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0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4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5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2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4C60E-64F5-4019-9404-9B8FCAE50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LudopatApp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CA578-C32F-4697-B4E1-6D381A93C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Fase 0</a:t>
            </a:r>
          </a:p>
        </p:txBody>
      </p:sp>
    </p:spTree>
    <p:extLst>
      <p:ext uri="{BB962C8B-B14F-4D97-AF65-F5344CB8AC3E}">
        <p14:creationId xmlns:p14="http://schemas.microsoft.com/office/powerpoint/2010/main" val="32478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92D12-C345-4C42-81BB-EEEAC5ED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2E91F-0583-4184-949B-A90DE2550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BB5E1-5251-45D0-A302-E63F106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s-ES"/>
              <a:t>Casos de uso</a:t>
            </a:r>
            <a:endParaRPr lang="es-E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599BE95-F281-4F68-B69C-D705BA4B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E4B8A3A-7E0F-4C60-84E6-BCA2B545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643569"/>
            <a:ext cx="6193767" cy="35614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955CFF-AE70-4EDA-8E89-88F2FC61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48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4A5A5-77CA-4C45-AFB6-DC94BA5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SplashScreen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58AEDC-93AD-4891-80B0-892A1A2A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9246" y="863600"/>
            <a:ext cx="3414183" cy="5121274"/>
          </a:xfrm>
        </p:spPr>
      </p:pic>
    </p:spTree>
    <p:extLst>
      <p:ext uri="{BB962C8B-B14F-4D97-AF65-F5344CB8AC3E}">
        <p14:creationId xmlns:p14="http://schemas.microsoft.com/office/powerpoint/2010/main" val="8332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4A5A5-77CA-4C45-AFB6-DC94BA5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principal</a:t>
            </a:r>
          </a:p>
        </p:txBody>
      </p:sp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C658AEDC-93AD-4891-80B0-892A1A2A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246" y="863600"/>
            <a:ext cx="3414183" cy="5121275"/>
          </a:xfrm>
        </p:spPr>
      </p:pic>
    </p:spTree>
    <p:extLst>
      <p:ext uri="{BB962C8B-B14F-4D97-AF65-F5344CB8AC3E}">
        <p14:creationId xmlns:p14="http://schemas.microsoft.com/office/powerpoint/2010/main" val="131204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4A5A5-77CA-4C45-AFB6-DC94BA5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58AEDC-93AD-4891-80B0-892A1A2A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9246" y="863600"/>
            <a:ext cx="3414183" cy="5121274"/>
          </a:xfrm>
        </p:spPr>
      </p:pic>
    </p:spTree>
    <p:extLst>
      <p:ext uri="{BB962C8B-B14F-4D97-AF65-F5344CB8AC3E}">
        <p14:creationId xmlns:p14="http://schemas.microsoft.com/office/powerpoint/2010/main" val="214248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4A5A5-77CA-4C45-AFB6-DC94BA5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58AEDC-93AD-4891-80B0-892A1A2A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9246" y="863600"/>
            <a:ext cx="3414182" cy="5121274"/>
          </a:xfrm>
        </p:spPr>
      </p:pic>
    </p:spTree>
    <p:extLst>
      <p:ext uri="{BB962C8B-B14F-4D97-AF65-F5344CB8AC3E}">
        <p14:creationId xmlns:p14="http://schemas.microsoft.com/office/powerpoint/2010/main" val="156232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4A5A5-77CA-4C45-AFB6-DC94BA5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58AEDC-93AD-4891-80B0-892A1A2A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9246" y="863600"/>
            <a:ext cx="3414182" cy="5121273"/>
          </a:xfrm>
        </p:spPr>
      </p:pic>
    </p:spTree>
    <p:extLst>
      <p:ext uri="{BB962C8B-B14F-4D97-AF65-F5344CB8AC3E}">
        <p14:creationId xmlns:p14="http://schemas.microsoft.com/office/powerpoint/2010/main" val="7064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4A5A5-77CA-4C45-AFB6-DC94BA5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4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58AEDC-93AD-4891-80B0-892A1A2A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9246" y="863600"/>
            <a:ext cx="3414182" cy="5121273"/>
          </a:xfrm>
        </p:spPr>
      </p:pic>
    </p:spTree>
    <p:extLst>
      <p:ext uri="{BB962C8B-B14F-4D97-AF65-F5344CB8AC3E}">
        <p14:creationId xmlns:p14="http://schemas.microsoft.com/office/powerpoint/2010/main" val="31067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DA05E1-7869-4FBE-837E-1B62E9D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BAAE7D-1EA6-4D3B-96B5-43F5B6178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D47BD6-B753-40AF-80C8-F8DFCC54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7A1B2-B419-43BE-A0CA-9E2404A1A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84A5A5-77CA-4C45-AFB6-DC94BA54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2714244"/>
            <a:ext cx="3258688" cy="14203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dirty="0" err="1"/>
              <a:t>Pantalla</a:t>
            </a:r>
            <a:r>
              <a:rPr lang="en-US" sz="4600" spc="-100" dirty="0"/>
              <a:t> </a:t>
            </a:r>
            <a:r>
              <a:rPr lang="en-US" sz="4600" spc="-100" dirty="0" err="1"/>
              <a:t>multijugador</a:t>
            </a:r>
            <a:endParaRPr lang="en-US" sz="4600" spc="-100" dirty="0"/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3CF7C1C-C0E2-4604-91D0-E802C31C0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634129"/>
            <a:ext cx="6367271" cy="35815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981F49-E49B-4139-932F-55F09B42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8000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Marco</vt:lpstr>
      <vt:lpstr>LudopatApp</vt:lpstr>
      <vt:lpstr>Casos de uso</vt:lpstr>
      <vt:lpstr>SplashScreen</vt:lpstr>
      <vt:lpstr>Menú principal</vt:lpstr>
      <vt:lpstr>Estado 1</vt:lpstr>
      <vt:lpstr>Estado 2</vt:lpstr>
      <vt:lpstr>Estado 3</vt:lpstr>
      <vt:lpstr>Estado 4</vt:lpstr>
      <vt:lpstr>Pantalla multijugador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LudopatApp</dc:title>
  <dc:creator>Kevin José Rodríguez morales</dc:creator>
  <cp:lastModifiedBy>Kevin José Rodríguez morales</cp:lastModifiedBy>
  <cp:revision>1</cp:revision>
  <dcterms:created xsi:type="dcterms:W3CDTF">2020-01-27T23:54:45Z</dcterms:created>
  <dcterms:modified xsi:type="dcterms:W3CDTF">2020-01-27T23:55:58Z</dcterms:modified>
</cp:coreProperties>
</file>