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6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70" r:id="rId15"/>
    <p:sldId id="260" r:id="rId16"/>
    <p:sldId id="262" r:id="rId17"/>
    <p:sldId id="263" r:id="rId18"/>
    <p:sldId id="264" r:id="rId19"/>
    <p:sldId id="265" r:id="rId20"/>
    <p:sldId id="267" r:id="rId21"/>
    <p:sldId id="261" r:id="rId22"/>
    <p:sldId id="280" r:id="rId23"/>
    <p:sldId id="281" r:id="rId24"/>
    <p:sldId id="282" r:id="rId25"/>
    <p:sldId id="269" r:id="rId26"/>
    <p:sldId id="26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64" autoAdjust="0"/>
  </p:normalViewPr>
  <p:slideViewPr>
    <p:cSldViewPr snapToGrid="0">
      <p:cViewPr>
        <p:scale>
          <a:sx n="66" d="100"/>
          <a:sy n="66" d="100"/>
        </p:scale>
        <p:origin x="-23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8C904-F328-47C6-932F-CEEFA12979F4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17221-9DD4-4384-9908-C684168F09A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796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CH" dirty="0"/>
              <a:t>C’est un jeu en tour par tour où chacun des 2 joueurs choisissent leurs 3 personnages pour combattre</a:t>
            </a:r>
          </a:p>
          <a:p>
            <a:pPr marL="228600" indent="-228600">
              <a:buAutoNum type="arabicParenR"/>
            </a:pPr>
            <a:endParaRPr lang="fr-CH" dirty="0"/>
          </a:p>
          <a:p>
            <a:pPr marL="228600" indent="-228600">
              <a:buAutoNum type="arabicParenR"/>
            </a:pPr>
            <a:r>
              <a:rPr lang="de-CH" dirty="0"/>
              <a:t>Mode de </a:t>
            </a:r>
            <a:r>
              <a:rPr lang="de-CH" dirty="0" err="1"/>
              <a:t>jeux</a:t>
            </a:r>
            <a:r>
              <a:rPr lang="de-CH" dirty="0"/>
              <a:t> :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uniquement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845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Expliquer la requête 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850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Expliquer les fonctions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Singleton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0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CH" dirty="0"/>
              <a:t>1 branche par tâche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210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Avec toutes sortes d’informations sur le joueur et toutes les redirections possible à mon jeu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606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Chaque coffre est ouvrable et contient un rareté de personnages maximum, on peut y naviguer avec les boutons</a:t>
            </a:r>
          </a:p>
          <a:p>
            <a:r>
              <a:rPr lang="de-CH" dirty="0"/>
              <a:t>On </a:t>
            </a:r>
            <a:r>
              <a:rPr lang="de-CH" dirty="0" err="1"/>
              <a:t>peut</a:t>
            </a:r>
            <a:r>
              <a:rPr lang="de-CH" dirty="0"/>
              <a:t> y </a:t>
            </a:r>
            <a:r>
              <a:rPr lang="de-CH" dirty="0" err="1"/>
              <a:t>voir</a:t>
            </a:r>
            <a:r>
              <a:rPr lang="de-CH" dirty="0"/>
              <a:t> le </a:t>
            </a:r>
            <a:r>
              <a:rPr lang="de-CH" dirty="0" err="1"/>
              <a:t>nombre</a:t>
            </a:r>
            <a:r>
              <a:rPr lang="de-CH" dirty="0"/>
              <a:t> de </a:t>
            </a:r>
            <a:r>
              <a:rPr lang="de-CH" dirty="0" err="1"/>
              <a:t>coffre</a:t>
            </a:r>
            <a:r>
              <a:rPr lang="de-CH" dirty="0"/>
              <a:t> </a:t>
            </a:r>
            <a:r>
              <a:rPr lang="de-CH" dirty="0" err="1"/>
              <a:t>que</a:t>
            </a:r>
            <a:r>
              <a:rPr lang="de-CH" dirty="0"/>
              <a:t> </a:t>
            </a:r>
            <a:r>
              <a:rPr lang="de-CH" dirty="0" err="1"/>
              <a:t>l’on</a:t>
            </a:r>
            <a:r>
              <a:rPr lang="de-CH" dirty="0"/>
              <a:t> </a:t>
            </a:r>
            <a:r>
              <a:rPr lang="de-CH" dirty="0" err="1"/>
              <a:t>possède</a:t>
            </a:r>
            <a:r>
              <a:rPr lang="de-CH" dirty="0"/>
              <a:t> au dessus de </a:t>
            </a:r>
            <a:r>
              <a:rPr lang="de-CH" dirty="0" err="1"/>
              <a:t>lui</a:t>
            </a:r>
            <a:endParaRPr lang="de-CH" dirty="0"/>
          </a:p>
          <a:p>
            <a:endParaRPr lang="de-CH" dirty="0"/>
          </a:p>
          <a:p>
            <a:r>
              <a:rPr lang="de-CH" dirty="0"/>
              <a:t>Et on </a:t>
            </a:r>
            <a:r>
              <a:rPr lang="de-CH" dirty="0" err="1"/>
              <a:t>peut</a:t>
            </a:r>
            <a:r>
              <a:rPr lang="de-CH" dirty="0"/>
              <a:t> </a:t>
            </a:r>
            <a:r>
              <a:rPr lang="de-CH" dirty="0" err="1"/>
              <a:t>évidemment</a:t>
            </a:r>
            <a:r>
              <a:rPr lang="de-CH" dirty="0"/>
              <a:t> </a:t>
            </a:r>
            <a:r>
              <a:rPr lang="de-CH" dirty="0" err="1"/>
              <a:t>revenir</a:t>
            </a:r>
            <a:r>
              <a:rPr lang="de-CH" dirty="0"/>
              <a:t> en </a:t>
            </a:r>
            <a:r>
              <a:rPr lang="de-CH" dirty="0" err="1"/>
              <a:t>arrière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43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Chaque</a:t>
            </a:r>
            <a:r>
              <a:rPr lang="de-CH" dirty="0"/>
              <a:t> </a:t>
            </a:r>
            <a:r>
              <a:rPr lang="de-CH" dirty="0" err="1"/>
              <a:t>personnage</a:t>
            </a:r>
            <a:r>
              <a:rPr lang="de-CH" dirty="0"/>
              <a:t> à la </a:t>
            </a:r>
            <a:r>
              <a:rPr lang="de-CH" dirty="0" err="1"/>
              <a:t>couleur</a:t>
            </a:r>
            <a:r>
              <a:rPr lang="de-CH" dirty="0"/>
              <a:t> de </a:t>
            </a:r>
            <a:r>
              <a:rPr lang="de-CH" dirty="0" err="1"/>
              <a:t>sa</a:t>
            </a:r>
            <a:r>
              <a:rPr lang="de-CH" dirty="0"/>
              <a:t> </a:t>
            </a:r>
            <a:r>
              <a:rPr lang="de-CH" dirty="0" err="1"/>
              <a:t>rareté</a:t>
            </a:r>
            <a:r>
              <a:rPr lang="de-CH" dirty="0"/>
              <a:t>, et </a:t>
            </a:r>
            <a:r>
              <a:rPr lang="de-CH" dirty="0" err="1"/>
              <a:t>seul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personnages</a:t>
            </a:r>
            <a:r>
              <a:rPr lang="de-CH" dirty="0"/>
              <a:t> </a:t>
            </a:r>
            <a:r>
              <a:rPr lang="de-CH" dirty="0" err="1"/>
              <a:t>que</a:t>
            </a:r>
            <a:r>
              <a:rPr lang="de-CH" dirty="0"/>
              <a:t> </a:t>
            </a:r>
            <a:r>
              <a:rPr lang="de-CH" dirty="0" err="1"/>
              <a:t>l’on</a:t>
            </a:r>
            <a:r>
              <a:rPr lang="de-CH" dirty="0"/>
              <a:t> </a:t>
            </a:r>
            <a:r>
              <a:rPr lang="de-CH" dirty="0" err="1"/>
              <a:t>possède</a:t>
            </a:r>
            <a:r>
              <a:rPr lang="de-CH" dirty="0"/>
              <a:t> </a:t>
            </a:r>
            <a:r>
              <a:rPr lang="de-CH" dirty="0" err="1"/>
              <a:t>peuvent</a:t>
            </a:r>
            <a:r>
              <a:rPr lang="de-CH" dirty="0"/>
              <a:t> </a:t>
            </a:r>
            <a:r>
              <a:rPr lang="de-CH" dirty="0" err="1"/>
              <a:t>être</a:t>
            </a:r>
            <a:r>
              <a:rPr lang="de-CH" dirty="0"/>
              <a:t> </a:t>
            </a:r>
            <a:r>
              <a:rPr lang="de-CH" dirty="0" err="1"/>
              <a:t>ouverts</a:t>
            </a:r>
            <a:r>
              <a:rPr lang="de-CH" dirty="0"/>
              <a:t>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obtenir</a:t>
            </a:r>
            <a:r>
              <a:rPr lang="de-CH" dirty="0"/>
              <a:t> </a:t>
            </a:r>
            <a:r>
              <a:rPr lang="de-CH" dirty="0" err="1"/>
              <a:t>leurs</a:t>
            </a:r>
            <a:r>
              <a:rPr lang="de-CH" dirty="0"/>
              <a:t> </a:t>
            </a:r>
            <a:r>
              <a:rPr lang="de-CH" dirty="0" err="1"/>
              <a:t>infos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4634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Chaque personne choisit ses 3 personnages et lorsque l’on veut choisir prendre un personnages une nouvelle fenêtre s’affiche avec uniquement les personnages que l’on possède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6768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Tour par tour chaque personne attaque avec son personnage actif</a:t>
            </a:r>
          </a:p>
          <a:p>
            <a:r>
              <a:rPr lang="fr-CH" dirty="0"/>
              <a:t>Lorsqu’un personnages meurt, on ne peut ni l’attaquer, ni attaquer avec</a:t>
            </a:r>
          </a:p>
          <a:p>
            <a:endParaRPr lang="fr-CH" dirty="0"/>
          </a:p>
          <a:p>
            <a:r>
              <a:rPr lang="fr-CH" dirty="0"/>
              <a:t>Par manque de temps, je n’ai pas réussi à tout faire, mais j’ai au moins fait 1 jeu en entier ce que je voulais faire au minimum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661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Depuis la première année, au </a:t>
            </a:r>
            <a:r>
              <a:rPr lang="fr-CH" dirty="0" err="1"/>
              <a:t>demomot</a:t>
            </a:r>
            <a:r>
              <a:rPr lang="fr-CH" dirty="0"/>
              <a:t>, je fais ce projet, à chaque fois il a évolué avec ce que j’ai appris.</a:t>
            </a:r>
          </a:p>
          <a:p>
            <a:r>
              <a:rPr lang="fr-CH" dirty="0"/>
              <a:t>En première année au premier semestre j’ai fait le même jeu en console</a:t>
            </a:r>
          </a:p>
          <a:p>
            <a:r>
              <a:rPr lang="fr-CH" dirty="0"/>
              <a:t>Ensuite, deuxième semestre, en </a:t>
            </a:r>
            <a:r>
              <a:rPr lang="fr-CH" dirty="0" err="1"/>
              <a:t>windows</a:t>
            </a:r>
            <a:r>
              <a:rPr lang="fr-CH" dirty="0"/>
              <a:t> </a:t>
            </a:r>
            <a:r>
              <a:rPr lang="fr-CH" dirty="0" err="1"/>
              <a:t>forms</a:t>
            </a:r>
            <a:endParaRPr lang="fr-CH" dirty="0"/>
          </a:p>
          <a:p>
            <a:r>
              <a:rPr lang="fr-CH" dirty="0"/>
              <a:t>Et maintenant en Orienté objet avec base de données</a:t>
            </a:r>
          </a:p>
          <a:p>
            <a:r>
              <a:rPr lang="fr-CH" dirty="0"/>
              <a:t>Ensuite, j’</a:t>
            </a:r>
            <a:r>
              <a:rPr lang="fr-CH" dirty="0" err="1"/>
              <a:t>aiemerais</a:t>
            </a:r>
            <a:r>
              <a:rPr lang="fr-CH" dirty="0"/>
              <a:t> refaire ce jeu avec </a:t>
            </a:r>
            <a:r>
              <a:rPr lang="fr-CH" dirty="0" err="1"/>
              <a:t>unity</a:t>
            </a:r>
            <a:r>
              <a:rPr lang="fr-CH" dirty="0"/>
              <a:t> en 2D avec des vraies animations, etc…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35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 début, j’avais un problème pour afficher les coffres, je n’arrivais pas à les récupérer dans la base de données pour aucune raison,</a:t>
            </a:r>
          </a:p>
          <a:p>
            <a:r>
              <a:rPr lang="fr-CH" dirty="0"/>
              <a:t>Au final, j’ai réglé ça dans la base de donnée en réécrivant les coffres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201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8312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Selon moi il y a pas mal de choses qui me manquait dans mon projet, mais je ne suis pas déçu de ça,</a:t>
            </a:r>
          </a:p>
          <a:p>
            <a:r>
              <a:rPr lang="fr-CH" dirty="0"/>
              <a:t>Je trouve que mon projet est réussi dans le sens où j’ai réussi à me performer avec les bases de données qui était mon principal but</a:t>
            </a:r>
          </a:p>
          <a:p>
            <a:r>
              <a:rPr lang="fr-CH" dirty="0"/>
              <a:t>Et que j’ai aussi pu me préparer à créer des jeux complexes, comme j’ai dit plus tôt, avec le même jeu mais avec </a:t>
            </a:r>
            <a:r>
              <a:rPr lang="fr-CH" dirty="0" err="1"/>
              <a:t>unity</a:t>
            </a:r>
            <a:r>
              <a:rPr lang="fr-CH" dirty="0"/>
              <a:t> en 2D</a:t>
            </a:r>
          </a:p>
          <a:p>
            <a:r>
              <a:rPr lang="fr-CH" dirty="0"/>
              <a:t>Je ne pensais pas avec 4 semaines de projets réussir à tout finir, mais je voulais me donner un challenge que j’ai un peu surestimé</a:t>
            </a:r>
          </a:p>
          <a:p>
            <a:endParaRPr lang="fr-CH" dirty="0"/>
          </a:p>
          <a:p>
            <a:r>
              <a:rPr lang="fr-CH" dirty="0"/>
              <a:t>Si je devais refaire le projet, je préparerais moins d’objectifs, afin d’arriver à la fin de ceux-ci pour m’en redonner d’autres par la suite,</a:t>
            </a:r>
          </a:p>
          <a:p>
            <a:r>
              <a:rPr lang="fr-CH" dirty="0"/>
              <a:t>Car en plus de la semaine où j’étais malade et le projet d’introduction à l’informatique m’ont pris du temps aussi, ce qui fait que je suis</a:t>
            </a:r>
          </a:p>
          <a:p>
            <a:r>
              <a:rPr lang="fr-CH" dirty="0"/>
              <a:t>Plutôt content du résultat de mon jeu</a:t>
            </a:r>
          </a:p>
          <a:p>
            <a:endParaRPr lang="fr-CH" dirty="0"/>
          </a:p>
          <a:p>
            <a:r>
              <a:rPr lang="fr-CH" dirty="0"/>
              <a:t>Le résultat que j’ai eu est tout à fait ce que je pensais faire au moins au début du projet, malgré le fait que j’ai voulu faire trop de choses pour un projet d’uniquement 4 semaines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301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Design pattern </a:t>
            </a:r>
            <a:r>
              <a:rPr lang="fr-CH" dirty="0" err="1"/>
              <a:t>mvc</a:t>
            </a:r>
            <a:r>
              <a:rPr lang="fr-CH" dirty="0"/>
              <a:t>, </a:t>
            </a:r>
          </a:p>
          <a:p>
            <a:pPr marL="0" indent="0">
              <a:buNone/>
            </a:pPr>
            <a:r>
              <a:rPr lang="fr-CH" dirty="0"/>
              <a:t>Un main </a:t>
            </a:r>
            <a:r>
              <a:rPr lang="fr-CH" dirty="0" err="1"/>
              <a:t>controller</a:t>
            </a:r>
            <a:r>
              <a:rPr lang="fr-CH" dirty="0"/>
              <a:t> qui gère l’affichage de toutes les vues </a:t>
            </a:r>
          </a:p>
          <a:p>
            <a:pPr marL="0" indent="0">
              <a:buNone/>
            </a:pPr>
            <a:r>
              <a:rPr lang="fr-CH" dirty="0"/>
              <a:t>Un </a:t>
            </a:r>
            <a:r>
              <a:rPr lang="fr-CH" dirty="0" err="1"/>
              <a:t>controller</a:t>
            </a:r>
            <a:r>
              <a:rPr lang="fr-CH" dirty="0"/>
              <a:t> par vue</a:t>
            </a:r>
          </a:p>
          <a:p>
            <a:pPr marL="0" indent="0">
              <a:buNone/>
            </a:pPr>
            <a:r>
              <a:rPr lang="fr-CH" dirty="0"/>
              <a:t>Des modèles qu’on envoie aux </a:t>
            </a:r>
            <a:r>
              <a:rPr lang="fr-CH" dirty="0" err="1"/>
              <a:t>controllers</a:t>
            </a:r>
            <a:r>
              <a:rPr lang="fr-CH" dirty="0"/>
              <a:t> qui ont en besoin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Base de données</a:t>
            </a:r>
          </a:p>
          <a:p>
            <a:pPr marL="0" indent="0">
              <a:buNone/>
            </a:pPr>
            <a:r>
              <a:rPr lang="fr-CH" dirty="0"/>
              <a:t>Stock des tables statique et d’autres non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47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Expliquer les tables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27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Expliquer les tables et les changements</a:t>
            </a:r>
          </a:p>
          <a:p>
            <a:pPr marL="0" indent="0">
              <a:buNone/>
            </a:pPr>
            <a:r>
              <a:rPr lang="fr-CH" dirty="0" err="1"/>
              <a:t>T_belong</a:t>
            </a:r>
            <a:endParaRPr lang="fr-CH" dirty="0"/>
          </a:p>
          <a:p>
            <a:pPr marL="0" indent="0">
              <a:buNone/>
            </a:pPr>
            <a:r>
              <a:rPr lang="fr-CH" dirty="0" err="1"/>
              <a:t>T_play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88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Expliquer la fonction + Interface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27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Expliquer les fonctions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5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709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Expliquer la requête 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7221-9DD4-4384-9908-C684168F09A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588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581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541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865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1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775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279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090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290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37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55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955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14E6-F8F1-4F07-9224-895477EBD224}" type="datetimeFigureOut">
              <a:rPr lang="fr-CH" smtClean="0"/>
              <a:t>22.06.2022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6ADB-4740-4E19-80FD-BAE14B0626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702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</a:t>
            </a:r>
            <a:r>
              <a:rPr lang="fr-CH" dirty="0" err="1"/>
              <a:t>Demomot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-jeu tour par tour-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Damien Loup</a:t>
            </a:r>
          </a:p>
        </p:txBody>
      </p:sp>
    </p:spTree>
    <p:extLst>
      <p:ext uri="{BB962C8B-B14F-4D97-AF65-F5344CB8AC3E}">
        <p14:creationId xmlns:p14="http://schemas.microsoft.com/office/powerpoint/2010/main" val="286519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7" y="1589734"/>
            <a:ext cx="4008384" cy="4393982"/>
          </a:xfrm>
        </p:spPr>
        <p:txBody>
          <a:bodyPr>
            <a:normAutofit/>
          </a:bodyPr>
          <a:lstStyle/>
          <a:p>
            <a:pPr lvl="2">
              <a:spcBef>
                <a:spcPts val="0"/>
              </a:spcBef>
              <a:spcAft>
                <a:spcPts val="600"/>
              </a:spcAft>
            </a:pPr>
            <a:endParaRPr lang="fr-CH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CH" sz="2000" dirty="0" err="1"/>
              <a:t>View</a:t>
            </a:r>
            <a:r>
              <a:rPr lang="fr-CH" sz="2000" dirty="0"/>
              <a:t> normale (coffre)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BB2CFB-6C7D-F57E-8916-5FC411F0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36" y="1457471"/>
            <a:ext cx="5823657" cy="36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9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lvl="2">
              <a:spcBef>
                <a:spcPts val="0"/>
              </a:spcBef>
              <a:spcAft>
                <a:spcPts val="600"/>
              </a:spcAft>
            </a:pPr>
            <a:endParaRPr lang="fr-CH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CH" sz="2000"/>
              <a:t>model </a:t>
            </a:r>
            <a:r>
              <a:rPr lang="fr-CH" sz="2000" dirty="0"/>
              <a:t>normal (coffre)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A7B10DD8-EFCD-D59B-D0FF-751813FD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73" y="681038"/>
            <a:ext cx="8859825" cy="5714586"/>
          </a:xfrm>
          <a:prstGeom prst="rect">
            <a:avLst/>
          </a:prstGeom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04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lvl="2">
              <a:spcBef>
                <a:spcPts val="0"/>
              </a:spcBef>
              <a:spcAft>
                <a:spcPts val="600"/>
              </a:spcAft>
            </a:pPr>
            <a:endParaRPr lang="fr-CH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CH" sz="2000"/>
              <a:t>model </a:t>
            </a:r>
            <a:r>
              <a:rPr lang="fr-CH" sz="2000" dirty="0"/>
              <a:t>normal (coffre)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3398D2-A1C2-53E9-7DDA-AE3A0221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61" y="2607754"/>
            <a:ext cx="943106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2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37096" y="321734"/>
            <a:ext cx="4008384" cy="4393982"/>
          </a:xfrm>
        </p:spPr>
        <p:txBody>
          <a:bodyPr>
            <a:normAutofit/>
          </a:bodyPr>
          <a:lstStyle/>
          <a:p>
            <a:pPr lvl="2">
              <a:spcBef>
                <a:spcPts val="0"/>
              </a:spcBef>
              <a:spcAft>
                <a:spcPts val="600"/>
              </a:spcAft>
            </a:pPr>
            <a:endParaRPr lang="fr-CH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CH" sz="2000" dirty="0"/>
              <a:t>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7D608-4DA8-574B-4814-D60D812A0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64" y="1106099"/>
            <a:ext cx="10363101" cy="56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Mon 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H" dirty="0" err="1"/>
              <a:t>Github</a:t>
            </a:r>
            <a:endParaRPr lang="fr-CH" dirty="0"/>
          </a:p>
          <a:p>
            <a:pPr lvl="1">
              <a:spcBef>
                <a:spcPts val="0"/>
              </a:spcBef>
            </a:pPr>
            <a:r>
              <a:rPr lang="fr-CH" sz="2800" dirty="0"/>
              <a:t>User stories</a:t>
            </a:r>
          </a:p>
          <a:p>
            <a:pPr lvl="1">
              <a:spcBef>
                <a:spcPts val="0"/>
              </a:spcBef>
            </a:pPr>
            <a:r>
              <a:rPr lang="fr-CH" sz="2800" dirty="0"/>
              <a:t>Trello</a:t>
            </a:r>
          </a:p>
          <a:p>
            <a:pPr lvl="1">
              <a:spcBef>
                <a:spcPts val="0"/>
              </a:spcBef>
            </a:pPr>
            <a:r>
              <a:rPr lang="fr-CH" sz="2800" dirty="0"/>
              <a:t>Branches</a:t>
            </a:r>
          </a:p>
          <a:p>
            <a:pPr>
              <a:spcBef>
                <a:spcPts val="0"/>
              </a:spcBef>
            </a:pP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222334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/>
              <a:t>Travail effectué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CH" sz="1600" dirty="0"/>
              <a:t>Connexion / Inscription à un compte</a:t>
            </a:r>
          </a:p>
          <a:p>
            <a:pPr lvl="1"/>
            <a:r>
              <a:rPr lang="fr-CH" sz="1200" dirty="0"/>
              <a:t>Regex + validation </a:t>
            </a:r>
            <a:r>
              <a:rPr lang="fr-CH" sz="1200" dirty="0" err="1"/>
              <a:t>mdp</a:t>
            </a:r>
            <a:endParaRPr lang="fr-CH" sz="1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B34D7001-8D90-058F-2EEF-8E203DFF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88" y="1782981"/>
            <a:ext cx="6231275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05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Travail effectué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CH" sz="2000" dirty="0"/>
              <a:t>Menu principal</a:t>
            </a:r>
          </a:p>
          <a:p>
            <a:pPr lvl="1"/>
            <a:r>
              <a:rPr lang="fr-CH" sz="1600" dirty="0"/>
              <a:t>Inventaire</a:t>
            </a:r>
          </a:p>
          <a:p>
            <a:pPr lvl="1"/>
            <a:r>
              <a:rPr lang="fr-CH" sz="1600" dirty="0"/>
              <a:t>Se déconnecter</a:t>
            </a:r>
          </a:p>
          <a:p>
            <a:pPr lvl="1"/>
            <a:r>
              <a:rPr lang="fr-CH" sz="1600" dirty="0"/>
              <a:t>Quitter le jeu</a:t>
            </a:r>
          </a:p>
          <a:p>
            <a:pPr lvl="1"/>
            <a:r>
              <a:rPr lang="fr-CH" sz="1600" dirty="0"/>
              <a:t>Jouer</a:t>
            </a:r>
          </a:p>
          <a:p>
            <a:pPr lvl="1"/>
            <a:r>
              <a:rPr lang="fr-CH" sz="1600" dirty="0"/>
              <a:t>Coffres</a:t>
            </a:r>
          </a:p>
          <a:p>
            <a:pPr lvl="1"/>
            <a:r>
              <a:rPr lang="fr-CH" sz="1600" dirty="0"/>
              <a:t>Grade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C7EBC5C-B632-F305-10B1-A733B335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77" y="1782981"/>
            <a:ext cx="6209098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46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Travail effectué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CH" sz="2000" dirty="0"/>
              <a:t>Coffres</a:t>
            </a:r>
          </a:p>
          <a:p>
            <a:pPr lvl="1"/>
            <a:r>
              <a:rPr lang="fr-CH" sz="1600" dirty="0"/>
              <a:t>Ouvrables</a:t>
            </a:r>
          </a:p>
          <a:p>
            <a:pPr lvl="1"/>
            <a:r>
              <a:rPr lang="fr-CH" sz="1600" dirty="0"/>
              <a:t>Choix du coffre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C7EE89F-0B1A-B18E-087F-BB56E500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798753"/>
            <a:ext cx="6253212" cy="43303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60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Travail effectué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CH" sz="2000" dirty="0"/>
              <a:t>Inventaire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62E9F296-1533-C63F-8ED5-DEA457EC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24" y="1782981"/>
            <a:ext cx="5162003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934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Travail effectué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CH" sz="2000" dirty="0"/>
              <a:t>Choix de personnages</a:t>
            </a:r>
          </a:p>
          <a:p>
            <a:pPr lvl="1"/>
            <a:r>
              <a:rPr lang="fr-CH" sz="1600" dirty="0"/>
              <a:t>3 personnages par personne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7BFC94B0-EC4C-6FE8-3F91-08022F738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71" y="1782981"/>
            <a:ext cx="6143509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190694DF-5ADB-0F67-08C0-56DB365C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49" y="3644551"/>
            <a:ext cx="5986465" cy="28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/>
              <a:t>Le projet</a:t>
            </a:r>
          </a:p>
          <a:p>
            <a:r>
              <a:rPr lang="fr-CH" dirty="0"/>
              <a:t>Le but de faire ce projet pour moi</a:t>
            </a:r>
          </a:p>
          <a:p>
            <a:r>
              <a:rPr lang="fr-CH" dirty="0"/>
              <a:t>Méthode de projet</a:t>
            </a:r>
          </a:p>
          <a:p>
            <a:r>
              <a:rPr lang="fr-CH" dirty="0"/>
              <a:t>Base de données</a:t>
            </a:r>
          </a:p>
          <a:p>
            <a:r>
              <a:rPr lang="fr-CH" dirty="0"/>
              <a:t>MVC</a:t>
            </a:r>
          </a:p>
          <a:p>
            <a:r>
              <a:rPr lang="fr-CH" dirty="0"/>
              <a:t>Mon organisation</a:t>
            </a:r>
          </a:p>
          <a:p>
            <a:r>
              <a:rPr lang="fr-CH" dirty="0"/>
              <a:t>Le travail effectué</a:t>
            </a:r>
          </a:p>
          <a:p>
            <a:r>
              <a:rPr lang="fr-CH" dirty="0"/>
              <a:t>L’évolution du projet</a:t>
            </a:r>
          </a:p>
          <a:p>
            <a:r>
              <a:rPr lang="fr-CH" dirty="0"/>
              <a:t>Problème rencontrés</a:t>
            </a:r>
          </a:p>
          <a:p>
            <a:r>
              <a:rPr lang="fr-CH" dirty="0"/>
              <a:t>Conclusion</a:t>
            </a:r>
          </a:p>
          <a:p>
            <a:r>
              <a:rPr lang="fr-CH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284265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Travail effectué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CH" sz="2000" dirty="0"/>
              <a:t>Partie</a:t>
            </a:r>
          </a:p>
          <a:p>
            <a:pPr lvl="1"/>
            <a:r>
              <a:rPr lang="fr-CH" sz="1600" dirty="0"/>
              <a:t>Attaquer</a:t>
            </a:r>
          </a:p>
          <a:p>
            <a:pPr lvl="1"/>
            <a:r>
              <a:rPr lang="fr-CH" sz="1600" dirty="0"/>
              <a:t>Changer de pouvoir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0F93645-029B-05D5-CE5E-FC1C4B8A8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43" y="1670241"/>
            <a:ext cx="8821102" cy="513061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083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L’évolution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Console </a:t>
            </a:r>
          </a:p>
          <a:p>
            <a:endParaRPr lang="fr-CH" dirty="0"/>
          </a:p>
          <a:p>
            <a:r>
              <a:rPr lang="fr-CH" dirty="0"/>
              <a:t>Windows Forms</a:t>
            </a:r>
          </a:p>
          <a:p>
            <a:endParaRPr lang="fr-CH" dirty="0"/>
          </a:p>
          <a:p>
            <a:r>
              <a:rPr lang="fr-CH" dirty="0"/>
              <a:t>Orienté objets + Base de données</a:t>
            </a:r>
          </a:p>
          <a:p>
            <a:endParaRPr lang="fr-CH" dirty="0"/>
          </a:p>
          <a:p>
            <a:r>
              <a:rPr lang="fr-CH" dirty="0" err="1"/>
              <a:t>Unity</a:t>
            </a:r>
            <a:r>
              <a:rPr lang="fr-CH" dirty="0"/>
              <a:t> en 2D</a:t>
            </a:r>
          </a:p>
        </p:txBody>
      </p:sp>
    </p:spTree>
    <p:extLst>
      <p:ext uri="{BB962C8B-B14F-4D97-AF65-F5344CB8AC3E}">
        <p14:creationId xmlns:p14="http://schemas.microsoft.com/office/powerpoint/2010/main" val="34985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CH" sz="4000"/>
              <a:t>Le projet en version 1</a:t>
            </a: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7150E0-BCF6-42CA-80EA-92ACBC456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" r="1693" b="3"/>
          <a:stretch/>
        </p:blipFill>
        <p:spPr>
          <a:xfrm>
            <a:off x="-2379" y="2059854"/>
            <a:ext cx="7812635" cy="4800005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fr-CH" sz="1400"/>
              <a:t> </a:t>
            </a:r>
            <a:r>
              <a:rPr lang="fr-CH" sz="2800"/>
              <a:t>C# console</a:t>
            </a:r>
            <a:endParaRPr lang="fr-FR" sz="2800">
              <a:cs typeface="Calibri"/>
            </a:endParaRPr>
          </a:p>
          <a:p>
            <a:pPr lvl="2"/>
            <a:r>
              <a:rPr lang="fr-CH" sz="2400">
                <a:cs typeface="Calibri"/>
              </a:rPr>
              <a:t>Forme textuelle</a:t>
            </a:r>
          </a:p>
          <a:p>
            <a:pPr lvl="2"/>
            <a:endParaRPr lang="fr-CH" sz="2400">
              <a:cs typeface="Calibri"/>
            </a:endParaRPr>
          </a:p>
          <a:p>
            <a:pPr lvl="1"/>
            <a:endParaRPr lang="fr-CH" sz="2800">
              <a:cs typeface="Calibri"/>
            </a:endParaRPr>
          </a:p>
          <a:p>
            <a:endParaRPr lang="fr-CH" sz="1800"/>
          </a:p>
          <a:p>
            <a:endParaRPr lang="fr-CH" sz="1800">
              <a:cs typeface="Calibri" panose="020F0502020204030204"/>
            </a:endParaRPr>
          </a:p>
          <a:p>
            <a:endParaRPr lang="fr-CH" sz="1800">
              <a:cs typeface="Calibri" panose="020F050202020403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CA29FF-D7C2-4C3E-A4FA-01368ACAA4CB}" type="slidenum">
              <a:rPr lang="fr-CH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fr-C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6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2220B-A4DB-4127-996F-233FB937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>
                <a:cs typeface="Calibri Light"/>
              </a:rPr>
              <a:t>Le projet en version 2</a:t>
            </a:r>
            <a:endParaRPr lang="fr-FR" sz="34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91A31-62E6-49C3-A2DF-6D58A995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H" sz="1800" dirty="0">
                <a:ea typeface="+mn-lt"/>
                <a:cs typeface="+mn-lt"/>
              </a:rPr>
              <a:t>C# </a:t>
            </a:r>
            <a:r>
              <a:rPr lang="fr-CH" sz="1800" dirty="0" err="1">
                <a:ea typeface="+mn-lt"/>
                <a:cs typeface="+mn-lt"/>
              </a:rPr>
              <a:t>windows</a:t>
            </a:r>
            <a:r>
              <a:rPr lang="fr-CH" sz="1800" dirty="0">
                <a:ea typeface="+mn-lt"/>
                <a:cs typeface="+mn-lt"/>
              </a:rPr>
              <a:t> Forms</a:t>
            </a:r>
          </a:p>
          <a:p>
            <a:pPr lvl="1"/>
            <a:r>
              <a:rPr lang="fr-FR" sz="1400" dirty="0">
                <a:cs typeface="Calibri"/>
              </a:rPr>
              <a:t>Forme graphique</a:t>
            </a:r>
            <a:endParaRPr lang="fr-CH" sz="1400" dirty="0">
              <a:cs typeface="Calibri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1E84C6E-E407-4466-8A66-7CE555B0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49" y="294827"/>
            <a:ext cx="7694935" cy="599926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73A2E2-3175-42E3-96EB-830EAC76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CA29FF-D7C2-4C3E-A4FA-01368ACAA4CB}" type="slidenum">
              <a:rPr lang="fr-CH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fr-C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146-ED20-4C75-B608-913154A3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-88138"/>
            <a:ext cx="10168128" cy="1179576"/>
          </a:xfrm>
        </p:spPr>
        <p:txBody>
          <a:bodyPr>
            <a:normAutofit/>
          </a:bodyPr>
          <a:lstStyle/>
          <a:p>
            <a:r>
              <a:rPr lang="fr-CH" sz="4000" dirty="0">
                <a:ea typeface="+mj-lt"/>
                <a:cs typeface="+mj-lt"/>
              </a:rPr>
              <a:t>Comparaison entre les trois versions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BF27-E8EA-49F1-B411-2A024011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783204"/>
            <a:ext cx="10168128" cy="5733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cs typeface="Calibri"/>
              </a:rPr>
              <a:t>Version console </a:t>
            </a:r>
            <a:endParaRPr lang="en-US" sz="1700" dirty="0"/>
          </a:p>
          <a:p>
            <a:pPr lvl="1"/>
            <a:r>
              <a:rPr lang="en-US" sz="1700" dirty="0">
                <a:cs typeface="Calibri"/>
              </a:rPr>
              <a:t>Début :</a:t>
            </a:r>
          </a:p>
          <a:p>
            <a:pPr lvl="2"/>
            <a:r>
              <a:rPr lang="en-US" sz="1700" dirty="0">
                <a:ea typeface="+mn-lt"/>
                <a:cs typeface="+mn-lt"/>
              </a:rPr>
              <a:t>1ères </a:t>
            </a:r>
            <a:r>
              <a:rPr lang="en-US" sz="1700" dirty="0" err="1">
                <a:ea typeface="+mn-lt"/>
                <a:cs typeface="+mn-lt"/>
              </a:rPr>
              <a:t>semaines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demomot</a:t>
            </a:r>
            <a:r>
              <a:rPr lang="en-US" sz="1700" dirty="0">
                <a:ea typeface="+mn-lt"/>
                <a:cs typeface="+mn-lt"/>
              </a:rPr>
              <a:t> au </a:t>
            </a:r>
            <a:r>
              <a:rPr lang="en-US" sz="1700" dirty="0" err="1">
                <a:ea typeface="+mn-lt"/>
                <a:cs typeface="+mn-lt"/>
              </a:rPr>
              <a:t>semestre</a:t>
            </a:r>
            <a:r>
              <a:rPr lang="en-US" sz="1700" dirty="0">
                <a:ea typeface="+mn-lt"/>
                <a:cs typeface="+mn-lt"/>
              </a:rPr>
              <a:t> 1</a:t>
            </a:r>
          </a:p>
          <a:p>
            <a:pPr lvl="1"/>
            <a:r>
              <a:rPr lang="en-US" sz="1700" dirty="0">
                <a:ea typeface="+mn-lt"/>
                <a:cs typeface="+mn-lt"/>
              </a:rPr>
              <a:t>le mode JOUER </a:t>
            </a:r>
            <a:r>
              <a:rPr lang="en-US" sz="1700" dirty="0" err="1">
                <a:ea typeface="+mn-lt"/>
                <a:cs typeface="+mn-lt"/>
              </a:rPr>
              <a:t>fonctionne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correctement</a:t>
            </a:r>
            <a:r>
              <a:rPr lang="en-US" sz="1700" dirty="0">
                <a:ea typeface="+mn-lt"/>
                <a:cs typeface="+mn-lt"/>
              </a:rPr>
              <a:t> </a:t>
            </a:r>
          </a:p>
          <a:p>
            <a:pPr lvl="1"/>
            <a:r>
              <a:rPr lang="en-US" sz="1700" dirty="0">
                <a:cs typeface="Calibri"/>
              </a:rPr>
              <a:t>Pas </a:t>
            </a:r>
            <a:r>
              <a:rPr lang="en-US" sz="1700" dirty="0" err="1">
                <a:cs typeface="Calibri"/>
              </a:rPr>
              <a:t>d'inventaire</a:t>
            </a:r>
            <a:endParaRPr lang="en-US" sz="1700" dirty="0">
              <a:cs typeface="Calibri"/>
            </a:endParaRPr>
          </a:p>
          <a:p>
            <a:pPr lvl="1"/>
            <a:r>
              <a:rPr lang="en-US" sz="1700" dirty="0">
                <a:cs typeface="Calibri"/>
              </a:rPr>
              <a:t>Pas de </a:t>
            </a:r>
            <a:r>
              <a:rPr lang="en-US" sz="1700" dirty="0" err="1">
                <a:cs typeface="Calibri"/>
              </a:rPr>
              <a:t>coffre</a:t>
            </a:r>
            <a:r>
              <a:rPr lang="en-US" sz="1700" dirty="0">
                <a:cs typeface="Calibri"/>
              </a:rPr>
              <a:t> à 100% </a:t>
            </a:r>
            <a:r>
              <a:rPr lang="en-US" sz="1700" dirty="0" err="1">
                <a:cs typeface="Calibri"/>
              </a:rPr>
              <a:t>fonctionnel</a:t>
            </a:r>
            <a:endParaRPr lang="en-US" sz="1700" dirty="0">
              <a:cs typeface="Calibri"/>
            </a:endParaRPr>
          </a:p>
          <a:p>
            <a:r>
              <a:rPr lang="en-US" sz="1700" dirty="0">
                <a:cs typeface="Calibri"/>
              </a:rPr>
              <a:t>Version Windows Forms</a:t>
            </a:r>
          </a:p>
          <a:p>
            <a:pPr lvl="1"/>
            <a:r>
              <a:rPr lang="en-US" sz="1700" dirty="0">
                <a:cs typeface="Calibri"/>
              </a:rPr>
              <a:t>Début :</a:t>
            </a:r>
          </a:p>
          <a:p>
            <a:pPr lvl="2"/>
            <a:r>
              <a:rPr lang="en-US" sz="1700" dirty="0" err="1">
                <a:cs typeface="Calibri"/>
              </a:rPr>
              <a:t>Quelques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semaines</a:t>
            </a:r>
            <a:r>
              <a:rPr lang="en-US" sz="1700" dirty="0">
                <a:cs typeface="Calibri"/>
              </a:rPr>
              <a:t> après le début du module Dev windows forms</a:t>
            </a:r>
          </a:p>
          <a:p>
            <a:pPr lvl="1"/>
            <a:r>
              <a:rPr lang="en-US" sz="1700" dirty="0">
                <a:cs typeface="Calibri"/>
              </a:rPr>
              <a:t>Pas encore de combats</a:t>
            </a:r>
          </a:p>
          <a:p>
            <a:pPr lvl="1"/>
            <a:r>
              <a:rPr lang="en-US" sz="1700" dirty="0">
                <a:cs typeface="Calibri"/>
              </a:rPr>
              <a:t>Un </a:t>
            </a:r>
            <a:r>
              <a:rPr lang="en-US" sz="1700" dirty="0" err="1">
                <a:cs typeface="Calibri"/>
              </a:rPr>
              <a:t>inventaire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Fonctionnel</a:t>
            </a:r>
            <a:endParaRPr lang="en-US" sz="1700" dirty="0">
              <a:cs typeface="Calibri"/>
            </a:endParaRPr>
          </a:p>
          <a:p>
            <a:pPr lvl="1"/>
            <a:r>
              <a:rPr lang="en-US" sz="1700" dirty="0">
                <a:cs typeface="Calibri"/>
              </a:rPr>
              <a:t>Une gestion de </a:t>
            </a:r>
            <a:r>
              <a:rPr lang="en-US" sz="1700" dirty="0" err="1">
                <a:cs typeface="Calibri"/>
              </a:rPr>
              <a:t>coffre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fonctionnelle</a:t>
            </a:r>
            <a:endParaRPr lang="en-US" sz="1700" dirty="0">
              <a:cs typeface="Calibri"/>
            </a:endParaRPr>
          </a:p>
          <a:p>
            <a:r>
              <a:rPr lang="en-US" sz="1700" dirty="0">
                <a:cs typeface="Calibri"/>
              </a:rPr>
              <a:t>Version </a:t>
            </a:r>
            <a:r>
              <a:rPr lang="en-US" sz="1700" dirty="0" err="1">
                <a:cs typeface="Calibri"/>
              </a:rPr>
              <a:t>Orienté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objet</a:t>
            </a:r>
            <a:endParaRPr lang="en-US" sz="1700" dirty="0">
              <a:cs typeface="Calibri"/>
            </a:endParaRPr>
          </a:p>
          <a:p>
            <a:pPr lvl="1"/>
            <a:r>
              <a:rPr lang="en-US" sz="1700" dirty="0">
                <a:cs typeface="Calibri"/>
              </a:rPr>
              <a:t>Début :</a:t>
            </a:r>
          </a:p>
          <a:p>
            <a:pPr lvl="2"/>
            <a:r>
              <a:rPr lang="en-US" sz="1700" dirty="0">
                <a:cs typeface="Calibri"/>
              </a:rPr>
              <a:t>2ème </a:t>
            </a:r>
            <a:r>
              <a:rPr lang="en-US" sz="1700" dirty="0" err="1">
                <a:cs typeface="Calibri"/>
              </a:rPr>
              <a:t>année</a:t>
            </a:r>
            <a:endParaRPr lang="en-US" sz="1700" dirty="0">
              <a:cs typeface="Calibri"/>
            </a:endParaRPr>
          </a:p>
          <a:p>
            <a:pPr lvl="1"/>
            <a:r>
              <a:rPr lang="en-US" sz="1700" dirty="0">
                <a:cs typeface="Calibri"/>
              </a:rPr>
              <a:t>Le mode </a:t>
            </a:r>
            <a:r>
              <a:rPr lang="en-US" sz="1700" dirty="0" err="1">
                <a:cs typeface="Calibri"/>
              </a:rPr>
              <a:t>jouer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fonctionne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correctement</a:t>
            </a:r>
            <a:endParaRPr lang="en-US" sz="1700" dirty="0">
              <a:cs typeface="Calibri"/>
            </a:endParaRPr>
          </a:p>
          <a:p>
            <a:pPr lvl="1"/>
            <a:r>
              <a:rPr lang="en-US" sz="1700" dirty="0">
                <a:cs typeface="Calibri"/>
              </a:rPr>
              <a:t>Un </a:t>
            </a:r>
            <a:r>
              <a:rPr lang="en-US" sz="1700" dirty="0" err="1">
                <a:cs typeface="Calibri"/>
              </a:rPr>
              <a:t>inventaire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fonctionnel</a:t>
            </a:r>
            <a:endParaRPr lang="en-US" sz="1700" dirty="0">
              <a:cs typeface="Calibri"/>
            </a:endParaRPr>
          </a:p>
          <a:p>
            <a:pPr lvl="1"/>
            <a:r>
              <a:rPr lang="en-US" sz="1700" dirty="0">
                <a:cs typeface="Calibri"/>
              </a:rPr>
              <a:t>Gestion des </a:t>
            </a:r>
            <a:r>
              <a:rPr lang="en-US" sz="1700" dirty="0" err="1">
                <a:cs typeface="Calibri"/>
              </a:rPr>
              <a:t>coffres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fonctionnelle</a:t>
            </a:r>
            <a:endParaRPr lang="en-US" sz="1700" dirty="0">
              <a:cs typeface="Calibri"/>
            </a:endParaRPr>
          </a:p>
          <a:p>
            <a:endParaRPr lang="en-US" sz="2100" dirty="0">
              <a:cs typeface="Calibri"/>
            </a:endParaRPr>
          </a:p>
          <a:p>
            <a:endParaRPr lang="en-US" sz="2100" dirty="0">
              <a:cs typeface="Calibri"/>
            </a:endParaRPr>
          </a:p>
          <a:p>
            <a:pPr lvl="1"/>
            <a:endParaRPr lang="en-US" sz="17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1D66A-FABC-4342-B913-B25CF4E1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CA29FF-D7C2-4C3E-A4FA-01368ACAA4CB}" type="slidenum">
              <a:rPr lang="fr-CH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fr-CH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7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pPr lvl="1"/>
            <a:r>
              <a:rPr lang="fr-CH" dirty="0"/>
              <a:t>Affichage coffres</a:t>
            </a:r>
          </a:p>
        </p:txBody>
      </p:sp>
    </p:spTree>
    <p:extLst>
      <p:ext uri="{BB962C8B-B14F-4D97-AF65-F5344CB8AC3E}">
        <p14:creationId xmlns:p14="http://schemas.microsoft.com/office/powerpoint/2010/main" val="1488633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94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H" sz="2000" dirty="0"/>
              <a:t>Jeu tour par tour à 2 joueurs</a:t>
            </a:r>
          </a:p>
          <a:p>
            <a:pPr>
              <a:spcBef>
                <a:spcPts val="0"/>
              </a:spcBef>
            </a:pPr>
            <a:endParaRPr lang="fr-CH" sz="2000" dirty="0"/>
          </a:p>
          <a:p>
            <a:pPr>
              <a:spcBef>
                <a:spcPts val="0"/>
              </a:spcBef>
            </a:pPr>
            <a:r>
              <a:rPr lang="fr-CH" sz="2000" dirty="0"/>
              <a:t>C# </a:t>
            </a:r>
            <a:r>
              <a:rPr lang="fr-CH" sz="2000" dirty="0" err="1"/>
              <a:t>windows</a:t>
            </a:r>
            <a:r>
              <a:rPr lang="fr-CH" sz="2000" dirty="0"/>
              <a:t> </a:t>
            </a:r>
            <a:r>
              <a:rPr lang="fr-CH" sz="2000" dirty="0" err="1"/>
              <a:t>forms</a:t>
            </a:r>
            <a:endParaRPr lang="fr-CH" sz="2000" dirty="0"/>
          </a:p>
          <a:p>
            <a:pPr>
              <a:spcBef>
                <a:spcPts val="0"/>
              </a:spcBef>
            </a:pPr>
            <a:endParaRPr lang="fr-CH" sz="2000" dirty="0"/>
          </a:p>
          <a:p>
            <a:pPr>
              <a:spcBef>
                <a:spcPts val="0"/>
              </a:spcBef>
            </a:pPr>
            <a:r>
              <a:rPr lang="fr-CH" sz="2000" dirty="0"/>
              <a:t>Base de données</a:t>
            </a:r>
          </a:p>
          <a:p>
            <a:pPr>
              <a:spcBef>
                <a:spcPts val="0"/>
              </a:spcBef>
            </a:pPr>
            <a:endParaRPr lang="fr-CH" sz="2000" dirty="0"/>
          </a:p>
          <a:p>
            <a:pPr>
              <a:spcBef>
                <a:spcPts val="0"/>
              </a:spcBef>
            </a:pPr>
            <a:r>
              <a:rPr lang="fr-CH" sz="2000" dirty="0"/>
              <a:t>Inventaire de personnages</a:t>
            </a:r>
          </a:p>
          <a:p>
            <a:pPr lvl="1">
              <a:spcBef>
                <a:spcPts val="0"/>
              </a:spcBef>
            </a:pPr>
            <a:r>
              <a:rPr lang="fr-CH" sz="1600" dirty="0"/>
              <a:t>Améliorations</a:t>
            </a:r>
          </a:p>
          <a:p>
            <a:pPr lvl="1">
              <a:spcBef>
                <a:spcPts val="0"/>
              </a:spcBef>
            </a:pPr>
            <a:r>
              <a:rPr lang="fr-CH" sz="1600" dirty="0"/>
              <a:t>Obtention</a:t>
            </a:r>
          </a:p>
          <a:p>
            <a:pPr lvl="1">
              <a:spcBef>
                <a:spcPts val="0"/>
              </a:spcBef>
            </a:pPr>
            <a:endParaRPr lang="fr-CH" sz="2000" dirty="0"/>
          </a:p>
          <a:p>
            <a:pPr>
              <a:spcBef>
                <a:spcPts val="0"/>
              </a:spcBef>
            </a:pPr>
            <a:r>
              <a:rPr lang="fr-CH" sz="2000" dirty="0"/>
              <a:t>Fin si un joueur n’a plus de personnages.</a:t>
            </a:r>
          </a:p>
          <a:p>
            <a:pPr>
              <a:spcBef>
                <a:spcPts val="0"/>
              </a:spcBef>
            </a:pPr>
            <a:endParaRPr lang="fr-CH" sz="2000" dirty="0"/>
          </a:p>
          <a:p>
            <a:pPr>
              <a:spcBef>
                <a:spcPts val="0"/>
              </a:spcBef>
            </a:pPr>
            <a:r>
              <a:rPr lang="fr-CH" sz="2000" dirty="0"/>
              <a:t>Gain de coffre à la fin de la partie</a:t>
            </a:r>
          </a:p>
          <a:p>
            <a:pPr>
              <a:spcBef>
                <a:spcPts val="0"/>
              </a:spcBef>
            </a:pPr>
            <a:endParaRPr lang="fr-CH" sz="2000" dirty="0"/>
          </a:p>
          <a:p>
            <a:pPr>
              <a:spcBef>
                <a:spcPts val="0"/>
              </a:spcBef>
            </a:pPr>
            <a:r>
              <a:rPr lang="fr-CH" sz="2000" dirty="0"/>
              <a:t>Mode de jeu</a:t>
            </a:r>
          </a:p>
          <a:p>
            <a:pPr lvl="1">
              <a:spcBef>
                <a:spcPts val="0"/>
              </a:spcBef>
            </a:pPr>
            <a:endParaRPr lang="fr-CH" sz="1600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0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but de faire ce projet pour moi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CH" sz="2000" dirty="0"/>
              <a:t>Me performer avec le C# et les bases de données</a:t>
            </a:r>
          </a:p>
          <a:p>
            <a:pPr>
              <a:spcBef>
                <a:spcPts val="0"/>
              </a:spcBef>
            </a:pPr>
            <a:endParaRPr lang="fr-CH" sz="2000" dirty="0"/>
          </a:p>
          <a:p>
            <a:pPr>
              <a:spcBef>
                <a:spcPts val="0"/>
              </a:spcBef>
            </a:pPr>
            <a:r>
              <a:rPr lang="fr-CH" sz="2000" dirty="0"/>
              <a:t>Me préparer à faire des jeux plus complexes</a:t>
            </a:r>
          </a:p>
          <a:p>
            <a:pPr>
              <a:spcBef>
                <a:spcPts val="0"/>
              </a:spcBef>
            </a:pPr>
            <a:endParaRPr lang="fr-CH" sz="2000" dirty="0"/>
          </a:p>
          <a:p>
            <a:pPr>
              <a:spcBef>
                <a:spcPts val="0"/>
              </a:spcBef>
            </a:pPr>
            <a:r>
              <a:rPr lang="fr-CH" sz="2000" dirty="0"/>
              <a:t>Gérer du JSON en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214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Méthode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CH" dirty="0"/>
              <a:t>Design pattern MVC</a:t>
            </a:r>
          </a:p>
          <a:p>
            <a:pPr>
              <a:spcBef>
                <a:spcPts val="0"/>
              </a:spcBef>
            </a:pPr>
            <a:r>
              <a:rPr lang="fr-CH" dirty="0"/>
              <a:t>Design pattern Singleton</a:t>
            </a:r>
          </a:p>
          <a:p>
            <a:pPr lvl="1">
              <a:spcBef>
                <a:spcPts val="0"/>
              </a:spcBef>
            </a:pPr>
            <a:r>
              <a:rPr lang="fr-CH" dirty="0"/>
              <a:t>Classe base de donnée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 err="1"/>
              <a:t>Github</a:t>
            </a: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r>
              <a:rPr lang="fr-CH" dirty="0"/>
              <a:t>Base de données</a:t>
            </a:r>
          </a:p>
          <a:p>
            <a:pPr>
              <a:spcBef>
                <a:spcPts val="0"/>
              </a:spcBef>
            </a:pPr>
            <a:endParaRPr lang="fr-CH" dirty="0"/>
          </a:p>
          <a:p>
            <a:pPr>
              <a:spcBef>
                <a:spcPts val="0"/>
              </a:spcBef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6832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/>
              <a:t>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75945" y="2672"/>
            <a:ext cx="4008384" cy="4393982"/>
          </a:xfrm>
        </p:spPr>
        <p:txBody>
          <a:bodyPr>
            <a:normAutofit/>
          </a:bodyPr>
          <a:lstStyle/>
          <a:p>
            <a:pPr lvl="2">
              <a:spcBef>
                <a:spcPts val="0"/>
              </a:spcBef>
              <a:spcAft>
                <a:spcPts val="600"/>
              </a:spcAft>
            </a:pPr>
            <a:endParaRPr lang="fr-CH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CH" sz="2000" dirty="0"/>
              <a:t>MCD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41703719-308F-5145-DFDE-6CD85FD1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371073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2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/>
              <a:t>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75945" y="2672"/>
            <a:ext cx="4008384" cy="4393982"/>
          </a:xfrm>
        </p:spPr>
        <p:txBody>
          <a:bodyPr>
            <a:normAutofit/>
          </a:bodyPr>
          <a:lstStyle/>
          <a:p>
            <a:pPr lvl="2">
              <a:spcBef>
                <a:spcPts val="0"/>
              </a:spcBef>
              <a:spcAft>
                <a:spcPts val="600"/>
              </a:spcAft>
            </a:pPr>
            <a:endParaRPr lang="fr-CH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CH" sz="2000" dirty="0"/>
              <a:t>MLD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4F5BD2-C11D-B5CD-B8CA-656E0233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38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7" y="1589734"/>
            <a:ext cx="4008384" cy="4393982"/>
          </a:xfrm>
        </p:spPr>
        <p:txBody>
          <a:bodyPr>
            <a:normAutofit/>
          </a:bodyPr>
          <a:lstStyle/>
          <a:p>
            <a:pPr lvl="2">
              <a:spcBef>
                <a:spcPts val="0"/>
              </a:spcBef>
              <a:spcAft>
                <a:spcPts val="600"/>
              </a:spcAft>
            </a:pPr>
            <a:endParaRPr lang="fr-CH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CH" sz="2000" dirty="0" err="1"/>
              <a:t>MainController</a:t>
            </a:r>
            <a:endParaRPr lang="fr-CH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sz="1600" dirty="0"/>
              <a:t>Ouvre la page demandée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sz="1600" dirty="0"/>
              <a:t>Ferme la page demandée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EA064F-25F5-1498-7331-E9B470DC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905" y="83897"/>
            <a:ext cx="8625588" cy="66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7" y="1589734"/>
            <a:ext cx="4008384" cy="4393982"/>
          </a:xfrm>
        </p:spPr>
        <p:txBody>
          <a:bodyPr>
            <a:normAutofit/>
          </a:bodyPr>
          <a:lstStyle/>
          <a:p>
            <a:pPr lvl="2">
              <a:spcBef>
                <a:spcPts val="0"/>
              </a:spcBef>
              <a:spcAft>
                <a:spcPts val="600"/>
              </a:spcAft>
            </a:pPr>
            <a:endParaRPr lang="fr-CH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CH" sz="2000" dirty="0"/>
              <a:t>Controller normal(coffres)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sz="1600" dirty="0"/>
              <a:t>Demande d’ouvrir une page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fr-CH" sz="1600" dirty="0"/>
              <a:t>Ouvre un coffre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7B9E7F-15B0-DF83-1E9B-A374F36C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421" y="135813"/>
            <a:ext cx="8110119" cy="66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1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Grand écran</PresentationFormat>
  <Paragraphs>215</Paragraphs>
  <Slides>26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Projet Demomot  -jeu tour par tour-</vt:lpstr>
      <vt:lpstr>Sommaire</vt:lpstr>
      <vt:lpstr>Le projet</vt:lpstr>
      <vt:lpstr>Le but de faire ce projet pour moi</vt:lpstr>
      <vt:lpstr>Méthode de projet</vt:lpstr>
      <vt:lpstr>Base de données</vt:lpstr>
      <vt:lpstr>Base de données</vt:lpstr>
      <vt:lpstr>MVC</vt:lpstr>
      <vt:lpstr>MVC</vt:lpstr>
      <vt:lpstr>MVC</vt:lpstr>
      <vt:lpstr>MVC</vt:lpstr>
      <vt:lpstr>MVC</vt:lpstr>
      <vt:lpstr>MVC</vt:lpstr>
      <vt:lpstr>Mon organisation</vt:lpstr>
      <vt:lpstr>Travail effectué</vt:lpstr>
      <vt:lpstr>Travail effectué</vt:lpstr>
      <vt:lpstr>Travail effectué</vt:lpstr>
      <vt:lpstr>Travail effectué</vt:lpstr>
      <vt:lpstr>Travail effectué</vt:lpstr>
      <vt:lpstr>Travail effectué</vt:lpstr>
      <vt:lpstr>L’évolution du projet</vt:lpstr>
      <vt:lpstr>Le projet en version 1</vt:lpstr>
      <vt:lpstr>Le projet en version 2</vt:lpstr>
      <vt:lpstr>Comparaison entre les trois versions</vt:lpstr>
      <vt:lpstr>Problèmes rencontrés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Demomot  jeu tour par tour</dc:title>
  <dc:creator>Damien Loup</dc:creator>
  <cp:lastModifiedBy>Damien Loup</cp:lastModifiedBy>
  <cp:revision>18</cp:revision>
  <dcterms:created xsi:type="dcterms:W3CDTF">2021-01-22T14:08:14Z</dcterms:created>
  <dcterms:modified xsi:type="dcterms:W3CDTF">2022-06-22T04:08:01Z</dcterms:modified>
</cp:coreProperties>
</file>