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7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84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12BC3-44BF-4E0F-8016-98E210FD065C}" type="datetimeFigureOut">
              <a:rPr lang="fr-CH" smtClean="0"/>
              <a:t>20.05.2022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55DC3-0C08-471D-8651-E456DB0AAD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470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Damien: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0373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 Damien: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A: Carrefour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D: Récupération du GET et POST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A Méthodes de connexion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673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 Damien: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A : __</a:t>
            </a:r>
            <a:r>
              <a:rPr lang="fr-CH" baseline="0" dirty="0" err="1" smtClean="0"/>
              <a:t>construct</a:t>
            </a:r>
            <a:r>
              <a:rPr lang="fr-CH" baseline="0" dirty="0" smtClean="0"/>
              <a:t> Méthode de construction (initialisation/recherche des valeurs)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D : Show Méthode de préparation des valeurs et appel du </a:t>
            </a:r>
            <a:r>
              <a:rPr lang="fr-CH" dirty="0" err="1" smtClean="0"/>
              <a:t>View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2410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 Damien: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D: Chaque méthode permet de faire une recherche dans la DB en fonction de son nom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A: Le constructeur permet de créer un objet du nom de la classe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8549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Damien:</a:t>
            </a:r>
          </a:p>
          <a:p>
            <a:pPr marL="171450" indent="-171450">
              <a:buFontTx/>
              <a:buChar char="-"/>
            </a:pPr>
            <a:r>
              <a:rPr lang="fr-CH" dirty="0" err="1" smtClean="0"/>
              <a:t>Github</a:t>
            </a:r>
            <a:r>
              <a:rPr lang="fr-CH" dirty="0" smtClean="0"/>
              <a:t> : </a:t>
            </a:r>
          </a:p>
          <a:p>
            <a:pPr marL="628650" lvl="1" indent="-171450">
              <a:buFontTx/>
              <a:buChar char="-"/>
            </a:pPr>
            <a:r>
              <a:rPr lang="fr-CH" dirty="0" smtClean="0"/>
              <a:t>Issues</a:t>
            </a:r>
          </a:p>
          <a:p>
            <a:pPr marL="628650" lvl="1" indent="-171450">
              <a:buFontTx/>
              <a:buChar char="-"/>
            </a:pPr>
            <a:r>
              <a:rPr lang="fr-CH" dirty="0" smtClean="0"/>
              <a:t>Branches</a:t>
            </a:r>
          </a:p>
          <a:p>
            <a:pPr marL="628650" lvl="1" indent="-171450">
              <a:buFontTx/>
              <a:buChar char="-"/>
            </a:pPr>
            <a:r>
              <a:rPr lang="fr-CH" dirty="0" smtClean="0"/>
              <a:t>Répartition des tâches</a:t>
            </a:r>
          </a:p>
          <a:p>
            <a:pPr marL="457200" lvl="1" indent="0">
              <a:buFontTx/>
              <a:buNone/>
            </a:pP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7546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Damien:</a:t>
            </a:r>
          </a:p>
          <a:p>
            <a:r>
              <a:rPr lang="fr-CH" dirty="0" err="1" smtClean="0"/>
              <a:t>Features</a:t>
            </a:r>
            <a:r>
              <a:rPr lang="fr-CH" dirty="0" smtClean="0"/>
              <a:t> : Problème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js</a:t>
            </a:r>
            <a:r>
              <a:rPr lang="fr-CH" baseline="0" dirty="0" smtClean="0"/>
              <a:t> page Home 5 last books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6407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Thomas:</a:t>
            </a:r>
          </a:p>
          <a:p>
            <a:r>
              <a:rPr lang="fr-CH" dirty="0" smtClean="0"/>
              <a:t>Affichage 5 dernier livre non afficher (seulement 3) mais méthode</a:t>
            </a:r>
            <a:r>
              <a:rPr lang="fr-CH" baseline="0" dirty="0" smtClean="0"/>
              <a:t> fonctionnelle mais JS problème</a:t>
            </a:r>
          </a:p>
          <a:p>
            <a:r>
              <a:rPr lang="fr-CH" dirty="0" smtClean="0"/>
              <a:t>Problème passage information</a:t>
            </a:r>
            <a:r>
              <a:rPr lang="fr-CH" baseline="0" dirty="0" smtClean="0"/>
              <a:t> </a:t>
            </a:r>
            <a:r>
              <a:rPr lang="fr-CH" dirty="0" smtClean="0"/>
              <a:t>Controller</a:t>
            </a:r>
            <a:r>
              <a:rPr lang="fr-CH" baseline="0" dirty="0" smtClean="0"/>
              <a:t> au </a:t>
            </a:r>
            <a:r>
              <a:rPr lang="fr-CH" baseline="0" dirty="0" err="1" smtClean="0"/>
              <a:t>View</a:t>
            </a:r>
            <a:r>
              <a:rPr lang="fr-CH" baseline="0" dirty="0" smtClean="0"/>
              <a:t> (essaie POST + GLOBAL) réussie avec session</a:t>
            </a:r>
          </a:p>
          <a:p>
            <a:r>
              <a:rPr lang="fr-CH" dirty="0" smtClean="0"/>
              <a:t>Pas réussie faire test</a:t>
            </a:r>
            <a:r>
              <a:rPr lang="fr-CH" baseline="0" dirty="0" smtClean="0"/>
              <a:t> (essaie avec Création DB test puis </a:t>
            </a:r>
            <a:r>
              <a:rPr lang="fr-CH" baseline="0" dirty="0" err="1" smtClean="0"/>
              <a:t>suppersion</a:t>
            </a:r>
            <a:r>
              <a:rPr lang="fr-CH" baseline="0" dirty="0" smtClean="0"/>
              <a:t> + Framework </a:t>
            </a:r>
            <a:r>
              <a:rPr lang="fr-CH" baseline="0" dirty="0" err="1" smtClean="0"/>
              <a:t>EnhanceTestFramework</a:t>
            </a:r>
            <a:r>
              <a:rPr lang="fr-CH" baseline="0" dirty="0" smtClean="0"/>
              <a:t> + </a:t>
            </a:r>
            <a:r>
              <a:rPr lang="fr-CH" baseline="0" dirty="0" err="1" smtClean="0"/>
              <a:t>Puppeteer</a:t>
            </a:r>
            <a:r>
              <a:rPr lang="fr-CH" baseline="0" dirty="0" smtClean="0"/>
              <a:t> qui </a:t>
            </a:r>
            <a:r>
              <a:rPr lang="fr-CH" baseline="0" dirty="0" err="1" smtClean="0"/>
              <a:t>detruit</a:t>
            </a:r>
            <a:r>
              <a:rPr lang="fr-CH" baseline="0" dirty="0" smtClean="0"/>
              <a:t> le </a:t>
            </a:r>
            <a:r>
              <a:rPr lang="fr-CH" baseline="0" dirty="0" err="1" smtClean="0"/>
              <a:t>npm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Heroku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servor</a:t>
            </a:r>
            <a:r>
              <a:rPr lang="fr-CH" baseline="0" dirty="0" smtClean="0"/>
              <a:t> HS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6906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 Damien Thomas:</a:t>
            </a:r>
          </a:p>
          <a:p>
            <a:r>
              <a:rPr lang="fr-CH" dirty="0" smtClean="0"/>
              <a:t>A: Projet</a:t>
            </a:r>
            <a:r>
              <a:rPr lang="fr-CH" baseline="0" dirty="0" smtClean="0"/>
              <a:t> bon pour le renforcement des connaissances du module (PHP/Connexion DB) et des diagrammes. Répétitif de mon côté. Grâce à ce projet je peux faire du PHP au propre</a:t>
            </a:r>
          </a:p>
          <a:p>
            <a:endParaRPr lang="fr-CH" dirty="0" smtClean="0"/>
          </a:p>
          <a:p>
            <a:r>
              <a:rPr lang="fr-CH" dirty="0" smtClean="0"/>
              <a:t>D: Le projet m’a permis de</a:t>
            </a:r>
            <a:r>
              <a:rPr lang="fr-CH" baseline="0" dirty="0" smtClean="0"/>
              <a:t> mettre en pratique mes connaissances et en découvrir, non seulement </a:t>
            </a:r>
            <a:r>
              <a:rPr lang="fr-CH" baseline="0" dirty="0" err="1" smtClean="0"/>
              <a:t>tailwind</a:t>
            </a:r>
            <a:r>
              <a:rPr lang="fr-CH" baseline="0" dirty="0" smtClean="0"/>
              <a:t>. Malgré que nous n’avons pas terminé à 100%, je suis quand même content du résultat.</a:t>
            </a:r>
          </a:p>
          <a:p>
            <a:endParaRPr lang="fr-CH" dirty="0" smtClean="0"/>
          </a:p>
          <a:p>
            <a:r>
              <a:rPr lang="fr-CH" dirty="0" smtClean="0"/>
              <a:t>T: Renforcement</a:t>
            </a:r>
            <a:r>
              <a:rPr lang="fr-CH" baseline="0" dirty="0" smtClean="0"/>
              <a:t> des connaissances PHP/DB (Comme Aurélien). J’ai pu découvrir de nouvelles choses comme CI et </a:t>
            </a:r>
            <a:r>
              <a:rPr lang="fr-CH" baseline="0" dirty="0" err="1" smtClean="0"/>
              <a:t>heroku</a:t>
            </a:r>
            <a:r>
              <a:rPr lang="fr-CH" baseline="0" dirty="0" smtClean="0"/>
              <a:t>. Petit difficulté sur </a:t>
            </a:r>
            <a:r>
              <a:rPr lang="fr-CH" baseline="0" dirty="0" err="1" smtClean="0"/>
              <a:t>tailwind</a:t>
            </a:r>
            <a:r>
              <a:rPr lang="fr-CH" baseline="0" dirty="0" smtClean="0"/>
              <a:t> et ressentiment sur le fait de ne pas avoir eu de cours sur les tests et du coup de les faires sur le projet.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8104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Thomas:</a:t>
            </a:r>
          </a:p>
          <a:p>
            <a:r>
              <a:rPr lang="fr-CH" smtClean="0"/>
              <a:t>Montrer Site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450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Thomas:</a:t>
            </a:r>
          </a:p>
          <a:p>
            <a:r>
              <a:rPr lang="fr-CH" dirty="0" smtClean="0"/>
              <a:t>Framework</a:t>
            </a:r>
            <a:r>
              <a:rPr lang="fr-CH" baseline="0" dirty="0" smtClean="0"/>
              <a:t> si utilisé</a:t>
            </a:r>
          </a:p>
          <a:p>
            <a:r>
              <a:rPr lang="fr-CH" baseline="0" dirty="0" smtClean="0"/>
              <a:t>Renforcement travail d’équipe/collaboration entre membre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192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Thomas:</a:t>
            </a:r>
          </a:p>
          <a:p>
            <a:r>
              <a:rPr lang="fr-CH" dirty="0" smtClean="0"/>
              <a:t>Accueil</a:t>
            </a:r>
            <a:r>
              <a:rPr lang="fr-CH" baseline="0" dirty="0" smtClean="0"/>
              <a:t> avec 5 dernier livre de la DB</a:t>
            </a:r>
          </a:p>
          <a:p>
            <a:r>
              <a:rPr lang="fr-CH" baseline="0" dirty="0" smtClean="0"/>
              <a:t>Liste ouvrage avec catégorie (ajout de petit détail supplémentaire)</a:t>
            </a:r>
          </a:p>
          <a:p>
            <a:r>
              <a:rPr lang="fr-CH" baseline="0" dirty="0" smtClean="0"/>
              <a:t>Ajout ouvrage si connecté</a:t>
            </a:r>
          </a:p>
          <a:p>
            <a:r>
              <a:rPr lang="fr-CH" dirty="0" smtClean="0"/>
              <a:t>Appréciation</a:t>
            </a:r>
            <a:r>
              <a:rPr lang="fr-CH" baseline="0" dirty="0" smtClean="0"/>
              <a:t> en bas de page détail (être connecté)</a:t>
            </a:r>
          </a:p>
          <a:p>
            <a:r>
              <a:rPr lang="fr-CH" baseline="0" dirty="0" smtClean="0"/>
              <a:t>Détail compte (admin ou non)</a:t>
            </a:r>
          </a:p>
          <a:p>
            <a:r>
              <a:rPr lang="fr-CH" baseline="0" dirty="0" smtClean="0"/>
              <a:t>Contacte (envoie d’un mail sur l’un de nous, prévus avec page admin ou SMTP)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528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Thomas: </a:t>
            </a:r>
          </a:p>
          <a:p>
            <a:r>
              <a:rPr lang="fr-CH" dirty="0" smtClean="0"/>
              <a:t>Barre recherche</a:t>
            </a:r>
            <a:r>
              <a:rPr lang="fr-CH" baseline="0" dirty="0" smtClean="0"/>
              <a:t> livre ou auteur</a:t>
            </a:r>
            <a:endParaRPr lang="fr-CH" dirty="0" smtClean="0"/>
          </a:p>
          <a:p>
            <a:r>
              <a:rPr lang="fr-CH" dirty="0" smtClean="0"/>
              <a:t>Ajout commentaire en</a:t>
            </a:r>
            <a:r>
              <a:rPr lang="fr-CH" baseline="0" dirty="0" smtClean="0"/>
              <a:t> + </a:t>
            </a:r>
            <a:r>
              <a:rPr lang="fr-CH" dirty="0" smtClean="0"/>
              <a:t>d’appréciation</a:t>
            </a:r>
          </a:p>
          <a:p>
            <a:r>
              <a:rPr lang="fr-CH" dirty="0" smtClean="0"/>
              <a:t>Liste message admin -&gt; Page admin</a:t>
            </a:r>
          </a:p>
          <a:p>
            <a:r>
              <a:rPr lang="fr-CH" dirty="0" smtClean="0"/>
              <a:t>Filtre nb page + date édition + moyenne</a:t>
            </a:r>
          </a:p>
          <a:p>
            <a:r>
              <a:rPr lang="fr-CH" dirty="0" smtClean="0"/>
              <a:t>Filtre</a:t>
            </a:r>
            <a:r>
              <a:rPr lang="fr-CH" baseline="0" dirty="0" smtClean="0"/>
              <a:t> catégorie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012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Aurélien: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985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Aurélien: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Listage</a:t>
            </a:r>
            <a:r>
              <a:rPr lang="fr-CH" baseline="0" dirty="0" smtClean="0"/>
              <a:t> des tâches du CDC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Explication des tâches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Explication de ce qui est faut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56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Aurélien: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Représentation</a:t>
            </a:r>
            <a:r>
              <a:rPr lang="fr-CH" baseline="0" dirty="0" smtClean="0"/>
              <a:t> de ce que fait le MVC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Devrait peut-être utiliser des flux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414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Aurélien:</a:t>
            </a:r>
          </a:p>
          <a:p>
            <a:r>
              <a:rPr lang="fr-CH" dirty="0" smtClean="0"/>
              <a:t>-</a:t>
            </a:r>
            <a:r>
              <a:rPr lang="fr-CH" dirty="0" err="1" smtClean="0"/>
              <a:t>Chaques</a:t>
            </a:r>
            <a:r>
              <a:rPr lang="fr-CH" baseline="0" dirty="0" smtClean="0"/>
              <a:t> classes du model contienne les requêtes</a:t>
            </a:r>
          </a:p>
          <a:p>
            <a:r>
              <a:rPr lang="fr-CH" baseline="0" dirty="0" smtClean="0"/>
              <a:t>-Un </a:t>
            </a:r>
            <a:r>
              <a:rPr lang="fr-CH" baseline="0" dirty="0" err="1" smtClean="0"/>
              <a:t>controller</a:t>
            </a:r>
            <a:r>
              <a:rPr lang="fr-CH" baseline="0" dirty="0" smtClean="0"/>
              <a:t> par page ou action</a:t>
            </a:r>
            <a:endParaRPr lang="fr-CH" dirty="0" smtClean="0"/>
          </a:p>
          <a:p>
            <a:r>
              <a:rPr lang="fr-CH" dirty="0" smtClean="0"/>
              <a:t>- Manque de lien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7422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Thomas: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109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03C-C90B-45AD-9270-1ED7D28FBEFE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609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9D3-E10D-42EE-BAB4-1729839A02FE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9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210A-4783-44DD-A4E7-5E2BADF0A8F0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896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A834-028D-4A33-9200-50D56D3314F5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01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02A8-87D6-40AC-B959-1BB2144E8B28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6181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DE2A-C12F-4C16-8F28-A31D76B2FDF6}" type="datetime1">
              <a:rPr lang="fr-CH" smtClean="0"/>
              <a:t>20.05.2022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700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8F1C-3A4E-42F7-AB7E-F6EFB19F0AF6}" type="datetime1">
              <a:rPr lang="fr-CH" smtClean="0"/>
              <a:t>20.05.2022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135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3617-AD4A-437E-8020-348F0079880D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3838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F973-9DD1-48AA-B0CE-2A89BF73A649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955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E94A-0EB9-4B32-B25B-0E80AC2B2339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613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E5CB-54E1-4BAB-8DAD-B80B3E801054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735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1DA-A250-4BA5-BDEE-5C178BCA6671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806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C91-E49E-4873-9358-1A6DA5E9F72E}" type="datetime1">
              <a:rPr lang="fr-CH" smtClean="0"/>
              <a:t>20.05.2022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649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29A6-7CE0-4548-AC16-5E1AFCC095F6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474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6D6A-156B-4D5A-8193-D98C19E4459F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5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5FEC-22FC-4824-A93D-849D9C18886F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242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92DA-1681-49E7-AC5B-F7D464CA2A92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091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C38632-A49A-4482-9A84-58A6340BAFD2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9912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Présentation P_web2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Aurélien </a:t>
            </a:r>
            <a:r>
              <a:rPr lang="fr-CH" dirty="0" err="1" smtClean="0"/>
              <a:t>devaud</a:t>
            </a:r>
            <a:r>
              <a:rPr lang="fr-CH" dirty="0" smtClean="0"/>
              <a:t>, Damien loup et thomas </a:t>
            </a:r>
            <a:r>
              <a:rPr lang="fr-CH" dirty="0" err="1" smtClean="0"/>
              <a:t>rey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00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Méthode de projet et logiciels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 smtClean="0"/>
              <a:t>Design pattern MVC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Visual studio Code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GitHub</a:t>
            </a:r>
          </a:p>
          <a:p>
            <a:pPr>
              <a:lnSpc>
                <a:spcPct val="150000"/>
              </a:lnSpc>
            </a:pPr>
            <a:r>
              <a:rPr lang="fr-CH" dirty="0" err="1" smtClean="0"/>
              <a:t>Tailwind</a:t>
            </a:r>
            <a:endParaRPr lang="fr-CH" dirty="0" smtClean="0"/>
          </a:p>
          <a:p>
            <a:pPr>
              <a:lnSpc>
                <a:spcPct val="150000"/>
              </a:lnSpc>
            </a:pPr>
            <a:r>
              <a:rPr lang="fr-CH" dirty="0" err="1" smtClean="0"/>
              <a:t>CircleCI</a:t>
            </a:r>
            <a:endParaRPr lang="fr-CH" dirty="0" smtClean="0"/>
          </a:p>
          <a:p>
            <a:pPr>
              <a:lnSpc>
                <a:spcPct val="150000"/>
              </a:lnSpc>
            </a:pPr>
            <a:r>
              <a:rPr lang="fr-CH" dirty="0" err="1" smtClean="0"/>
              <a:t>Heroku</a:t>
            </a:r>
            <a:endParaRPr lang="fr-CH" dirty="0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1275-042B-4C46-A1CA-FF223AA5CCFF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20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MVC (</a:t>
            </a:r>
            <a:r>
              <a:rPr lang="fr-CH" dirty="0" err="1" smtClean="0"/>
              <a:t>MainController</a:t>
            </a:r>
            <a:r>
              <a:rPr lang="fr-CH" dirty="0" smtClean="0"/>
              <a:t>)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964" y="1374863"/>
            <a:ext cx="1887427" cy="5483137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36315" y="1374863"/>
            <a:ext cx="4448818" cy="5483137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F15-D134-470D-9B39-9F3467255416}" type="datetime1">
              <a:rPr lang="fr-CH" smtClean="0"/>
              <a:t>20.05.2022</a:t>
            </a:fld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32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MVC (Autre Controller)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6172" y="1569061"/>
            <a:ext cx="7423646" cy="487570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893-61B1-41F6-9FF4-DFCEDDC45BAB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53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MVC (Model </a:t>
            </a:r>
            <a:r>
              <a:rPr lang="fr-CH" dirty="0" err="1" smtClean="0"/>
              <a:t>random</a:t>
            </a:r>
            <a:r>
              <a:rPr lang="fr-CH" dirty="0" smtClean="0"/>
              <a:t>)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4165" y="1152983"/>
            <a:ext cx="4797173" cy="564127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E9F1-B7D4-47E0-8E6E-3FB997941C43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5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Notre organisation</a:t>
            </a:r>
            <a:br>
              <a:rPr lang="fr-CH" dirty="0"/>
            </a:br>
            <a:r>
              <a:rPr lang="fr-CH" dirty="0" smtClean="0"/>
              <a:t/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2DC5-488F-4031-9C6E-B219DB3DE5C9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78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qu’on a pu </a:t>
            </a:r>
            <a:r>
              <a:rPr lang="fr-CH" dirty="0" smtClean="0"/>
              <a:t>finir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Obligatoire</a:t>
            </a:r>
          </a:p>
          <a:p>
            <a:r>
              <a:rPr lang="fr-CH" dirty="0" err="1" smtClean="0"/>
              <a:t>Controllers</a:t>
            </a:r>
            <a:r>
              <a:rPr lang="fr-CH" dirty="0" smtClean="0"/>
              <a:t> finis</a:t>
            </a:r>
          </a:p>
          <a:p>
            <a:r>
              <a:rPr lang="fr-CH" dirty="0" smtClean="0"/>
              <a:t>Pages finies</a:t>
            </a:r>
          </a:p>
          <a:p>
            <a:r>
              <a:rPr lang="fr-CH" dirty="0" err="1" smtClean="0"/>
              <a:t>Models</a:t>
            </a:r>
            <a:r>
              <a:rPr lang="fr-CH" dirty="0" smtClean="0"/>
              <a:t> finis</a:t>
            </a:r>
          </a:p>
          <a:p>
            <a:r>
              <a:rPr lang="fr-CH" dirty="0" err="1" smtClean="0"/>
              <a:t>Feature</a:t>
            </a:r>
            <a:r>
              <a:rPr lang="fr-CH" dirty="0" smtClean="0"/>
              <a:t> 95%</a:t>
            </a:r>
          </a:p>
          <a:p>
            <a:pPr marL="0" indent="0">
              <a:buNone/>
            </a:pPr>
            <a:r>
              <a:rPr lang="fr-CH" dirty="0" smtClean="0"/>
              <a:t>Facultatif</a:t>
            </a:r>
          </a:p>
          <a:p>
            <a:r>
              <a:rPr lang="fr-CH" dirty="0" smtClean="0"/>
              <a:t>Ajout d’une personne</a:t>
            </a:r>
          </a:p>
          <a:p>
            <a:r>
              <a:rPr lang="fr-CH" dirty="0" smtClean="0"/>
              <a:t>Responsive</a:t>
            </a:r>
          </a:p>
          <a:p>
            <a:r>
              <a:rPr lang="fr-CH" dirty="0" smtClean="0"/>
              <a:t>Filtre de catégorie</a:t>
            </a:r>
          </a:p>
          <a:p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85EF-0ABD-48D0-891F-5D6DAECA2D1D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99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</a:t>
            </a:r>
            <a:r>
              <a:rPr lang="fr-CH" dirty="0" smtClean="0"/>
              <a:t>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CH" dirty="0" smtClean="0"/>
              <a:t>Affichage des livres</a:t>
            </a:r>
          </a:p>
          <a:p>
            <a:pPr>
              <a:lnSpc>
                <a:spcPct val="300000"/>
              </a:lnSpc>
            </a:pPr>
            <a:r>
              <a:rPr lang="fr-CH" dirty="0" smtClean="0"/>
              <a:t>Envoie des informations</a:t>
            </a:r>
          </a:p>
          <a:p>
            <a:pPr>
              <a:lnSpc>
                <a:spcPct val="300000"/>
              </a:lnSpc>
            </a:pPr>
            <a:r>
              <a:rPr lang="fr-CH" dirty="0" smtClean="0"/>
              <a:t>Test de </a:t>
            </a:r>
            <a:r>
              <a:rPr lang="fr-CH" dirty="0" err="1" smtClean="0"/>
              <a:t>CircleCI</a:t>
            </a:r>
            <a:endParaRPr lang="fr-CH" dirty="0" smtClean="0"/>
          </a:p>
          <a:p>
            <a:pPr>
              <a:lnSpc>
                <a:spcPct val="300000"/>
              </a:lnSpc>
            </a:pPr>
            <a:r>
              <a:rPr lang="fr-CH" dirty="0" smtClean="0"/>
              <a:t>Serveur d’</a:t>
            </a:r>
            <a:r>
              <a:rPr lang="fr-CH" dirty="0" err="1" smtClean="0"/>
              <a:t>Heroku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3543-E0E4-47D3-9F96-2BF68C759BB6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90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Notre </a:t>
            </a:r>
            <a:r>
              <a:rPr lang="fr-CH" dirty="0" smtClean="0"/>
              <a:t>ressenti</a:t>
            </a:r>
            <a:br>
              <a:rPr lang="fr-CH" dirty="0" smtClean="0"/>
            </a:br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EE5-51F5-4941-8A7A-12BE152A04D7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85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9604-4243-4E08-A094-C54CF422AC54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37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But du projet</a:t>
            </a:r>
          </a:p>
          <a:p>
            <a:r>
              <a:rPr lang="fr-CH" dirty="0" smtClean="0"/>
              <a:t>Les objectifs demandés</a:t>
            </a:r>
          </a:p>
          <a:p>
            <a:r>
              <a:rPr lang="fr-CH" dirty="0"/>
              <a:t>C</a:t>
            </a:r>
            <a:r>
              <a:rPr lang="fr-CH" dirty="0" smtClean="0"/>
              <a:t>e </a:t>
            </a:r>
            <a:r>
              <a:rPr lang="fr-CH" dirty="0"/>
              <a:t>qu’on à voulu </a:t>
            </a:r>
            <a:r>
              <a:rPr lang="fr-CH" dirty="0" smtClean="0"/>
              <a:t>ajouter</a:t>
            </a:r>
          </a:p>
          <a:p>
            <a:r>
              <a:rPr lang="fr-CH" dirty="0" smtClean="0"/>
              <a:t>Schéma UML</a:t>
            </a:r>
          </a:p>
          <a:p>
            <a:r>
              <a:rPr lang="fr-CH" dirty="0" smtClean="0"/>
              <a:t>Méthode de projet et logiciels utilisés</a:t>
            </a:r>
          </a:p>
          <a:p>
            <a:r>
              <a:rPr lang="fr-CH" dirty="0" smtClean="0"/>
              <a:t>Notre organisation</a:t>
            </a:r>
          </a:p>
          <a:p>
            <a:r>
              <a:rPr lang="fr-CH" dirty="0" smtClean="0"/>
              <a:t>Ce qu’on a pu finir</a:t>
            </a:r>
          </a:p>
          <a:p>
            <a:r>
              <a:rPr lang="fr-CH" dirty="0" smtClean="0"/>
              <a:t>Problèmes rencontrés</a:t>
            </a:r>
          </a:p>
          <a:p>
            <a:r>
              <a:rPr lang="fr-CH" dirty="0" smtClean="0"/>
              <a:t>Notre ressenti</a:t>
            </a:r>
          </a:p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3677-1AC8-4D9E-8C55-20786BE7C2B6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21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CH" dirty="0" smtClean="0"/>
              <a:t>Créer un site dynamique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Découvrir des Framework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Travail d’équipe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Lier une DB au site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FE53-1238-4820-8D32-0B7348923671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24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objectifs </a:t>
            </a:r>
            <a:r>
              <a:rPr lang="fr-CH" dirty="0" smtClean="0"/>
              <a:t>demandés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 smtClean="0"/>
              <a:t>Page d’accueil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Liste des ouvrages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Page d’ajout d’ouvrage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Page d’appréciation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Connexion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Détail de compte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Contacte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56D1-99FB-4CE2-95F7-B6974F86C01E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8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qu’on à voulu </a:t>
            </a:r>
            <a:r>
              <a:rPr lang="fr-CH" dirty="0" smtClean="0"/>
              <a:t>ajouter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Ajout d’une barre de recherche</a:t>
            </a:r>
          </a:p>
          <a:p>
            <a:r>
              <a:rPr lang="fr-CH" dirty="0" err="1" smtClean="0"/>
              <a:t>Modif</a:t>
            </a:r>
            <a:r>
              <a:rPr lang="fr-CH" dirty="0" smtClean="0"/>
              <a:t>/</a:t>
            </a:r>
            <a:r>
              <a:rPr lang="fr-CH" dirty="0" err="1" smtClean="0"/>
              <a:t>supr</a:t>
            </a:r>
            <a:r>
              <a:rPr lang="fr-CH" dirty="0" smtClean="0"/>
              <a:t> d’ouvrage</a:t>
            </a:r>
          </a:p>
          <a:p>
            <a:r>
              <a:rPr lang="fr-CH" dirty="0" smtClean="0"/>
              <a:t>Création de compte</a:t>
            </a:r>
          </a:p>
          <a:p>
            <a:r>
              <a:rPr lang="fr-CH" dirty="0" smtClean="0"/>
              <a:t>Ajout d’un commentaire</a:t>
            </a:r>
          </a:p>
          <a:p>
            <a:r>
              <a:rPr lang="fr-CH" dirty="0" smtClean="0"/>
              <a:t>Responsive (Ecoconception)</a:t>
            </a:r>
          </a:p>
          <a:p>
            <a:r>
              <a:rPr lang="fr-CH" dirty="0" err="1" smtClean="0"/>
              <a:t>Modif</a:t>
            </a:r>
            <a:r>
              <a:rPr lang="fr-CH" dirty="0" smtClean="0"/>
              <a:t> de compte</a:t>
            </a:r>
          </a:p>
          <a:p>
            <a:r>
              <a:rPr lang="fr-CH" dirty="0" smtClean="0"/>
              <a:t>Liste de message pour admin</a:t>
            </a:r>
          </a:p>
          <a:p>
            <a:r>
              <a:rPr lang="fr-CH" dirty="0" smtClean="0"/>
              <a:t>Filtre de page</a:t>
            </a:r>
          </a:p>
          <a:p>
            <a:r>
              <a:rPr lang="fr-CH" dirty="0" smtClean="0"/>
              <a:t>Filtre de catégorie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C0A2-707A-4A60-B13F-1D56237772D4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54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Schéma </a:t>
            </a:r>
            <a:r>
              <a:rPr lang="fr-CH" dirty="0" smtClean="0"/>
              <a:t>UML</a:t>
            </a:r>
            <a:br>
              <a:rPr lang="fr-CH" dirty="0" smtClean="0"/>
            </a:br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EF2-08E2-4D74-9A7F-E4160D374887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43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Schéma de cas d’utilisation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19" y="2052638"/>
            <a:ext cx="4621138" cy="4195762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C139-4F78-4B03-84F1-B33220DF7D99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1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Schéma d’Activité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8" y="2164560"/>
            <a:ext cx="11264353" cy="3849378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85FA-A936-4818-AD06-1A9D3257B205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0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Schéma de Classe</a:t>
            </a:r>
            <a:endParaRPr lang="fr-CH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4080" y="2262370"/>
            <a:ext cx="5416338" cy="3610891"/>
          </a:xfrm>
          <a:prstGeom prst="rect">
            <a:avLst/>
          </a:prstGeom>
        </p:spPr>
      </p:pic>
      <p:pic>
        <p:nvPicPr>
          <p:cNvPr id="13" name="Espace réservé du contenu 1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55045" y="2262369"/>
            <a:ext cx="6492017" cy="3540553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FDB-66F8-4207-BFDA-4CD8D8E80D09}" type="datetime1">
              <a:rPr lang="fr-CH" smtClean="0"/>
              <a:t>20.05.2022</a:t>
            </a:fld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8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688</Words>
  <Application>Microsoft Office PowerPoint</Application>
  <PresentationFormat>Grand écran</PresentationFormat>
  <Paragraphs>179</Paragraphs>
  <Slides>18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Présentation P_web2</vt:lpstr>
      <vt:lpstr>Sommaire</vt:lpstr>
      <vt:lpstr>But du projet</vt:lpstr>
      <vt:lpstr>Les objectifs demandés</vt:lpstr>
      <vt:lpstr>Ce qu’on à voulu ajouter</vt:lpstr>
      <vt:lpstr>Schéma UML  </vt:lpstr>
      <vt:lpstr>Schéma de cas d’utilisation</vt:lpstr>
      <vt:lpstr>Schéma d’Activité</vt:lpstr>
      <vt:lpstr>Schéma de Classe</vt:lpstr>
      <vt:lpstr>Méthode de projet et logiciels utilisés</vt:lpstr>
      <vt:lpstr>MVC (MainController)</vt:lpstr>
      <vt:lpstr>MVC (Autre Controller)</vt:lpstr>
      <vt:lpstr>MVC (Model random)</vt:lpstr>
      <vt:lpstr>Notre organisation  </vt:lpstr>
      <vt:lpstr>Ce qu’on a pu finir</vt:lpstr>
      <vt:lpstr>Problèmes rencontrés</vt:lpstr>
      <vt:lpstr>Notre ressenti  </vt:lpstr>
      <vt:lpstr>Démonstration  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P_web2</dc:title>
  <dc:creator>Thomas Rey</dc:creator>
  <cp:lastModifiedBy>Damien Loup</cp:lastModifiedBy>
  <cp:revision>15</cp:revision>
  <dcterms:created xsi:type="dcterms:W3CDTF">2022-05-20T11:45:15Z</dcterms:created>
  <dcterms:modified xsi:type="dcterms:W3CDTF">2022-05-20T14:29:52Z</dcterms:modified>
</cp:coreProperties>
</file>