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267" r:id="rId19"/>
    <p:sldId id="268" r:id="rId20"/>
    <p:sldId id="272" r:id="rId21"/>
    <p:sldId id="27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AC736-158A-48E9-BF31-DD938670EFB6}" v="4" dt="2022-05-25T07:21:33.437"/>
    <p1510:client id="{FBFFA943-AEB8-4BE8-A827-B090CB97F61B}" v="83" dt="2022-05-25T08:13:3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Loup" userId="S::damien.loup@eduvaud.ch::80ac92ce-f12e-418d-90aa-81ac210ae04d" providerId="AD" clId="Web-{FBFFA943-AEB8-4BE8-A827-B090CB97F61B}"/>
    <pc:docChg chg="addSld delSld modSld">
      <pc:chgData name="Damien Loup" userId="S::damien.loup@eduvaud.ch::80ac92ce-f12e-418d-90aa-81ac210ae04d" providerId="AD" clId="Web-{FBFFA943-AEB8-4BE8-A827-B090CB97F61B}" dt="2022-05-25T08:17:16.187" v="145"/>
      <pc:docMkLst>
        <pc:docMk/>
      </pc:docMkLst>
      <pc:sldChg chg="modSp">
        <pc:chgData name="Damien Loup" userId="S::damien.loup@eduvaud.ch::80ac92ce-f12e-418d-90aa-81ac210ae04d" providerId="AD" clId="Web-{FBFFA943-AEB8-4BE8-A827-B090CB97F61B}" dt="2022-05-25T08:03:12.986" v="53" actId="20577"/>
        <pc:sldMkLst>
          <pc:docMk/>
          <pc:sldMk cId="2502114880" sldId="257"/>
        </pc:sldMkLst>
        <pc:spChg chg="mod">
          <ac:chgData name="Damien Loup" userId="S::damien.loup@eduvaud.ch::80ac92ce-f12e-418d-90aa-81ac210ae04d" providerId="AD" clId="Web-{FBFFA943-AEB8-4BE8-A827-B090CB97F61B}" dt="2022-05-25T08:03:12.986" v="53" actId="20577"/>
          <ac:spMkLst>
            <pc:docMk/>
            <pc:sldMk cId="2502114880" sldId="257"/>
            <ac:spMk id="3" creationId="{00000000-0000-0000-0000-000000000000}"/>
          </ac:spMkLst>
        </pc:spChg>
      </pc:sldChg>
      <pc:sldChg chg="modNotes">
        <pc:chgData name="Damien Loup" userId="S::damien.loup@eduvaud.ch::80ac92ce-f12e-418d-90aa-81ac210ae04d" providerId="AD" clId="Web-{FBFFA943-AEB8-4BE8-A827-B090CB97F61B}" dt="2022-05-25T08:08:57.726" v="110"/>
        <pc:sldMkLst>
          <pc:docMk/>
          <pc:sldMk cId="2292407350" sldId="258"/>
        </pc:sldMkLst>
      </pc:sldChg>
      <pc:sldChg chg="modNotes">
        <pc:chgData name="Damien Loup" userId="S::damien.loup@eduvaud.ch::80ac92ce-f12e-418d-90aa-81ac210ae04d" providerId="AD" clId="Web-{FBFFA943-AEB8-4BE8-A827-B090CB97F61B}" dt="2022-05-25T08:09:32.382" v="112"/>
        <pc:sldMkLst>
          <pc:docMk/>
          <pc:sldMk cId="396842319" sldId="259"/>
        </pc:sldMkLst>
      </pc:sldChg>
      <pc:sldChg chg="modNotes">
        <pc:chgData name="Damien Loup" userId="S::damien.loup@eduvaud.ch::80ac92ce-f12e-418d-90aa-81ac210ae04d" providerId="AD" clId="Web-{FBFFA943-AEB8-4BE8-A827-B090CB97F61B}" dt="2022-05-25T08:09:37.304" v="114"/>
        <pc:sldMkLst>
          <pc:docMk/>
          <pc:sldMk cId="3365420959" sldId="260"/>
        </pc:sldMkLst>
      </pc:sldChg>
      <pc:sldChg chg="modSp modNotes">
        <pc:chgData name="Damien Loup" userId="S::damien.loup@eduvaud.ch::80ac92ce-f12e-418d-90aa-81ac210ae04d" providerId="AD" clId="Web-{FBFFA943-AEB8-4BE8-A827-B090CB97F61B}" dt="2022-05-25T08:10:38.102" v="119"/>
        <pc:sldMkLst>
          <pc:docMk/>
          <pc:sldMk cId="3442006387" sldId="265"/>
        </pc:sldMkLst>
        <pc:spChg chg="mod">
          <ac:chgData name="Damien Loup" userId="S::damien.loup@eduvaud.ch::80ac92ce-f12e-418d-90aa-81ac210ae04d" providerId="AD" clId="Web-{FBFFA943-AEB8-4BE8-A827-B090CB97F61B}" dt="2022-05-25T07:54:23.790" v="1" actId="1076"/>
          <ac:spMkLst>
            <pc:docMk/>
            <pc:sldMk cId="3442006387" sldId="265"/>
            <ac:spMk id="3" creationId="{00000000-0000-0000-0000-000000000000}"/>
          </ac:spMkLst>
        </pc:spChg>
      </pc:sldChg>
      <pc:sldChg chg="modSp modNotes">
        <pc:chgData name="Damien Loup" userId="S::damien.loup@eduvaud.ch::80ac92ce-f12e-418d-90aa-81ac210ae04d" providerId="AD" clId="Web-{FBFFA943-AEB8-4BE8-A827-B090CB97F61B}" dt="2022-05-25T08:17:16.187" v="145"/>
        <pc:sldMkLst>
          <pc:docMk/>
          <pc:sldMk cId="2829090921" sldId="268"/>
        </pc:sldMkLst>
        <pc:spChg chg="mod">
          <ac:chgData name="Damien Loup" userId="S::damien.loup@eduvaud.ch::80ac92ce-f12e-418d-90aa-81ac210ae04d" providerId="AD" clId="Web-{FBFFA943-AEB8-4BE8-A827-B090CB97F61B}" dt="2022-05-25T08:13:29.730" v="139" actId="20577"/>
          <ac:spMkLst>
            <pc:docMk/>
            <pc:sldMk cId="2829090921" sldId="268"/>
            <ac:spMk id="3" creationId="{00000000-0000-0000-0000-000000000000}"/>
          </ac:spMkLst>
        </pc:spChg>
      </pc:sldChg>
      <pc:sldChg chg="modNotes">
        <pc:chgData name="Damien Loup" userId="S::damien.loup@eduvaud.ch::80ac92ce-f12e-418d-90aa-81ac210ae04d" providerId="AD" clId="Web-{FBFFA943-AEB8-4BE8-A827-B090CB97F61B}" dt="2022-05-25T08:11:18.493" v="121"/>
        <pc:sldMkLst>
          <pc:docMk/>
          <pc:sldMk cId="1553793960" sldId="273"/>
        </pc:sldMkLst>
      </pc:sldChg>
      <pc:sldChg chg="addSp delSp modSp new mod setBg setClrOvrMap modNotes">
        <pc:chgData name="Damien Loup" userId="S::damien.loup@eduvaud.ch::80ac92ce-f12e-418d-90aa-81ac210ae04d" providerId="AD" clId="Web-{FBFFA943-AEB8-4BE8-A827-B090CB97F61B}" dt="2022-05-25T08:09:41.179" v="115"/>
        <pc:sldMkLst>
          <pc:docMk/>
          <pc:sldMk cId="4230562274" sldId="274"/>
        </pc:sldMkLst>
        <pc:spChg chg="mod ord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2" creationId="{B94E9C1F-34A4-34D3-B8C3-DC646CC729BE}"/>
          </ac:spMkLst>
        </pc:spChg>
        <pc:spChg chg="mod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3" creationId="{DD04CA31-D3C4-62BF-F8E7-AEFCFFD5F41A}"/>
          </ac:spMkLst>
        </pc:spChg>
        <pc:spChg chg="mod ord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4" creationId="{C7027F94-2631-C5B7-A720-042AD8D60076}"/>
          </ac:spMkLst>
        </pc:spChg>
        <pc:spChg chg="mod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5" creationId="{75DEA6B2-5D23-6A56-B337-833F6DDE697E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14" creationId="{4FA533C5-33E3-4611-AF9F-72811D8B26A6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25.066" v="84"/>
          <ac:spMkLst>
            <pc:docMk/>
            <pc:sldMk cId="4230562274" sldId="274"/>
            <ac:spMk id="15" creationId="{989BE678-777B-482A-A616-FEDC47B162E5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20" creationId="{87F0FDC4-AD8C-47D9-9131-623C98ADB0AE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25.066" v="84"/>
          <ac:spMkLst>
            <pc:docMk/>
            <pc:sldMk cId="4230562274" sldId="274"/>
            <ac:spMk id="21" creationId="{D28BE0C3-2102-4820-B88B-A448B1840D14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22" creationId="{DE27238C-8EAF-4098-86E6-7723B7DAE601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25.066" v="84"/>
          <ac:spMkLst>
            <pc:docMk/>
            <pc:sldMk cId="4230562274" sldId="274"/>
            <ac:spMk id="23" creationId="{C885E190-58DD-42DD-A4A8-401E15C92A52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24" creationId="{992F97B1-1891-4FCC-9E5F-BA97EDB48F89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26" creationId="{78C6C821-FEE1-4EB6-9590-C021440C77DE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5:36.644" v="86"/>
          <ac:spMkLst>
            <pc:docMk/>
            <pc:sldMk cId="4230562274" sldId="274"/>
            <ac:spMk id="28" creationId="{B61A74B3-E247-44D4-8C48-FAE8E2056401}"/>
          </ac:spMkLst>
        </pc:spChg>
        <pc:picChg chg="add del">
          <ac:chgData name="Damien Loup" userId="S::damien.loup@eduvaud.ch::80ac92ce-f12e-418d-90aa-81ac210ae04d" providerId="AD" clId="Web-{FBFFA943-AEB8-4BE8-A827-B090CB97F61B}" dt="2022-05-25T08:05:25.066" v="84"/>
          <ac:picMkLst>
            <pc:docMk/>
            <pc:sldMk cId="4230562274" sldId="274"/>
            <ac:picMk id="7" creationId="{772EA5CF-1A61-123F-B0D1-E27E80239036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36.644" v="86"/>
          <ac:picMkLst>
            <pc:docMk/>
            <pc:sldMk cId="4230562274" sldId="274"/>
            <ac:picMk id="10" creationId="{91B28F63-CF00-448F-B141-FE33C33B1891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25.066" v="84"/>
          <ac:picMkLst>
            <pc:docMk/>
            <pc:sldMk cId="4230562274" sldId="274"/>
            <ac:picMk id="11" creationId="{DF19BAF3-7E20-4B9D-B544-BABAEEA1FA75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36.644" v="86"/>
          <ac:picMkLst>
            <pc:docMk/>
            <pc:sldMk cId="4230562274" sldId="274"/>
            <ac:picMk id="12" creationId="{2AE609E2-8522-44E4-9077-980E5BCF3E14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25.066" v="84"/>
          <ac:picMkLst>
            <pc:docMk/>
            <pc:sldMk cId="4230562274" sldId="274"/>
            <ac:picMk id="13" creationId="{950648F4-ABCD-4DF0-8641-76CFB2354721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36.644" v="86"/>
          <ac:picMkLst>
            <pc:docMk/>
            <pc:sldMk cId="4230562274" sldId="274"/>
            <ac:picMk id="16" creationId="{8949AD42-25FD-4C3D-9EEE-B7FEC5809988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25.066" v="84"/>
          <ac:picMkLst>
            <pc:docMk/>
            <pc:sldMk cId="4230562274" sldId="274"/>
            <ac:picMk id="17" creationId="{CF1EB4BD-9C7E-4AA3-9681-C7EB0DA6250B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36.644" v="86"/>
          <ac:picMkLst>
            <pc:docMk/>
            <pc:sldMk cId="4230562274" sldId="274"/>
            <ac:picMk id="18" creationId="{6AC7D913-60B7-4603-881B-831DA5D3A940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5:25.066" v="84"/>
          <ac:picMkLst>
            <pc:docMk/>
            <pc:sldMk cId="4230562274" sldId="274"/>
            <ac:picMk id="19" creationId="{94AAE3AA-3759-4D28-B0EF-575F25A5146C}"/>
          </ac:picMkLst>
        </pc:picChg>
      </pc:sldChg>
      <pc:sldChg chg="addSp delSp modSp new mod setBg addAnim delAnim setClrOvrMap modNotes">
        <pc:chgData name="Damien Loup" userId="S::damien.loup@eduvaud.ch::80ac92ce-f12e-418d-90aa-81ac210ae04d" providerId="AD" clId="Web-{FBFFA943-AEB8-4BE8-A827-B090CB97F61B}" dt="2022-05-25T08:09:51.148" v="118"/>
        <pc:sldMkLst>
          <pc:docMk/>
          <pc:sldMk cId="244195446" sldId="275"/>
        </pc:sldMkLst>
        <pc:spChg chg="mo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2" creationId="{3A6A22A5-2185-290D-0AAC-D5E2F8BAB952}"/>
          </ac:spMkLst>
        </pc:spChg>
        <pc:spChg chg="del">
          <ac:chgData name="Damien Loup" userId="S::damien.loup@eduvaud.ch::80ac92ce-f12e-418d-90aa-81ac210ae04d" providerId="AD" clId="Web-{FBFFA943-AEB8-4BE8-A827-B090CB97F61B}" dt="2022-05-25T08:01:24.906" v="18"/>
          <ac:spMkLst>
            <pc:docMk/>
            <pc:sldMk cId="244195446" sldId="275"/>
            <ac:spMk id="3" creationId="{EEB61DC9-9AB7-3898-4A8C-50810E682FE8}"/>
          </ac:spMkLst>
        </pc:spChg>
        <pc:spChg chg="mod or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4" creationId="{FB96A55A-5938-4F8F-AC0E-03D077BF53B0}"/>
          </ac:spMkLst>
        </pc:spChg>
        <pc:spChg chg="mo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" creationId="{76AD3D1C-36DB-64D2-51B4-728EEE2F91CF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0.533" v="55"/>
          <ac:spMkLst>
            <pc:docMk/>
            <pc:sldMk cId="244195446" sldId="275"/>
            <ac:spMk id="15" creationId="{4AC0CD9D-7610-4620-93B4-798CCD9AB581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0.533" v="55"/>
          <ac:spMkLst>
            <pc:docMk/>
            <pc:sldMk cId="244195446" sldId="275"/>
            <ac:spMk id="21" creationId="{DE4D62F9-188E-4530-84C2-24BDEE4BEB82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0.533" v="55"/>
          <ac:spMkLst>
            <pc:docMk/>
            <pc:sldMk cId="244195446" sldId="275"/>
            <ac:spMk id="23" creationId="{757B325C-3E35-45CF-9D07-3BCB281F3B9C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0.533" v="55"/>
          <ac:spMkLst>
            <pc:docMk/>
            <pc:sldMk cId="244195446" sldId="275"/>
            <ac:spMk id="25" creationId="{C24BEC42-AFF3-40D1-93A2-A27A42E1E23C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0.533" v="55"/>
          <ac:spMkLst>
            <pc:docMk/>
            <pc:sldMk cId="244195446" sldId="275"/>
            <ac:spMk id="27" creationId="{608F427C-1EC9-4280-9367-F2B3AA063E82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0.533" v="55"/>
          <ac:spMkLst>
            <pc:docMk/>
            <pc:sldMk cId="244195446" sldId="275"/>
            <ac:spMk id="29" creationId="{F98810A7-E114-447A-A7D6-69B27CFB5650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8.252" v="59"/>
          <ac:spMkLst>
            <pc:docMk/>
            <pc:sldMk cId="244195446" sldId="275"/>
            <ac:spMk id="33" creationId="{989BE678-777B-482A-A616-FEDC47B162E5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48.252" v="59"/>
          <ac:spMkLst>
            <pc:docMk/>
            <pc:sldMk cId="244195446" sldId="275"/>
            <ac:spMk id="36" creationId="{D28BE0C3-2102-4820-B88B-A448B1840D14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51.158" v="61"/>
          <ac:spMkLst>
            <pc:docMk/>
            <pc:sldMk cId="244195446" sldId="275"/>
            <ac:spMk id="40" creationId="{4AC0CD9D-7610-4620-93B4-798CCD9AB581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51.158" v="61"/>
          <ac:spMkLst>
            <pc:docMk/>
            <pc:sldMk cId="244195446" sldId="275"/>
            <ac:spMk id="43" creationId="{DE4D62F9-188E-4530-84C2-24BDEE4BEB82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51.158" v="61"/>
          <ac:spMkLst>
            <pc:docMk/>
            <pc:sldMk cId="244195446" sldId="275"/>
            <ac:spMk id="44" creationId="{D67CA421-FA2B-47ED-A101-F8BBEBB2976B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51.158" v="61"/>
          <ac:spMkLst>
            <pc:docMk/>
            <pc:sldMk cId="244195446" sldId="275"/>
            <ac:spMk id="45" creationId="{12425D82-CD5E-45A4-9542-70951E59F2D1}"/>
          </ac:spMkLst>
        </pc:spChg>
        <pc:spChg chg="add del">
          <ac:chgData name="Damien Loup" userId="S::damien.loup@eduvaud.ch::80ac92ce-f12e-418d-90aa-81ac210ae04d" providerId="AD" clId="Web-{FBFFA943-AEB8-4BE8-A827-B090CB97F61B}" dt="2022-05-25T08:03:51.158" v="61"/>
          <ac:spMkLst>
            <pc:docMk/>
            <pc:sldMk cId="244195446" sldId="275"/>
            <ac:spMk id="46" creationId="{221DB897-A621-4D5F-AC81-91199AC4370E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0" creationId="{4AC0CD9D-7610-4620-93B4-798CCD9AB581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3" creationId="{DE4D62F9-188E-4530-84C2-24BDEE4BEB82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4" creationId="{757B325C-3E35-45CF-9D07-3BCB281F3B9C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5" creationId="{C24BEC42-AFF3-40D1-93A2-A27A42E1E23C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6" creationId="{608F427C-1EC9-4280-9367-F2B3AA063E82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1.190" v="62"/>
          <ac:spMkLst>
            <pc:docMk/>
            <pc:sldMk cId="244195446" sldId="275"/>
            <ac:spMk id="57" creationId="{F98810A7-E114-447A-A7D6-69B27CFB5650}"/>
          </ac:spMkLst>
        </pc:spChg>
        <pc:picChg chg="add mod">
          <ac:chgData name="Damien Loup" userId="S::damien.loup@eduvaud.ch::80ac92ce-f12e-418d-90aa-81ac210ae04d" providerId="AD" clId="Web-{FBFFA943-AEB8-4BE8-A827-B090CB97F61B}" dt="2022-05-25T08:03:51.190" v="62"/>
          <ac:picMkLst>
            <pc:docMk/>
            <pc:sldMk cId="244195446" sldId="275"/>
            <ac:picMk id="6" creationId="{9C911388-5BD9-7236-CE65-D554AB2ED32D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0.533" v="55"/>
          <ac:picMkLst>
            <pc:docMk/>
            <pc:sldMk cId="244195446" sldId="275"/>
            <ac:picMk id="11" creationId="{41B68C77-138E-4BF7-A276-BD0C78A4219F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0.533" v="55"/>
          <ac:picMkLst>
            <pc:docMk/>
            <pc:sldMk cId="244195446" sldId="275"/>
            <ac:picMk id="13" creationId="{7C268552-D473-46ED-B1B8-422042C4DEF1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0.533" v="55"/>
          <ac:picMkLst>
            <pc:docMk/>
            <pc:sldMk cId="244195446" sldId="275"/>
            <ac:picMk id="17" creationId="{B9238B3E-24AA-439A-B527-6C5DF6D72145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0.533" v="55"/>
          <ac:picMkLst>
            <pc:docMk/>
            <pc:sldMk cId="244195446" sldId="275"/>
            <ac:picMk id="19" creationId="{69F01145-BEA3-4CBF-AA21-10077B948CA8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8.252" v="59"/>
          <ac:picMkLst>
            <pc:docMk/>
            <pc:sldMk cId="244195446" sldId="275"/>
            <ac:picMk id="31" creationId="{DF19BAF3-7E20-4B9D-B544-BABAEEA1FA75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8.252" v="59"/>
          <ac:picMkLst>
            <pc:docMk/>
            <pc:sldMk cId="244195446" sldId="275"/>
            <ac:picMk id="32" creationId="{950648F4-ABCD-4DF0-8641-76CFB2354721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8.252" v="59"/>
          <ac:picMkLst>
            <pc:docMk/>
            <pc:sldMk cId="244195446" sldId="275"/>
            <ac:picMk id="34" creationId="{CF1EB4BD-9C7E-4AA3-9681-C7EB0DA6250B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48.252" v="59"/>
          <ac:picMkLst>
            <pc:docMk/>
            <pc:sldMk cId="244195446" sldId="275"/>
            <ac:picMk id="35" creationId="{94AAE3AA-3759-4D28-B0EF-575F25A5146C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51.158" v="61"/>
          <ac:picMkLst>
            <pc:docMk/>
            <pc:sldMk cId="244195446" sldId="275"/>
            <ac:picMk id="38" creationId="{41B68C77-138E-4BF7-A276-BD0C78A4219F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51.158" v="61"/>
          <ac:picMkLst>
            <pc:docMk/>
            <pc:sldMk cId="244195446" sldId="275"/>
            <ac:picMk id="39" creationId="{7C268552-D473-46ED-B1B8-422042C4DEF1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51.158" v="61"/>
          <ac:picMkLst>
            <pc:docMk/>
            <pc:sldMk cId="244195446" sldId="275"/>
            <ac:picMk id="41" creationId="{B9238B3E-24AA-439A-B527-6C5DF6D72145}"/>
          </ac:picMkLst>
        </pc:picChg>
        <pc:picChg chg="add del">
          <ac:chgData name="Damien Loup" userId="S::damien.loup@eduvaud.ch::80ac92ce-f12e-418d-90aa-81ac210ae04d" providerId="AD" clId="Web-{FBFFA943-AEB8-4BE8-A827-B090CB97F61B}" dt="2022-05-25T08:03:51.158" v="61"/>
          <ac:picMkLst>
            <pc:docMk/>
            <pc:sldMk cId="244195446" sldId="275"/>
            <ac:picMk id="42" creationId="{69F01145-BEA3-4CBF-AA21-10077B948CA8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1.190" v="62"/>
          <ac:picMkLst>
            <pc:docMk/>
            <pc:sldMk cId="244195446" sldId="275"/>
            <ac:picMk id="48" creationId="{41B68C77-138E-4BF7-A276-BD0C78A4219F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1.190" v="62"/>
          <ac:picMkLst>
            <pc:docMk/>
            <pc:sldMk cId="244195446" sldId="275"/>
            <ac:picMk id="49" creationId="{7C268552-D473-46ED-B1B8-422042C4DEF1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1.190" v="62"/>
          <ac:picMkLst>
            <pc:docMk/>
            <pc:sldMk cId="244195446" sldId="275"/>
            <ac:picMk id="51" creationId="{B9238B3E-24AA-439A-B527-6C5DF6D72145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1.190" v="62"/>
          <ac:picMkLst>
            <pc:docMk/>
            <pc:sldMk cId="244195446" sldId="275"/>
            <ac:picMk id="52" creationId="{69F01145-BEA3-4CBF-AA21-10077B948CA8}"/>
          </ac:picMkLst>
        </pc:picChg>
      </pc:sldChg>
      <pc:sldChg chg="new del">
        <pc:chgData name="Damien Loup" userId="S::damien.loup@eduvaud.ch::80ac92ce-f12e-418d-90aa-81ac210ae04d" providerId="AD" clId="Web-{FBFFA943-AEB8-4BE8-A827-B090CB97F61B}" dt="2022-05-25T08:00:17.124" v="13"/>
        <pc:sldMkLst>
          <pc:docMk/>
          <pc:sldMk cId="1140701932" sldId="275"/>
        </pc:sldMkLst>
      </pc:sldChg>
      <pc:sldChg chg="addSp delSp modSp add mod replId setBg setClrOvrMap modNotes">
        <pc:chgData name="Damien Loup" userId="S::damien.loup@eduvaud.ch::80ac92ce-f12e-418d-90aa-81ac210ae04d" providerId="AD" clId="Web-{FBFFA943-AEB8-4BE8-A827-B090CB97F61B}" dt="2022-05-25T08:04:36.737" v="70"/>
        <pc:sldMkLst>
          <pc:docMk/>
          <pc:sldMk cId="1077716600" sldId="276"/>
        </pc:sldMkLst>
        <pc:spChg chg="mo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2" creationId="{3A6A22A5-2185-290D-0AAC-D5E2F8BAB952}"/>
          </ac:spMkLst>
        </pc:spChg>
        <pc:spChg chg="mod or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4" creationId="{FB96A55A-5938-4F8F-AC0E-03D077BF53B0}"/>
          </ac:spMkLst>
        </pc:spChg>
        <pc:spChg chg="mo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5" creationId="{76AD3D1C-36DB-64D2-51B4-728EEE2F91CF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14" creationId="{4AC0CD9D-7610-4620-93B4-798CCD9AB581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20" creationId="{DE4D62F9-188E-4530-84C2-24BDEE4BEB82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22" creationId="{757B325C-3E35-45CF-9D07-3BCB281F3B9C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24" creationId="{C24BEC42-AFF3-40D1-93A2-A27A42E1E23C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26" creationId="{608F427C-1EC9-4280-9367-F2B3AA063E82}"/>
          </ac:spMkLst>
        </pc:spChg>
        <pc:spChg chg="add">
          <ac:chgData name="Damien Loup" userId="S::damien.loup@eduvaud.ch::80ac92ce-f12e-418d-90aa-81ac210ae04d" providerId="AD" clId="Web-{FBFFA943-AEB8-4BE8-A827-B090CB97F61B}" dt="2022-05-25T08:03:55.643" v="63"/>
          <ac:spMkLst>
            <pc:docMk/>
            <pc:sldMk cId="1077716600" sldId="276"/>
            <ac:spMk id="28" creationId="{F98810A7-E114-447A-A7D6-69B27CFB5650}"/>
          </ac:spMkLst>
        </pc:spChg>
        <pc:picChg chg="add mod">
          <ac:chgData name="Damien Loup" userId="S::damien.loup@eduvaud.ch::80ac92ce-f12e-418d-90aa-81ac210ae04d" providerId="AD" clId="Web-{FBFFA943-AEB8-4BE8-A827-B090CB97F61B}" dt="2022-05-25T08:03:55.643" v="63"/>
          <ac:picMkLst>
            <pc:docMk/>
            <pc:sldMk cId="1077716600" sldId="276"/>
            <ac:picMk id="3" creationId="{26CD31B6-0E49-12E9-260B-A047A7EE496B}"/>
          </ac:picMkLst>
        </pc:picChg>
        <pc:picChg chg="del">
          <ac:chgData name="Damien Loup" userId="S::damien.loup@eduvaud.ch::80ac92ce-f12e-418d-90aa-81ac210ae04d" providerId="AD" clId="Web-{FBFFA943-AEB8-4BE8-A827-B090CB97F61B}" dt="2022-05-25T08:02:33.766" v="29"/>
          <ac:picMkLst>
            <pc:docMk/>
            <pc:sldMk cId="1077716600" sldId="276"/>
            <ac:picMk id="6" creationId="{9C911388-5BD9-7236-CE65-D554AB2ED32D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5.643" v="63"/>
          <ac:picMkLst>
            <pc:docMk/>
            <pc:sldMk cId="1077716600" sldId="276"/>
            <ac:picMk id="10" creationId="{41B68C77-138E-4BF7-A276-BD0C78A4219F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5.643" v="63"/>
          <ac:picMkLst>
            <pc:docMk/>
            <pc:sldMk cId="1077716600" sldId="276"/>
            <ac:picMk id="12" creationId="{7C268552-D473-46ED-B1B8-422042C4DEF1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5.643" v="63"/>
          <ac:picMkLst>
            <pc:docMk/>
            <pc:sldMk cId="1077716600" sldId="276"/>
            <ac:picMk id="16" creationId="{B9238B3E-24AA-439A-B527-6C5DF6D72145}"/>
          </ac:picMkLst>
        </pc:picChg>
        <pc:picChg chg="add">
          <ac:chgData name="Damien Loup" userId="S::damien.loup@eduvaud.ch::80ac92ce-f12e-418d-90aa-81ac210ae04d" providerId="AD" clId="Web-{FBFFA943-AEB8-4BE8-A827-B090CB97F61B}" dt="2022-05-25T08:03:55.643" v="63"/>
          <ac:picMkLst>
            <pc:docMk/>
            <pc:sldMk cId="1077716600" sldId="276"/>
            <ac:picMk id="18" creationId="{69F01145-BEA3-4CBF-AA21-10077B948CA8}"/>
          </ac:picMkLst>
        </pc:picChg>
      </pc:sldChg>
    </pc:docChg>
  </pc:docChgLst>
  <pc:docChgLst>
    <pc:chgData name="Damien Loup" userId="S::damien.loup@eduvaud.ch::80ac92ce-f12e-418d-90aa-81ac210ae04d" providerId="AD" clId="Web-{71CAC736-158A-48E9-BF31-DD938670EFB6}"/>
    <pc:docChg chg="modSld">
      <pc:chgData name="Damien Loup" userId="S::damien.loup@eduvaud.ch::80ac92ce-f12e-418d-90aa-81ac210ae04d" providerId="AD" clId="Web-{71CAC736-158A-48E9-BF31-DD938670EFB6}" dt="2022-05-25T07:21:33.437" v="3"/>
      <pc:docMkLst>
        <pc:docMk/>
      </pc:docMkLst>
      <pc:sldChg chg="addSp delSp">
        <pc:chgData name="Damien Loup" userId="S::damien.loup@eduvaud.ch::80ac92ce-f12e-418d-90aa-81ac210ae04d" providerId="AD" clId="Web-{71CAC736-158A-48E9-BF31-DD938670EFB6}" dt="2022-05-25T07:21:33.437" v="3"/>
        <pc:sldMkLst>
          <pc:docMk/>
          <pc:sldMk cId="396842319" sldId="259"/>
        </pc:sldMkLst>
        <pc:spChg chg="add del">
          <ac:chgData name="Damien Loup" userId="S::damien.loup@eduvaud.ch::80ac92ce-f12e-418d-90aa-81ac210ae04d" providerId="AD" clId="Web-{71CAC736-158A-48E9-BF31-DD938670EFB6}" dt="2022-05-25T07:21:32.702" v="2"/>
          <ac:spMkLst>
            <pc:docMk/>
            <pc:sldMk cId="396842319" sldId="259"/>
            <ac:spMk id="4" creationId="{41AD0F7D-B33D-04A7-8023-93F596FCAECA}"/>
          </ac:spMkLst>
        </pc:spChg>
        <pc:spChg chg="add del">
          <ac:chgData name="Damien Loup" userId="S::damien.loup@eduvaud.ch::80ac92ce-f12e-418d-90aa-81ac210ae04d" providerId="AD" clId="Web-{71CAC736-158A-48E9-BF31-DD938670EFB6}" dt="2022-05-25T07:21:33.437" v="3"/>
          <ac:spMkLst>
            <pc:docMk/>
            <pc:sldMk cId="396842319" sldId="259"/>
            <ac:spMk id="7" creationId="{9A2FC377-36F8-3B4D-F08A-A04C06BC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2BC3-44BF-4E0F-8016-98E210FD065C}" type="datetimeFigureOut">
              <a:rPr lang="fr-CH" smtClean="0"/>
              <a:t>25.05.2022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55DC3-0C08-471D-8651-E456DB0AAD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7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Damien: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037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Aurélien:</a:t>
            </a:r>
          </a:p>
          <a:p>
            <a:pPr marL="171450" indent="-171450">
              <a:buFontTx/>
              <a:buChar char="-"/>
            </a:pPr>
            <a:r>
              <a:rPr lang="fr-CH"/>
              <a:t>Représentation</a:t>
            </a:r>
            <a:r>
              <a:rPr lang="fr-CH" baseline="0"/>
              <a:t> de ce que fait le MVC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Devrait peut-être utiliser des flux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143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Aurélien:</a:t>
            </a:r>
          </a:p>
          <a:p>
            <a:r>
              <a:rPr lang="fr-CH"/>
              <a:t>-</a:t>
            </a:r>
            <a:r>
              <a:rPr lang="fr-CH" err="1"/>
              <a:t>Chaques</a:t>
            </a:r>
            <a:r>
              <a:rPr lang="fr-CH" baseline="0"/>
              <a:t> classes du model contienne les requêtes</a:t>
            </a:r>
          </a:p>
          <a:p>
            <a:r>
              <a:rPr lang="fr-CH" baseline="0"/>
              <a:t>-Un </a:t>
            </a:r>
            <a:r>
              <a:rPr lang="fr-CH" baseline="0" err="1"/>
              <a:t>controller</a:t>
            </a:r>
            <a:r>
              <a:rPr lang="fr-CH" baseline="0"/>
              <a:t> par page ou action</a:t>
            </a:r>
            <a:endParaRPr lang="fr-CH"/>
          </a:p>
          <a:p>
            <a:r>
              <a:rPr lang="fr-CH"/>
              <a:t>- Manque de lien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42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D: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09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A: Carrefour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D: Récupération du GET et POST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A Méthodes de connexion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73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A : __</a:t>
            </a:r>
            <a:r>
              <a:rPr lang="fr-CH" baseline="0" err="1"/>
              <a:t>construct</a:t>
            </a:r>
            <a:r>
              <a:rPr lang="fr-CH" baseline="0"/>
              <a:t> Méthode de construction (initialisation/recherche des valeurs)</a:t>
            </a:r>
          </a:p>
          <a:p>
            <a:pPr marL="171450" indent="-171450">
              <a:buFontTx/>
              <a:buChar char="-"/>
            </a:pPr>
            <a:r>
              <a:rPr lang="fr-CH"/>
              <a:t>D : Show Méthode de préparation des valeurs et appel du </a:t>
            </a:r>
            <a:r>
              <a:rPr lang="fr-CH" err="1"/>
              <a:t>View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41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D: Chaque méthode permet de faire une recherche dans la DB en fonction de son nom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A: Le constructeur permet de créer un objet du nom de la classe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854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Damien:</a:t>
            </a:r>
          </a:p>
          <a:p>
            <a:pPr marL="171450" indent="-171450">
              <a:buFontTx/>
              <a:buChar char="-"/>
            </a:pPr>
            <a:r>
              <a:rPr lang="fr-CH" err="1"/>
              <a:t>Github</a:t>
            </a:r>
            <a:r>
              <a:rPr lang="fr-CH"/>
              <a:t> : </a:t>
            </a:r>
          </a:p>
          <a:p>
            <a:pPr marL="628650" lvl="1" indent="-171450">
              <a:buFontTx/>
              <a:buChar char="-"/>
            </a:pPr>
            <a:r>
              <a:rPr lang="fr-CH"/>
              <a:t>Issues</a:t>
            </a:r>
          </a:p>
          <a:p>
            <a:pPr marL="628650" lvl="1" indent="-171450">
              <a:buFontTx/>
              <a:buChar char="-"/>
            </a:pPr>
            <a:r>
              <a:rPr lang="fr-CH"/>
              <a:t>Branches</a:t>
            </a:r>
          </a:p>
          <a:p>
            <a:pPr marL="628650" lvl="1" indent="-171450">
              <a:buFontTx/>
              <a:buChar char="-"/>
            </a:pPr>
            <a:r>
              <a:rPr lang="fr-CH"/>
              <a:t>Répartition des tâches</a:t>
            </a:r>
          </a:p>
          <a:p>
            <a:pPr marL="457200" lvl="1" indent="0">
              <a:buFontTx/>
              <a:buNone/>
            </a:pP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54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Damien:</a:t>
            </a:r>
          </a:p>
          <a:p>
            <a:r>
              <a:rPr lang="fr-CH" err="1"/>
              <a:t>Features</a:t>
            </a:r>
            <a:r>
              <a:rPr lang="fr-CH"/>
              <a:t> : Problème</a:t>
            </a:r>
            <a:r>
              <a:rPr lang="fr-CH" baseline="0"/>
              <a:t> </a:t>
            </a:r>
            <a:r>
              <a:rPr lang="fr-CH" baseline="0" err="1"/>
              <a:t>js</a:t>
            </a:r>
            <a:r>
              <a:rPr lang="fr-CH" baseline="0"/>
              <a:t> page Home 5 last books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6407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 Affichage 5 dernier livre non afficher (seulement 3) mais méthode</a:t>
            </a:r>
            <a:r>
              <a:rPr lang="fr-CH" baseline="0" dirty="0"/>
              <a:t> fonctionnelle mais JS problème</a:t>
            </a:r>
            <a:endParaRPr lang="fr-FR" dirty="0"/>
          </a:p>
          <a:p>
            <a:r>
              <a:rPr lang="fr-CH" dirty="0"/>
              <a:t>A Problème passage information</a:t>
            </a:r>
            <a:r>
              <a:rPr lang="fr-CH" baseline="0" dirty="0"/>
              <a:t> </a:t>
            </a:r>
            <a:r>
              <a:rPr lang="fr-CH" dirty="0"/>
              <a:t>Controller</a:t>
            </a:r>
            <a:r>
              <a:rPr lang="fr-CH" baseline="0" dirty="0"/>
              <a:t> au </a:t>
            </a:r>
            <a:r>
              <a:rPr lang="fr-CH" baseline="0" dirty="0" err="1"/>
              <a:t>View</a:t>
            </a:r>
            <a:r>
              <a:rPr lang="fr-CH" baseline="0" dirty="0"/>
              <a:t> (essaie POST + GLOBAL) réussie avec session</a:t>
            </a:r>
            <a:endParaRPr lang="fr-CH" baseline="0" dirty="0">
              <a:cs typeface="Calibri"/>
            </a:endParaRPr>
          </a:p>
          <a:p>
            <a:r>
              <a:rPr lang="fr-CH" dirty="0"/>
              <a:t>D Pas réussie faire test</a:t>
            </a:r>
            <a:r>
              <a:rPr lang="fr-CH" baseline="0" dirty="0"/>
              <a:t> (essaie avec Création DB test puis </a:t>
            </a:r>
            <a:r>
              <a:rPr lang="fr-CH" baseline="0" dirty="0" err="1"/>
              <a:t>suppersion</a:t>
            </a:r>
            <a:r>
              <a:rPr lang="fr-CH" baseline="0" dirty="0"/>
              <a:t> + Framework </a:t>
            </a:r>
            <a:r>
              <a:rPr lang="fr-CH" baseline="0" dirty="0" err="1"/>
              <a:t>EnhanceTestFramework</a:t>
            </a:r>
            <a:r>
              <a:rPr lang="fr-CH" baseline="0" dirty="0"/>
              <a:t> + </a:t>
            </a:r>
            <a:r>
              <a:rPr lang="fr-CH" baseline="0" dirty="0" err="1"/>
              <a:t>Puppeteer</a:t>
            </a:r>
            <a:r>
              <a:rPr lang="fr-CH" baseline="0" dirty="0"/>
              <a:t> qui </a:t>
            </a:r>
            <a:r>
              <a:rPr lang="fr-CH" baseline="0" dirty="0" err="1"/>
              <a:t>detruit</a:t>
            </a:r>
            <a:r>
              <a:rPr lang="fr-CH" baseline="0" dirty="0"/>
              <a:t> le </a:t>
            </a:r>
            <a:r>
              <a:rPr lang="fr-CH" baseline="0" dirty="0" err="1"/>
              <a:t>npm</a:t>
            </a:r>
            <a:r>
              <a:rPr lang="fr-CH" baseline="0" dirty="0"/>
              <a:t>)</a:t>
            </a:r>
            <a:r>
              <a:rPr lang="fr-CH" dirty="0"/>
              <a:t>D </a:t>
            </a:r>
            <a:r>
              <a:rPr lang="fr-CH" dirty="0" err="1"/>
              <a:t>D</a:t>
            </a:r>
            <a:endParaRPr lang="fr-CH" baseline="0" dirty="0" err="1">
              <a:cs typeface="Calibri"/>
            </a:endParaRPr>
          </a:p>
          <a:p>
            <a:r>
              <a:rPr lang="fr-CH" dirty="0"/>
              <a:t>D </a:t>
            </a:r>
            <a:r>
              <a:rPr lang="fr-CH" baseline="0" dirty="0" err="1"/>
              <a:t>Heroku</a:t>
            </a:r>
            <a:r>
              <a:rPr lang="fr-CH" baseline="0" dirty="0"/>
              <a:t> </a:t>
            </a:r>
            <a:r>
              <a:rPr lang="fr-CH" baseline="0" dirty="0" err="1"/>
              <a:t>servor</a:t>
            </a:r>
            <a:r>
              <a:rPr lang="fr-CH" baseline="0" dirty="0"/>
              <a:t> HS</a:t>
            </a:r>
            <a:endParaRPr lang="fr-CH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90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 Damien Thomas:</a:t>
            </a:r>
          </a:p>
          <a:p>
            <a:r>
              <a:rPr lang="fr-CH"/>
              <a:t>A: Projet</a:t>
            </a:r>
            <a:r>
              <a:rPr lang="fr-CH" baseline="0"/>
              <a:t> bon pour le renforcement des connaissances du module (PHP/Connexion DB) et des diagrammes. Répétitif de mon côté. Grâce à ce projet je peux faire du PHP au propre</a:t>
            </a:r>
          </a:p>
          <a:p>
            <a:endParaRPr lang="fr-CH"/>
          </a:p>
          <a:p>
            <a:r>
              <a:rPr lang="fr-CH"/>
              <a:t>D: Le projet m’a permis de</a:t>
            </a:r>
            <a:r>
              <a:rPr lang="fr-CH" baseline="0"/>
              <a:t> mettre en pratique mes connaissances et en découvrir, non seulement </a:t>
            </a:r>
            <a:r>
              <a:rPr lang="fr-CH" baseline="0" err="1"/>
              <a:t>tailwind</a:t>
            </a:r>
            <a:r>
              <a:rPr lang="fr-CH" baseline="0"/>
              <a:t>. Malgré que nous n’avons pas terminé à 100%, je suis quand même content du résultat.</a:t>
            </a:r>
          </a:p>
          <a:p>
            <a:endParaRPr lang="fr-CH"/>
          </a:p>
          <a:p>
            <a:r>
              <a:rPr lang="fr-CH"/>
              <a:t>T: Renforcement</a:t>
            </a:r>
            <a:r>
              <a:rPr lang="fr-CH" baseline="0"/>
              <a:t> des connaissances PHP/DB (Comme Aurélien). J’ai pu découvrir de nouvelles choses comme CI et </a:t>
            </a:r>
            <a:r>
              <a:rPr lang="fr-CH" baseline="0" err="1"/>
              <a:t>heroku</a:t>
            </a:r>
            <a:r>
              <a:rPr lang="fr-CH" baseline="0"/>
              <a:t>. Petit difficulté sur </a:t>
            </a:r>
            <a:r>
              <a:rPr lang="fr-CH" baseline="0" err="1"/>
              <a:t>tailwind</a:t>
            </a:r>
            <a:r>
              <a:rPr lang="fr-CH" baseline="0"/>
              <a:t> et ressentiment sur le fait de ne pas avoir eu de cours sur les tests et du coup de les faires sur le projet.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810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Thomas (A):</a:t>
            </a:r>
          </a:p>
          <a:p>
            <a:r>
              <a:rPr lang="fr-CH" dirty="0"/>
              <a:t>Framework</a:t>
            </a:r>
            <a:r>
              <a:rPr lang="fr-CH" baseline="0" dirty="0"/>
              <a:t> si utilisé</a:t>
            </a:r>
            <a:endParaRPr lang="fr-CH" baseline="0" dirty="0">
              <a:cs typeface="Calibri"/>
            </a:endParaRPr>
          </a:p>
          <a:p>
            <a:r>
              <a:rPr lang="fr-CH" baseline="0" dirty="0"/>
              <a:t>Renforcement travail d’équipe/collaboration entre membre du projet</a:t>
            </a:r>
            <a:endParaRPr lang="fr-CH" baseline="0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927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Damien:</a:t>
            </a:r>
          </a:p>
          <a:p>
            <a:r>
              <a:rPr lang="fr-CH" dirty="0"/>
              <a:t>Montrer Site</a:t>
            </a:r>
            <a:endParaRPr lang="fr-CH" dirty="0">
              <a:cs typeface="Calibri"/>
            </a:endParaRP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450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Thomas:  (A)</a:t>
            </a:r>
          </a:p>
          <a:p>
            <a:r>
              <a:rPr lang="fr-CH" dirty="0"/>
              <a:t>Accueil</a:t>
            </a:r>
            <a:r>
              <a:rPr lang="fr-CH" baseline="0" dirty="0"/>
              <a:t> avec 5 dernier livre de la DB</a:t>
            </a:r>
            <a:endParaRPr lang="fr-CH" baseline="0" dirty="0">
              <a:cs typeface="Calibri"/>
            </a:endParaRPr>
          </a:p>
          <a:p>
            <a:r>
              <a:rPr lang="fr-CH" baseline="0" dirty="0"/>
              <a:t>Liste ouvrage avec catégorie (ajout de petit détail supplémentaire)</a:t>
            </a:r>
            <a:endParaRPr lang="fr-CH" baseline="0" dirty="0">
              <a:cs typeface="Calibri"/>
            </a:endParaRPr>
          </a:p>
          <a:p>
            <a:r>
              <a:rPr lang="fr-CH" baseline="0" dirty="0"/>
              <a:t>Ajout ouvrage si connecté</a:t>
            </a:r>
            <a:endParaRPr lang="fr-CH" baseline="0" dirty="0">
              <a:cs typeface="Calibri"/>
            </a:endParaRPr>
          </a:p>
          <a:p>
            <a:r>
              <a:rPr lang="fr-CH" dirty="0"/>
              <a:t>Appréciation</a:t>
            </a:r>
            <a:r>
              <a:rPr lang="fr-CH" baseline="0" dirty="0"/>
              <a:t> en bas de page détail (être connecté)</a:t>
            </a:r>
            <a:endParaRPr lang="fr-CH" baseline="0" dirty="0">
              <a:cs typeface="Calibri"/>
            </a:endParaRPr>
          </a:p>
          <a:p>
            <a:r>
              <a:rPr lang="fr-CH" baseline="0" dirty="0"/>
              <a:t>Détail compte (admin ou non)</a:t>
            </a:r>
            <a:endParaRPr lang="fr-CH" baseline="0" dirty="0">
              <a:cs typeface="Calibri"/>
            </a:endParaRPr>
          </a:p>
          <a:p>
            <a:r>
              <a:rPr lang="fr-CH" baseline="0" dirty="0"/>
              <a:t>Contacte (envoie d’un mail sur l’un de nous, prévus avec page admin ou SMTP)</a:t>
            </a:r>
            <a:endParaRPr lang="fr-CH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28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Thomas: (D)</a:t>
            </a:r>
          </a:p>
          <a:p>
            <a:r>
              <a:rPr lang="fr-CH" dirty="0"/>
              <a:t>Barre recherche</a:t>
            </a:r>
            <a:r>
              <a:rPr lang="fr-CH" baseline="0" dirty="0"/>
              <a:t> livre ou auteur</a:t>
            </a:r>
            <a:endParaRPr lang="fr-CH" dirty="0">
              <a:cs typeface="Calibri"/>
            </a:endParaRPr>
          </a:p>
          <a:p>
            <a:r>
              <a:rPr lang="fr-CH" dirty="0"/>
              <a:t>Ajout commentaire en</a:t>
            </a:r>
            <a:r>
              <a:rPr lang="fr-CH" baseline="0" dirty="0"/>
              <a:t> + </a:t>
            </a:r>
            <a:r>
              <a:rPr lang="fr-CH" dirty="0"/>
              <a:t>d’appréciation</a:t>
            </a:r>
            <a:endParaRPr lang="fr-CH" dirty="0">
              <a:cs typeface="Calibri"/>
            </a:endParaRPr>
          </a:p>
          <a:p>
            <a:r>
              <a:rPr lang="fr-CH" dirty="0"/>
              <a:t>Liste message admin -&gt; Page admin</a:t>
            </a:r>
            <a:endParaRPr lang="fr-CH" dirty="0">
              <a:cs typeface="Calibri"/>
            </a:endParaRPr>
          </a:p>
          <a:p>
            <a:r>
              <a:rPr lang="fr-CH" dirty="0"/>
              <a:t>Filtre nb page + date édition + moyenne</a:t>
            </a:r>
            <a:endParaRPr lang="fr-CH" dirty="0">
              <a:cs typeface="Calibri"/>
            </a:endParaRPr>
          </a:p>
          <a:p>
            <a:r>
              <a:rPr lang="fr-CH" dirty="0"/>
              <a:t>Filtre</a:t>
            </a:r>
            <a:r>
              <a:rPr lang="fr-CH" baseline="0" dirty="0"/>
              <a:t> catégorie</a:t>
            </a:r>
            <a:endParaRPr lang="fr-CH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12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038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A: </a:t>
            </a:r>
            <a:r>
              <a:rPr lang="en-US" dirty="0" err="1">
                <a:cs typeface="Calibri"/>
              </a:rPr>
              <a:t>présentation</a:t>
            </a:r>
            <a:r>
              <a:rPr lang="en-US" dirty="0">
                <a:cs typeface="Calibri"/>
              </a:rPr>
              <a:t> des tables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13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A: </a:t>
            </a:r>
            <a:r>
              <a:rPr lang="en-US" dirty="0" err="1">
                <a:cs typeface="Calibri"/>
              </a:rPr>
              <a:t>t_categorize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0436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Aurélien: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985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Aurélien:</a:t>
            </a:r>
          </a:p>
          <a:p>
            <a:pPr marL="171450" indent="-171450">
              <a:buFontTx/>
              <a:buChar char="-"/>
            </a:pPr>
            <a:r>
              <a:rPr lang="fr-CH"/>
              <a:t>Listage</a:t>
            </a:r>
            <a:r>
              <a:rPr lang="fr-CH" baseline="0"/>
              <a:t> des tâches du CDC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Explication des tâches</a:t>
            </a:r>
          </a:p>
          <a:p>
            <a:pPr marL="171450" indent="-171450">
              <a:buFontTx/>
              <a:buChar char="-"/>
            </a:pPr>
            <a:r>
              <a:rPr lang="fr-CH" baseline="0"/>
              <a:t>Explication de ce qui est faut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5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03C-C90B-45AD-9270-1ED7D28FBEFE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60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9D3-E10D-42EE-BAB4-1729839A02FE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210A-4783-44DD-A4E7-5E2BADF0A8F0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896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A834-028D-4A33-9200-50D56D3314F5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01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02A8-87D6-40AC-B959-1BB2144E8B28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18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DE2A-C12F-4C16-8F28-A31D76B2FDF6}" type="datetime1">
              <a:rPr lang="fr-CH" smtClean="0"/>
              <a:t>25.05.2022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700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8F1C-3A4E-42F7-AB7E-F6EFB19F0AF6}" type="datetime1">
              <a:rPr lang="fr-CH" smtClean="0"/>
              <a:t>25.05.2022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3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617-AD4A-437E-8020-348F0079880D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383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F973-9DD1-48AA-B0CE-2A89BF73A649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955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E94A-0EB9-4B32-B25B-0E80AC2B2339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6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E5CB-54E1-4BAB-8DAD-B80B3E801054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73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11DA-A250-4BA5-BDEE-5C178BCA6671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806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C91-E49E-4873-9358-1A6DA5E9F72E}" type="datetime1">
              <a:rPr lang="fr-CH" smtClean="0"/>
              <a:t>25.05.2022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64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29A6-7CE0-4548-AC16-5E1AFCC095F6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7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6D6A-156B-4D5A-8193-D98C19E4459F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5FEC-22FC-4824-A93D-849D9C18886F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24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92DA-1681-49E7-AC5B-F7D464CA2A92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09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C38632-A49A-4482-9A84-58A6340BAFD2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91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Présentation P_web2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Aurélien </a:t>
            </a:r>
            <a:r>
              <a:rPr lang="fr-CH" err="1"/>
              <a:t>devaud</a:t>
            </a:r>
            <a:r>
              <a:rPr lang="fr-CH"/>
              <a:t>, Damien loup et thomas </a:t>
            </a:r>
            <a:r>
              <a:rPr lang="fr-CH" err="1"/>
              <a:t>rey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004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Schéma de cas d’utilisation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19" y="2052638"/>
            <a:ext cx="4621138" cy="419576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C139-4F78-4B03-84F1-B33220DF7D99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17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Schéma d’Activité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8" y="2164560"/>
            <a:ext cx="11264353" cy="384937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85FA-A936-4818-AD06-1A9D3257B205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Schéma de Classe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4080" y="2262370"/>
            <a:ext cx="5416338" cy="3610891"/>
          </a:xfrm>
          <a:prstGeom prst="rect">
            <a:avLst/>
          </a:prstGeom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55045" y="2262369"/>
            <a:ext cx="6492017" cy="3540553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FDB-66F8-4207-BFDA-4CD8D8E80D09}" type="datetime1">
              <a:rPr lang="fr-CH" smtClean="0"/>
              <a:t>25.05.2022</a:t>
            </a:fld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Méthode de projet et logiciels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/>
              <a:t>Design pattern MVC</a:t>
            </a:r>
          </a:p>
          <a:p>
            <a:pPr>
              <a:lnSpc>
                <a:spcPct val="150000"/>
              </a:lnSpc>
            </a:pPr>
            <a:r>
              <a:rPr lang="fr-CH"/>
              <a:t>Visual studio Code</a:t>
            </a:r>
          </a:p>
          <a:p>
            <a:pPr>
              <a:lnSpc>
                <a:spcPct val="150000"/>
              </a:lnSpc>
            </a:pPr>
            <a:r>
              <a:rPr lang="fr-CH"/>
              <a:t>GitHub</a:t>
            </a:r>
          </a:p>
          <a:p>
            <a:pPr>
              <a:lnSpc>
                <a:spcPct val="150000"/>
              </a:lnSpc>
            </a:pPr>
            <a:r>
              <a:rPr lang="fr-CH" err="1"/>
              <a:t>Tailwind</a:t>
            </a:r>
            <a:endParaRPr lang="fr-CH"/>
          </a:p>
          <a:p>
            <a:pPr>
              <a:lnSpc>
                <a:spcPct val="150000"/>
              </a:lnSpc>
            </a:pPr>
            <a:r>
              <a:rPr lang="fr-CH" err="1"/>
              <a:t>CircleCI</a:t>
            </a:r>
            <a:endParaRPr lang="fr-CH"/>
          </a:p>
          <a:p>
            <a:pPr>
              <a:lnSpc>
                <a:spcPct val="150000"/>
              </a:lnSpc>
            </a:pPr>
            <a:r>
              <a:rPr lang="fr-CH" err="1"/>
              <a:t>Heroku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275-042B-4C46-A1CA-FF223AA5CCFF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00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MVC (</a:t>
            </a:r>
            <a:r>
              <a:rPr lang="fr-CH" err="1"/>
              <a:t>MainController</a:t>
            </a:r>
            <a:r>
              <a:rPr lang="fr-CH"/>
              <a:t>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964" y="1374863"/>
            <a:ext cx="1887427" cy="5483137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36315" y="1374863"/>
            <a:ext cx="4448818" cy="5483137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3F15-D134-470D-9B39-9F3467255416}" type="datetime1">
              <a:rPr lang="fr-CH" smtClean="0"/>
              <a:t>25.05.2022</a:t>
            </a:fld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20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MVC (Autre Controller)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172" y="1569061"/>
            <a:ext cx="7423646" cy="48757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893-61B1-41F6-9FF4-DFCEDDC45BAB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33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MVC (Model </a:t>
            </a:r>
            <a:r>
              <a:rPr lang="fr-CH" err="1"/>
              <a:t>random</a:t>
            </a:r>
            <a:r>
              <a:rPr lang="fr-CH"/>
              <a:t>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4165" y="1152983"/>
            <a:ext cx="4797173" cy="564127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E9F1-B7D4-47E0-8E6E-3FB997941C43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56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Notre organisation</a:t>
            </a:r>
            <a:br>
              <a:rPr lang="fr-CH"/>
            </a:br>
            <a:br>
              <a:rPr lang="fr-CH"/>
            </a:b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2DC5-488F-4031-9C6E-B219DB3DE5C9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88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Ce qu’on a pu finir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/>
              <a:t>Obligatoire</a:t>
            </a:r>
          </a:p>
          <a:p>
            <a:r>
              <a:rPr lang="fr-CH" err="1"/>
              <a:t>Controllers</a:t>
            </a:r>
            <a:r>
              <a:rPr lang="fr-CH"/>
              <a:t> finis</a:t>
            </a:r>
          </a:p>
          <a:p>
            <a:r>
              <a:rPr lang="fr-CH"/>
              <a:t>Pages finies</a:t>
            </a:r>
          </a:p>
          <a:p>
            <a:r>
              <a:rPr lang="fr-CH" err="1"/>
              <a:t>Models</a:t>
            </a:r>
            <a:r>
              <a:rPr lang="fr-CH"/>
              <a:t> finis</a:t>
            </a:r>
          </a:p>
          <a:p>
            <a:r>
              <a:rPr lang="fr-CH" err="1"/>
              <a:t>Feature</a:t>
            </a:r>
            <a:r>
              <a:rPr lang="fr-CH"/>
              <a:t> 95%</a:t>
            </a:r>
          </a:p>
          <a:p>
            <a:pPr marL="0" indent="0">
              <a:buNone/>
            </a:pPr>
            <a:r>
              <a:rPr lang="fr-CH"/>
              <a:t>Facultatif</a:t>
            </a:r>
          </a:p>
          <a:p>
            <a:r>
              <a:rPr lang="fr-CH"/>
              <a:t>Ajout d’une personne</a:t>
            </a:r>
          </a:p>
          <a:p>
            <a:r>
              <a:rPr lang="fr-CH"/>
              <a:t>Responsive</a:t>
            </a:r>
          </a:p>
          <a:p>
            <a:r>
              <a:rPr lang="fr-CH"/>
              <a:t>Filtre de catégorie</a:t>
            </a:r>
          </a:p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85EF-0ABD-48D0-891F-5D6DAECA2D1D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999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300000"/>
              </a:lnSpc>
            </a:pPr>
            <a:r>
              <a:rPr lang="fr-CH" dirty="0"/>
              <a:t>Affichage des livres</a:t>
            </a:r>
          </a:p>
          <a:p>
            <a:pPr>
              <a:lnSpc>
                <a:spcPct val="300000"/>
              </a:lnSpc>
            </a:pPr>
            <a:r>
              <a:rPr lang="fr-CH" dirty="0"/>
              <a:t>Envoie des informations</a:t>
            </a:r>
          </a:p>
          <a:p>
            <a:pPr>
              <a:lnSpc>
                <a:spcPct val="300000"/>
              </a:lnSpc>
            </a:pPr>
            <a:r>
              <a:rPr lang="fr-CH" dirty="0"/>
              <a:t>Test de </a:t>
            </a:r>
            <a:r>
              <a:rPr lang="fr-CH" dirty="0" err="1"/>
              <a:t>CircleCI</a:t>
            </a:r>
          </a:p>
          <a:p>
            <a:pPr>
              <a:lnSpc>
                <a:spcPct val="300000"/>
              </a:lnSpc>
            </a:pPr>
            <a:r>
              <a:rPr lang="fr-CH" dirty="0"/>
              <a:t>Serveur d’</a:t>
            </a:r>
            <a:r>
              <a:rPr lang="fr-CH" dirty="0" err="1"/>
              <a:t>Heroku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3543-E0E4-47D3-9F96-2BF68C759BB6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909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H" dirty="0"/>
              <a:t>But du projet</a:t>
            </a:r>
          </a:p>
          <a:p>
            <a:r>
              <a:rPr lang="fr-CH" dirty="0"/>
              <a:t>Les objectifs demandés</a:t>
            </a:r>
          </a:p>
          <a:p>
            <a:r>
              <a:rPr lang="fr-CH" dirty="0"/>
              <a:t>Ce qu’on à voulu ajouter</a:t>
            </a:r>
          </a:p>
          <a:p>
            <a:pPr>
              <a:buClr>
                <a:srgbClr val="8AD0D6"/>
              </a:buClr>
            </a:pPr>
            <a:r>
              <a:rPr lang="fr-CH" dirty="0"/>
              <a:t>Base de données</a:t>
            </a:r>
          </a:p>
          <a:p>
            <a:r>
              <a:rPr lang="fr-CH" dirty="0"/>
              <a:t>Schéma UML</a:t>
            </a:r>
          </a:p>
          <a:p>
            <a:r>
              <a:rPr lang="fr-CH" dirty="0"/>
              <a:t>Méthode de projet et logiciels utilisés</a:t>
            </a:r>
          </a:p>
          <a:p>
            <a:r>
              <a:rPr lang="fr-CH" dirty="0"/>
              <a:t>Notre organisation</a:t>
            </a:r>
          </a:p>
          <a:p>
            <a:r>
              <a:rPr lang="fr-CH" dirty="0"/>
              <a:t>Ce qu’on a pu finir</a:t>
            </a:r>
          </a:p>
          <a:p>
            <a:r>
              <a:rPr lang="fr-CH" dirty="0"/>
              <a:t>Problèmes rencontrés</a:t>
            </a:r>
          </a:p>
          <a:p>
            <a:r>
              <a:rPr lang="fr-CH" dirty="0"/>
              <a:t>Notre ressenti</a:t>
            </a:r>
          </a:p>
          <a:p>
            <a:r>
              <a:rPr lang="fr-CH" dirty="0"/>
              <a:t>Démonstration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3677-1AC8-4D9E-8C55-20786BE7C2B6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211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Notre ressenti</a:t>
            </a:r>
            <a:br>
              <a:rPr lang="fr-CH"/>
            </a:br>
            <a:br>
              <a:rPr lang="fr-CH"/>
            </a:b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EE5-51F5-4941-8A7A-12BE152A04D7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852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Démonstration</a:t>
            </a:r>
            <a:br>
              <a:rPr lang="fr-CH"/>
            </a:br>
            <a:br>
              <a:rPr lang="fr-CH"/>
            </a:b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9604-4243-4E08-A094-C54CF422AC54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379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But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/>
              <a:t>Créer un site dynamique</a:t>
            </a:r>
          </a:p>
          <a:p>
            <a:pPr>
              <a:lnSpc>
                <a:spcPct val="250000"/>
              </a:lnSpc>
            </a:pPr>
            <a:r>
              <a:rPr lang="fr-CH"/>
              <a:t>Découvrir des Framework</a:t>
            </a:r>
          </a:p>
          <a:p>
            <a:pPr>
              <a:lnSpc>
                <a:spcPct val="250000"/>
              </a:lnSpc>
            </a:pPr>
            <a:r>
              <a:rPr lang="fr-CH"/>
              <a:t>Travail d’équipe</a:t>
            </a:r>
          </a:p>
          <a:p>
            <a:pPr>
              <a:lnSpc>
                <a:spcPct val="250000"/>
              </a:lnSpc>
            </a:pPr>
            <a:r>
              <a:rPr lang="fr-CH"/>
              <a:t>Lier une DB au site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E53-1238-4820-8D32-0B7348923671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24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Les objectifs demandés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/>
              <a:t>Page d’accueil</a:t>
            </a:r>
          </a:p>
          <a:p>
            <a:pPr>
              <a:lnSpc>
                <a:spcPct val="150000"/>
              </a:lnSpc>
            </a:pPr>
            <a:r>
              <a:rPr lang="fr-CH"/>
              <a:t>Liste des ouvrages</a:t>
            </a:r>
          </a:p>
          <a:p>
            <a:pPr>
              <a:lnSpc>
                <a:spcPct val="150000"/>
              </a:lnSpc>
            </a:pPr>
            <a:r>
              <a:rPr lang="fr-CH"/>
              <a:t>Page d’ajout d’ouvrage</a:t>
            </a:r>
          </a:p>
          <a:p>
            <a:pPr>
              <a:lnSpc>
                <a:spcPct val="150000"/>
              </a:lnSpc>
            </a:pPr>
            <a:r>
              <a:rPr lang="fr-CH"/>
              <a:t>Page d’appréciation</a:t>
            </a:r>
          </a:p>
          <a:p>
            <a:pPr>
              <a:lnSpc>
                <a:spcPct val="150000"/>
              </a:lnSpc>
            </a:pPr>
            <a:r>
              <a:rPr lang="fr-CH"/>
              <a:t>Connexion</a:t>
            </a:r>
          </a:p>
          <a:p>
            <a:pPr>
              <a:lnSpc>
                <a:spcPct val="150000"/>
              </a:lnSpc>
            </a:pPr>
            <a:r>
              <a:rPr lang="fr-CH"/>
              <a:t>Détail de compte</a:t>
            </a:r>
          </a:p>
          <a:p>
            <a:pPr>
              <a:lnSpc>
                <a:spcPct val="150000"/>
              </a:lnSpc>
            </a:pPr>
            <a:r>
              <a:rPr lang="fr-CH"/>
              <a:t>Contacte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56D1-99FB-4CE2-95F7-B6974F86C01E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8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Ce qu’on à voulu ajouter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Ajout d’une barre de recherche</a:t>
            </a:r>
          </a:p>
          <a:p>
            <a:r>
              <a:rPr lang="fr-CH" err="1"/>
              <a:t>Modif</a:t>
            </a:r>
            <a:r>
              <a:rPr lang="fr-CH"/>
              <a:t>/</a:t>
            </a:r>
            <a:r>
              <a:rPr lang="fr-CH" err="1"/>
              <a:t>supr</a:t>
            </a:r>
            <a:r>
              <a:rPr lang="fr-CH"/>
              <a:t> d’ouvrage</a:t>
            </a:r>
          </a:p>
          <a:p>
            <a:r>
              <a:rPr lang="fr-CH"/>
              <a:t>Création de compte</a:t>
            </a:r>
          </a:p>
          <a:p>
            <a:r>
              <a:rPr lang="fr-CH"/>
              <a:t>Ajout d’un commentaire</a:t>
            </a:r>
          </a:p>
          <a:p>
            <a:r>
              <a:rPr lang="fr-CH"/>
              <a:t>Responsive (Ecoconception)</a:t>
            </a:r>
          </a:p>
          <a:p>
            <a:r>
              <a:rPr lang="fr-CH" err="1"/>
              <a:t>Modif</a:t>
            </a:r>
            <a:r>
              <a:rPr lang="fr-CH"/>
              <a:t> de compte</a:t>
            </a:r>
          </a:p>
          <a:p>
            <a:r>
              <a:rPr lang="fr-CH"/>
              <a:t>Liste de message pour admin</a:t>
            </a:r>
          </a:p>
          <a:p>
            <a:r>
              <a:rPr lang="fr-CH"/>
              <a:t>Filtre de page</a:t>
            </a:r>
          </a:p>
          <a:p>
            <a:r>
              <a:rPr lang="fr-CH"/>
              <a:t>Filtre de catégorie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C0A2-707A-4A60-B13F-1D56237772D4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542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E9C1F-34A4-34D3-B8C3-DC646CC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Base de données (MySQL)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04CA31-D3C4-62BF-F8E7-AEFCFFD5F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27F94-2631-C5B7-A720-042AD8D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E5CB-54E1-4BAB-8DAD-B80B3E801054}" type="datetime1">
              <a:rPr lang="fr-CH" smtClean="0"/>
              <a:t>25.05.2022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DEA6B2-5D23-6A56-B337-833F6DD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05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6A22A5-2185-290D-0AAC-D5E2F8BA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MCD</a:t>
            </a:r>
          </a:p>
        </p:txBody>
      </p:sp>
      <p:sp>
        <p:nvSpPr>
          <p:cNvPr id="5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AD3D1C-36DB-64D2-51B4-728EEE2F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B2B4A68-68F7-4492-A45F-0F4B533A3C6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9C911388-5BD9-7236-CE65-D554AB2ED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547569"/>
            <a:ext cx="6270662" cy="3762396"/>
          </a:xfrm>
          <a:prstGeom prst="rect">
            <a:avLst/>
          </a:prstGeom>
          <a:effectLst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6A55A-5938-4F8F-AC0E-03D077B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5B6CE94A-0EB9-4B32-B25B-0E80AC2B2339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>
                <a:spcAft>
                  <a:spcPts val="600"/>
                </a:spcAft>
              </a:pPr>
              <a:t>5/25/2022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6A22A5-2185-290D-0AAC-D5E2F8BA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MLD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AD3D1C-36DB-64D2-51B4-728EEE2F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B2B4A68-68F7-4492-A45F-0F4B533A3C6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26CD31B6-0E49-12E9-260B-A047A7EE4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006724"/>
            <a:ext cx="6270662" cy="4844086"/>
          </a:xfrm>
          <a:prstGeom prst="rect">
            <a:avLst/>
          </a:prstGeom>
          <a:effectLst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6A55A-5938-4F8F-AC0E-03D077B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5B6CE94A-0EB9-4B32-B25B-0E80AC2B2339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>
                <a:spcAft>
                  <a:spcPts val="600"/>
                </a:spcAft>
              </a:pPr>
              <a:t>5/25/2022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16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Schéma UML</a:t>
            </a:r>
            <a:br>
              <a:rPr lang="fr-CH"/>
            </a:br>
            <a:br>
              <a:rPr lang="fr-CH"/>
            </a:b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EF2-08E2-4D74-9A7F-E4160D374887}" type="datetime1">
              <a:rPr lang="fr-CH" smtClean="0"/>
              <a:t>25.05.2022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32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Grand écran</PresentationFormat>
  <Slides>21</Slides>
  <Notes>20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Ion</vt:lpstr>
      <vt:lpstr>Présentation P_web2</vt:lpstr>
      <vt:lpstr>Sommaire</vt:lpstr>
      <vt:lpstr>But du projet</vt:lpstr>
      <vt:lpstr>Les objectifs demandés</vt:lpstr>
      <vt:lpstr>Ce qu’on à voulu ajouter</vt:lpstr>
      <vt:lpstr>Base de données (MySQL)</vt:lpstr>
      <vt:lpstr>MCD</vt:lpstr>
      <vt:lpstr>MLD</vt:lpstr>
      <vt:lpstr>Schéma UML  </vt:lpstr>
      <vt:lpstr>Schéma de cas d’utilisation</vt:lpstr>
      <vt:lpstr>Schéma d’Activité</vt:lpstr>
      <vt:lpstr>Schéma de Classe</vt:lpstr>
      <vt:lpstr>Méthode de projet et logiciels utilisés</vt:lpstr>
      <vt:lpstr>MVC (MainController)</vt:lpstr>
      <vt:lpstr>MVC (Autre Controller)</vt:lpstr>
      <vt:lpstr>MVC (Model random)</vt:lpstr>
      <vt:lpstr>Notre organisation  </vt:lpstr>
      <vt:lpstr>Ce qu’on a pu finir</vt:lpstr>
      <vt:lpstr>Problèmes rencontrés</vt:lpstr>
      <vt:lpstr>Notre ressenti  </vt:lpstr>
      <vt:lpstr>Démonstration  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P_web2</dc:title>
  <dc:creator>Thomas Rey</dc:creator>
  <cp:revision>64</cp:revision>
  <dcterms:created xsi:type="dcterms:W3CDTF">2022-05-20T11:45:15Z</dcterms:created>
  <dcterms:modified xsi:type="dcterms:W3CDTF">2022-05-25T08:17:16Z</dcterms:modified>
</cp:coreProperties>
</file>