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4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2BC3-44BF-4E0F-8016-98E210FD065C}" type="datetimeFigureOut">
              <a:rPr lang="fr-CH" smtClean="0"/>
              <a:t>20.05.2022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5DC3-0C08-471D-8651-E456DB0AAD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7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037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A: Carrefour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D: Récupération du GET et POST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 Méthodes de 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7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 : __</a:t>
            </a:r>
            <a:r>
              <a:rPr lang="fr-CH" baseline="0" dirty="0" err="1" smtClean="0"/>
              <a:t>construct</a:t>
            </a:r>
            <a:r>
              <a:rPr lang="fr-CH" baseline="0" dirty="0" smtClean="0"/>
              <a:t> Méthode de construction (initialisation/recherche des valeurs)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D : Show Méthode de préparation des valeurs et appel du </a:t>
            </a:r>
            <a:r>
              <a:rPr lang="fr-CH" dirty="0" err="1" smtClean="0"/>
              <a:t>View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241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D: Chaque méthode permet de faire une recherche dans la DB en fonction de son nom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A: Le constructeur permet de créer un objet du nom de la classe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854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pPr marL="171450" indent="-171450">
              <a:buFontTx/>
              <a:buChar char="-"/>
            </a:pPr>
            <a:r>
              <a:rPr lang="fr-CH" dirty="0" err="1" smtClean="0"/>
              <a:t>Github</a:t>
            </a:r>
            <a:r>
              <a:rPr lang="fr-CH" dirty="0" smtClean="0"/>
              <a:t> : 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Issues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Branches</a:t>
            </a:r>
          </a:p>
          <a:p>
            <a:pPr marL="628650" lvl="1" indent="-171450">
              <a:buFontTx/>
              <a:buChar char="-"/>
            </a:pPr>
            <a:r>
              <a:rPr lang="fr-CH" dirty="0" smtClean="0"/>
              <a:t>Répartition des tâches</a:t>
            </a:r>
          </a:p>
          <a:p>
            <a:pPr marL="457200" lvl="1" indent="0">
              <a:buFontTx/>
              <a:buNone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54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Damien:</a:t>
            </a:r>
          </a:p>
          <a:p>
            <a:r>
              <a:rPr lang="fr-CH" dirty="0" err="1" smtClean="0"/>
              <a:t>Features</a:t>
            </a:r>
            <a:r>
              <a:rPr lang="fr-CH" dirty="0" smtClean="0"/>
              <a:t> : Problème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js</a:t>
            </a:r>
            <a:r>
              <a:rPr lang="fr-CH" baseline="0" dirty="0" smtClean="0"/>
              <a:t> page Home 5 last books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640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Affichage 5 dernier livre non afficher (seulement 3) mais méthode</a:t>
            </a:r>
            <a:r>
              <a:rPr lang="fr-CH" baseline="0" dirty="0" smtClean="0"/>
              <a:t> fonctionnelle mais JS problème</a:t>
            </a:r>
          </a:p>
          <a:p>
            <a:r>
              <a:rPr lang="fr-CH" dirty="0" smtClean="0"/>
              <a:t>Problème passage information</a:t>
            </a:r>
            <a:r>
              <a:rPr lang="fr-CH" baseline="0" dirty="0" smtClean="0"/>
              <a:t> </a:t>
            </a:r>
            <a:r>
              <a:rPr lang="fr-CH" dirty="0" smtClean="0"/>
              <a:t>Controller</a:t>
            </a:r>
            <a:r>
              <a:rPr lang="fr-CH" baseline="0" dirty="0" smtClean="0"/>
              <a:t> au </a:t>
            </a:r>
            <a:r>
              <a:rPr lang="fr-CH" baseline="0" dirty="0" err="1" smtClean="0"/>
              <a:t>View</a:t>
            </a:r>
            <a:r>
              <a:rPr lang="fr-CH" baseline="0" dirty="0" smtClean="0"/>
              <a:t> (essaie POST + GLOBAL) réussie avec session</a:t>
            </a:r>
          </a:p>
          <a:p>
            <a:r>
              <a:rPr lang="fr-CH" dirty="0" smtClean="0"/>
              <a:t>Pas réussie faire test</a:t>
            </a:r>
            <a:r>
              <a:rPr lang="fr-CH" baseline="0" dirty="0" smtClean="0"/>
              <a:t> (essaie avec Création DB test puis </a:t>
            </a:r>
            <a:r>
              <a:rPr lang="fr-CH" baseline="0" dirty="0" err="1" smtClean="0"/>
              <a:t>suppersion</a:t>
            </a:r>
            <a:r>
              <a:rPr lang="fr-CH" baseline="0" dirty="0" smtClean="0"/>
              <a:t> + Framework </a:t>
            </a:r>
            <a:r>
              <a:rPr lang="fr-CH" baseline="0" dirty="0" err="1" smtClean="0"/>
              <a:t>EnhanceTestFramework</a:t>
            </a:r>
            <a:r>
              <a:rPr lang="fr-CH" baseline="0" dirty="0" smtClean="0"/>
              <a:t> + </a:t>
            </a:r>
            <a:r>
              <a:rPr lang="fr-CH" baseline="0" dirty="0" err="1" smtClean="0"/>
              <a:t>Puppeteer</a:t>
            </a:r>
            <a:r>
              <a:rPr lang="fr-CH" baseline="0" dirty="0" smtClean="0"/>
              <a:t> qui </a:t>
            </a:r>
            <a:r>
              <a:rPr lang="fr-CH" baseline="0" dirty="0" err="1" smtClean="0"/>
              <a:t>detruit</a:t>
            </a:r>
            <a:r>
              <a:rPr lang="fr-CH" baseline="0" dirty="0" smtClean="0"/>
              <a:t> le </a:t>
            </a:r>
            <a:r>
              <a:rPr lang="fr-CH" baseline="0" dirty="0" err="1" smtClean="0"/>
              <a:t>npm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Heroku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servor</a:t>
            </a:r>
            <a:r>
              <a:rPr lang="fr-CH" baseline="0" dirty="0" smtClean="0"/>
              <a:t> HS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90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 Damien Thomas:</a:t>
            </a:r>
          </a:p>
          <a:p>
            <a:r>
              <a:rPr lang="fr-CH" dirty="0" smtClean="0"/>
              <a:t>A: Projet</a:t>
            </a:r>
            <a:r>
              <a:rPr lang="fr-CH" baseline="0" dirty="0" smtClean="0"/>
              <a:t> bon pour le renforcement des connaissances du module (PHP/Connexion DB) et des diagrammes. Répétitif de mon côté. Grâce à ce projet je peux faire du PHP au propre</a:t>
            </a:r>
          </a:p>
          <a:p>
            <a:endParaRPr lang="fr-CH" dirty="0" smtClean="0"/>
          </a:p>
          <a:p>
            <a:r>
              <a:rPr lang="fr-CH" dirty="0" smtClean="0"/>
              <a:t>D: Le projet m’a permis de</a:t>
            </a:r>
            <a:r>
              <a:rPr lang="fr-CH" baseline="0" dirty="0" smtClean="0"/>
              <a:t> mettre en pratique mes connaissances et en découvrir, non seulement </a:t>
            </a:r>
            <a:r>
              <a:rPr lang="fr-CH" baseline="0" dirty="0" err="1" smtClean="0"/>
              <a:t>tailwind</a:t>
            </a:r>
            <a:r>
              <a:rPr lang="fr-CH" baseline="0" dirty="0" smtClean="0"/>
              <a:t>. Malgré que nous n’avons pas terminé à 100%, je suis quand même content du résultat.</a:t>
            </a:r>
          </a:p>
          <a:p>
            <a:endParaRPr lang="fr-CH" dirty="0" smtClean="0"/>
          </a:p>
          <a:p>
            <a:r>
              <a:rPr lang="fr-CH" dirty="0" smtClean="0"/>
              <a:t>T: Renforcement</a:t>
            </a:r>
            <a:r>
              <a:rPr lang="fr-CH" baseline="0" dirty="0" smtClean="0"/>
              <a:t> des connaissances PHP/DB (Comme Aurélien). J’ai pu découvrir de nouvelles choses comme CI et </a:t>
            </a:r>
            <a:r>
              <a:rPr lang="fr-CH" baseline="0" dirty="0" err="1" smtClean="0"/>
              <a:t>heroku</a:t>
            </a:r>
            <a:r>
              <a:rPr lang="fr-CH" baseline="0" dirty="0" smtClean="0"/>
              <a:t>. Petit difficulté sur </a:t>
            </a:r>
            <a:r>
              <a:rPr lang="fr-CH" baseline="0" dirty="0" err="1" smtClean="0"/>
              <a:t>tailwind</a:t>
            </a:r>
            <a:r>
              <a:rPr lang="fr-CH" baseline="0" dirty="0" smtClean="0"/>
              <a:t> et ressentiment sur le fait de ne pas avoir eu de cours sur les tests et du coup de les faires sur le projet.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10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smtClean="0"/>
              <a:t>Montrer Site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450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Framework</a:t>
            </a:r>
            <a:r>
              <a:rPr lang="fr-CH" baseline="0" dirty="0" smtClean="0"/>
              <a:t> si utilisé</a:t>
            </a:r>
          </a:p>
          <a:p>
            <a:r>
              <a:rPr lang="fr-CH" baseline="0" dirty="0" smtClean="0"/>
              <a:t>Renforcement travail d’équipe/collaboration entre membre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r>
              <a:rPr lang="fr-CH" dirty="0" smtClean="0"/>
              <a:t>Accueil</a:t>
            </a:r>
            <a:r>
              <a:rPr lang="fr-CH" baseline="0" dirty="0" smtClean="0"/>
              <a:t> avec 5 dernier livre de la DB</a:t>
            </a:r>
          </a:p>
          <a:p>
            <a:r>
              <a:rPr lang="fr-CH" baseline="0" dirty="0" smtClean="0"/>
              <a:t>Liste ouvrage avec catégorie (ajout de petit détail supplémentaire)</a:t>
            </a:r>
          </a:p>
          <a:p>
            <a:r>
              <a:rPr lang="fr-CH" baseline="0" dirty="0" smtClean="0"/>
              <a:t>Ajout ouvrage si connecté</a:t>
            </a:r>
          </a:p>
          <a:p>
            <a:r>
              <a:rPr lang="fr-CH" dirty="0" smtClean="0"/>
              <a:t>Appréciation</a:t>
            </a:r>
            <a:r>
              <a:rPr lang="fr-CH" baseline="0" dirty="0" smtClean="0"/>
              <a:t> en bas de page détail (être connecté)</a:t>
            </a:r>
          </a:p>
          <a:p>
            <a:r>
              <a:rPr lang="fr-CH" baseline="0" dirty="0" smtClean="0"/>
              <a:t>Détail compte (admin ou non)</a:t>
            </a:r>
          </a:p>
          <a:p>
            <a:r>
              <a:rPr lang="fr-CH" baseline="0" dirty="0" smtClean="0"/>
              <a:t>Contacte (envoie d’un mail sur l’un de nous, prévus avec page admin ou SMTP)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28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 </a:t>
            </a:r>
          </a:p>
          <a:p>
            <a:r>
              <a:rPr lang="fr-CH" dirty="0" smtClean="0"/>
              <a:t>Barre recherche</a:t>
            </a:r>
            <a:r>
              <a:rPr lang="fr-CH" baseline="0" dirty="0" smtClean="0"/>
              <a:t> livre ou auteur</a:t>
            </a:r>
            <a:endParaRPr lang="fr-CH" dirty="0" smtClean="0"/>
          </a:p>
          <a:p>
            <a:r>
              <a:rPr lang="fr-CH" dirty="0" smtClean="0"/>
              <a:t>Ajout commentaire en</a:t>
            </a:r>
            <a:r>
              <a:rPr lang="fr-CH" baseline="0" dirty="0" smtClean="0"/>
              <a:t> + </a:t>
            </a:r>
            <a:r>
              <a:rPr lang="fr-CH" dirty="0" smtClean="0"/>
              <a:t>d’appréciation</a:t>
            </a:r>
          </a:p>
          <a:p>
            <a:r>
              <a:rPr lang="fr-CH" dirty="0" smtClean="0"/>
              <a:t>Liste message admin -&gt; Page admin</a:t>
            </a:r>
          </a:p>
          <a:p>
            <a:r>
              <a:rPr lang="fr-CH" dirty="0" smtClean="0"/>
              <a:t>Filtre nb page + date édition + moyenne</a:t>
            </a:r>
          </a:p>
          <a:p>
            <a:r>
              <a:rPr lang="fr-CH" dirty="0" smtClean="0"/>
              <a:t>Filtre</a:t>
            </a:r>
            <a:r>
              <a:rPr lang="fr-CH" baseline="0" dirty="0" smtClean="0"/>
              <a:t> catégorie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12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985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Listage</a:t>
            </a:r>
            <a:r>
              <a:rPr lang="fr-CH" baseline="0" dirty="0" smtClean="0"/>
              <a:t> des tâches du CDC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Explication des tâches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Explication de ce qui est faut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56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Représentation</a:t>
            </a:r>
            <a:r>
              <a:rPr lang="fr-CH" baseline="0" dirty="0" smtClean="0"/>
              <a:t> de ce que fait le MVC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Devrait peut-être utiliser des flux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14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Aurélien:</a:t>
            </a:r>
          </a:p>
          <a:p>
            <a:r>
              <a:rPr lang="fr-CH" dirty="0" smtClean="0"/>
              <a:t>-</a:t>
            </a:r>
            <a:r>
              <a:rPr lang="fr-CH" dirty="0" err="1" smtClean="0"/>
              <a:t>Chaques</a:t>
            </a:r>
            <a:r>
              <a:rPr lang="fr-CH" baseline="0" dirty="0" smtClean="0"/>
              <a:t> classes du model contienne les requêtes</a:t>
            </a:r>
          </a:p>
          <a:p>
            <a:r>
              <a:rPr lang="fr-CH" baseline="0" dirty="0" smtClean="0"/>
              <a:t>-Un </a:t>
            </a:r>
            <a:r>
              <a:rPr lang="fr-CH" baseline="0" dirty="0" err="1" smtClean="0"/>
              <a:t>controller</a:t>
            </a:r>
            <a:r>
              <a:rPr lang="fr-CH" baseline="0" dirty="0" smtClean="0"/>
              <a:t> par page ou action</a:t>
            </a:r>
            <a:endParaRPr lang="fr-CH" dirty="0" smtClean="0"/>
          </a:p>
          <a:p>
            <a:r>
              <a:rPr lang="fr-CH" dirty="0" smtClean="0"/>
              <a:t>- Manque de lien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42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Thomas: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5DC3-0C08-471D-8651-E456DB0AADAD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10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8E7F-10E7-4CA0-9998-B44C7E948E10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609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BA03-2B31-4236-99A6-7779FABA0752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9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A4D4-64B7-4321-9CB8-E0CE5206E2E3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896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3971-0BEB-4261-B8A1-5CED696BDF2B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01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D158-2D10-459C-8659-D17B43EF84E7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18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D18F-9DC4-431E-B729-17F05B9709DD}" type="datetime1">
              <a:rPr lang="fr-CH" smtClean="0"/>
              <a:t>20.05.2022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00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EA31-9E01-4692-8F8B-9CF6CB406E09}" type="datetime1">
              <a:rPr lang="fr-CH" smtClean="0"/>
              <a:t>20.05.2022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B073-A0DC-4EE9-8F98-D91BBE05EE65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383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F789-5469-4380-81CC-74D2CA31AD85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955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EC0F-070E-4D8C-8FCE-58D33E0F2459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6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F92C-D580-4A0B-90B0-08F10609284A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73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C4B2-4420-4092-A60E-EA5F9ABAD405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806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33A-6498-4B01-A806-FFCD950CE676}" type="datetime1">
              <a:rPr lang="fr-CH" smtClean="0"/>
              <a:t>20.05.2022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64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506E-EB58-4B67-B27B-0149E29A1406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47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B608-8AE3-4892-940B-E68402D43E79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AF09-FCBA-4B89-A413-5DAD05B89F9E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4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D056-F3A3-4736-A5D4-B3C9CABCC26E}" type="datetime1">
              <a:rPr lang="fr-CH" smtClean="0"/>
              <a:t>20.05.2022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09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871AC7-9F18-47F2-A642-AC5D3D92AF69}" type="datetime1">
              <a:rPr lang="fr-CH" smtClean="0"/>
              <a:t>20.05.2022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4A68-68F7-4492-A45F-0F4B533A3C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91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P_web2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Aurélien </a:t>
            </a:r>
            <a:r>
              <a:rPr lang="fr-CH" dirty="0" err="1" smtClean="0"/>
              <a:t>devaud</a:t>
            </a:r>
            <a:r>
              <a:rPr lang="fr-CH" dirty="0" smtClean="0"/>
              <a:t>, Damien loup et thomas </a:t>
            </a:r>
            <a:r>
              <a:rPr lang="fr-CH" dirty="0" err="1" smtClean="0"/>
              <a:t>rey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0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 de projet et logiciels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Design pattern MVC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Visual studio Code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GitHub</a:t>
            </a:r>
          </a:p>
          <a:p>
            <a:pPr>
              <a:lnSpc>
                <a:spcPct val="150000"/>
              </a:lnSpc>
            </a:pPr>
            <a:r>
              <a:rPr lang="fr-CH" dirty="0" err="1" smtClean="0"/>
              <a:t>Tailwind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err="1" smtClean="0"/>
              <a:t>CircleCI</a:t>
            </a: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err="1" smtClean="0"/>
              <a:t>Heroku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0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</a:t>
            </a:r>
            <a:r>
              <a:rPr lang="fr-CH" dirty="0" err="1" smtClean="0"/>
              <a:t>MainController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964" y="1374863"/>
            <a:ext cx="1887427" cy="5483137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36315" y="1374863"/>
            <a:ext cx="4448818" cy="54831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2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(Autre Controller)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6172" y="1569061"/>
            <a:ext cx="7423646" cy="48757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MVC (Model </a:t>
            </a:r>
            <a:r>
              <a:rPr lang="fr-CH" dirty="0" err="1" smtClean="0"/>
              <a:t>random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4165" y="1152983"/>
            <a:ext cx="4797173" cy="56412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5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organisation</a:t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8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qu’on a pu </a:t>
            </a:r>
            <a:r>
              <a:rPr lang="fr-CH" dirty="0" smtClean="0"/>
              <a:t>finir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Obligatoire</a:t>
            </a:r>
          </a:p>
          <a:p>
            <a:r>
              <a:rPr lang="fr-CH" dirty="0" err="1" smtClean="0"/>
              <a:t>Controllers</a:t>
            </a:r>
            <a:r>
              <a:rPr lang="fr-CH" dirty="0" smtClean="0"/>
              <a:t> finis</a:t>
            </a:r>
          </a:p>
          <a:p>
            <a:r>
              <a:rPr lang="fr-CH" dirty="0" smtClean="0"/>
              <a:t>Pages finies</a:t>
            </a:r>
          </a:p>
          <a:p>
            <a:r>
              <a:rPr lang="fr-CH" dirty="0" err="1" smtClean="0"/>
              <a:t>Models</a:t>
            </a:r>
            <a:r>
              <a:rPr lang="fr-CH" dirty="0" smtClean="0"/>
              <a:t> finis</a:t>
            </a:r>
          </a:p>
          <a:p>
            <a:r>
              <a:rPr lang="fr-CH" dirty="0" err="1" smtClean="0"/>
              <a:t>Feature</a:t>
            </a:r>
            <a:r>
              <a:rPr lang="fr-CH" dirty="0" smtClean="0"/>
              <a:t> 95%</a:t>
            </a:r>
          </a:p>
          <a:p>
            <a:pPr marL="0" indent="0">
              <a:buNone/>
            </a:pPr>
            <a:r>
              <a:rPr lang="fr-CH" dirty="0" smtClean="0"/>
              <a:t>Facultatif</a:t>
            </a:r>
          </a:p>
          <a:p>
            <a:r>
              <a:rPr lang="fr-CH" dirty="0" smtClean="0"/>
              <a:t>Ajout d’une personne</a:t>
            </a:r>
          </a:p>
          <a:p>
            <a:r>
              <a:rPr lang="fr-CH" dirty="0" smtClean="0"/>
              <a:t>Responsive</a:t>
            </a:r>
          </a:p>
          <a:p>
            <a:r>
              <a:rPr lang="fr-CH" dirty="0" smtClean="0"/>
              <a:t>Filtre de catégorie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9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</a:t>
            </a:r>
            <a:r>
              <a:rPr lang="fr-CH" dirty="0" smtClean="0"/>
              <a:t>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Affichage des livres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Envoie des informations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Test de </a:t>
            </a:r>
            <a:r>
              <a:rPr lang="fr-CH" dirty="0" err="1" smtClean="0"/>
              <a:t>CircleCI</a:t>
            </a:r>
            <a:endParaRPr lang="fr-CH" dirty="0" smtClean="0"/>
          </a:p>
          <a:p>
            <a:pPr>
              <a:lnSpc>
                <a:spcPct val="300000"/>
              </a:lnSpc>
            </a:pPr>
            <a:r>
              <a:rPr lang="fr-CH" dirty="0" smtClean="0"/>
              <a:t>Serveur d’</a:t>
            </a:r>
            <a:r>
              <a:rPr lang="fr-CH" dirty="0" err="1" smtClean="0"/>
              <a:t>Heroku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90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Notre </a:t>
            </a:r>
            <a:r>
              <a:rPr lang="fr-CH" dirty="0" smtClean="0"/>
              <a:t>ressenti</a:t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85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7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But du projet</a:t>
            </a:r>
          </a:p>
          <a:p>
            <a:r>
              <a:rPr lang="fr-CH" dirty="0" smtClean="0"/>
              <a:t>Les objectifs demandés</a:t>
            </a:r>
          </a:p>
          <a:p>
            <a:r>
              <a:rPr lang="fr-CH" dirty="0"/>
              <a:t>C</a:t>
            </a:r>
            <a:r>
              <a:rPr lang="fr-CH" dirty="0" smtClean="0"/>
              <a:t>e </a:t>
            </a:r>
            <a:r>
              <a:rPr lang="fr-CH" dirty="0"/>
              <a:t>qu’on à voulu </a:t>
            </a:r>
            <a:r>
              <a:rPr lang="fr-CH" dirty="0" smtClean="0"/>
              <a:t>ajouter</a:t>
            </a:r>
          </a:p>
          <a:p>
            <a:r>
              <a:rPr lang="fr-CH" dirty="0" smtClean="0"/>
              <a:t>Schéma UML</a:t>
            </a:r>
          </a:p>
          <a:p>
            <a:r>
              <a:rPr lang="fr-CH" dirty="0" smtClean="0"/>
              <a:t>Méthode de projet et logiciels utilisés</a:t>
            </a:r>
          </a:p>
          <a:p>
            <a:r>
              <a:rPr lang="fr-CH" dirty="0" smtClean="0"/>
              <a:t>Notre organisation</a:t>
            </a:r>
          </a:p>
          <a:p>
            <a:r>
              <a:rPr lang="fr-CH" dirty="0" smtClean="0"/>
              <a:t>Ce qu’on a pu finir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CH" dirty="0" smtClean="0"/>
              <a:t>Notre ressenti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21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Créer un site dynamique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Découvrir des Framework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Travail d’équipe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Lier une DB au site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24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objectifs </a:t>
            </a:r>
            <a:r>
              <a:rPr lang="fr-CH" dirty="0" smtClean="0"/>
              <a:t>demandés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 smtClean="0"/>
              <a:t>Page d’accueil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Liste des ouvrages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Page d’ajout d’ouvrage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Page d’appréciation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Connexion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Détail de compte</a:t>
            </a:r>
          </a:p>
          <a:p>
            <a:pPr>
              <a:lnSpc>
                <a:spcPct val="150000"/>
              </a:lnSpc>
            </a:pPr>
            <a:r>
              <a:rPr lang="fr-CH" dirty="0" smtClean="0"/>
              <a:t>Contacte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8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qu’on à voulu </a:t>
            </a:r>
            <a:r>
              <a:rPr lang="fr-CH" dirty="0" smtClean="0"/>
              <a:t>ajouter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Ajout d’une barre de recherche</a:t>
            </a:r>
          </a:p>
          <a:p>
            <a:r>
              <a:rPr lang="fr-CH" dirty="0" err="1" smtClean="0"/>
              <a:t>Modif</a:t>
            </a:r>
            <a:r>
              <a:rPr lang="fr-CH" dirty="0" smtClean="0"/>
              <a:t>/</a:t>
            </a:r>
            <a:r>
              <a:rPr lang="fr-CH" dirty="0" err="1" smtClean="0"/>
              <a:t>supr</a:t>
            </a:r>
            <a:r>
              <a:rPr lang="fr-CH" dirty="0" smtClean="0"/>
              <a:t> d’ouvrage</a:t>
            </a:r>
          </a:p>
          <a:p>
            <a:r>
              <a:rPr lang="fr-CH" dirty="0" smtClean="0"/>
              <a:t>Création de compte</a:t>
            </a:r>
          </a:p>
          <a:p>
            <a:r>
              <a:rPr lang="fr-CH" dirty="0" smtClean="0"/>
              <a:t>Ajout d’un commentaire</a:t>
            </a:r>
          </a:p>
          <a:p>
            <a:r>
              <a:rPr lang="fr-CH" dirty="0" smtClean="0"/>
              <a:t>Responsive (Ecoconception)</a:t>
            </a:r>
          </a:p>
          <a:p>
            <a:r>
              <a:rPr lang="fr-CH" dirty="0" err="1" smtClean="0"/>
              <a:t>Modif</a:t>
            </a:r>
            <a:r>
              <a:rPr lang="fr-CH" dirty="0" smtClean="0"/>
              <a:t> de compte</a:t>
            </a:r>
          </a:p>
          <a:p>
            <a:r>
              <a:rPr lang="fr-CH" dirty="0" smtClean="0"/>
              <a:t>Liste de message pour admin</a:t>
            </a:r>
          </a:p>
          <a:p>
            <a:r>
              <a:rPr lang="fr-CH" dirty="0" smtClean="0"/>
              <a:t>Filtre de page</a:t>
            </a:r>
          </a:p>
          <a:p>
            <a:r>
              <a:rPr lang="fr-CH" dirty="0" smtClean="0"/>
              <a:t>Filtre de catégorie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54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Schéma </a:t>
            </a:r>
            <a:r>
              <a:rPr lang="fr-CH" dirty="0" smtClean="0"/>
              <a:t>UML</a:t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3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de cas d’utilisation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19" y="2052638"/>
            <a:ext cx="4621138" cy="419576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d’Activité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8" y="2164560"/>
            <a:ext cx="11264353" cy="384937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0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de Classe</a:t>
            </a:r>
            <a:endParaRPr lang="fr-CH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4080" y="2262370"/>
            <a:ext cx="5416338" cy="3610891"/>
          </a:xfrm>
          <a:prstGeom prst="rect">
            <a:avLst/>
          </a:prstGeom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55045" y="2262369"/>
            <a:ext cx="6492017" cy="354055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4A68-68F7-4492-A45F-0F4B533A3C6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671</Words>
  <Application>Microsoft Office PowerPoint</Application>
  <PresentationFormat>Grand écran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Présentation P_web2</vt:lpstr>
      <vt:lpstr>Sommaire</vt:lpstr>
      <vt:lpstr>But du projet</vt:lpstr>
      <vt:lpstr>Les objectifs demandés</vt:lpstr>
      <vt:lpstr>Ce qu’on à voulu ajouter</vt:lpstr>
      <vt:lpstr>Schéma UML  </vt:lpstr>
      <vt:lpstr>Schéma de cas d’utilisation</vt:lpstr>
      <vt:lpstr>Schéma d’Activité</vt:lpstr>
      <vt:lpstr>Schéma de Classe</vt:lpstr>
      <vt:lpstr>Méthode de projet et logiciels utilisés</vt:lpstr>
      <vt:lpstr>MVC (MainController)</vt:lpstr>
      <vt:lpstr>MVC (Autre Controller)</vt:lpstr>
      <vt:lpstr>MVC (Model random)</vt:lpstr>
      <vt:lpstr>Notre organisation  </vt:lpstr>
      <vt:lpstr>Ce qu’on a pu finir</vt:lpstr>
      <vt:lpstr>Problèmes rencontrés</vt:lpstr>
      <vt:lpstr>Notre ressenti  </vt:lpstr>
      <vt:lpstr>Démonstration  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P_web2</dc:title>
  <dc:creator>Thomas Rey</dc:creator>
  <cp:lastModifiedBy>Thomas Rey</cp:lastModifiedBy>
  <cp:revision>14</cp:revision>
  <dcterms:created xsi:type="dcterms:W3CDTF">2022-05-20T11:45:15Z</dcterms:created>
  <dcterms:modified xsi:type="dcterms:W3CDTF">2022-05-20T14:21:38Z</dcterms:modified>
</cp:coreProperties>
</file>