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27"/>
  </p:notesMasterIdLst>
  <p:sldIdLst>
    <p:sldId id="274" r:id="rId2"/>
    <p:sldId id="275" r:id="rId3"/>
    <p:sldId id="276" r:id="rId4"/>
    <p:sldId id="295" r:id="rId5"/>
    <p:sldId id="277" r:id="rId6"/>
    <p:sldId id="278" r:id="rId7"/>
    <p:sldId id="279" r:id="rId8"/>
    <p:sldId id="296" r:id="rId9"/>
    <p:sldId id="281" r:id="rId10"/>
    <p:sldId id="289" r:id="rId11"/>
    <p:sldId id="282" r:id="rId12"/>
    <p:sldId id="283" r:id="rId13"/>
    <p:sldId id="284" r:id="rId14"/>
    <p:sldId id="285" r:id="rId15"/>
    <p:sldId id="297" r:id="rId16"/>
    <p:sldId id="286" r:id="rId17"/>
    <p:sldId id="294" r:id="rId18"/>
    <p:sldId id="287" r:id="rId19"/>
    <p:sldId id="288" r:id="rId20"/>
    <p:sldId id="291" r:id="rId21"/>
    <p:sldId id="292" r:id="rId22"/>
    <p:sldId id="293" r:id="rId23"/>
    <p:sldId id="298" r:id="rId24"/>
    <p:sldId id="299" r:id="rId25"/>
    <p:sldId id="30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156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7D11139-2DA4-4AE1-AA9E-F5CB6FE132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6023695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QopRuH1E" TargetMode="External"/><Relationship Id="rId2" Type="http://schemas.openxmlformats.org/officeDocument/2006/relationships/hyperlink" Target="https://www.youtube.com/watch?v=2Jmty_NiaX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betomp4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mael33/oc20/compare/139f923a3872c4706fd1f78b5e7b316f2b50b401...mai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1133947"/>
            <a:ext cx="9465200" cy="477200"/>
          </a:xfrm>
        </p:spPr>
        <p:txBody>
          <a:bodyPr/>
          <a:lstStyle/>
          <a:p>
            <a:r>
              <a:rPr lang="fr-CH" dirty="0"/>
              <a:t>Instanciation d’une classe : la classe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6" y="1780093"/>
            <a:ext cx="9465200" cy="1440627"/>
          </a:xfrm>
        </p:spPr>
        <p:txBody>
          <a:bodyPr/>
          <a:lstStyle/>
          <a:p>
            <a:r>
              <a:rPr lang="fr-CH" dirty="0"/>
              <a:t>Permet de simuler un combat</a:t>
            </a:r>
          </a:p>
          <a:p>
            <a:r>
              <a:rPr lang="fr-CH" dirty="0"/>
              <a:t>Combat lancé soit par un </a:t>
            </a:r>
            <a:r>
              <a:rPr lang="fr-CH" dirty="0" err="1"/>
              <a:t>pokémon</a:t>
            </a:r>
            <a:r>
              <a:rPr lang="fr-CH" dirty="0"/>
              <a:t> sauvage, soit un </a:t>
            </a:r>
            <a:r>
              <a:rPr lang="fr-CH" dirty="0" err="1"/>
              <a:t>pnj</a:t>
            </a:r>
            <a:endParaRPr lang="fr-CH" dirty="0"/>
          </a:p>
          <a:p>
            <a:r>
              <a:rPr lang="fr-CH" dirty="0"/>
              <a:t>Méthode des classes </a:t>
            </a:r>
            <a:r>
              <a:rPr lang="fr-CH" dirty="0" err="1"/>
              <a:t>PNJCombat</a:t>
            </a:r>
            <a:r>
              <a:rPr lang="fr-CH" dirty="0"/>
              <a:t> et Pokémon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8AF6BB3-9204-43A2-9FE0-50D6F5ED91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3311" y="3578173"/>
            <a:ext cx="9185377" cy="1628934"/>
          </a:xfrm>
        </p:spPr>
      </p:pic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Classes composées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Combat composée de classe Joueur et Pokémon ou </a:t>
            </a:r>
            <a:r>
              <a:rPr lang="fr-CH" dirty="0" err="1"/>
              <a:t>PNJCombat</a:t>
            </a:r>
            <a:endParaRPr lang="fr-CH" dirty="0"/>
          </a:p>
          <a:p>
            <a:endParaRPr lang="fr-CH" dirty="0"/>
          </a:p>
          <a:p>
            <a:r>
              <a:rPr lang="fr-CH" dirty="0"/>
              <a:t>Classe Joueur et </a:t>
            </a:r>
            <a:r>
              <a:rPr lang="fr-CH" dirty="0" err="1"/>
              <a:t>PNJCombat</a:t>
            </a:r>
            <a:r>
              <a:rPr lang="fr-CH" dirty="0"/>
              <a:t> composée de classe Pokémon</a:t>
            </a:r>
          </a:p>
          <a:p>
            <a:endParaRPr lang="fr-CH" dirty="0"/>
          </a:p>
          <a:p>
            <a:r>
              <a:rPr lang="fr-CH" dirty="0"/>
              <a:t>Classe Pokémon composée de classe Attaque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d’héritage dans notre programme</a:t>
            </a:r>
          </a:p>
          <a:p>
            <a:endParaRPr lang="fr-CH" dirty="0"/>
          </a:p>
          <a:p>
            <a:r>
              <a:rPr lang="fr-CH" dirty="0"/>
              <a:t>Possibilité de faire hériter les classes d’une classe Sprite</a:t>
            </a:r>
          </a:p>
          <a:p>
            <a:endParaRPr lang="fr-CH" dirty="0"/>
          </a:p>
          <a:p>
            <a:r>
              <a:rPr lang="fr-CH" dirty="0"/>
              <a:t>Possibilité de faire hériter la classe </a:t>
            </a:r>
            <a:r>
              <a:rPr lang="fr-CH" dirty="0" err="1"/>
              <a:t>PNJCombat</a:t>
            </a:r>
            <a:r>
              <a:rPr lang="fr-CH" dirty="0"/>
              <a:t> de Joueur et Obstacle</a:t>
            </a:r>
          </a:p>
          <a:p>
            <a:endParaRPr lang="fr-CH" dirty="0"/>
          </a:p>
          <a:p>
            <a:r>
              <a:rPr lang="fr-CH" dirty="0"/>
              <a:t>Possibilité de faire hériter la classe Pokémon de la classe Obstacle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998440"/>
            <a:ext cx="9465200" cy="477200"/>
          </a:xfrm>
        </p:spPr>
        <p:txBody>
          <a:bodyPr/>
          <a:lstStyle/>
          <a:p>
            <a:r>
              <a:rPr lang="fr-CH" dirty="0"/>
              <a:t>Initialisation : fichier variables.py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02400"/>
            <a:ext cx="9465200" cy="3653200"/>
          </a:xfrm>
        </p:spPr>
        <p:txBody>
          <a:bodyPr/>
          <a:lstStyle/>
          <a:p>
            <a:r>
              <a:rPr lang="fr-CH" dirty="0"/>
              <a:t>Contient toutes les variables globales</a:t>
            </a:r>
          </a:p>
          <a:p>
            <a:r>
              <a:rPr lang="fr-CH" dirty="0"/>
              <a:t>Initialise le joueur, ainsi qu’un </a:t>
            </a:r>
            <a:r>
              <a:rPr lang="fr-CH" dirty="0" err="1"/>
              <a:t>pnj</a:t>
            </a:r>
            <a:r>
              <a:rPr lang="fr-CH" dirty="0"/>
              <a:t> et un </a:t>
            </a:r>
            <a:r>
              <a:rPr lang="fr-CH" dirty="0" err="1"/>
              <a:t>pokémon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CC0B6EB-645D-4C88-B869-3D339A2C6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7763" y="2529900"/>
            <a:ext cx="6144873" cy="3264467"/>
          </a:xfrm>
        </p:spPr>
      </p:pic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C9D245-764D-4BBA-B4C4-3E1845BFE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F563F0-6AA9-40BF-AF5F-9E060A38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190499"/>
            <a:ext cx="7956550" cy="58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BAF95-8B85-4263-9BA3-B84BD6DD2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2A7E2-8D5E-42A7-A79F-6EC050A4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" y="152400"/>
            <a:ext cx="10881957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Déplacement</a:t>
            </a:r>
            <a:r>
              <a:rPr lang="en-US" dirty="0"/>
              <a:t> - 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FAB05756-77E2-4FCF-8A00-B25339373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Bliting</a:t>
            </a:r>
            <a:r>
              <a:rPr lang="en-US" dirty="0"/>
              <a:t> des sprites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personage</a:t>
            </a:r>
          </a:p>
          <a:p>
            <a:r>
              <a:rPr lang="en-US" dirty="0" err="1"/>
              <a:t>Blit</a:t>
            </a:r>
            <a:r>
              <a:rPr lang="en-US" dirty="0"/>
              <a:t> les sprites du combat </a:t>
            </a:r>
            <a:r>
              <a:rPr lang="en-US" dirty="0" err="1"/>
              <a:t>lorsqu’un</a:t>
            </a:r>
            <a:r>
              <a:rPr lang="en-US" dirty="0"/>
              <a:t> combat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lancé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pokémon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66625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67613"/>
            <a:ext cx="9465200" cy="3653200"/>
          </a:xfrm>
        </p:spPr>
        <p:txBody>
          <a:bodyPr/>
          <a:lstStyle/>
          <a:p>
            <a:r>
              <a:rPr lang="fr-CH" dirty="0"/>
              <a:t>Forces :</a:t>
            </a:r>
          </a:p>
          <a:p>
            <a:pPr lvl="1"/>
            <a:r>
              <a:rPr lang="fr-CH" dirty="0"/>
              <a:t>Deux phases distinctes de jeu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Utilise le pavé directionnel ainsi que la souris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Possibilité infinie de création de </a:t>
            </a:r>
            <a:r>
              <a:rPr lang="fr-CH" dirty="0" err="1"/>
              <a:t>pokémon</a:t>
            </a:r>
            <a:r>
              <a:rPr lang="fr-CH" dirty="0"/>
              <a:t> et attaques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Map</a:t>
            </a:r>
            <a:r>
              <a:rPr lang="fr-CH" dirty="0"/>
              <a:t> extensible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Combat offrant plusieurs options</a:t>
            </a:r>
          </a:p>
          <a:p>
            <a:pPr marL="101598" indent="0">
              <a:buNone/>
            </a:pPr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8411F-5CBC-4C92-9FEF-6EA427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DAEB0-914F-440F-A934-4A39C94A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Faiblesses :</a:t>
            </a:r>
          </a:p>
          <a:p>
            <a:pPr lvl="1"/>
            <a:r>
              <a:rPr lang="fr-CH" dirty="0"/>
              <a:t>Manque de texte à l’écran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Code pas optimisé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Lag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Pas fonctionnel à 100%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A5508-4173-40A8-AD52-63F0DE037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60F68B6-40DD-4891-AC72-3ADC535AE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1D17C-6371-4A00-B11F-6954D41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41426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2F035-2DE9-4457-A76C-FCF9C38FC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Appris :</a:t>
            </a:r>
          </a:p>
          <a:p>
            <a:pPr lvl="1"/>
            <a:r>
              <a:rPr lang="fr-CH" dirty="0"/>
              <a:t>Utilisation de </a:t>
            </a:r>
            <a:r>
              <a:rPr lang="fr-CH" dirty="0" err="1"/>
              <a:t>pygame</a:t>
            </a:r>
            <a:endParaRPr lang="fr-CH" dirty="0"/>
          </a:p>
          <a:p>
            <a:pPr lvl="2"/>
            <a:r>
              <a:rPr lang="fr-CH" dirty="0"/>
              <a:t>Utilisation des </a:t>
            </a:r>
            <a:r>
              <a:rPr lang="fr-CH" dirty="0" err="1"/>
              <a:t>mask</a:t>
            </a:r>
            <a:r>
              <a:rPr lang="fr-CH" dirty="0"/>
              <a:t>, </a:t>
            </a:r>
            <a:r>
              <a:rPr lang="fr-CH" dirty="0" err="1"/>
              <a:t>rect</a:t>
            </a:r>
            <a:endParaRPr lang="fr-CH" dirty="0"/>
          </a:p>
          <a:p>
            <a:pPr lvl="2"/>
            <a:r>
              <a:rPr lang="fr-CH" dirty="0"/>
              <a:t>Utilisation de mixer</a:t>
            </a:r>
          </a:p>
          <a:p>
            <a:pPr marL="1320767" lvl="2" indent="0">
              <a:buNone/>
            </a:pPr>
            <a:endParaRPr lang="fr-CH" dirty="0"/>
          </a:p>
          <a:p>
            <a:pPr lvl="1"/>
            <a:r>
              <a:rPr lang="fr-CH" dirty="0"/>
              <a:t>Utilisation des classes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Subtilité de python (p.ex. méthode </a:t>
            </a:r>
            <a:r>
              <a:rPr lang="fr-CH" dirty="0" err="1"/>
              <a:t>isinstance</a:t>
            </a:r>
            <a:r>
              <a:rPr lang="fr-CH" dirty="0"/>
              <a:t>)</a:t>
            </a:r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CBBEC-9AB2-432A-945B-6EAAD51CA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0775E4-B48F-4E90-AEB4-D48DF45B9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64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86CC-4921-4D80-A7AB-486E85D0B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096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5361C5EF-1008-4C8D-AFD2-B3194586ED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D553-E64B-40B9-9981-9BCE61C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Sources, aide,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133FE-ABC1-40A8-85FF-0820D282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https://www.youtube.com/watch?v=2Jmty_NiaXc</a:t>
            </a:r>
            <a:endParaRPr lang="fr-CH" dirty="0"/>
          </a:p>
          <a:p>
            <a:r>
              <a:rPr lang="fr-CH" dirty="0">
                <a:hlinkClick r:id="rId3"/>
              </a:rPr>
              <a:t>https://www.youtube.com/watch?v=NdJQopRuH1E</a:t>
            </a:r>
            <a:endParaRPr lang="fr-CH" dirty="0"/>
          </a:p>
          <a:p>
            <a:r>
              <a:rPr lang="fr-CH" dirty="0">
                <a:hlinkClick r:id="rId4"/>
              </a:rPr>
              <a:t>https://youtubetomp4.io/</a:t>
            </a:r>
            <a:endParaRPr lang="fr-CH" dirty="0"/>
          </a:p>
          <a:p>
            <a:r>
              <a:rPr lang="fr-CH" dirty="0"/>
              <a:t>https://www.freeconvert.com/mp3-to-wav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B90D0-CC73-40E1-9FE6-34C5630E0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21B79-5C3F-441B-9217-47063FF5F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86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134473"/>
            <a:ext cx="9465200" cy="477200"/>
          </a:xfrm>
        </p:spPr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11673"/>
            <a:ext cx="9465200" cy="3653200"/>
          </a:xfrm>
        </p:spPr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x lignes</a:t>
            </a:r>
          </a:p>
          <a:p>
            <a:r>
              <a:rPr lang="en-US" dirty="0">
                <a:effectLst/>
              </a:rPr>
              <a:t>Excluding merges, </a:t>
            </a:r>
            <a:r>
              <a:rPr lang="en-US" b="1" dirty="0">
                <a:effectLst/>
              </a:rPr>
              <a:t>2 authors</a:t>
            </a:r>
            <a:r>
              <a:rPr lang="en-US" dirty="0">
                <a:effectLst/>
              </a:rPr>
              <a:t> have pushed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main and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all branches. On main, </a:t>
            </a:r>
            <a:r>
              <a:rPr lang="en-US" b="1" dirty="0">
                <a:effectLst/>
              </a:rPr>
              <a:t>116 files</a:t>
            </a:r>
            <a:r>
              <a:rPr lang="en-US" dirty="0">
                <a:effectLst/>
              </a:rPr>
              <a:t> have changed and there have been </a:t>
            </a:r>
            <a:r>
              <a:rPr lang="en-US" b="1" u="none" strike="noStrike" dirty="0">
                <a:effectLst/>
                <a:hlinkClick r:id="rId2"/>
              </a:rPr>
              <a:t>2,859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additions</a:t>
            </a:r>
            <a:r>
              <a:rPr lang="en-US" u="none" strike="noStrike" dirty="0">
                <a:effectLst/>
                <a:hlinkClick r:id="rId2"/>
              </a:rPr>
              <a:t> and </a:t>
            </a:r>
            <a:r>
              <a:rPr lang="en-US" b="1" u="none" strike="noStrike" dirty="0">
                <a:effectLst/>
                <a:hlinkClick r:id="rId2"/>
              </a:rPr>
              <a:t>101</a:t>
            </a:r>
            <a:r>
              <a:rPr lang="en-US" u="none" strike="noStrike" dirty="0">
                <a:effectLst/>
                <a:hlinkClick r:id="rId2"/>
              </a:rPr>
              <a:t> </a:t>
            </a:r>
            <a:r>
              <a:rPr lang="en-US" b="1" u="none" strike="noStrike" dirty="0">
                <a:effectLst/>
                <a:hlinkClick r:id="rId2"/>
              </a:rPr>
              <a:t>deletions</a:t>
            </a:r>
            <a:r>
              <a:rPr lang="en-US" dirty="0">
                <a:effectLst/>
              </a:rPr>
              <a:t>.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7 classes</a:t>
            </a:r>
          </a:p>
          <a:p>
            <a:r>
              <a:rPr lang="fr-CH" dirty="0"/>
              <a:t>60 images, 2 sons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FA125D-0929-4FDE-B2D8-B9E534B4B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0F3472-3192-4A07-AC07-815E0FA44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7" y="808856"/>
            <a:ext cx="5087953" cy="5240288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40" y="808856"/>
            <a:ext cx="5087953" cy="5240288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6B745C-D379-4320-A8FD-78CE4FF4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85" y="611066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0992-8882-44AC-BCCA-F3E00226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7546"/>
            <a:ext cx="10363200" cy="810400"/>
          </a:xfrm>
        </p:spPr>
        <p:txBody>
          <a:bodyPr/>
          <a:lstStyle/>
          <a:p>
            <a:r>
              <a:rPr lang="fr-CH" sz="4000" dirty="0"/>
              <a:t>Diagramme des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12EE10-EA63-4E53-823B-16CCD74B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86" y="868998"/>
            <a:ext cx="6697028" cy="54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décrivant le joueur</a:t>
            </a:r>
          </a:p>
          <a:p>
            <a:r>
              <a:rPr lang="fr-CH" dirty="0"/>
              <a:t>Attributs : pour le </a:t>
            </a:r>
            <a:r>
              <a:rPr lang="fr-CH" dirty="0" err="1"/>
              <a:t>sprite</a:t>
            </a:r>
            <a:r>
              <a:rPr lang="fr-CH" dirty="0"/>
              <a:t> + pour les mécanismes du jeu</a:t>
            </a:r>
          </a:p>
          <a:p>
            <a:pPr lvl="1"/>
            <a:r>
              <a:rPr lang="fr-CH" dirty="0"/>
              <a:t>Sprite : p.ex. </a:t>
            </a:r>
            <a:r>
              <a:rPr lang="fr-CH" dirty="0" err="1"/>
              <a:t>self.sheet</a:t>
            </a:r>
            <a:r>
              <a:rPr lang="fr-CH" dirty="0"/>
              <a:t> = image</a:t>
            </a:r>
          </a:p>
          <a:p>
            <a:pPr lvl="1"/>
            <a:r>
              <a:rPr lang="fr-CH" dirty="0"/>
              <a:t>Mécanisme : </a:t>
            </a:r>
            <a:r>
              <a:rPr lang="fr-CH" dirty="0" err="1"/>
              <a:t>self.equipe</a:t>
            </a:r>
            <a:r>
              <a:rPr lang="fr-CH" dirty="0"/>
              <a:t> = équipe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Méthodes : pour son déplacement</a:t>
            </a:r>
          </a:p>
          <a:p>
            <a:pPr lvl="1"/>
            <a:r>
              <a:rPr lang="fr-CH" dirty="0" err="1"/>
              <a:t>Draw</a:t>
            </a:r>
            <a:r>
              <a:rPr lang="fr-CH" dirty="0"/>
              <a:t>(self) : pour afficher le personnage</a:t>
            </a:r>
          </a:p>
          <a:p>
            <a:pPr lvl="1"/>
            <a:r>
              <a:rPr lang="fr-CH" dirty="0"/>
              <a:t>Déplacer(self) : pour déplacer le personnage</a:t>
            </a:r>
          </a:p>
          <a:p>
            <a:pPr lvl="1"/>
            <a:r>
              <a:rPr lang="fr-CH" dirty="0"/>
              <a:t>Marcher(self) : pour animer la marche du personnage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6384</TotalTime>
  <Words>778</Words>
  <Application>Microsoft Office PowerPoint</Application>
  <PresentationFormat>Grand écran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Sources, aide, inspirations</vt:lpstr>
      <vt:lpstr>Statistiques</vt:lpstr>
      <vt:lpstr>Github et environnement de programmation</vt:lpstr>
      <vt:lpstr>Présentation PowerPoint</vt:lpstr>
      <vt:lpstr>Diagramme des classes</vt:lpstr>
      <vt:lpstr>Class Joueur</vt:lpstr>
      <vt:lpstr>Notre spritesheet</vt:lpstr>
      <vt:lpstr>Instanciation d’une classe : la classe Combat</vt:lpstr>
      <vt:lpstr>Classes composées</vt:lpstr>
      <vt:lpstr>Héritage</vt:lpstr>
      <vt:lpstr>Initialisation : fichier variables.py</vt:lpstr>
      <vt:lpstr>Présentation PowerPoint</vt:lpstr>
      <vt:lpstr>Boucle principale</vt:lpstr>
      <vt:lpstr>Présentation PowerPoint</vt:lpstr>
      <vt:lpstr>Déplacement - Collisions</vt:lpstr>
      <vt:lpstr>Présentation PowerPoint</vt:lpstr>
      <vt:lpstr>Bliting des sprites</vt:lpstr>
      <vt:lpstr>Score</vt:lpstr>
      <vt:lpstr>Conclusion</vt:lpstr>
      <vt:lpstr>Conclusion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38</cp:revision>
  <dcterms:created xsi:type="dcterms:W3CDTF">2021-05-21T11:03:16Z</dcterms:created>
  <dcterms:modified xsi:type="dcterms:W3CDTF">2021-06-17T20:41:54Z</dcterms:modified>
</cp:coreProperties>
</file>