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32"/>
  </p:notesMasterIdLst>
  <p:sldIdLst>
    <p:sldId id="274" r:id="rId2"/>
    <p:sldId id="275" r:id="rId3"/>
    <p:sldId id="276" r:id="rId4"/>
    <p:sldId id="259" r:id="rId5"/>
    <p:sldId id="277" r:id="rId6"/>
    <p:sldId id="270" r:id="rId7"/>
    <p:sldId id="278" r:id="rId8"/>
    <p:sldId id="263" r:id="rId9"/>
    <p:sldId id="279" r:id="rId10"/>
    <p:sldId id="260" r:id="rId11"/>
    <p:sldId id="280" r:id="rId12"/>
    <p:sldId id="261" r:id="rId13"/>
    <p:sldId id="281" r:id="rId14"/>
    <p:sldId id="262" r:id="rId15"/>
    <p:sldId id="282" r:id="rId16"/>
    <p:sldId id="264" r:id="rId17"/>
    <p:sldId id="283" r:id="rId18"/>
    <p:sldId id="265" r:id="rId19"/>
    <p:sldId id="284" r:id="rId20"/>
    <p:sldId id="271" r:id="rId21"/>
    <p:sldId id="285" r:id="rId22"/>
    <p:sldId id="266" r:id="rId23"/>
    <p:sldId id="286" r:id="rId24"/>
    <p:sldId id="272" r:id="rId25"/>
    <p:sldId id="287" r:id="rId26"/>
    <p:sldId id="288" r:id="rId27"/>
    <p:sldId id="267" r:id="rId28"/>
    <p:sldId id="273" r:id="rId29"/>
    <p:sldId id="268" r:id="rId30"/>
    <p:sldId id="26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68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2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6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3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3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6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4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6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5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5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60" r:id="rId13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7FF7A-C8B5-3E4B-8395-8B71B39A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431F-BAA9-5142-B042-841EFF0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toutes les classes avec leur relations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5087D-3DF0-1C41-85DE-E9C22CA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2C785-56D6-F449-95ED-331D531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EAD76-63DF-B449-A89D-2060859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BC32AF-B42F-4F8C-973D-4A5DEF998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93AFE-E9C9-EC44-8DF8-272F82A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FC813-EACE-3748-A9F3-763E5027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Choisissez une classe représentatif ou intéressant</a:t>
            </a:r>
          </a:p>
          <a:p>
            <a:r>
              <a:rPr lang="fr-FR" dirty="0"/>
              <a:t>Expliquez ses attributs principaux</a:t>
            </a:r>
          </a:p>
          <a:p>
            <a:r>
              <a:rPr lang="fr-FR" dirty="0"/>
              <a:t>Expliquez ses méthodes principales</a:t>
            </a:r>
          </a:p>
          <a:p>
            <a:endParaRPr lang="fr-FR" dirty="0"/>
          </a:p>
          <a:p>
            <a:r>
              <a:rPr lang="fr-FR" dirty="0"/>
              <a:t>Class Joueur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CFD42-8A01-5F45-83FA-AB76565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0B718-B722-2240-9E81-D77BDAE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B3D7-6AE2-004C-9856-2036F88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9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6D3D6A4-E16C-4FA2-96A9-6096184FD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E3A65-9994-0140-AA51-D5AC008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C8789-7E82-444B-B129-43066199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l’instanciation d’une classe</a:t>
            </a:r>
          </a:p>
          <a:p>
            <a:r>
              <a:rPr lang="fr-FR" dirty="0"/>
              <a:t>Montrer 1-2 endroits typique ou cette instance est utilisée</a:t>
            </a:r>
          </a:p>
          <a:p>
            <a:endParaRPr lang="fr-FR" dirty="0"/>
          </a:p>
          <a:p>
            <a:r>
              <a:rPr lang="fr-FR" dirty="0"/>
              <a:t>Objet combat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05BF8-C3C1-8140-8CD1-B80A665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6A4A04-74C1-7948-A62B-F625AFA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668DE-B3E7-024B-AE9F-F199455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79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E0EA03-CAA0-428E-A668-A986A8FB5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CEE72-8650-054C-9386-0AD48C8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49BF2-8D88-BB47-93A1-1865D5D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d’une classe composée</a:t>
            </a:r>
          </a:p>
          <a:p>
            <a:r>
              <a:rPr lang="fr-FR" dirty="0"/>
              <a:t>Pourquoi ce choix a été fait dans votre jeux</a:t>
            </a:r>
          </a:p>
          <a:p>
            <a:endParaRPr lang="fr-FR" dirty="0"/>
          </a:p>
          <a:p>
            <a:r>
              <a:rPr lang="fr-FR" dirty="0"/>
              <a:t>Classes attaque, </a:t>
            </a:r>
            <a:r>
              <a:rPr lang="fr-FR" dirty="0" err="1"/>
              <a:t>pokemon</a:t>
            </a:r>
            <a:r>
              <a:rPr lang="fr-FR" dirty="0"/>
              <a:t> , joueur et combat</a:t>
            </a:r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8727C23-47ED-754C-8F70-07A4422E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DC8B0F-0E48-1847-B832-3F1E1AF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F4C53F9-C99B-5E45-8E89-DA4D418F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340E6-A71C-9A4A-A8CD-2AE63D31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A3185-AB9A-F04C-ADC8-2E9E2AEB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de classe hérité</a:t>
            </a:r>
          </a:p>
          <a:p>
            <a:r>
              <a:rPr lang="fr-FR" dirty="0"/>
              <a:t>Quels sont les méthodes du parents</a:t>
            </a:r>
          </a:p>
          <a:p>
            <a:r>
              <a:rPr lang="fr-FR" dirty="0"/>
              <a:t>Quels sont les méthodes de l’enfant</a:t>
            </a:r>
          </a:p>
          <a:p>
            <a:r>
              <a:rPr lang="fr-FR" dirty="0"/>
              <a:t>Quels sont les avantages de l’héritage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96D8D-C806-494D-AADC-5601F573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8D344-3D1F-BF43-95AB-F5A9B841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A584B-BD18-F049-9EC7-2A1196D4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FAC27-2B7B-0E46-BAC4-A43DEC62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152A2-557D-F146-AD2A-E5DFD81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quelques lignes de code d’initialisation</a:t>
            </a:r>
          </a:p>
          <a:p>
            <a:r>
              <a:rPr lang="fr-FR" dirty="0"/>
              <a:t>Pourquoi c’est nécessaire</a:t>
            </a:r>
          </a:p>
          <a:p>
            <a:r>
              <a:rPr lang="fr-FR" dirty="0"/>
              <a:t>Utilisez-vous des variables globaux ?</a:t>
            </a:r>
          </a:p>
          <a:p>
            <a:r>
              <a:rPr lang="fr-FR" dirty="0"/>
              <a:t>Lesquelles ?</a:t>
            </a:r>
          </a:p>
          <a:p>
            <a:endParaRPr lang="fr-FR" dirty="0"/>
          </a:p>
          <a:p>
            <a:r>
              <a:rPr lang="fr-FR" dirty="0"/>
              <a:t>= fichier variables (+ lignes début classes)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3DB1-6BEA-B248-9249-6F207B0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3E8AE-2261-BC4D-BFDC-3E0E3044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072CB-0D21-D84A-AA3B-52133447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4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CDDCC3-1102-4723-9ED1-3A0F84232B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35683-E1FD-1046-8EAF-D9383AF1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principale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FDB93-6C87-614C-8474-2996248F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votre boucle principale</a:t>
            </a:r>
          </a:p>
          <a:p>
            <a:r>
              <a:rPr lang="fr-FR" dirty="0"/>
              <a:t>Expliquez l’action des touches</a:t>
            </a:r>
          </a:p>
          <a:p>
            <a:r>
              <a:rPr lang="fr-FR" dirty="0"/>
              <a:t>Expliquez les actions de la souris</a:t>
            </a:r>
          </a:p>
          <a:p>
            <a:r>
              <a:rPr lang="fr-FR" dirty="0"/>
              <a:t>Comment sortir de cette boucle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44E3A-AC74-D94F-906A-1EDC4351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7FFC0-83E7-7D4F-86EE-3FC79EE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54091-BF60-BE4C-8354-F1CA845A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6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C3527-6D70-9543-8259-69ECAC9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9A498-A6D4-1C4C-89FD-E84190EF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Donnez un exemple d’élément graphique qui se déplace</a:t>
            </a:r>
          </a:p>
          <a:p>
            <a:r>
              <a:rPr lang="fr-FR" dirty="0"/>
              <a:t>Comment est calculé le déplacement ?</a:t>
            </a:r>
          </a:p>
          <a:p>
            <a:r>
              <a:rPr lang="fr-FR" dirty="0"/>
              <a:t>Comment sont détectés les collisions ?</a:t>
            </a:r>
          </a:p>
          <a:p>
            <a:pPr lvl="1"/>
            <a:r>
              <a:rPr lang="fr-FR" dirty="0"/>
              <a:t>Avec d’autres </a:t>
            </a:r>
            <a:r>
              <a:rPr lang="fr-FR" dirty="0" err="1"/>
              <a:t>sprites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Avec un mur ou le bord du jeu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F3511-955D-4248-84E5-E355C0E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36720-6FEC-2247-BDD6-463CD3C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901D66-2B43-4C4A-A080-744D10BC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81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81311-6E97-CC43-9A67-290631C9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à l’écran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35ED6-124A-9049-9F79-86B66C7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comment sont dessinés vos éléments graphiques</a:t>
            </a:r>
          </a:p>
          <a:p>
            <a:r>
              <a:rPr lang="fr-FR" dirty="0"/>
              <a:t>Arrière-fond</a:t>
            </a:r>
          </a:p>
          <a:p>
            <a:r>
              <a:rPr lang="fr-FR" dirty="0"/>
              <a:t>Player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Autre </a:t>
            </a:r>
            <a:r>
              <a:rPr lang="fr-FR" dirty="0" err="1"/>
              <a:t>sprites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FAD5C-5D85-BC4B-94F4-F1B3628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C6B61-CADD-BD4F-B215-C568ECEE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3F050-6F9F-4D43-9058-CF86CD8D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1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93A7-324F-0143-A3B4-80946233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13606-7CFC-0D40-A157-80100974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est calculé le score</a:t>
            </a:r>
          </a:p>
          <a:p>
            <a:r>
              <a:rPr lang="fr-FR" dirty="0"/>
              <a:t>Comment est-il affiché</a:t>
            </a:r>
          </a:p>
          <a:p>
            <a:r>
              <a:rPr lang="fr-FR" dirty="0"/>
              <a:t>Comment se termine le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22D7C-2285-A94A-872B-355521C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F43BC-8EEE-DB46-95D7-771433C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196CC-DD65-444D-AAFE-DED8D3A0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72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4B52-26A3-B948-BD66-B3092821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D8031-2111-0142-A8F6-4E96FD23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forces de votre projet</a:t>
            </a:r>
          </a:p>
          <a:p>
            <a:r>
              <a:rPr lang="fr-FR" dirty="0"/>
              <a:t>Les faiblesses de votre projet</a:t>
            </a:r>
          </a:p>
          <a:p>
            <a:r>
              <a:rPr lang="fr-FR" dirty="0"/>
              <a:t>Ce que vous avez appris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CE54A-EC2B-2C40-AF3A-9B7D4B56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3DFD1-AD11-6846-943E-0A6E0E9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C0E99-979E-834A-98EA-1008F29E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1967-913A-CE43-9AC7-9F0A3740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9641B-0544-1F4A-B56C-63D73789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Faites une démonstration de votre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B2156-317D-6944-9B33-FE7239F0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31ECD-A7B5-9B45-A220-A54CF25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44AC8-0F56-2A4B-8039-B037138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7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A717-0FFD-6449-9F36-2303995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CDC61-368F-2E49-A89E-F22BD600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Nombre de fichiers code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</a:t>
            </a:r>
          </a:p>
          <a:p>
            <a:r>
              <a:rPr lang="fr-FR" dirty="0"/>
              <a:t>Fichiers ressources</a:t>
            </a:r>
          </a:p>
          <a:p>
            <a:pPr lvl="1"/>
            <a:r>
              <a:rPr lang="fr-FR" dirty="0"/>
              <a:t>images</a:t>
            </a:r>
          </a:p>
          <a:p>
            <a:pPr lvl="1"/>
            <a:r>
              <a:rPr lang="fr-FR" dirty="0"/>
              <a:t>son</a:t>
            </a:r>
          </a:p>
          <a:p>
            <a:pPr lvl="1"/>
            <a:r>
              <a:rPr lang="fr-FR" dirty="0"/>
              <a:t>police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7C9E8B-E172-3D4E-8163-77BBDDE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325C1-C150-AB41-9470-A348968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76458-AC8C-A443-A86F-18ADD4C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78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x lignes</a:t>
            </a:r>
          </a:p>
          <a:p>
            <a:r>
              <a:rPr lang="fr-CH" dirty="0"/>
              <a:t>y </a:t>
            </a:r>
            <a:r>
              <a:rPr lang="fr-CH" dirty="0" err="1"/>
              <a:t>commits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z classes</a:t>
            </a:r>
          </a:p>
          <a:p>
            <a:r>
              <a:rPr lang="fr-CH" dirty="0"/>
              <a:t>X images, Y sons, 0 polices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F722D-9BA4-7540-9F1E-EE0EA7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82FCB-6DFF-9648-9663-7274A2B5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Expliquez votre mode de travail</a:t>
            </a:r>
          </a:p>
          <a:p>
            <a:r>
              <a:rPr lang="fr-FR" dirty="0"/>
              <a:t>Comment avez-vous collaboré à l’aide de GitHub</a:t>
            </a:r>
          </a:p>
          <a:p>
            <a:r>
              <a:rPr lang="fr-FR" dirty="0"/>
              <a:t>Quel éditeur avez-vous utilisé</a:t>
            </a:r>
          </a:p>
          <a:p>
            <a:r>
              <a:rPr lang="fr-FR" dirty="0"/>
              <a:t>Autres outils (</a:t>
            </a:r>
            <a:r>
              <a:rPr lang="fr-FR" dirty="0" err="1"/>
              <a:t>draw.io</a:t>
            </a:r>
            <a:r>
              <a:rPr lang="fr-FR" dirty="0"/>
              <a:t>, éditeur d’image,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53CAD-DBA7-5B48-BA0A-82731331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9363F-905A-0243-921C-C18AAE7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1BCA8-17D5-4C48-8975-4F5B8A09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4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0B4CD-F920-4544-82AD-1220B8CA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Capture d’écran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D2B1B-5690-C14E-85DD-96EB2C5D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une capture d’écran de votre jeux</a:t>
            </a:r>
          </a:p>
          <a:p>
            <a:r>
              <a:rPr lang="fr-FR" dirty="0"/>
              <a:t>Expliquez les éléments graphiques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CA7CA-08E7-304F-B168-0702D7B3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020FA-2281-1943-B714-860A771C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1C883-C0D5-7D43-BAF7-B01F477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6092</TotalTime>
  <Words>743</Words>
  <Application>Microsoft Office PowerPoint</Application>
  <PresentationFormat>Grand écran</PresentationFormat>
  <Paragraphs>186</Paragraphs>
  <Slides>30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Bebas Neue</vt:lpstr>
      <vt:lpstr>Calibri</vt:lpstr>
      <vt:lpstr>Della Respira</vt:lpstr>
      <vt:lpstr>Thème2</vt:lpstr>
      <vt:lpstr>Examen oral en OC informatique</vt:lpstr>
      <vt:lpstr>Introduction</vt:lpstr>
      <vt:lpstr>Sources, aides, inspirations</vt:lpstr>
      <vt:lpstr>Statistiques</vt:lpstr>
      <vt:lpstr>Statistiques</vt:lpstr>
      <vt:lpstr>GitHub et environnement de programmation</vt:lpstr>
      <vt:lpstr>Github et environnement de programmation</vt:lpstr>
      <vt:lpstr>Capture d’écran</vt:lpstr>
      <vt:lpstr>Présentation PowerPoint</vt:lpstr>
      <vt:lpstr>Diagramme des classes</vt:lpstr>
      <vt:lpstr>Présentation PowerPoint</vt:lpstr>
      <vt:lpstr>Présentation d’une classe particulière</vt:lpstr>
      <vt:lpstr>Présentation PowerPoint</vt:lpstr>
      <vt:lpstr>Instanciation d’une classe</vt:lpstr>
      <vt:lpstr>Présentation PowerPoint</vt:lpstr>
      <vt:lpstr>Classe composée</vt:lpstr>
      <vt:lpstr>Présentation PowerPoint</vt:lpstr>
      <vt:lpstr>Héritage</vt:lpstr>
      <vt:lpstr>Présentation PowerPoint</vt:lpstr>
      <vt:lpstr>Initialisation</vt:lpstr>
      <vt:lpstr>Présentation PowerPoint</vt:lpstr>
      <vt:lpstr>Boucle principale</vt:lpstr>
      <vt:lpstr>Présentation PowerPoint</vt:lpstr>
      <vt:lpstr>Déplacement - collision</vt:lpstr>
      <vt:lpstr>Présentation PowerPoint</vt:lpstr>
      <vt:lpstr>Présentation PowerPoint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18</cp:revision>
  <dcterms:created xsi:type="dcterms:W3CDTF">2021-05-21T11:03:16Z</dcterms:created>
  <dcterms:modified xsi:type="dcterms:W3CDTF">2021-06-17T12:53:57Z</dcterms:modified>
</cp:coreProperties>
</file>