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</p:sldMasterIdLst>
  <p:notesMasterIdLst>
    <p:notesMasterId r:id="rId27"/>
  </p:notesMasterIdLst>
  <p:sldIdLst>
    <p:sldId id="274" r:id="rId2"/>
    <p:sldId id="275" r:id="rId3"/>
    <p:sldId id="276" r:id="rId4"/>
    <p:sldId id="295" r:id="rId5"/>
    <p:sldId id="277" r:id="rId6"/>
    <p:sldId id="278" r:id="rId7"/>
    <p:sldId id="279" r:id="rId8"/>
    <p:sldId id="296" r:id="rId9"/>
    <p:sldId id="281" r:id="rId10"/>
    <p:sldId id="289" r:id="rId11"/>
    <p:sldId id="282" r:id="rId12"/>
    <p:sldId id="283" r:id="rId13"/>
    <p:sldId id="284" r:id="rId14"/>
    <p:sldId id="285" r:id="rId15"/>
    <p:sldId id="297" r:id="rId16"/>
    <p:sldId id="286" r:id="rId17"/>
    <p:sldId id="294" r:id="rId18"/>
    <p:sldId id="287" r:id="rId19"/>
    <p:sldId id="288" r:id="rId20"/>
    <p:sldId id="291" r:id="rId21"/>
    <p:sldId id="292" r:id="rId22"/>
    <p:sldId id="293" r:id="rId23"/>
    <p:sldId id="298" r:id="rId24"/>
    <p:sldId id="299" r:id="rId25"/>
    <p:sldId id="30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502AB-03B2-4C49-B78C-1358E71371F3}" v="24" dt="2021-05-25T12:03:0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87"/>
  </p:normalViewPr>
  <p:slideViewPr>
    <p:cSldViewPr snapToGrid="0" snapToObjects="1">
      <p:cViewPr varScale="1">
        <p:scale>
          <a:sx n="63" d="100"/>
          <a:sy n="63" d="100"/>
        </p:scale>
        <p:origin x="776" y="156"/>
      </p:cViewPr>
      <p:guideLst/>
    </p:cSldViewPr>
  </p:slideViewPr>
  <p:outlineViewPr>
    <p:cViewPr>
      <p:scale>
        <a:sx n="33" d="100"/>
        <a:sy n="33" d="100"/>
      </p:scale>
      <p:origin x="0" y="-132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C1052-1DDE-E048-83ED-6645F631790F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8565-3BE2-E84B-97A0-FA785777C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3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39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9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74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57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810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718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90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932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67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8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726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30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52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441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deux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95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34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82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9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6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Matteo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8565-3BE2-E84B-97A0-FA785777CB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83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914400" y="3592533"/>
            <a:ext cx="10363200" cy="8104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8431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JEOPARTY Answer (with category info)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376100" y="1288433"/>
            <a:ext cx="9442400" cy="425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384867" y="853767"/>
            <a:ext cx="9439600" cy="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2667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2667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2667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2667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2667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2667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2667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2667"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55311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083967" y="5367067"/>
            <a:ext cx="100240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60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D7D11139-2DA4-4AE1-AA9E-F5CB6FE132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6023695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178859608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914400" y="3567033"/>
            <a:ext cx="10363200" cy="8076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14400" y="4509111"/>
            <a:ext cx="10363200" cy="5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51860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927567" y="927600"/>
            <a:ext cx="10336800" cy="50028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30BA4C-FDFA-4B9A-AD33-F85947F553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86752" y="5883201"/>
            <a:ext cx="3818429" cy="280988"/>
          </a:xfrm>
        </p:spPr>
        <p:txBody>
          <a:bodyPr/>
          <a:lstStyle>
            <a:lvl1pPr marL="76200" indent="0" algn="ctr">
              <a:buNone/>
              <a:defRPr sz="1600"/>
            </a:lvl1pPr>
            <a:lvl2pPr marL="533400" indent="0">
              <a:buNone/>
              <a:defRPr/>
            </a:lvl2pPr>
            <a:lvl3pPr marL="990600" indent="0">
              <a:buNone/>
              <a:defRPr/>
            </a:lvl3pPr>
            <a:lvl4pPr marL="1447800" indent="0">
              <a:buNone/>
              <a:defRPr/>
            </a:lvl4pPr>
            <a:lvl5pPr marL="1905000" indent="0">
              <a:buNone/>
              <a:defRPr/>
            </a:lvl5pPr>
          </a:lstStyle>
          <a:p>
            <a:pPr lvl="0"/>
            <a:r>
              <a:rPr lang="fr-FR" dirty="0"/>
              <a:t>Maxime Bugnion, Matteo Meyer, 3M1</a:t>
            </a:r>
          </a:p>
        </p:txBody>
      </p:sp>
    </p:spTree>
    <p:extLst>
      <p:ext uri="{BB962C8B-B14F-4D97-AF65-F5344CB8AC3E}">
        <p14:creationId xmlns:p14="http://schemas.microsoft.com/office/powerpoint/2010/main" val="26672920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363383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6406181" y="1967767"/>
            <a:ext cx="4422400" cy="35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➢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5411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342016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460034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7858675" y="1967767"/>
            <a:ext cx="2948400" cy="367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5476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927600" y="927600"/>
            <a:ext cx="10336800" cy="50028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560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647081" y="646470"/>
            <a:ext cx="10903256" cy="55776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927600" y="0"/>
            <a:ext cx="10336800" cy="6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763627" y="763565"/>
            <a:ext cx="1687652" cy="5357745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2557070" y="763565"/>
            <a:ext cx="1687652" cy="5357745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4350513" y="763565"/>
            <a:ext cx="1687652" cy="5357745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6143957" y="763565"/>
            <a:ext cx="1687652" cy="5357745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7937399" y="763565"/>
            <a:ext cx="1687652" cy="5357745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9730842" y="763565"/>
            <a:ext cx="1687652" cy="5357745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3072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JEOPARTY Categor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022700" y="1999300"/>
            <a:ext cx="8149200" cy="91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4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2022700" y="2664600"/>
            <a:ext cx="8164800" cy="21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None/>
              <a:defRPr sz="128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7605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JEOPARTY Answ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647081" y="646470"/>
            <a:ext cx="10903256" cy="5577621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376100" y="1331100"/>
            <a:ext cx="9442400" cy="420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4533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4526400" y="5771467"/>
            <a:ext cx="3139200" cy="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333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344586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632" y="-311434"/>
            <a:ext cx="12319432" cy="4014556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33" y="4000667"/>
            <a:ext cx="12192063" cy="2853277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363367" y="1344067"/>
            <a:ext cx="9465200" cy="4772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363367" y="1967760"/>
            <a:ext cx="9465200" cy="36532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733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fld id="{8565C1E6-8FB8-4442-BEDC-4DDD643D2F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168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>
    <p:fade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ok%C3%A9m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ygame.org/docs/" TargetMode="External"/><Relationship Id="rId5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www.pokemon.com/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Jmty_NiaX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betomp4.io/" TargetMode="External"/><Relationship Id="rId4" Type="http://schemas.openxmlformats.org/officeDocument/2006/relationships/hyperlink" Target="https://www.youtube.com/watch?v=NdJQopRuH1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ael33/oc20/compare/139f923a3872c4706fd1f78b5e7b316f2b50b401...m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071CD-895E-4CD0-A3AB-9122D79A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0293"/>
            <a:ext cx="10363200" cy="810400"/>
          </a:xfrm>
        </p:spPr>
        <p:txBody>
          <a:bodyPr/>
          <a:lstStyle/>
          <a:p>
            <a:r>
              <a:rPr lang="fr-FR" dirty="0"/>
              <a:t>Examen oral</a:t>
            </a:r>
            <a:br>
              <a:rPr lang="fr-FR" dirty="0"/>
            </a:br>
            <a:r>
              <a:rPr lang="fr-FR" dirty="0"/>
              <a:t>en</a:t>
            </a:r>
            <a:br>
              <a:rPr lang="fr-FR" dirty="0"/>
            </a:br>
            <a:r>
              <a:rPr lang="fr-FR" dirty="0"/>
              <a:t>OC informatique</a:t>
            </a:r>
            <a:endParaRPr lang="fr-CH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6057DC55-0F26-4EF5-AE50-A870C8561AC5}"/>
              </a:ext>
            </a:extLst>
          </p:cNvPr>
          <p:cNvSpPr txBox="1">
            <a:spLocks/>
          </p:cNvSpPr>
          <p:nvPr/>
        </p:nvSpPr>
        <p:spPr>
          <a:xfrm>
            <a:off x="914400" y="41919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800" dirty="0"/>
              <a:t>Création d’un jeu vidéo en Python avec </a:t>
            </a:r>
            <a:r>
              <a:rPr lang="fr-FR" sz="2800" dirty="0" err="1"/>
              <a:t>Pygame</a:t>
            </a:r>
            <a:r>
              <a:rPr lang="fr-FR" sz="2800" dirty="0"/>
              <a:t> </a:t>
            </a:r>
          </a:p>
          <a:p>
            <a:r>
              <a:rPr lang="fr-FR" sz="2800" dirty="0"/>
              <a:t>en utilisant la</a:t>
            </a:r>
          </a:p>
          <a:p>
            <a:r>
              <a:rPr lang="fr-FR" sz="2800" dirty="0"/>
              <a:t>Programmation orientée-objet</a:t>
            </a:r>
            <a:endParaRPr lang="fr-CH" sz="2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51C33FE-E2F2-4D78-8C86-26F7608AAF72}"/>
              </a:ext>
            </a:extLst>
          </p:cNvPr>
          <p:cNvSpPr txBox="1">
            <a:spLocks/>
          </p:cNvSpPr>
          <p:nvPr/>
        </p:nvSpPr>
        <p:spPr>
          <a:xfrm>
            <a:off x="914400" y="5868373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23362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spritesheet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10</a:t>
            </a:fld>
            <a:endParaRPr lang="fr-FR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B164D7-2B8A-43A0-A0B9-653F1390A4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2480" y="2186861"/>
            <a:ext cx="3214998" cy="3214998"/>
          </a:xfr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B14B0F64-07AF-4F6E-9BA3-088EB392A086}"/>
              </a:ext>
            </a:extLst>
          </p:cNvPr>
          <p:cNvSpPr txBox="1">
            <a:spLocks/>
          </p:cNvSpPr>
          <p:nvPr/>
        </p:nvSpPr>
        <p:spPr>
          <a:xfrm>
            <a:off x="914367" y="5927935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7707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ACD0-48BB-45D8-92F4-F4DF8A09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1133947"/>
            <a:ext cx="9465200" cy="477200"/>
          </a:xfrm>
        </p:spPr>
        <p:txBody>
          <a:bodyPr/>
          <a:lstStyle/>
          <a:p>
            <a:r>
              <a:rPr lang="fr-CH" dirty="0"/>
              <a:t>Instanciation d’une classe : la classe Combat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2F2DA-588B-4C0E-A136-9D1E1C5E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6" y="1780093"/>
            <a:ext cx="9465200" cy="1440627"/>
          </a:xfrm>
        </p:spPr>
        <p:txBody>
          <a:bodyPr/>
          <a:lstStyle/>
          <a:p>
            <a:r>
              <a:rPr lang="fr-CH" dirty="0"/>
              <a:t>Permet de simuler un combat</a:t>
            </a:r>
          </a:p>
          <a:p>
            <a:r>
              <a:rPr lang="fr-CH" dirty="0"/>
              <a:t>Combat lancé soit par un </a:t>
            </a:r>
            <a:r>
              <a:rPr lang="fr-CH" dirty="0" err="1"/>
              <a:t>pokémon</a:t>
            </a:r>
            <a:r>
              <a:rPr lang="fr-CH" dirty="0"/>
              <a:t> sauvage, soit un </a:t>
            </a:r>
            <a:r>
              <a:rPr lang="fr-CH" dirty="0" err="1"/>
              <a:t>pnj</a:t>
            </a:r>
            <a:endParaRPr lang="fr-CH" dirty="0"/>
          </a:p>
          <a:p>
            <a:r>
              <a:rPr lang="fr-CH" dirty="0"/>
              <a:t>Méthode des classes </a:t>
            </a:r>
            <a:r>
              <a:rPr lang="fr-CH" dirty="0" err="1"/>
              <a:t>PNJCombat</a:t>
            </a:r>
            <a:r>
              <a:rPr lang="fr-CH" dirty="0"/>
              <a:t> et Pokémon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46413-BA83-4082-B57F-2A26D105F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8AF6BB3-9204-43A2-9FE0-50D6F5ED91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03311" y="3578173"/>
            <a:ext cx="9185377" cy="1628934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F25B20A-D31F-45F6-BF1E-4B11C5BC0EFC}"/>
              </a:ext>
            </a:extLst>
          </p:cNvPr>
          <p:cNvSpPr txBox="1">
            <a:spLocks/>
          </p:cNvSpPr>
          <p:nvPr/>
        </p:nvSpPr>
        <p:spPr>
          <a:xfrm>
            <a:off x="914400" y="5927935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324942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16D9-B3CE-418D-BFBC-0CDAD9EC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Classes composées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CDC08-9119-4626-8380-F19BC9E3B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Combat composée de classe Joueur et Pokémon ou </a:t>
            </a:r>
            <a:r>
              <a:rPr lang="fr-CH" dirty="0" err="1"/>
              <a:t>PNJCombat</a:t>
            </a:r>
            <a:endParaRPr lang="fr-CH" dirty="0"/>
          </a:p>
          <a:p>
            <a:endParaRPr lang="fr-CH" dirty="0"/>
          </a:p>
          <a:p>
            <a:r>
              <a:rPr lang="fr-CH" dirty="0"/>
              <a:t>Classe Joueur et </a:t>
            </a:r>
            <a:r>
              <a:rPr lang="fr-CH" dirty="0" err="1"/>
              <a:t>PNJCombat</a:t>
            </a:r>
            <a:r>
              <a:rPr lang="fr-CH" dirty="0"/>
              <a:t> composée de classe Pokémon</a:t>
            </a:r>
          </a:p>
          <a:p>
            <a:endParaRPr lang="fr-CH" dirty="0"/>
          </a:p>
          <a:p>
            <a:r>
              <a:rPr lang="fr-CH" dirty="0"/>
              <a:t>Classe Pokémon composée de classe Attaque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7CB8F-CB6B-435A-97FF-F3D73A387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4F11189-4341-41D6-B36D-B785A1D49A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200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54931-E439-4E35-A695-8A93915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89330-B4C7-4EA1-AEFE-025B9F14F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d’héritage dans notre programme</a:t>
            </a:r>
          </a:p>
          <a:p>
            <a:endParaRPr lang="fr-CH" dirty="0"/>
          </a:p>
          <a:p>
            <a:r>
              <a:rPr lang="fr-CH" dirty="0"/>
              <a:t>Possibilité de faire hériter les classes d’une classe Sprite</a:t>
            </a:r>
          </a:p>
          <a:p>
            <a:endParaRPr lang="fr-CH" dirty="0"/>
          </a:p>
          <a:p>
            <a:r>
              <a:rPr lang="fr-CH" dirty="0"/>
              <a:t>Possibilité de faire hériter la classe </a:t>
            </a:r>
            <a:r>
              <a:rPr lang="fr-CH" dirty="0" err="1"/>
              <a:t>PNJCombat</a:t>
            </a:r>
            <a:r>
              <a:rPr lang="fr-CH" dirty="0"/>
              <a:t> de Joueur et Obstacle</a:t>
            </a:r>
          </a:p>
          <a:p>
            <a:endParaRPr lang="fr-CH" dirty="0"/>
          </a:p>
          <a:p>
            <a:r>
              <a:rPr lang="fr-CH" dirty="0"/>
              <a:t>Possibilité de faire hériter la classe Pokémon de la classe Obstacle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3A71E-355B-453A-A9D8-8BBE9F2A7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40D2F6-3879-474B-B679-054A8F18F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82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FDF2-3011-428E-A067-9B11D46A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6" y="998440"/>
            <a:ext cx="9465200" cy="477200"/>
          </a:xfrm>
        </p:spPr>
        <p:txBody>
          <a:bodyPr/>
          <a:lstStyle/>
          <a:p>
            <a:r>
              <a:rPr lang="fr-CH" dirty="0"/>
              <a:t>Initialisation : fichier variables.py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C3D5C-4F1A-4887-8997-C8148E44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02400"/>
            <a:ext cx="9465200" cy="3653200"/>
          </a:xfrm>
        </p:spPr>
        <p:txBody>
          <a:bodyPr/>
          <a:lstStyle/>
          <a:p>
            <a:r>
              <a:rPr lang="fr-CH" dirty="0"/>
              <a:t>Contient toutes les variables globales</a:t>
            </a:r>
          </a:p>
          <a:p>
            <a:r>
              <a:rPr lang="fr-CH" dirty="0"/>
              <a:t>Initialise le joueur, ainsi qu’un </a:t>
            </a:r>
            <a:r>
              <a:rPr lang="fr-CH" dirty="0" err="1"/>
              <a:t>pnj</a:t>
            </a:r>
            <a:r>
              <a:rPr lang="fr-CH" dirty="0"/>
              <a:t> et un </a:t>
            </a:r>
            <a:r>
              <a:rPr lang="fr-CH" dirty="0" err="1"/>
              <a:t>pokémon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C3A1-23A3-4DFA-B22B-616B44F33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14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CC0B6EB-645D-4C88-B869-3D339A2C68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657763" y="2529900"/>
            <a:ext cx="6144873" cy="3264467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733783B-A88E-46E3-9583-77DE4C58296B}"/>
              </a:ext>
            </a:extLst>
          </p:cNvPr>
          <p:cNvSpPr txBox="1">
            <a:spLocks/>
          </p:cNvSpPr>
          <p:nvPr/>
        </p:nvSpPr>
        <p:spPr>
          <a:xfrm>
            <a:off x="914400" y="5927935"/>
            <a:ext cx="10363200" cy="8104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Bebas Neue"/>
              <a:buNone/>
              <a:defRPr sz="7333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CH" sz="1600" dirty="0"/>
              <a:t>Maxime Bugnion, Matteo Meyer</a:t>
            </a:r>
          </a:p>
          <a:p>
            <a:r>
              <a:rPr lang="fr-CH" sz="1600" dirty="0"/>
              <a:t>3M1</a:t>
            </a:r>
          </a:p>
        </p:txBody>
      </p:sp>
    </p:spTree>
    <p:extLst>
      <p:ext uri="{BB962C8B-B14F-4D97-AF65-F5344CB8AC3E}">
        <p14:creationId xmlns:p14="http://schemas.microsoft.com/office/powerpoint/2010/main" val="142943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C9D245-764D-4BBA-B4C4-3E1845BFE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F563F0-6AA9-40BF-AF5F-9E060A385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8" y="1158240"/>
            <a:ext cx="5813932" cy="4248002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49E592-1FA6-4959-B13A-0D2AD488D6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685280" y="1158240"/>
            <a:ext cx="4373739" cy="4248002"/>
          </a:xfrm>
        </p:spPr>
      </p:pic>
    </p:spTree>
    <p:extLst>
      <p:ext uri="{BB962C8B-B14F-4D97-AF65-F5344CB8AC3E}">
        <p14:creationId xmlns:p14="http://schemas.microsoft.com/office/powerpoint/2010/main" val="291500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Boucle </a:t>
            </a:r>
            <a:r>
              <a:rPr lang="en-US" dirty="0" err="1"/>
              <a:t>principale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Deux modes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</a:t>
            </a:r>
            <a:r>
              <a:rPr lang="en-US" dirty="0" err="1"/>
              <a:t>déplacement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 mode combat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utilise les flèches </a:t>
            </a:r>
            <a:r>
              <a:rPr lang="fr-CH" dirty="0" err="1"/>
              <a:t>directionelles</a:t>
            </a:r>
            <a:r>
              <a:rPr lang="fr-CH" dirty="0"/>
              <a:t> afin de se déplacer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On fait les choix lors de combats à l’aide de la souris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Pour quitter la boucle il suffit de cliquer sur la croix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795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0BAF95-8B85-4263-9BA3-B84BD6DD2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82A7E2-8D5E-42A7-A79F-6EC050A4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1" y="152400"/>
            <a:ext cx="10881957" cy="578104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665C6FC-D9F2-4131-BBDA-E507C5646B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889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59406-B12D-4EAC-BA56-59E391B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Déplacement</a:t>
            </a:r>
            <a:r>
              <a:rPr lang="en-US" dirty="0"/>
              <a:t> - Collisions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FAD94-6311-49CA-AD29-B25DE05F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background se </a:t>
            </a:r>
            <a:r>
              <a:rPr lang="en-US" dirty="0" err="1"/>
              <a:t>déplace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le movement</a:t>
            </a:r>
          </a:p>
          <a:p>
            <a:endParaRPr lang="en-US" dirty="0"/>
          </a:p>
          <a:p>
            <a:r>
              <a:rPr lang="en-US" dirty="0"/>
              <a:t>Les obstacles de la map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détourés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créer</a:t>
            </a:r>
            <a:r>
              <a:rPr lang="en-US" dirty="0"/>
              <a:t> un masque</a:t>
            </a:r>
          </a:p>
          <a:p>
            <a:endParaRPr lang="en-US" dirty="0"/>
          </a:p>
          <a:p>
            <a:r>
              <a:rPr lang="en-US" dirty="0" err="1"/>
              <a:t>Lorsque</a:t>
            </a:r>
            <a:r>
              <a:rPr lang="en-US" dirty="0"/>
              <a:t> le masque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joueur</a:t>
            </a:r>
            <a:r>
              <a:rPr lang="en-US" dirty="0"/>
              <a:t> </a:t>
            </a:r>
            <a:r>
              <a:rPr lang="en-US" dirty="0" err="1"/>
              <a:t>touche</a:t>
            </a:r>
            <a:r>
              <a:rPr lang="en-US" dirty="0"/>
              <a:t> le masque de la map, le </a:t>
            </a:r>
            <a:r>
              <a:rPr lang="en-US" dirty="0" err="1"/>
              <a:t>mouvement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arrêté</a:t>
            </a:r>
            <a:endParaRPr lang="en-US" dirty="0"/>
          </a:p>
          <a:p>
            <a:pPr marL="101598" indent="0">
              <a:buNone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C3DE89-5C6C-4FC5-B8D8-0EEBF99FF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D85F324-3506-4764-A0A3-9FEDBFA3C6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63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2C9573-B5D5-4DD2-81EE-BDB89BA9A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19</a:t>
            </a:fld>
            <a:endParaRPr lang="fr-FR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AF66FC-3574-403E-875B-2C785CC0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028" y="158961"/>
            <a:ext cx="660240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FFEE0-636A-488E-9181-2E4542C5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11" y="728869"/>
            <a:ext cx="4746078" cy="492980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51BE100-0CCA-4A33-AC24-BDF7873C31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852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9AEE5-3E40-4A44-A59D-D9DD7D78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9DE00-BD2A-4A3E-9DB9-DFDD0A4C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Jeu : Pokémon</a:t>
            </a:r>
          </a:p>
          <a:p>
            <a:r>
              <a:rPr lang="fr-CH" dirty="0"/>
              <a:t>But : combattre des </a:t>
            </a:r>
            <a:r>
              <a:rPr lang="fr-CH" dirty="0" err="1"/>
              <a:t>pokémon</a:t>
            </a:r>
            <a:r>
              <a:rPr lang="fr-CH" dirty="0"/>
              <a:t> sauvages avec la possibilité de les capturer ou combattre des dresseurs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Le jeu possède deux phases :</a:t>
            </a:r>
          </a:p>
          <a:p>
            <a:pPr lvl="1"/>
            <a:r>
              <a:rPr lang="fr-CH" dirty="0"/>
              <a:t>Déplacement : se déplacer sur une carte pour rencontrer des </a:t>
            </a:r>
            <a:r>
              <a:rPr lang="fr-CH" dirty="0" err="1"/>
              <a:t>pokémon</a:t>
            </a:r>
            <a:r>
              <a:rPr lang="fr-CH" dirty="0"/>
              <a:t> ou des dresseurs. Avec le pavé directionnel.</a:t>
            </a:r>
          </a:p>
          <a:p>
            <a:pPr lvl="1"/>
            <a:r>
              <a:rPr lang="fr-CH" dirty="0"/>
              <a:t>Combat : entre les </a:t>
            </a:r>
            <a:r>
              <a:rPr lang="fr-CH" dirty="0" err="1"/>
              <a:t>pokémon</a:t>
            </a:r>
            <a:r>
              <a:rPr lang="fr-CH" dirty="0"/>
              <a:t>. Attaque, soin, fuite (</a:t>
            </a:r>
            <a:r>
              <a:rPr lang="fr-CH" dirty="0" err="1"/>
              <a:t>pokémon</a:t>
            </a:r>
            <a:r>
              <a:rPr lang="fr-CH" dirty="0"/>
              <a:t> sauvage), capture (</a:t>
            </a:r>
            <a:r>
              <a:rPr lang="fr-CH" dirty="0" err="1"/>
              <a:t>pokémon</a:t>
            </a:r>
            <a:r>
              <a:rPr lang="fr-CH" dirty="0"/>
              <a:t> sauvage). Avec la souris.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7144-8F9D-469C-A3A3-389BD875B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FAB05756-77E2-4FCF-8A00-B25339373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59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Bliting</a:t>
            </a:r>
            <a:r>
              <a:rPr lang="en-US" dirty="0"/>
              <a:t> des sprites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map</a:t>
            </a:r>
          </a:p>
          <a:p>
            <a:r>
              <a:rPr lang="en-US" dirty="0"/>
              <a:t>Les obstacles</a:t>
            </a:r>
          </a:p>
          <a:p>
            <a:r>
              <a:rPr lang="en-US" dirty="0"/>
              <a:t>Les buissons</a:t>
            </a:r>
          </a:p>
          <a:p>
            <a:r>
              <a:rPr lang="en-US" dirty="0"/>
              <a:t>Le personage</a:t>
            </a:r>
          </a:p>
          <a:p>
            <a:r>
              <a:rPr lang="en-US" dirty="0" err="1"/>
              <a:t>Blit</a:t>
            </a:r>
            <a:r>
              <a:rPr lang="en-US" dirty="0"/>
              <a:t> les sprites du combat </a:t>
            </a:r>
            <a:r>
              <a:rPr lang="en-US" dirty="0" err="1"/>
              <a:t>lorsqu’un</a:t>
            </a:r>
            <a:r>
              <a:rPr lang="en-US" dirty="0"/>
              <a:t> combat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lancé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802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score de </a:t>
            </a:r>
            <a:r>
              <a:rPr lang="en-US" dirty="0" err="1"/>
              <a:t>ce</a:t>
            </a:r>
            <a:r>
              <a:rPr lang="en-US" dirty="0"/>
              <a:t> jeu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mesuré</a:t>
            </a:r>
            <a:r>
              <a:rPr lang="en-US" dirty="0"/>
              <a:t> avec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pokémon</a:t>
            </a:r>
            <a:r>
              <a:rPr lang="en-US" dirty="0"/>
              <a:t> dans </a:t>
            </a:r>
            <a:r>
              <a:rPr lang="en-US" dirty="0" err="1"/>
              <a:t>l’équipe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</a:t>
            </a:r>
            <a:r>
              <a:rPr lang="en-US" dirty="0" err="1"/>
              <a:t>qu’aux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derniers</a:t>
            </a:r>
            <a:endParaRPr lang="en-US" dirty="0"/>
          </a:p>
          <a:p>
            <a:pPr marL="101598" indent="0">
              <a:buNone/>
            </a:pPr>
            <a:endParaRPr lang="en-US" dirty="0"/>
          </a:p>
          <a:p>
            <a:r>
              <a:rPr lang="en-US" dirty="0"/>
              <a:t>Le but du jeu </a:t>
            </a:r>
            <a:r>
              <a:rPr lang="en-US" dirty="0" err="1"/>
              <a:t>étant</a:t>
            </a:r>
            <a:r>
              <a:rPr lang="en-US" dirty="0"/>
              <a:t> de capturer le plus de </a:t>
            </a:r>
            <a:r>
              <a:rPr lang="en-US" dirty="0" err="1"/>
              <a:t>pokemons</a:t>
            </a:r>
            <a:r>
              <a:rPr lang="en-US" dirty="0"/>
              <a:t> different, il </a:t>
            </a:r>
            <a:r>
              <a:rPr lang="en-US" dirty="0" err="1"/>
              <a:t>n’y</a:t>
            </a:r>
            <a:r>
              <a:rPr lang="en-US" dirty="0"/>
              <a:t> a pas </a:t>
            </a:r>
            <a:r>
              <a:rPr lang="en-US" dirty="0" err="1"/>
              <a:t>réellement</a:t>
            </a:r>
            <a:r>
              <a:rPr lang="en-US" dirty="0"/>
              <a:t> de fin du jeu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741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8156D-3A13-436F-89BC-39CEC5AF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266625"/>
            <a:ext cx="9465200" cy="47720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6598E-3126-42FD-B6A0-D19F8B3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67613"/>
            <a:ext cx="9465200" cy="3653200"/>
          </a:xfrm>
        </p:spPr>
        <p:txBody>
          <a:bodyPr/>
          <a:lstStyle/>
          <a:p>
            <a:r>
              <a:rPr lang="fr-CH" dirty="0"/>
              <a:t>Forces :</a:t>
            </a:r>
          </a:p>
          <a:p>
            <a:pPr lvl="1"/>
            <a:r>
              <a:rPr lang="fr-CH" dirty="0"/>
              <a:t>Deux phases distinctes de jeu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Utilise le pavé directionnel ainsi que la souris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Possibilité infinie de création de </a:t>
            </a:r>
            <a:r>
              <a:rPr lang="fr-CH" dirty="0" err="1"/>
              <a:t>pokémon</a:t>
            </a:r>
            <a:r>
              <a:rPr lang="fr-CH" dirty="0"/>
              <a:t> et attaques</a:t>
            </a:r>
          </a:p>
          <a:p>
            <a:pPr lvl="1"/>
            <a:endParaRPr lang="fr-CH" dirty="0"/>
          </a:p>
          <a:p>
            <a:pPr lvl="1"/>
            <a:r>
              <a:rPr lang="fr-CH" dirty="0" err="1"/>
              <a:t>Map</a:t>
            </a:r>
            <a:r>
              <a:rPr lang="fr-CH" dirty="0"/>
              <a:t> extensible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Combat offrant plusieurs options</a:t>
            </a:r>
          </a:p>
          <a:p>
            <a:pPr marL="101598" indent="0">
              <a:buNone/>
            </a:pPr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FB2EC-F620-474E-9C7C-3AD84EEFD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04E59FB-B512-47DF-96D1-2D9CD1B070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695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8411F-5CBC-4C92-9FEF-6EA4279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4DAEB0-914F-440F-A934-4A39C94AF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Faiblesses :</a:t>
            </a:r>
          </a:p>
          <a:p>
            <a:pPr lvl="1"/>
            <a:r>
              <a:rPr lang="fr-CH" dirty="0"/>
              <a:t>Manque de texte à l’écran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Code pas optimisé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Lag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Pas fonctionnel à 100%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DA5508-4173-40A8-AD52-63F0DE0371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60F68B6-40DD-4891-AC72-3ADC535AE8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6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1D17C-6371-4A00-B11F-6954D415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241426"/>
            <a:ext cx="9465200" cy="47720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32F035-2DE9-4457-A76C-FCF9C38FC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Appris :</a:t>
            </a:r>
          </a:p>
          <a:p>
            <a:pPr lvl="1"/>
            <a:r>
              <a:rPr lang="fr-CH" dirty="0"/>
              <a:t>Utilisation de </a:t>
            </a:r>
            <a:r>
              <a:rPr lang="fr-CH" dirty="0" err="1"/>
              <a:t>pygame</a:t>
            </a:r>
            <a:endParaRPr lang="fr-CH" dirty="0"/>
          </a:p>
          <a:p>
            <a:pPr lvl="2"/>
            <a:r>
              <a:rPr lang="fr-CH" dirty="0"/>
              <a:t>Utilisation des </a:t>
            </a:r>
            <a:r>
              <a:rPr lang="fr-CH" dirty="0" err="1"/>
              <a:t>mask</a:t>
            </a:r>
            <a:r>
              <a:rPr lang="fr-CH" dirty="0"/>
              <a:t>, </a:t>
            </a:r>
            <a:r>
              <a:rPr lang="fr-CH" dirty="0" err="1"/>
              <a:t>rect</a:t>
            </a:r>
            <a:endParaRPr lang="fr-CH" dirty="0"/>
          </a:p>
          <a:p>
            <a:pPr lvl="2"/>
            <a:r>
              <a:rPr lang="fr-CH" dirty="0"/>
              <a:t>Utilisation de mixer</a:t>
            </a:r>
          </a:p>
          <a:p>
            <a:pPr marL="1320767" lvl="2" indent="0">
              <a:buNone/>
            </a:pPr>
            <a:endParaRPr lang="fr-CH" dirty="0"/>
          </a:p>
          <a:p>
            <a:pPr lvl="1"/>
            <a:r>
              <a:rPr lang="fr-CH" dirty="0"/>
              <a:t>Utilisation des classes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Subtilité de python (p.ex. méthode </a:t>
            </a:r>
            <a:r>
              <a:rPr lang="fr-CH" dirty="0" err="1"/>
              <a:t>isinstance</a:t>
            </a:r>
            <a:r>
              <a:rPr lang="fr-CH" dirty="0"/>
              <a:t>)</a:t>
            </a:r>
          </a:p>
          <a:p>
            <a:pPr lvl="1"/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4CBBEC-9AB2-432A-945B-6EAAD51CA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0775E4-B48F-4E90-AEB4-D48DF45B9B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064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F86CC-4921-4D80-A7AB-486E85D0B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096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8AF6-57FC-4DEA-98FA-B348CB38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/>
              <a:t>Sources, aides,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4BE0E-943A-41C1-9C0A-910D4F9A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885393"/>
            <a:ext cx="9465200" cy="3653200"/>
          </a:xfrm>
        </p:spPr>
        <p:txBody>
          <a:bodyPr/>
          <a:lstStyle/>
          <a:p>
            <a:r>
              <a:rPr lang="fr-CH" dirty="0"/>
              <a:t>Version simplifiée du jeu Pokémon</a:t>
            </a:r>
          </a:p>
          <a:p>
            <a:r>
              <a:rPr lang="fr-CH" dirty="0"/>
              <a:t>Satoshi </a:t>
            </a:r>
            <a:r>
              <a:rPr lang="fr-CH" dirty="0" err="1"/>
              <a:t>Tajiri</a:t>
            </a:r>
            <a:r>
              <a:rPr lang="fr-CH" dirty="0"/>
              <a:t> en 1996</a:t>
            </a:r>
          </a:p>
          <a:p>
            <a:r>
              <a:rPr lang="fr-CH" dirty="0"/>
              <a:t>Jeu vidéo, manga, animé, jeux de cartes à collectionner</a:t>
            </a:r>
          </a:p>
          <a:p>
            <a:r>
              <a:rPr lang="fr-CH" dirty="0">
                <a:hlinkClick r:id="rId3"/>
              </a:rPr>
              <a:t>https://fr.wikipedia.org/wiki/Pok%C3%A9mon</a:t>
            </a:r>
            <a:endParaRPr lang="fr-CH" dirty="0"/>
          </a:p>
          <a:p>
            <a:r>
              <a:rPr lang="fr-CH" dirty="0">
                <a:hlinkClick r:id="rId4"/>
              </a:rPr>
              <a:t>https://www.pokemon.com/fr/</a:t>
            </a:r>
            <a:endParaRPr lang="fr-CH" dirty="0"/>
          </a:p>
          <a:p>
            <a:r>
              <a:rPr lang="fr-CH" dirty="0">
                <a:hlinkClick r:id="rId5"/>
              </a:rPr>
              <a:t>https://docs.python.org/3/tutorial/index.html</a:t>
            </a:r>
            <a:endParaRPr lang="fr-CH" dirty="0"/>
          </a:p>
          <a:p>
            <a:r>
              <a:rPr lang="fr-CH" dirty="0">
                <a:hlinkClick r:id="rId6"/>
              </a:rPr>
              <a:t>https://www.pygame.org/docs/</a:t>
            </a:r>
            <a:endParaRPr lang="fr-CH" dirty="0"/>
          </a:p>
          <a:p>
            <a:r>
              <a:rPr lang="fr-CH" dirty="0"/>
              <a:t>https://stackoverflow.com/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F18BA-7193-4E53-9D38-4D838CE36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5361C5EF-1008-4C8D-AFD2-B3194586ED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1442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8D553-E64B-40B9-9981-9BCE61CF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Sources, aide, inspirations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133FE-ABC1-40A8-85FF-0820D2822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hlinkClick r:id="rId3"/>
              </a:rPr>
              <a:t>https://www.youtube.com/watch?v=2Jmty_NiaXc</a:t>
            </a:r>
            <a:endParaRPr lang="fr-CH" dirty="0"/>
          </a:p>
          <a:p>
            <a:r>
              <a:rPr lang="fr-CH" dirty="0">
                <a:hlinkClick r:id="rId4"/>
              </a:rPr>
              <a:t>https://www.youtube.com/watch?v=NdJQopRuH1E</a:t>
            </a:r>
            <a:endParaRPr lang="fr-CH" dirty="0"/>
          </a:p>
          <a:p>
            <a:r>
              <a:rPr lang="fr-CH" dirty="0">
                <a:hlinkClick r:id="rId5"/>
              </a:rPr>
              <a:t>https://youtubetomp4.io/</a:t>
            </a:r>
            <a:endParaRPr lang="fr-CH" dirty="0"/>
          </a:p>
          <a:p>
            <a:r>
              <a:rPr lang="fr-CH" dirty="0"/>
              <a:t>https://www.freeconvert.com/mp3-to-wav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B90D0-CC73-40E1-9FE6-34C5630E0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FF21B79-5C3F-441B-9217-47063FF5F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867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F811-0068-447B-9B9B-BADBD0BE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7" y="1134473"/>
            <a:ext cx="9465200" cy="477200"/>
          </a:xfrm>
        </p:spPr>
        <p:txBody>
          <a:bodyPr/>
          <a:lstStyle/>
          <a:p>
            <a:r>
              <a:rPr lang="fr-CH" sz="4000" dirty="0"/>
              <a:t>Statistiques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42A4F8-5DC0-411F-875D-E357CAD2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367" y="1611673"/>
            <a:ext cx="9465200" cy="3653200"/>
          </a:xfrm>
        </p:spPr>
        <p:txBody>
          <a:bodyPr/>
          <a:lstStyle/>
          <a:p>
            <a:r>
              <a:rPr lang="fr-CH" dirty="0"/>
              <a:t>3 fichiers</a:t>
            </a:r>
          </a:p>
          <a:p>
            <a:r>
              <a:rPr lang="fr-CH" dirty="0"/>
              <a:t>644 lignes</a:t>
            </a:r>
          </a:p>
          <a:p>
            <a:r>
              <a:rPr lang="en-US" dirty="0">
                <a:effectLst/>
              </a:rPr>
              <a:t>Excluding merges, </a:t>
            </a:r>
            <a:r>
              <a:rPr lang="en-US" b="1" dirty="0">
                <a:effectLst/>
              </a:rPr>
              <a:t>2 authors</a:t>
            </a:r>
            <a:r>
              <a:rPr lang="en-US" dirty="0">
                <a:effectLst/>
              </a:rPr>
              <a:t> have pushed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main and </a:t>
            </a:r>
            <a:r>
              <a:rPr lang="en-US" b="1" dirty="0">
                <a:effectLst/>
              </a:rPr>
              <a:t>29 commits</a:t>
            </a:r>
            <a:r>
              <a:rPr lang="en-US" dirty="0">
                <a:effectLst/>
              </a:rPr>
              <a:t> to all branches. On main, </a:t>
            </a:r>
            <a:r>
              <a:rPr lang="en-US" b="1" dirty="0">
                <a:effectLst/>
              </a:rPr>
              <a:t>116 files</a:t>
            </a:r>
            <a:r>
              <a:rPr lang="en-US" dirty="0">
                <a:effectLst/>
              </a:rPr>
              <a:t> have changed and there have been </a:t>
            </a:r>
            <a:r>
              <a:rPr lang="en-US" b="1" u="none" strike="noStrike" dirty="0">
                <a:effectLst/>
                <a:hlinkClick r:id="rId3"/>
              </a:rPr>
              <a:t>2,859</a:t>
            </a:r>
            <a:r>
              <a:rPr lang="en-US" u="none" strike="noStrike" dirty="0">
                <a:effectLst/>
                <a:hlinkClick r:id="rId3"/>
              </a:rPr>
              <a:t> </a:t>
            </a:r>
            <a:r>
              <a:rPr lang="en-US" b="1" u="none" strike="noStrike" dirty="0">
                <a:effectLst/>
                <a:hlinkClick r:id="rId3"/>
              </a:rPr>
              <a:t>additions</a:t>
            </a:r>
            <a:r>
              <a:rPr lang="en-US" u="none" strike="noStrike" dirty="0">
                <a:effectLst/>
                <a:hlinkClick r:id="rId3"/>
              </a:rPr>
              <a:t> and </a:t>
            </a:r>
            <a:r>
              <a:rPr lang="en-US" b="1" u="none" strike="noStrike" dirty="0">
                <a:effectLst/>
                <a:hlinkClick r:id="rId3"/>
              </a:rPr>
              <a:t>101</a:t>
            </a:r>
            <a:r>
              <a:rPr lang="en-US" u="none" strike="noStrike" dirty="0">
                <a:effectLst/>
                <a:hlinkClick r:id="rId3"/>
              </a:rPr>
              <a:t> </a:t>
            </a:r>
            <a:r>
              <a:rPr lang="en-US" b="1" u="none" strike="noStrike" dirty="0">
                <a:effectLst/>
                <a:hlinkClick r:id="rId3"/>
              </a:rPr>
              <a:t>deletions</a:t>
            </a:r>
            <a:r>
              <a:rPr lang="en-US" dirty="0">
                <a:effectLst/>
              </a:rPr>
              <a:t>.</a:t>
            </a:r>
            <a:endParaRPr lang="fr-CH" dirty="0"/>
          </a:p>
          <a:p>
            <a:r>
              <a:rPr lang="fr-CH" dirty="0">
                <a:cs typeface="Arial" panose="020B0604020202020204" pitchFamily="34" charset="0"/>
              </a:rPr>
              <a:t>~30 heures</a:t>
            </a:r>
          </a:p>
          <a:p>
            <a:r>
              <a:rPr lang="fr-CH" dirty="0" err="1">
                <a:cs typeface="Arial" panose="020B0604020202020204" pitchFamily="34" charset="0"/>
              </a:rPr>
              <a:t>Pygame</a:t>
            </a:r>
            <a:r>
              <a:rPr lang="fr-CH" dirty="0">
                <a:cs typeface="Arial" panose="020B0604020202020204" pitchFamily="34" charset="0"/>
              </a:rPr>
              <a:t> : Matteo, Mise en forme/mécaniques : Maxime</a:t>
            </a:r>
          </a:p>
          <a:p>
            <a:r>
              <a:rPr lang="fr-CH" dirty="0">
                <a:cs typeface="Arial" panose="020B0604020202020204" pitchFamily="34" charset="0"/>
              </a:rPr>
              <a:t>7 classes</a:t>
            </a:r>
          </a:p>
          <a:p>
            <a:r>
              <a:rPr lang="fr-CH" dirty="0"/>
              <a:t>60 images, 2 sons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5F3338-0710-4219-9C4B-B88B2D9D4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3FA125D-0929-4FDE-B2D8-B9E534B4B6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994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0E0AD-8487-41D6-B40B-F90D440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/>
              <a:t>Github</a:t>
            </a:r>
            <a:r>
              <a:rPr lang="fr-CH" sz="4000" dirty="0"/>
              <a:t> et environnement de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55D89-F83E-4DED-87E3-813518C75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Mode de travail :</a:t>
            </a:r>
          </a:p>
          <a:p>
            <a:pPr lvl="1"/>
            <a:r>
              <a:rPr lang="fr-CH" dirty="0"/>
              <a:t>Maxime posait une mécanique (comment se déroule un combat p.ex.)</a:t>
            </a:r>
          </a:p>
          <a:p>
            <a:pPr lvl="1"/>
            <a:r>
              <a:rPr lang="fr-CH" dirty="0"/>
              <a:t>Matteo complète avec </a:t>
            </a:r>
            <a:r>
              <a:rPr lang="fr-CH" dirty="0" err="1"/>
              <a:t>Pygame</a:t>
            </a:r>
            <a:endParaRPr lang="fr-CH" dirty="0"/>
          </a:p>
          <a:p>
            <a:r>
              <a:rPr lang="fr-CH" dirty="0"/>
              <a:t>Développement sur des copies du dernier fichier, partagé sur le repository de Maxime</a:t>
            </a:r>
          </a:p>
          <a:p>
            <a:r>
              <a:rPr lang="fr-CH" dirty="0"/>
              <a:t>Editeur : </a:t>
            </a:r>
            <a:r>
              <a:rPr lang="fr-CH" dirty="0" err="1"/>
              <a:t>Thonny</a:t>
            </a:r>
            <a:endParaRPr lang="fr-CH" dirty="0"/>
          </a:p>
          <a:p>
            <a:r>
              <a:rPr lang="fr-CH" dirty="0"/>
              <a:t>Images : Paint, Diagramme de classe : draw.io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F093DD-D4C0-4473-9B35-4BA3C213B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00F3472-3192-4A07-AC07-815E0FA441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52" y="5883201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822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C8BDC3-DB0D-4845-9368-F0E7B6DF3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7</a:t>
            </a:fld>
            <a:endParaRPr lang="fr-FR"/>
          </a:p>
        </p:txBody>
      </p:sp>
      <p:pic>
        <p:nvPicPr>
          <p:cNvPr id="4" name="Picture 3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F706FA4B-D8C9-450C-AE2C-55A6DF46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07" y="808856"/>
            <a:ext cx="5087953" cy="5240288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3CEA79B4-A462-4289-B152-FE306A90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40" y="808856"/>
            <a:ext cx="5087953" cy="5240288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C6B745C-D379-4320-A8FD-78CE4FF4B7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86785" y="6110665"/>
            <a:ext cx="3818429" cy="280988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794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0992-8882-44AC-BCCA-F3E00226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57546"/>
            <a:ext cx="10363200" cy="810400"/>
          </a:xfrm>
        </p:spPr>
        <p:txBody>
          <a:bodyPr/>
          <a:lstStyle/>
          <a:p>
            <a:r>
              <a:rPr lang="fr-CH" sz="4000" dirty="0"/>
              <a:t>Diagramme des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12EE10-EA63-4E53-823B-16CCD74B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69" y="868998"/>
            <a:ext cx="6951462" cy="56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5DF3-8B49-4FC9-B533-438C05DF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Joueur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EB8EC1-4453-4FF8-A734-A5BABEB8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Classe décrivant le joueur</a:t>
            </a:r>
          </a:p>
          <a:p>
            <a:r>
              <a:rPr lang="fr-CH" dirty="0"/>
              <a:t>Attributs : pour le </a:t>
            </a:r>
            <a:r>
              <a:rPr lang="fr-CH" dirty="0" err="1"/>
              <a:t>sprite</a:t>
            </a:r>
            <a:r>
              <a:rPr lang="fr-CH" dirty="0"/>
              <a:t> + pour les mécanismes du jeu</a:t>
            </a:r>
          </a:p>
          <a:p>
            <a:pPr lvl="1"/>
            <a:r>
              <a:rPr lang="fr-CH" dirty="0"/>
              <a:t>Sprite : p.ex. </a:t>
            </a:r>
            <a:r>
              <a:rPr lang="fr-CH" dirty="0" err="1"/>
              <a:t>self.sheet</a:t>
            </a:r>
            <a:r>
              <a:rPr lang="fr-CH" dirty="0"/>
              <a:t> = image</a:t>
            </a:r>
          </a:p>
          <a:p>
            <a:pPr lvl="1"/>
            <a:r>
              <a:rPr lang="fr-CH" dirty="0"/>
              <a:t>Mécanisme : </a:t>
            </a:r>
            <a:r>
              <a:rPr lang="fr-CH" dirty="0" err="1"/>
              <a:t>self.equipe</a:t>
            </a:r>
            <a:r>
              <a:rPr lang="fr-CH" dirty="0"/>
              <a:t> = équipe de </a:t>
            </a:r>
            <a:r>
              <a:rPr lang="fr-CH" dirty="0" err="1"/>
              <a:t>pokémon</a:t>
            </a:r>
            <a:endParaRPr lang="fr-CH" dirty="0"/>
          </a:p>
          <a:p>
            <a:r>
              <a:rPr lang="fr-CH" dirty="0"/>
              <a:t>Méthodes : pour son déplacement</a:t>
            </a:r>
          </a:p>
          <a:p>
            <a:pPr lvl="1"/>
            <a:r>
              <a:rPr lang="fr-CH" dirty="0" err="1"/>
              <a:t>Draw</a:t>
            </a:r>
            <a:r>
              <a:rPr lang="fr-CH" dirty="0"/>
              <a:t>(self) : pour afficher le personnage</a:t>
            </a:r>
          </a:p>
          <a:p>
            <a:pPr lvl="1"/>
            <a:r>
              <a:rPr lang="fr-CH" dirty="0"/>
              <a:t>Déplacer(self) : pour déplacer le personnage</a:t>
            </a:r>
          </a:p>
          <a:p>
            <a:pPr lvl="1"/>
            <a:r>
              <a:rPr lang="fr-CH" dirty="0"/>
              <a:t>Marcher(self) : pour animer la marche du personnage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68419-872A-47D1-ACE2-E400F6B9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65C1E6-8FB8-4442-BEDC-4DDD643D2FC5}" type="slidenum">
              <a:rPr lang="fr-FR" smtClean="0"/>
              <a:t>9</a:t>
            </a:fld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C84F78-EE4C-4C28-906E-B106A7F49F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167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0E0E2483-9F65-4A56-8546-6099B24E715E}" vid="{FA102736-8955-4D3D-AF39-A422B80F011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6407</TotalTime>
  <Words>843</Words>
  <Application>Microsoft Office PowerPoint</Application>
  <PresentationFormat>Grand écran</PresentationFormat>
  <Paragraphs>201</Paragraphs>
  <Slides>25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Bebas Neue</vt:lpstr>
      <vt:lpstr>Calibri</vt:lpstr>
      <vt:lpstr>Della Respira</vt:lpstr>
      <vt:lpstr>Wingdings</vt:lpstr>
      <vt:lpstr>Thème2</vt:lpstr>
      <vt:lpstr>Examen oral en OC informatique</vt:lpstr>
      <vt:lpstr>Introduction</vt:lpstr>
      <vt:lpstr>Sources, aides, inspirations</vt:lpstr>
      <vt:lpstr>Sources, aide, inspirations</vt:lpstr>
      <vt:lpstr>Statistiques</vt:lpstr>
      <vt:lpstr>Github et environnement de programmation</vt:lpstr>
      <vt:lpstr>Présentation PowerPoint</vt:lpstr>
      <vt:lpstr>Diagramme des classes</vt:lpstr>
      <vt:lpstr>Class Joueur</vt:lpstr>
      <vt:lpstr>Notre spritesheet</vt:lpstr>
      <vt:lpstr>Instanciation d’une classe : la classe Combat</vt:lpstr>
      <vt:lpstr>Classes composées</vt:lpstr>
      <vt:lpstr>Héritage</vt:lpstr>
      <vt:lpstr>Initialisation : fichier variables.py</vt:lpstr>
      <vt:lpstr>Présentation PowerPoint</vt:lpstr>
      <vt:lpstr>Boucle principale</vt:lpstr>
      <vt:lpstr>Présentation PowerPoint</vt:lpstr>
      <vt:lpstr>Déplacement - Collisions</vt:lpstr>
      <vt:lpstr>Présentation PowerPoint</vt:lpstr>
      <vt:lpstr>Bliting des sprites</vt:lpstr>
      <vt:lpstr>Score</vt:lpstr>
      <vt:lpstr>Conclusion</vt:lpstr>
      <vt:lpstr>Conclusion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</dc:title>
  <dc:creator>Raphael Holzer</dc:creator>
  <cp:lastModifiedBy>Maxime Bugnion</cp:lastModifiedBy>
  <cp:revision>44</cp:revision>
  <dcterms:created xsi:type="dcterms:W3CDTF">2021-05-21T11:03:16Z</dcterms:created>
  <dcterms:modified xsi:type="dcterms:W3CDTF">2021-06-18T08:53:53Z</dcterms:modified>
</cp:coreProperties>
</file>