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8E9C5A98-63E1-4B0E-99AB-F95ACB11389D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7B3FB4-0EB8-41D5-A6A0-87F095CED54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DEFF5095-1A52-4D2C-BE3D-14C877CE003C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79E983-2924-4703-A684-A56E8FC0D411}"/>
              </a:ext>
            </a:extLst>
          </p:cNvPr>
          <p:cNvSpPr txBox="1"/>
          <p:nvPr userDrawn="1"/>
        </p:nvSpPr>
        <p:spPr>
          <a:xfrm>
            <a:off x="8726935" y="6437838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tyo256/xbyak_aarch64_hands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rgbClr val="011893"/>
                </a:solidFill>
              </a:rPr>
              <a:t>Docker</a:t>
            </a:r>
            <a:r>
              <a:rPr kumimoji="1" lang="ja-JP" altLang="en-US" sz="3200" dirty="0">
                <a:solidFill>
                  <a:srgbClr val="011893"/>
                </a:solidFill>
              </a:rPr>
              <a:t>で体験する富岳のアーキテクチャ「</a:t>
            </a:r>
            <a:r>
              <a:rPr kumimoji="1" lang="en-US" altLang="ja-JP" sz="3200" dirty="0">
                <a:solidFill>
                  <a:srgbClr val="011893"/>
                </a:solidFill>
              </a:rPr>
              <a:t>AArch64</a:t>
            </a:r>
            <a:r>
              <a:rPr kumimoji="1" lang="ja-JP" altLang="en-US" sz="3200" dirty="0">
                <a:solidFill>
                  <a:srgbClr val="011893"/>
                </a:solidFill>
              </a:rPr>
              <a:t>」ハンズオン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第</a:t>
            </a:r>
            <a:r>
              <a:rPr lang="en-US" altLang="ja-JP" sz="2800" dirty="0"/>
              <a:t>13</a:t>
            </a:r>
            <a:r>
              <a:rPr lang="ja-JP" altLang="en-US" sz="2800" dirty="0"/>
              <a:t>回 </a:t>
            </a:r>
            <a:r>
              <a:rPr lang="en-US" altLang="ja-JP" sz="2800" dirty="0"/>
              <a:t>HPC-Phys </a:t>
            </a:r>
            <a:r>
              <a:rPr lang="ja-JP" altLang="en-US" sz="2800" dirty="0"/>
              <a:t>勉強会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7524328" y="56612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渡辺宙志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DC140FE-82A7-4219-9107-A37A64B80CD2}"/>
              </a:ext>
            </a:extLst>
          </p:cNvPr>
          <p:cNvSpPr txBox="1"/>
          <p:nvPr/>
        </p:nvSpPr>
        <p:spPr>
          <a:xfrm>
            <a:off x="971600" y="4581128"/>
            <a:ext cx="7560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hlinkClick r:id="rId2"/>
              </a:rPr>
              <a:t>https://github.com/kaityo256/xbyak_aarch64_handson</a:t>
            </a:r>
            <a:endParaRPr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D45F5-8B4A-432F-A6AC-49D660629E34}"/>
              </a:ext>
            </a:extLst>
          </p:cNvPr>
          <p:cNvSpPr txBox="1"/>
          <p:nvPr/>
        </p:nvSpPr>
        <p:spPr>
          <a:xfrm>
            <a:off x="323528" y="414908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ハンズオン資料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EA01B9E-E5E4-464F-A577-47CFD68359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本ハンズオンの構成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3246CB-8156-4B27-95C0-D04906F5F6DB}"/>
              </a:ext>
            </a:extLst>
          </p:cNvPr>
          <p:cNvSpPr txBox="1"/>
          <p:nvPr/>
        </p:nvSpPr>
        <p:spPr>
          <a:xfrm>
            <a:off x="395536" y="1340768"/>
            <a:ext cx="740940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事前準備編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Docker</a:t>
            </a:r>
            <a:r>
              <a:rPr kumimoji="1" lang="ja-JP" altLang="en-US" sz="4400"/>
              <a:t>イメージのビルド</a:t>
            </a:r>
            <a:endParaRPr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ja-JP" sz="4400"/>
              <a:t>SVE</a:t>
            </a:r>
            <a:r>
              <a:rPr kumimoji="1" lang="ja-JP" altLang="en-US" sz="4400"/>
              <a:t>と</a:t>
            </a:r>
            <a:r>
              <a:rPr kumimoji="1" lang="en-US" altLang="ja-JP" sz="4400"/>
              <a:t>Xbyak</a:t>
            </a:r>
            <a:r>
              <a:rPr kumimoji="1" lang="ja-JP" altLang="en-US" sz="4400"/>
              <a:t>の説明</a:t>
            </a:r>
            <a:endParaRPr kumimoji="1" lang="en-US" altLang="ja-JP" sz="4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ハンズオン編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動作確認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4400"/>
              <a:t>組み込み関数編</a:t>
            </a:r>
            <a:endParaRPr kumimoji="1" lang="en-US" altLang="ja-JP" sz="44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4400"/>
              <a:t>Xbyak</a:t>
            </a:r>
            <a:r>
              <a:rPr lang="ja-JP" altLang="en-US" sz="4400"/>
              <a:t>編</a:t>
            </a:r>
            <a:endParaRPr kumimoji="1" lang="en-US" altLang="ja-JP" sz="4400"/>
          </a:p>
        </p:txBody>
      </p:sp>
    </p:spTree>
    <p:extLst>
      <p:ext uri="{BB962C8B-B14F-4D97-AF65-F5344CB8AC3E}">
        <p14:creationId xmlns:p14="http://schemas.microsoft.com/office/powerpoint/2010/main" val="42537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D8B1346-D7EA-40B6-AFFA-6250557A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Docker</a:t>
            </a:r>
            <a:r>
              <a:rPr kumimoji="1" lang="ja-JP" altLang="en-US"/>
              <a:t>イメージのビルド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642996-3294-4832-9D07-58154B6D26EC}"/>
              </a:ext>
            </a:extLst>
          </p:cNvPr>
          <p:cNvSpPr txBox="1"/>
          <p:nvPr/>
        </p:nvSpPr>
        <p:spPr>
          <a:xfrm>
            <a:off x="107504" y="1340768"/>
            <a:ext cx="7665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ハンズオン資料「ハンズオン編」「</a:t>
            </a:r>
            <a:r>
              <a:rPr lang="en-US" altLang="ja-JP" sz="2000">
                <a:solidFill>
                  <a:srgbClr val="011893"/>
                </a:solidFill>
              </a:rPr>
              <a:t>Docker</a:t>
            </a:r>
            <a:r>
              <a:rPr lang="ja-JP" altLang="en-US" sz="2000">
                <a:solidFill>
                  <a:srgbClr val="011893"/>
                </a:solidFill>
              </a:rPr>
              <a:t>イメージのビルド」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FEFF8A-E59B-43C5-8808-9759D1619E24}"/>
              </a:ext>
            </a:extLst>
          </p:cNvPr>
          <p:cNvSpPr txBox="1"/>
          <p:nvPr/>
        </p:nvSpPr>
        <p:spPr>
          <a:xfrm>
            <a:off x="395536" y="2708920"/>
            <a:ext cx="83529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git clone https://github.com/kaityo256/xbyak_aarch64_handson.git</a:t>
            </a:r>
          </a:p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771C58-151B-417B-9547-427F75BA056E}"/>
              </a:ext>
            </a:extLst>
          </p:cNvPr>
          <p:cNvSpPr txBox="1"/>
          <p:nvPr/>
        </p:nvSpPr>
        <p:spPr>
          <a:xfrm>
            <a:off x="25152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適当な場所でリポジトリをクローン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07A34B8-6DFC-4654-92D5-E157C7B994C7}"/>
              </a:ext>
            </a:extLst>
          </p:cNvPr>
          <p:cNvSpPr txBox="1"/>
          <p:nvPr/>
        </p:nvSpPr>
        <p:spPr>
          <a:xfrm>
            <a:off x="179512" y="3645024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Docker</a:t>
            </a:r>
            <a:r>
              <a:rPr kumimoji="1" lang="ja-JP" altLang="en-US" sz="2800"/>
              <a:t>イメージをビルド</a:t>
            </a:r>
            <a:r>
              <a:rPr kumimoji="1" lang="en-US" altLang="ja-JP" sz="2800"/>
              <a:t>(3</a:t>
            </a:r>
            <a:r>
              <a:rPr kumimoji="1" lang="ja-JP" altLang="en-US" sz="2800"/>
              <a:t>～</a:t>
            </a:r>
            <a:r>
              <a:rPr lang="en-US" altLang="ja-JP" sz="2800"/>
              <a:t>5</a:t>
            </a:r>
            <a:r>
              <a:rPr lang="ja-JP" altLang="en-US" sz="2800"/>
              <a:t>分くらい</a:t>
            </a:r>
            <a:r>
              <a:rPr lang="en-US" altLang="ja-JP" sz="2800"/>
              <a:t>)</a:t>
            </a:r>
            <a:endParaRPr kumimoji="1" lang="en-US" altLang="ja-JP" sz="2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FFCADE6-57E0-4573-93C5-4F27AFB11B53}"/>
              </a:ext>
            </a:extLst>
          </p:cNvPr>
          <p:cNvSpPr txBox="1"/>
          <p:nvPr/>
        </p:nvSpPr>
        <p:spPr>
          <a:xfrm>
            <a:off x="395536" y="4293096"/>
            <a:ext cx="4572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docker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</a:p>
        </p:txBody>
      </p:sp>
    </p:spTree>
    <p:extLst>
      <p:ext uri="{BB962C8B-B14F-4D97-AF65-F5344CB8AC3E}">
        <p14:creationId xmlns:p14="http://schemas.microsoft.com/office/powerpoint/2010/main" val="10139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35B213-20D3-46C2-B1B3-B39B27C5D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富岳でやりたい人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1F8B86-AC96-4EA8-90F9-A80B795B677A}"/>
              </a:ext>
            </a:extLst>
          </p:cNvPr>
          <p:cNvSpPr txBox="1"/>
          <p:nvPr/>
        </p:nvSpPr>
        <p:spPr>
          <a:xfrm>
            <a:off x="251520" y="1340768"/>
            <a:ext cx="746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適当な場所</a:t>
            </a:r>
            <a:r>
              <a:rPr lang="en-US" altLang="ja-JP" sz="2800"/>
              <a:t>(~/github)</a:t>
            </a:r>
            <a:r>
              <a:rPr lang="ja-JP" altLang="en-US" sz="2800"/>
              <a:t>でリポジトリをクローン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945FB3-3E45-43E7-9E15-1A2A30F83E7B}"/>
              </a:ext>
            </a:extLst>
          </p:cNvPr>
          <p:cNvSpPr txBox="1"/>
          <p:nvPr/>
        </p:nvSpPr>
        <p:spPr>
          <a:xfrm>
            <a:off x="31472" y="90872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>
                <a:solidFill>
                  <a:srgbClr val="011893"/>
                </a:solidFill>
              </a:rPr>
              <a:t>ハンズオン資料「富岳実機での動作」</a:t>
            </a:r>
            <a:endParaRPr kumimoji="1" lang="ja-JP" altLang="en-US" sz="20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C61DDA-E05A-4F4B-8A12-A3D9FDFA05C2}"/>
              </a:ext>
            </a:extLst>
          </p:cNvPr>
          <p:cNvSpPr txBox="1"/>
          <p:nvPr/>
        </p:nvSpPr>
        <p:spPr>
          <a:xfrm>
            <a:off x="179512" y="1844824"/>
            <a:ext cx="87849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>
                <a:latin typeface="Consolas" panose="020B0609020204030204" pitchFamily="49" charset="0"/>
              </a:rPr>
              <a:t>cd github</a:t>
            </a:r>
          </a:p>
          <a:p>
            <a:r>
              <a:rPr lang="en-US" altLang="ja-JP" sz="1600">
                <a:latin typeface="Consolas" panose="020B0609020204030204" pitchFamily="49" charset="0"/>
              </a:rPr>
              <a:t>git clone </a:t>
            </a:r>
            <a:r>
              <a:rPr lang="en-US" altLang="ja-JP" sz="1600">
                <a:solidFill>
                  <a:srgbClr val="FF0000"/>
                </a:solidFill>
                <a:latin typeface="Consolas" panose="020B0609020204030204" pitchFamily="49" charset="0"/>
              </a:rPr>
              <a:t>--recursive</a:t>
            </a:r>
            <a:r>
              <a:rPr lang="en-US" altLang="ja-JP" sz="1600">
                <a:latin typeface="Consolas" panose="020B0609020204030204" pitchFamily="49" charset="0"/>
              </a:rPr>
              <a:t> https://github.com/kaityo256/xbyak_aarch64_handson.git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B8F9C2-0F2D-4D12-9CA0-F43E7D6EB773}"/>
              </a:ext>
            </a:extLst>
          </p:cNvPr>
          <p:cNvSpPr txBox="1"/>
          <p:nvPr/>
        </p:nvSpPr>
        <p:spPr>
          <a:xfrm>
            <a:off x="107504" y="2564904"/>
            <a:ext cx="794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インタラクティブキューに入って</a:t>
            </a:r>
            <a:r>
              <a:rPr lang="en-US" altLang="ja-JP" sz="2800"/>
              <a:t>Xbyak</a:t>
            </a:r>
            <a:r>
              <a:rPr lang="ja-JP" altLang="en-US" sz="2800"/>
              <a:t>のビルド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FFDCFA-32C0-47EC-920E-AD7F8561703D}"/>
              </a:ext>
            </a:extLst>
          </p:cNvPr>
          <p:cNvSpPr txBox="1"/>
          <p:nvPr/>
        </p:nvSpPr>
        <p:spPr>
          <a:xfrm>
            <a:off x="179512" y="3212976"/>
            <a:ext cx="45872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cd xbyak_aarch64_handson</a:t>
            </a:r>
          </a:p>
          <a:p>
            <a:r>
              <a:rPr lang="en-US" altLang="ja-JP">
                <a:latin typeface="Consolas" panose="020B0609020204030204" pitchFamily="49" charset="0"/>
              </a:rPr>
              <a:t># </a:t>
            </a:r>
            <a:r>
              <a:rPr lang="ja-JP" altLang="en-US">
                <a:latin typeface="Consolas" panose="020B0609020204030204" pitchFamily="49" charset="0"/>
              </a:rPr>
              <a:t>ここでインタラクティブキューに入る</a:t>
            </a:r>
            <a:endParaRPr lang="en-US" altLang="ja-JP">
              <a:latin typeface="Consolas" panose="020B0609020204030204" pitchFamily="49" charset="0"/>
            </a:endParaRPr>
          </a:p>
          <a:p>
            <a:r>
              <a:rPr lang="en-US" altLang="ja-JP">
                <a:latin typeface="Consolas" panose="020B0609020204030204" pitchFamily="49" charset="0"/>
              </a:rPr>
              <a:t>cd xbyak_aarch64/</a:t>
            </a:r>
          </a:p>
          <a:p>
            <a:r>
              <a:rPr lang="en-US" altLang="ja-JP">
                <a:latin typeface="Consolas" panose="020B0609020204030204" pitchFamily="49" charset="0"/>
              </a:rPr>
              <a:t>make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28F998-0CA0-4A0A-B176-B9D08C042890}"/>
              </a:ext>
            </a:extLst>
          </p:cNvPr>
          <p:cNvSpPr txBox="1"/>
          <p:nvPr/>
        </p:nvSpPr>
        <p:spPr>
          <a:xfrm>
            <a:off x="107504" y="4509120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環境変数の設定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4C9A82B-6CE5-4F5A-AF6D-ADB7FF330B51}"/>
              </a:ext>
            </a:extLst>
          </p:cNvPr>
          <p:cNvSpPr txBox="1"/>
          <p:nvPr/>
        </p:nvSpPr>
        <p:spPr>
          <a:xfrm>
            <a:off x="179512" y="5013176"/>
            <a:ext cx="840448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>
                <a:latin typeface="Consolas" panose="020B0609020204030204" pitchFamily="49" charset="0"/>
              </a:rPr>
              <a:t>export XBYAK_PATH=~/github/xbyak_aarch64_handson/xbyak_aarch64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CPLUS_INCLUDE_PATH=$XBYAK_PATH</a:t>
            </a:r>
          </a:p>
          <a:p>
            <a:r>
              <a:rPr lang="en-US" altLang="ja-JP">
                <a:latin typeface="Consolas" panose="020B0609020204030204" pitchFamily="49" charset="0"/>
              </a:rPr>
              <a:t>export LIBRARY_PATH=$XBYAK_PATH/lib</a:t>
            </a:r>
            <a:endParaRPr lang="ja-JP" altLang="en-US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36BF1EE-061D-4464-B6EC-0E156204150D}"/>
              </a:ext>
            </a:extLst>
          </p:cNvPr>
          <p:cNvSpPr txBox="1"/>
          <p:nvPr/>
        </p:nvSpPr>
        <p:spPr>
          <a:xfrm>
            <a:off x="35496" y="6237312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組み込み関数は</a:t>
            </a:r>
            <a:r>
              <a:rPr lang="en-US" altLang="ja-JP"/>
              <a:t>FCC</a:t>
            </a:r>
            <a:r>
              <a:rPr lang="ja-JP" altLang="en-US"/>
              <a:t>、</a:t>
            </a:r>
            <a:r>
              <a:rPr lang="en-US" altLang="ja-JP"/>
              <a:t>Xbyak</a:t>
            </a:r>
            <a:r>
              <a:rPr lang="ja-JP" altLang="en-US"/>
              <a:t>は</a:t>
            </a:r>
            <a:r>
              <a:rPr lang="en-US" altLang="ja-JP"/>
              <a:t> g++ filename.cpp -lxbyak_aarch64</a:t>
            </a:r>
            <a:r>
              <a:rPr lang="ja-JP" altLang="en-US"/>
              <a:t>でビルドできる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608580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1537</TotalTime>
  <Words>245</Words>
  <Application>Microsoft Office PowerPoint</Application>
  <PresentationFormat>画面に合わせる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284</cp:revision>
  <dcterms:created xsi:type="dcterms:W3CDTF">2019-01-02T05:23:01Z</dcterms:created>
  <dcterms:modified xsi:type="dcterms:W3CDTF">2021-11-22T12:06:30Z</dcterms:modified>
</cp:coreProperties>
</file>