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21" autoAdjust="0"/>
    <p:restoredTop sz="94660"/>
  </p:normalViewPr>
  <p:slideViewPr>
    <p:cSldViewPr>
      <p:cViewPr varScale="1">
        <p:scale>
          <a:sx n="110" d="100"/>
          <a:sy n="110" d="100"/>
        </p:scale>
        <p:origin x="117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8E9C5A98-63E1-4B0E-99AB-F95ACB11389D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7B3FB4-0EB8-41D5-A6A0-87F095CED54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DEFF5095-1A52-4D2C-BE3D-14C877CE003C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279E983-2924-4703-A684-A56E8FC0D411}"/>
              </a:ext>
            </a:extLst>
          </p:cNvPr>
          <p:cNvSpPr txBox="1"/>
          <p:nvPr userDrawn="1"/>
        </p:nvSpPr>
        <p:spPr>
          <a:xfrm>
            <a:off x="8726935" y="6437838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011893"/>
                </a:solidFill>
              </a:rPr>
              <a:t>Docker</a:t>
            </a:r>
            <a:r>
              <a:rPr kumimoji="1" lang="ja-JP" altLang="en-US" sz="3200" dirty="0">
                <a:solidFill>
                  <a:srgbClr val="011893"/>
                </a:solidFill>
              </a:rPr>
              <a:t>で体験する富岳のアーキテクチャ「</a:t>
            </a:r>
            <a:r>
              <a:rPr kumimoji="1" lang="en-US" altLang="ja-JP" sz="3200" dirty="0">
                <a:solidFill>
                  <a:srgbClr val="011893"/>
                </a:solidFill>
              </a:rPr>
              <a:t>AArch64</a:t>
            </a:r>
            <a:r>
              <a:rPr kumimoji="1" lang="ja-JP" altLang="en-US" sz="3200" dirty="0">
                <a:solidFill>
                  <a:srgbClr val="011893"/>
                </a:solidFill>
              </a:rPr>
              <a:t>」ハンズオン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第</a:t>
            </a:r>
            <a:r>
              <a:rPr lang="en-US" altLang="ja-JP" sz="2800" dirty="0"/>
              <a:t>13</a:t>
            </a:r>
            <a:r>
              <a:rPr lang="ja-JP" altLang="en-US" sz="2800" dirty="0"/>
              <a:t>回 </a:t>
            </a:r>
            <a:r>
              <a:rPr lang="en-US" altLang="ja-JP" sz="2800" dirty="0"/>
              <a:t>HPC-Phys </a:t>
            </a:r>
            <a:r>
              <a:rPr lang="ja-JP" altLang="en-US" sz="2800" dirty="0"/>
              <a:t>勉強会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7524328" y="56612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1520</TotalTime>
  <Words>26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HGｺﾞｼｯｸE</vt:lpstr>
      <vt:lpstr>游ゴシック</vt:lpstr>
      <vt:lpstr>Arial</vt:lpstr>
      <vt:lpstr>パーセル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277</cp:revision>
  <dcterms:created xsi:type="dcterms:W3CDTF">2019-01-02T05:23:01Z</dcterms:created>
  <dcterms:modified xsi:type="dcterms:W3CDTF">2021-11-22T06:57:22Z</dcterms:modified>
</cp:coreProperties>
</file>