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584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0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8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C1A4-9EF1-4D72-BE54-49908F1A9DB3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621D-1F7A-41A8-9BA2-9C4A7E3EB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8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AE38-5AC2-4971-89DB-E2AFFE7F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62" y="3014977"/>
            <a:ext cx="9144000" cy="534159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Cooper Black" panose="0208090404030B020404" pitchFamily="18" charset="0"/>
              </a:rPr>
              <a:t>BUS TOUR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F5AD2-A2A4-4721-8429-7AEB60794892}"/>
              </a:ext>
            </a:extLst>
          </p:cNvPr>
          <p:cNvSpPr txBox="1"/>
          <p:nvPr/>
        </p:nvSpPr>
        <p:spPr>
          <a:xfrm>
            <a:off x="3446585" y="3896751"/>
            <a:ext cx="6260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oper Black" panose="0208090404030B020404" pitchFamily="18" charset="0"/>
              </a:rPr>
              <a:t>Andes </a:t>
            </a:r>
            <a:r>
              <a:rPr lang="en-US" sz="2000" dirty="0" err="1">
                <a:latin typeface="Cooper Black" panose="0208090404030B020404" pitchFamily="18" charset="0"/>
              </a:rPr>
              <a:t>Herviana</a:t>
            </a:r>
            <a:r>
              <a:rPr lang="en-US" sz="2000" dirty="0">
                <a:latin typeface="Cooper Black" panose="0208090404030B020404" pitchFamily="18" charset="0"/>
              </a:rPr>
              <a:t>				1301154523</a:t>
            </a:r>
          </a:p>
          <a:p>
            <a:r>
              <a:rPr lang="en-US" sz="2000" dirty="0">
                <a:latin typeface="Cooper Black" panose="0208090404030B020404" pitchFamily="18" charset="0"/>
              </a:rPr>
              <a:t>Damaiyanto Hadomuan		1301150061</a:t>
            </a:r>
          </a:p>
          <a:p>
            <a:r>
              <a:rPr lang="en-US" sz="2000" dirty="0">
                <a:latin typeface="Cooper Black" panose="0208090404030B020404" pitchFamily="18" charset="0"/>
              </a:rPr>
              <a:t>Muhammad Farhan			1301154117</a:t>
            </a:r>
          </a:p>
          <a:p>
            <a:r>
              <a:rPr lang="en-US" sz="2000" dirty="0">
                <a:latin typeface="Cooper Black" panose="0208090404030B020404" pitchFamily="18" charset="0"/>
              </a:rPr>
              <a:t>Yolanda Modesty				1301154453</a:t>
            </a:r>
          </a:p>
        </p:txBody>
      </p:sp>
    </p:spTree>
    <p:extLst>
      <p:ext uri="{BB962C8B-B14F-4D97-AF65-F5344CB8AC3E}">
        <p14:creationId xmlns:p14="http://schemas.microsoft.com/office/powerpoint/2010/main" val="18214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3FE-7151-4939-8110-61499F49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4" y="273962"/>
            <a:ext cx="9905998" cy="71995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DATA JARAK ANTAR TEMPAT WISATA, HOTEL, MARKAS BUS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22B069-A906-4E07-9F4F-A653DB81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3" y="1470991"/>
            <a:ext cx="5726297" cy="4545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5E341E-6B65-4B63-89A2-AA1CF253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1470990"/>
            <a:ext cx="5633532" cy="45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968B8E-BBBE-4FC1-867D-1981E84C02EA}"/>
              </a:ext>
            </a:extLst>
          </p:cNvPr>
          <p:cNvSpPr txBox="1">
            <a:spLocks/>
          </p:cNvSpPr>
          <p:nvPr/>
        </p:nvSpPr>
        <p:spPr>
          <a:xfrm>
            <a:off x="1143001" y="224622"/>
            <a:ext cx="9905998" cy="577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PETA TAMASYA in WARSAW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A5A7-931C-4744-ACB9-B360A8A3E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801858"/>
            <a:ext cx="10106464" cy="60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B388-4884-4055-BFDA-CAF32CC1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278296"/>
            <a:ext cx="10416208" cy="6400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KETERANGAN LOKASI</a:t>
            </a:r>
            <a:r>
              <a:rPr lang="en-US" b="1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1. City-Sightseeing Warsaw Centre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2. </a:t>
            </a:r>
            <a:r>
              <a:rPr lang="en-US" dirty="0" err="1"/>
              <a:t>Plac</a:t>
            </a:r>
            <a:r>
              <a:rPr lang="en-US" dirty="0"/>
              <a:t> </a:t>
            </a:r>
            <a:r>
              <a:rPr lang="en-US" dirty="0" err="1"/>
              <a:t>Pilsudskiego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3. </a:t>
            </a:r>
            <a:r>
              <a:rPr lang="en-US" dirty="0" err="1"/>
              <a:t>Nowy</a:t>
            </a:r>
            <a:r>
              <a:rPr lang="en-US" dirty="0"/>
              <a:t> </a:t>
            </a:r>
            <a:r>
              <a:rPr lang="en-US" dirty="0" err="1"/>
              <a:t>Swiat</a:t>
            </a:r>
            <a:r>
              <a:rPr lang="en-US" dirty="0"/>
              <a:t> </a:t>
            </a:r>
            <a:r>
              <a:rPr lang="en-US" dirty="0" err="1"/>
              <a:t>Chopina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4. </a:t>
            </a:r>
            <a:r>
              <a:rPr lang="en-US" dirty="0" err="1"/>
              <a:t>Plac</a:t>
            </a:r>
            <a:r>
              <a:rPr lang="en-US" dirty="0"/>
              <a:t> </a:t>
            </a:r>
            <a:r>
              <a:rPr lang="en-US" dirty="0" err="1"/>
              <a:t>Bankowy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5. </a:t>
            </a:r>
            <a:r>
              <a:rPr lang="en-US" dirty="0" err="1"/>
              <a:t>Zamec</a:t>
            </a:r>
            <a:r>
              <a:rPr lang="en-US" dirty="0"/>
              <a:t> </a:t>
            </a:r>
            <a:r>
              <a:rPr lang="en-US" dirty="0" err="1"/>
              <a:t>Krolewski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6. </a:t>
            </a:r>
            <a:r>
              <a:rPr lang="en-US" dirty="0" err="1"/>
              <a:t>Kralewski</a:t>
            </a:r>
            <a:r>
              <a:rPr lang="en-US" dirty="0"/>
              <a:t> </a:t>
            </a:r>
            <a:r>
              <a:rPr lang="en-US" dirty="0" err="1"/>
              <a:t>Prezeomiescie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7. </a:t>
            </a:r>
            <a:r>
              <a:rPr lang="en-US" dirty="0" err="1"/>
              <a:t>Universytet</a:t>
            </a:r>
            <a:r>
              <a:rPr lang="en-US" dirty="0"/>
              <a:t> </a:t>
            </a:r>
            <a:r>
              <a:rPr lang="en-US" dirty="0" err="1"/>
              <a:t>Warzaw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8. </a:t>
            </a:r>
            <a:r>
              <a:rPr lang="en-US" dirty="0" err="1"/>
              <a:t>Nowy</a:t>
            </a:r>
            <a:r>
              <a:rPr lang="en-US" dirty="0"/>
              <a:t> </a:t>
            </a:r>
            <a:r>
              <a:rPr lang="en-US" dirty="0" err="1"/>
              <a:t>Swiat</a:t>
            </a:r>
            <a:r>
              <a:rPr lang="en-US" dirty="0"/>
              <a:t> </a:t>
            </a:r>
            <a:r>
              <a:rPr lang="en-US" dirty="0" err="1"/>
              <a:t>Narodowe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9.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Palacony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10.Centrum </a:t>
            </a:r>
            <a:r>
              <a:rPr lang="en-US" dirty="0" err="1"/>
              <a:t>Palac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11. </a:t>
            </a:r>
            <a:r>
              <a:rPr lang="en-US" dirty="0" err="1"/>
              <a:t>Nowy</a:t>
            </a:r>
            <a:r>
              <a:rPr lang="en-US" dirty="0"/>
              <a:t> </a:t>
            </a:r>
            <a:r>
              <a:rPr lang="en-US" dirty="0" err="1"/>
              <a:t>Zamec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12. Royal Castle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3558340-F63E-4F03-8C66-D9B16070AFF1}"/>
              </a:ext>
            </a:extLst>
          </p:cNvPr>
          <p:cNvSpPr/>
          <p:nvPr/>
        </p:nvSpPr>
        <p:spPr>
          <a:xfrm>
            <a:off x="6096000" y="1298712"/>
            <a:ext cx="1179443" cy="3488715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5E7F7-7B4F-4D3C-A61E-EDE73CDF3299}"/>
              </a:ext>
            </a:extLst>
          </p:cNvPr>
          <p:cNvSpPr txBox="1"/>
          <p:nvPr/>
        </p:nvSpPr>
        <p:spPr>
          <a:xfrm>
            <a:off x="7527234" y="2644673"/>
            <a:ext cx="200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HOTEL</a:t>
            </a:r>
            <a:r>
              <a:rPr lang="en-US" b="1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7C80F7-BA62-4326-A382-3BF39F6FB268}"/>
              </a:ext>
            </a:extLst>
          </p:cNvPr>
          <p:cNvCxnSpPr/>
          <p:nvPr/>
        </p:nvCxnSpPr>
        <p:spPr>
          <a:xfrm>
            <a:off x="5658678" y="1171085"/>
            <a:ext cx="217335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45D2D3-64B6-41DD-8B71-BC1E8384DB10}"/>
              </a:ext>
            </a:extLst>
          </p:cNvPr>
          <p:cNvSpPr txBox="1"/>
          <p:nvPr/>
        </p:nvSpPr>
        <p:spPr>
          <a:xfrm>
            <a:off x="8091267" y="879185"/>
            <a:ext cx="200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MARKAS</a:t>
            </a:r>
            <a:r>
              <a:rPr lang="en-US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03AAA-AFE6-4F95-8FAB-765834E73B7F}"/>
              </a:ext>
            </a:extLst>
          </p:cNvPr>
          <p:cNvSpPr txBox="1"/>
          <p:nvPr/>
        </p:nvSpPr>
        <p:spPr>
          <a:xfrm>
            <a:off x="7527234" y="4787441"/>
            <a:ext cx="344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Tempat</a:t>
            </a:r>
            <a:r>
              <a:rPr lang="en-US" sz="3200" b="1" dirty="0"/>
              <a:t> </a:t>
            </a:r>
            <a:r>
              <a:rPr lang="en-US" sz="3200" b="1" dirty="0" err="1"/>
              <a:t>Wisata</a:t>
            </a:r>
            <a:r>
              <a:rPr lang="en-US" b="1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9AECA1-8168-4EE3-936B-7A2F1DD1442D}"/>
              </a:ext>
            </a:extLst>
          </p:cNvPr>
          <p:cNvCxnSpPr/>
          <p:nvPr/>
        </p:nvCxnSpPr>
        <p:spPr>
          <a:xfrm>
            <a:off x="5353877" y="5239197"/>
            <a:ext cx="217335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2A6A-AA19-4BC2-A046-705E38BC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METODE BRUTEFORCE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6D4B-E430-4441-B1ED-48D3401E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67486" cy="4446735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1-2-3-4-5-6-7-8-9-10-11-12			: 37.7 km</a:t>
            </a:r>
          </a:p>
          <a:p>
            <a:r>
              <a:rPr lang="en-US" sz="3200" dirty="0"/>
              <a:t>1-3-2-4-5-6-8-7-9-10-11-12			: 34.0 km</a:t>
            </a:r>
          </a:p>
          <a:p>
            <a:r>
              <a:rPr lang="en-US" sz="3200" dirty="0"/>
              <a:t>1-2-4-3-2-4-5-6-7-9-8-7-9-10-11-12		: 49.9 km</a:t>
            </a:r>
          </a:p>
          <a:p>
            <a:r>
              <a:rPr lang="en-US" sz="3200" dirty="0"/>
              <a:t>1-2-6-5-4-2-3-4-5-6-8-7-9-10-11-12		: 57.3 km</a:t>
            </a:r>
          </a:p>
          <a:p>
            <a:r>
              <a:rPr lang="en-US" sz="3200" dirty="0"/>
              <a:t>1-3-4-2-6-5-6-7-8-9-10-11-12			: 41.2 km</a:t>
            </a:r>
          </a:p>
          <a:p>
            <a:r>
              <a:rPr lang="en-US" sz="3200" dirty="0"/>
              <a:t>1-3-4-2-6-5-6-8-7-9-10-11-12			: 43.5 km</a:t>
            </a:r>
          </a:p>
          <a:p>
            <a:r>
              <a:rPr lang="en-US" sz="3200" dirty="0"/>
              <a:t>1-3-4-2-6-5-6-7-9-8-7-9-10-11-12		: 49.0 km</a:t>
            </a:r>
          </a:p>
          <a:p>
            <a:r>
              <a:rPr lang="en-US" sz="3200" dirty="0"/>
              <a:t>1-3-4-2-6-5-6-7-9-7-8-9-10-11-12		: 49.0 km</a:t>
            </a:r>
          </a:p>
          <a:p>
            <a:r>
              <a:rPr lang="en-US" sz="3200" dirty="0"/>
              <a:t>1-3-4-2-6-5-6-7-6-8-9-10-11-12		: 45.2 km</a:t>
            </a:r>
          </a:p>
          <a:p>
            <a:r>
              <a:rPr lang="en-US" sz="3200" dirty="0"/>
              <a:t>1-3-4-2-6-5-6-7-6-8-7-9-10-11-12		: 48.5 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80A3-CBF6-45CE-9F48-028B532F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78" y="327514"/>
            <a:ext cx="9905998" cy="851929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oper Black" panose="0208090404030B0204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 greedy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C5F06-D5A2-4AA4-8D51-C2704CD91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1" y="1179443"/>
            <a:ext cx="8335617" cy="5035826"/>
          </a:xfrm>
        </p:spPr>
      </p:pic>
    </p:spTree>
    <p:extLst>
      <p:ext uri="{BB962C8B-B14F-4D97-AF65-F5344CB8AC3E}">
        <p14:creationId xmlns:p14="http://schemas.microsoft.com/office/powerpoint/2010/main" val="375852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EF75-7601-4CF6-9796-C68304BC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8734"/>
          </a:xfrm>
        </p:spPr>
        <p:txBody>
          <a:bodyPr/>
          <a:lstStyle/>
          <a:p>
            <a:pPr algn="ctr"/>
            <a:r>
              <a:rPr lang="en-US" dirty="0"/>
              <a:t>HASIL CODE in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263CA9-1C98-4EE6-A566-AEF9301B3BAA}"/>
              </a:ext>
            </a:extLst>
          </p:cNvPr>
          <p:cNvSpPr txBox="1">
            <a:spLocks/>
          </p:cNvSpPr>
          <p:nvPr/>
        </p:nvSpPr>
        <p:spPr>
          <a:xfrm>
            <a:off x="980662" y="3429000"/>
            <a:ext cx="10416208" cy="325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rata2 </a:t>
            </a:r>
            <a:r>
              <a:rPr lang="en-US" dirty="0" err="1"/>
              <a:t>bis</a:t>
            </a:r>
            <a:r>
              <a:rPr lang="en-US" dirty="0"/>
              <a:t> </a:t>
            </a:r>
            <a:r>
              <a:rPr lang="en-US" dirty="0" err="1"/>
              <a:t>mengendarai</a:t>
            </a:r>
            <a:r>
              <a:rPr lang="en-US" dirty="0"/>
              <a:t> 30km/jam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Maka</a:t>
            </a:r>
            <a:r>
              <a:rPr lang="en-US" dirty="0"/>
              <a:t>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Kecepatan</a:t>
            </a:r>
            <a:r>
              <a:rPr lang="en-US" dirty="0"/>
              <a:t> rata2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greedy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= (60/30) * 31  =  62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1 </a:t>
            </a:r>
            <a:r>
              <a:rPr lang="en-US" dirty="0" err="1"/>
              <a:t>arah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468B3E-05B6-43C1-B39F-52E6EA36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011572"/>
            <a:ext cx="5820587" cy="943107"/>
          </a:xfrm>
        </p:spPr>
      </p:pic>
    </p:spTree>
    <p:extLst>
      <p:ext uri="{BB962C8B-B14F-4D97-AF65-F5344CB8AC3E}">
        <p14:creationId xmlns:p14="http://schemas.microsoft.com/office/powerpoint/2010/main" val="119771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858</TotalTime>
  <Words>94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Cooper Black</vt:lpstr>
      <vt:lpstr>Trebuchet MS</vt:lpstr>
      <vt:lpstr>Tw Cen MT</vt:lpstr>
      <vt:lpstr>Circuit</vt:lpstr>
      <vt:lpstr>BUS TOUR </vt:lpstr>
      <vt:lpstr>DATA JARAK ANTAR TEMPAT WISATA, HOTEL, MARKAS BUS</vt:lpstr>
      <vt:lpstr>PowerPoint Presentation</vt:lpstr>
      <vt:lpstr>PowerPoint Presentation</vt:lpstr>
      <vt:lpstr>METODE BRUTEFORCE </vt:lpstr>
      <vt:lpstr>Dengan greedy</vt:lpstr>
      <vt:lpstr>HASIL CODE in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Solusi</dc:title>
  <dc:creator>Damaiyanto Hadomuan</dc:creator>
  <cp:lastModifiedBy>Damaiyanto Hadomuan</cp:lastModifiedBy>
  <cp:revision>24</cp:revision>
  <dcterms:created xsi:type="dcterms:W3CDTF">2018-04-27T15:22:29Z</dcterms:created>
  <dcterms:modified xsi:type="dcterms:W3CDTF">2018-04-28T07:49:28Z</dcterms:modified>
</cp:coreProperties>
</file>