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7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8" r:id="rId4"/>
    <p:sldId id="258" r:id="rId5"/>
    <p:sldId id="259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75" r:id="rId14"/>
    <p:sldId id="266" r:id="rId15"/>
    <p:sldId id="267" r:id="rId16"/>
    <p:sldId id="276" r:id="rId17"/>
    <p:sldId id="268" r:id="rId18"/>
    <p:sldId id="270" r:id="rId19"/>
    <p:sldId id="271" r:id="rId20"/>
    <p:sldId id="272" r:id="rId21"/>
    <p:sldId id="277" r:id="rId22"/>
    <p:sldId id="273" r:id="rId23"/>
    <p:sldId id="280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73DA8-905D-4A5E-BF40-256AB12A5894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8A150-5BF1-42DD-AE8B-1F5F459C45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53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33B2F-7A1A-409F-B1B0-AE1277ABCCF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79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C4872-C4E2-4A11-A070-46406B253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FC56D7-24DC-43CC-A536-685DFDA2D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E2ED96-937F-4EF8-8DCC-3C244C57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5E80-F562-4194-8F15-3770CC4CBA8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B5AE35-30A9-49FF-8CDA-6342D2CA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14AF0D-FF65-4646-9344-06D05417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C0D9-EC5C-47A2-8AAC-84B42A83F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95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EEAD1-36F6-48D0-94B0-DAECCEA3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7AD509-A98E-4ECB-8DA5-A830CF4B7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3E82B8-CCEA-4565-83D9-1852652F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5E80-F562-4194-8F15-3770CC4CBA8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200EE2-6A77-462D-A46C-D45731BC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B383BE-592E-4115-96AE-808B00AD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C0D9-EC5C-47A2-8AAC-84B42A83F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71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EEC7C5-B534-4F37-BDC1-EA510B69E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008767-9246-4E7F-9DA0-10E5D4752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D3495C-7661-4CBE-A657-F7C47469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5E80-F562-4194-8F15-3770CC4CBA8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E641F1-AE85-43E1-88B5-B605D232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CFEA8B-99DE-43FB-A89B-6CD4BEF0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C0D9-EC5C-47A2-8AAC-84B42A83F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83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C8ECF-D97B-4E1E-8B94-CE6F55F3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F2EB8-F878-490C-914C-A006EE12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7FB4D8-F645-42B3-A506-F0A0F6AF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5E80-F562-4194-8F15-3770CC4CBA8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57FF6-9DE2-4149-B4FA-5561E331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91AC23-C8DA-49E9-9E18-89BC6AB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C0D9-EC5C-47A2-8AAC-84B42A83F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64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6FC69-DB67-41EB-A1DE-69161F39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8E9739-BA3B-4215-9764-14039FC7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C01FCB-56E9-4850-866C-51195F27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5E80-F562-4194-8F15-3770CC4CBA8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36F5CB-82A7-4B32-A4A4-0A0F386F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45CC7-1B65-42A5-89C2-11AB0B80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C0D9-EC5C-47A2-8AAC-84B42A83F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06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94379-FAC5-46D1-82CC-60431C6A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F9AEC-F200-42FF-9892-4A22D7ADE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2BCA66-B3AC-4741-A40A-A6E0881B3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50193E-B51F-4372-A80A-51A6EA2A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5E80-F562-4194-8F15-3770CC4CBA8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EA7EE5-EE32-4D58-BF61-B8DA6592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D1372D-B69A-4917-AEAF-D4638217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C0D9-EC5C-47A2-8AAC-84B42A83F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96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FC10B-01CF-4050-9C91-A478C0F1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05A9E6-4AEB-4CE8-BBD4-494C2FCF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F9A7F7-734D-48BC-8E8C-3D3C7AC27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C6DB3B-ABCB-4EAA-BF71-ADF68FAEC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90A870-D2DA-4552-BAE6-021687A79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B23BAC-CCA1-4CB8-9ED3-B801122C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5E80-F562-4194-8F15-3770CC4CBA8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B8395B-CE70-4411-826E-FD96CA8F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BEA321-BABD-46EB-81CC-1654E4F1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C0D9-EC5C-47A2-8AAC-84B42A83F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42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8E1B9-BD58-4FAB-9F67-8488DCA9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1F2D98-0FDD-48EE-B51D-14EC0FF7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5E80-F562-4194-8F15-3770CC4CBA8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B9B86F-80EE-4C4C-BA08-77E5C10E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4098D3-E2A1-4B98-9F99-BDA73D11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C0D9-EC5C-47A2-8AAC-84B42A83F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14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A1FC56-B5E6-4C7E-A5D4-4B728FDE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5E80-F562-4194-8F15-3770CC4CBA8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2D6237-4033-4BE6-A8C2-BC9D654E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70B21E-6D81-4DF3-AEDC-9C9EA170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C0D9-EC5C-47A2-8AAC-84B42A83F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34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94384-220D-43CC-B79B-7899330C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0E3A9-4D3F-486F-9446-87536C9C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9DC69-FC42-4964-95CA-74992D0E0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DFFAFD-58AB-46D8-A46E-2463D50C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5E80-F562-4194-8F15-3770CC4CBA8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1B46EA-1CF5-4540-8876-C45182AB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D1DE51-25F2-466E-B7AA-1A73D664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C0D9-EC5C-47A2-8AAC-84B42A83F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26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56507-C9D8-4A38-AC86-DDCDC658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6899DE-7A09-4625-AD47-E793C9542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573626-2EB6-4316-8F91-0C73A7E49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80BD65-0E17-41F9-9FAA-A77B5FD9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5E80-F562-4194-8F15-3770CC4CBA8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04117C-CEF8-4219-8327-B6B3D17F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917BB8-ECDC-4C7E-BB8E-399D2B99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C0D9-EC5C-47A2-8AAC-84B42A83F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44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D48073-5C61-4B52-ACC6-2E91C0D4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29402F-6083-414C-AAC1-F817CF2D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35C71A-9540-4EDA-9BB8-3273A9FD0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5E80-F562-4194-8F15-3770CC4CBA8E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594DF0-51BA-484F-A6ED-FC86EAD25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521A49-C65C-4ED1-820E-86A5CAD0D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C0D9-EC5C-47A2-8AAC-84B42A83F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3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7002A-00CB-41F5-8D0F-E0290F85F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rgbClr val="FF0000"/>
                </a:solidFill>
                <a:latin typeface="Amasis MT Pro Black" panose="02040A04050005020304" pitchFamily="18" charset="0"/>
              </a:rPr>
              <a:t>Projet Semestriel II</a:t>
            </a:r>
            <a:br>
              <a:rPr lang="fr-FR" sz="4800">
                <a:solidFill>
                  <a:srgbClr val="FF0000"/>
                </a:solidFill>
                <a:latin typeface="Amasis MT Pro Black" panose="02040A04050005020304" pitchFamily="18" charset="0"/>
              </a:rPr>
            </a:br>
            <a:r>
              <a:rPr lang="fr-FR" sz="3600">
                <a:solidFill>
                  <a:schemeClr val="accent1"/>
                </a:solidFill>
                <a:latin typeface="Amasis MT Pro Black" panose="02040A04050005020304" pitchFamily="18" charset="0"/>
              </a:rPr>
              <a:t>système de contrôle intelligent de température a base d’un microcontrôleur </a:t>
            </a:r>
            <a:endParaRPr lang="fr-FR" sz="4800" dirty="0">
              <a:solidFill>
                <a:schemeClr val="accent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1A7F4A-6458-438A-AA9A-BCFEA68D0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8252" y="3429000"/>
            <a:ext cx="4389748" cy="3119273"/>
          </a:xfrm>
        </p:spPr>
        <p:txBody>
          <a:bodyPr>
            <a:normAutofit lnSpcReduction="10000"/>
          </a:bodyPr>
          <a:lstStyle/>
          <a:p>
            <a:pPr algn="l"/>
            <a:r>
              <a:rPr lang="fr-FR">
                <a:solidFill>
                  <a:schemeClr val="accent1"/>
                </a:solidFill>
              </a:rPr>
              <a:t>Réalisé par: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/>
              <a:t>Aymen DALY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/>
              <a:t>Intissar BEN CHAABANE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/>
              <a:t>Fakher DRIDI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/>
              <a:t>Mohamed DAMAK</a:t>
            </a:r>
          </a:p>
          <a:p>
            <a:pPr algn="l"/>
            <a:r>
              <a:rPr lang="fr-FR">
                <a:solidFill>
                  <a:schemeClr val="accent1"/>
                </a:solidFill>
              </a:rPr>
              <a:t>Sous la direction de: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/>
              <a:t>Mr.BOURAOUI Mahmoud</a:t>
            </a:r>
          </a:p>
          <a:p>
            <a:pPr algn="l"/>
            <a:endParaRPr lang="fr-FR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AF152E-0529-4A36-9C1C-0E6964F52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8" t="7388" r="6254" b="12450"/>
          <a:stretch/>
        </p:blipFill>
        <p:spPr>
          <a:xfrm>
            <a:off x="865498" y="2921000"/>
            <a:ext cx="4466617" cy="2802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0DBD6D-5F5B-4C69-859D-FE8CB352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937" y="1"/>
            <a:ext cx="2020871" cy="16025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334AC5-B549-49AC-816A-1B6B61043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36" y="0"/>
            <a:ext cx="1945064" cy="138166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28D7539-F0CB-4B46-8222-89BC52220724}"/>
              </a:ext>
            </a:extLst>
          </p:cNvPr>
          <p:cNvSpPr txBox="1"/>
          <p:nvPr/>
        </p:nvSpPr>
        <p:spPr>
          <a:xfrm>
            <a:off x="538480" y="5963920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EI1.2                                                          2020-2021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531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BB3CF-F838-4DCD-A528-6D6F1BF3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15367" cy="775518"/>
          </a:xfrm>
        </p:spPr>
        <p:txBody>
          <a:bodyPr/>
          <a:lstStyle/>
          <a:p>
            <a:pPr marL="0" indent="0" algn="ctr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II-Matériels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DF78D-06A5-4B7C-8AC5-3F88D0500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82" y="1485606"/>
            <a:ext cx="10515600" cy="898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Le matériels nécessaires afin de réaliser notre projet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Deux diodes LED + Buzzer 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8671D5-016F-407E-AC3C-BEB7AB4B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0" y="2995367"/>
            <a:ext cx="2604869" cy="21614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0EA3BFC-2CE0-492A-83DE-43CF9477E1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3" t="25430" r="17239" b="26048"/>
          <a:stretch/>
        </p:blipFill>
        <p:spPr>
          <a:xfrm>
            <a:off x="5608949" y="3165212"/>
            <a:ext cx="3374795" cy="26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8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BB3CF-F838-4DCD-A528-6D6F1BF3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15367" cy="775518"/>
          </a:xfrm>
        </p:spPr>
        <p:txBody>
          <a:bodyPr/>
          <a:lstStyle/>
          <a:p>
            <a:pPr marL="0" indent="0" algn="ctr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II-Matériels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DF78D-06A5-4B7C-8AC5-3F88D0500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82" y="1485606"/>
            <a:ext cx="10515600" cy="898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Le matériels nécessaires afin de réaliser notre projet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SERVOMOTEUR S06NF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123330-7F26-468B-BBF5-45387A78F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51377">
            <a:off x="4619133" y="2384327"/>
            <a:ext cx="4203667" cy="40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8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BB3CF-F838-4DCD-A528-6D6F1BF3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15367" cy="775518"/>
          </a:xfrm>
        </p:spPr>
        <p:txBody>
          <a:bodyPr/>
          <a:lstStyle/>
          <a:p>
            <a:pPr marL="0" indent="0" algn="ctr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II-Matériels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DF78D-06A5-4B7C-8AC5-3F88D0500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82" y="1485606"/>
            <a:ext cx="10515600" cy="898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Le matériels nécessaires afin de réaliser notre projet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b="0" i="0" dirty="0">
                <a:solidFill>
                  <a:srgbClr val="333333"/>
                </a:solidFill>
                <a:effectLst/>
                <a:latin typeface="Poppins"/>
              </a:rPr>
              <a:t> Module Capteur IR TCRT5000 </a:t>
            </a:r>
            <a:r>
              <a:rPr lang="fr-FR" dirty="0"/>
              <a:t>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54C6C9A-6A46-4B17-8D9B-B43BA4F44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1" r="15037" b="26222"/>
          <a:stretch/>
        </p:blipFill>
        <p:spPr>
          <a:xfrm>
            <a:off x="1224280" y="3027680"/>
            <a:ext cx="5826760" cy="30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AB9E4-0DA6-4DDE-8BC3-CA8925EC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PLAN DE PRESENTATION:</a:t>
            </a:r>
            <a:br>
              <a:rPr lang="fr-FR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</a:br>
            <a:endParaRPr lang="fr-FR" sz="40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562B48-A66B-4C78-BB79-09F3E44D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I-Problématique et solution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II-Matériels nécessaires</a:t>
            </a:r>
          </a:p>
          <a:p>
            <a:pPr marL="0" indent="0">
              <a:buNone/>
            </a:pPr>
            <a:r>
              <a:rPr lang="fr-FR" sz="4400" b="1" dirty="0">
                <a:solidFill>
                  <a:srgbClr val="C00000"/>
                </a:solidFill>
              </a:rPr>
              <a:t>III-Fonctionnement du Système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IV-Réalisation du projet 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V-Conclusion et perspectives </a:t>
            </a:r>
          </a:p>
          <a:p>
            <a:pPr marL="0" indent="0">
              <a:buNone/>
            </a:pPr>
            <a:endParaRPr lang="fr-FR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9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5796C-D570-4899-8490-20BC36F1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150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III-Fonctionnement du Système</a:t>
            </a:r>
            <a:b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</a:b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77A09D-46B9-48D1-96AE-8AB332E5D221}"/>
              </a:ext>
            </a:extLst>
          </p:cNvPr>
          <p:cNvSpPr/>
          <p:nvPr/>
        </p:nvSpPr>
        <p:spPr>
          <a:xfrm>
            <a:off x="5049624" y="1265708"/>
            <a:ext cx="2092751" cy="443060"/>
          </a:xfrm>
          <a:prstGeom prst="ellips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Début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03F451-5A91-4A92-B01A-74990B2FE29B}"/>
              </a:ext>
            </a:extLst>
          </p:cNvPr>
          <p:cNvSpPr/>
          <p:nvPr/>
        </p:nvSpPr>
        <p:spPr>
          <a:xfrm>
            <a:off x="3989108" y="1875461"/>
            <a:ext cx="4213782" cy="601121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Affichage: Projet semestriel</a:t>
            </a:r>
          </a:p>
          <a:p>
            <a:pPr algn="ctr"/>
            <a:r>
              <a:rPr lang="fr-FR" dirty="0"/>
              <a:t>Cont  temp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345562-2094-4C62-B8C4-96CA80075273}"/>
              </a:ext>
            </a:extLst>
          </p:cNvPr>
          <p:cNvSpPr/>
          <p:nvPr/>
        </p:nvSpPr>
        <p:spPr>
          <a:xfrm>
            <a:off x="3989108" y="2795836"/>
            <a:ext cx="4213781" cy="506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Mesure de la température et de l’humidité  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323459-3CD3-461A-A2FD-E21E54A55F1A}"/>
              </a:ext>
            </a:extLst>
          </p:cNvPr>
          <p:cNvSpPr/>
          <p:nvPr/>
        </p:nvSpPr>
        <p:spPr>
          <a:xfrm>
            <a:off x="3989108" y="3538977"/>
            <a:ext cx="4213780" cy="506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Affichage des résultats obtenus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et l’envoyer au smartphone </a:t>
            </a:r>
            <a:endParaRPr lang="fr-FR" dirty="0"/>
          </a:p>
        </p:txBody>
      </p:sp>
      <p:sp>
        <p:nvSpPr>
          <p:cNvPr id="14" name="Organigramme : Décision 13">
            <a:extLst>
              <a:ext uri="{FF2B5EF4-FFF2-40B4-BE49-F238E27FC236}">
                <a16:creationId xmlns:a16="http://schemas.microsoft.com/office/drawing/2014/main" id="{93A0F79C-67FC-4B4A-967F-8309DB979C58}"/>
              </a:ext>
            </a:extLst>
          </p:cNvPr>
          <p:cNvSpPr/>
          <p:nvPr/>
        </p:nvSpPr>
        <p:spPr>
          <a:xfrm>
            <a:off x="4752678" y="4246457"/>
            <a:ext cx="2686640" cy="88612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Temp&gt;28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723BED-AD16-4432-885B-391E5425A580}"/>
              </a:ext>
            </a:extLst>
          </p:cNvPr>
          <p:cNvSpPr/>
          <p:nvPr/>
        </p:nvSpPr>
        <p:spPr>
          <a:xfrm>
            <a:off x="1729821" y="5192911"/>
            <a:ext cx="2081752" cy="506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LED vert s’allume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059CB-91A6-4BF1-BF67-0C8575D26855}"/>
              </a:ext>
            </a:extLst>
          </p:cNvPr>
          <p:cNvSpPr/>
          <p:nvPr/>
        </p:nvSpPr>
        <p:spPr>
          <a:xfrm>
            <a:off x="8380428" y="5025424"/>
            <a:ext cx="2686640" cy="84150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LED rouge clignote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Buzzer sonne 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AEED914-9B9D-4AC9-B407-AA6AFC3C8B24}"/>
              </a:ext>
            </a:extLst>
          </p:cNvPr>
          <p:cNvSpPr/>
          <p:nvPr/>
        </p:nvSpPr>
        <p:spPr>
          <a:xfrm>
            <a:off x="5049622" y="6271344"/>
            <a:ext cx="2092751" cy="443060"/>
          </a:xfrm>
          <a:prstGeom prst="ellips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AF8AC11-CD7E-4E37-8B08-4C33A007430F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095999" y="1708768"/>
            <a:ext cx="1" cy="16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DC4E45C-E012-4281-853B-8820D53E764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095999" y="2476582"/>
            <a:ext cx="0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1B45F7D-EF49-46DB-81F9-161791D4DF3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095998" y="3302368"/>
            <a:ext cx="1" cy="23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CC4D89C-09C9-4134-B655-391A430D790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095998" y="4045509"/>
            <a:ext cx="0" cy="20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F76FB38-FC8B-4A81-98CF-81331952BC98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723748" y="4689517"/>
            <a:ext cx="0" cy="33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50ACE36-6A7E-4E49-A905-112AE04BC2C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770697" y="4689517"/>
            <a:ext cx="0" cy="50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7BA85A6-5E53-4C08-809F-B03D3118E7E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770697" y="4689517"/>
            <a:ext cx="1981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A522F5C-BF29-4129-8275-F17845C8DAAF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7439318" y="4689517"/>
            <a:ext cx="2284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AFD1A0F-24F7-445E-A051-2639DF5C27FB}"/>
              </a:ext>
            </a:extLst>
          </p:cNvPr>
          <p:cNvSpPr txBox="1"/>
          <p:nvPr/>
        </p:nvSpPr>
        <p:spPr>
          <a:xfrm>
            <a:off x="3236257" y="4387216"/>
            <a:ext cx="67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Si non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DC3C215-FF9A-4101-BB10-98D650EDFE0C}"/>
              </a:ext>
            </a:extLst>
          </p:cNvPr>
          <p:cNvSpPr txBox="1"/>
          <p:nvPr/>
        </p:nvSpPr>
        <p:spPr>
          <a:xfrm>
            <a:off x="8380428" y="4395805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Si oui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FE3F5B0-CDF6-4C81-96AA-E1A7D6F5325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770697" y="5699443"/>
            <a:ext cx="0" cy="34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7CCB4A5-0725-4844-85E3-E273B3910BDE}"/>
              </a:ext>
            </a:extLst>
          </p:cNvPr>
          <p:cNvCxnSpPr>
            <a:cxnSpLocks/>
          </p:cNvCxnSpPr>
          <p:nvPr/>
        </p:nvCxnSpPr>
        <p:spPr>
          <a:xfrm>
            <a:off x="9787193" y="5866930"/>
            <a:ext cx="0" cy="17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AA03B9A-EB47-4175-B0BC-24B2C6A319F4}"/>
              </a:ext>
            </a:extLst>
          </p:cNvPr>
          <p:cNvCxnSpPr>
            <a:cxnSpLocks/>
          </p:cNvCxnSpPr>
          <p:nvPr/>
        </p:nvCxnSpPr>
        <p:spPr>
          <a:xfrm>
            <a:off x="2770697" y="6041136"/>
            <a:ext cx="701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D7ADF30-BEDA-4AE3-B6B7-81A6A4B021D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95998" y="6041136"/>
            <a:ext cx="0" cy="23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C9C74E50-6186-4B52-BCCE-4B45D2A2D85B}"/>
              </a:ext>
            </a:extLst>
          </p:cNvPr>
          <p:cNvSpPr txBox="1"/>
          <p:nvPr/>
        </p:nvSpPr>
        <p:spPr>
          <a:xfrm>
            <a:off x="196175" y="1260779"/>
            <a:ext cx="306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accent1"/>
                </a:solidFill>
                <a:latin typeface="Amasis MT Pro Black" panose="02040A04050005020304" pitchFamily="18" charset="0"/>
              </a:rPr>
              <a:t>système de contrôle intelligent de température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321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33739E4-B7DC-4C7F-8E5F-F55BAF1ABDDB}"/>
              </a:ext>
            </a:extLst>
          </p:cNvPr>
          <p:cNvSpPr/>
          <p:nvPr/>
        </p:nvSpPr>
        <p:spPr>
          <a:xfrm>
            <a:off x="5049624" y="1265708"/>
            <a:ext cx="2092751" cy="443060"/>
          </a:xfrm>
          <a:prstGeom prst="ellips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Début</a:t>
            </a:r>
          </a:p>
        </p:txBody>
      </p:sp>
      <p:sp>
        <p:nvSpPr>
          <p:cNvPr id="6" name="Organigramme : Décision 5">
            <a:extLst>
              <a:ext uri="{FF2B5EF4-FFF2-40B4-BE49-F238E27FC236}">
                <a16:creationId xmlns:a16="http://schemas.microsoft.com/office/drawing/2014/main" id="{BF79899D-D1AE-49D1-A31E-137FC2B79E20}"/>
              </a:ext>
            </a:extLst>
          </p:cNvPr>
          <p:cNvSpPr/>
          <p:nvPr/>
        </p:nvSpPr>
        <p:spPr>
          <a:xfrm>
            <a:off x="4752677" y="2008701"/>
            <a:ext cx="2686640" cy="102185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visiteur présent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D7794-686D-4B67-BC43-73CF4A25390F}"/>
              </a:ext>
            </a:extLst>
          </p:cNvPr>
          <p:cNvSpPr/>
          <p:nvPr/>
        </p:nvSpPr>
        <p:spPr>
          <a:xfrm>
            <a:off x="4752680" y="3406694"/>
            <a:ext cx="2686640" cy="84150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Distribuer une dose de gel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À l’aide d’un servomoteur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C36DB4-4A63-4E00-8D83-3644B2003D6F}"/>
              </a:ext>
            </a:extLst>
          </p:cNvPr>
          <p:cNvSpPr/>
          <p:nvPr/>
        </p:nvSpPr>
        <p:spPr>
          <a:xfrm>
            <a:off x="5049621" y="4743486"/>
            <a:ext cx="2092751" cy="443060"/>
          </a:xfrm>
          <a:prstGeom prst="ellips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789352-1A74-4CF3-BB24-5A0932574840}"/>
              </a:ext>
            </a:extLst>
          </p:cNvPr>
          <p:cNvSpPr txBox="1"/>
          <p:nvPr/>
        </p:nvSpPr>
        <p:spPr>
          <a:xfrm>
            <a:off x="606659" y="911765"/>
            <a:ext cx="2294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  <a:latin typeface="Amasis MT Pro Black" panose="02040A04050005020304" pitchFamily="18" charset="0"/>
              </a:rPr>
              <a:t>Distributeur du gel désinfectant </a:t>
            </a:r>
            <a:endParaRPr lang="fr-FR" sz="20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B0726E2-54A2-4216-BAE8-7468A78077CE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6095997" y="1708768"/>
            <a:ext cx="3" cy="29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C35EF29-5D81-488D-88B6-E8672B1A860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5997" y="3030554"/>
            <a:ext cx="3" cy="37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1831801-7365-4F6F-83D9-802649F568D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095997" y="4248200"/>
            <a:ext cx="3" cy="49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193DE42-C5E7-4FCD-A6A2-639020D0663E}"/>
              </a:ext>
            </a:extLst>
          </p:cNvPr>
          <p:cNvCxnSpPr>
            <a:cxnSpLocks/>
          </p:cNvCxnSpPr>
          <p:nvPr/>
        </p:nvCxnSpPr>
        <p:spPr>
          <a:xfrm flipH="1">
            <a:off x="4210259" y="3145134"/>
            <a:ext cx="1885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33C4EBF-A27A-4D06-89D9-26B8DB0C2A08}"/>
              </a:ext>
            </a:extLst>
          </p:cNvPr>
          <p:cNvCxnSpPr>
            <a:cxnSpLocks/>
          </p:cNvCxnSpPr>
          <p:nvPr/>
        </p:nvCxnSpPr>
        <p:spPr>
          <a:xfrm flipV="1">
            <a:off x="4210259" y="1894121"/>
            <a:ext cx="0" cy="125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1CCB825-B681-46CC-B0EC-4DB8343718A6}"/>
              </a:ext>
            </a:extLst>
          </p:cNvPr>
          <p:cNvCxnSpPr>
            <a:cxnSpLocks/>
          </p:cNvCxnSpPr>
          <p:nvPr/>
        </p:nvCxnSpPr>
        <p:spPr>
          <a:xfrm>
            <a:off x="4210259" y="1894121"/>
            <a:ext cx="188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D60E8F4-D17E-4826-BEC6-E21E3437E820}"/>
              </a:ext>
            </a:extLst>
          </p:cNvPr>
          <p:cNvSpPr txBox="1"/>
          <p:nvPr/>
        </p:nvSpPr>
        <p:spPr>
          <a:xfrm>
            <a:off x="4353597" y="1610607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Si non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D6E51FC-DD7B-4025-A992-FB5C2A339C21}"/>
              </a:ext>
            </a:extLst>
          </p:cNvPr>
          <p:cNvSpPr txBox="1"/>
          <p:nvPr/>
        </p:nvSpPr>
        <p:spPr>
          <a:xfrm>
            <a:off x="6095996" y="3039795"/>
            <a:ext cx="76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oui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9B4741E-FD18-4AD6-ADE0-48CA27C3A03A}"/>
              </a:ext>
            </a:extLst>
          </p:cNvPr>
          <p:cNvSpPr txBox="1"/>
          <p:nvPr/>
        </p:nvSpPr>
        <p:spPr>
          <a:xfrm>
            <a:off x="1436916" y="111203"/>
            <a:ext cx="845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III-Fonctionnement du Système</a:t>
            </a:r>
          </a:p>
        </p:txBody>
      </p:sp>
    </p:spTree>
    <p:extLst>
      <p:ext uri="{BB962C8B-B14F-4D97-AF65-F5344CB8AC3E}">
        <p14:creationId xmlns:p14="http://schemas.microsoft.com/office/powerpoint/2010/main" val="389348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AB9E4-0DA6-4DDE-8BC3-CA8925EC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PLAN DE PRESENTATION:</a:t>
            </a:r>
            <a:br>
              <a:rPr lang="fr-FR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</a:br>
            <a:endParaRPr lang="fr-FR" sz="40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562B48-A66B-4C78-BB79-09F3E44D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I-Problématique et solution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II-Matériels nécessaires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III-Fonctionnement du Système</a:t>
            </a:r>
          </a:p>
          <a:p>
            <a:pPr marL="0" indent="0">
              <a:buNone/>
            </a:pPr>
            <a:r>
              <a:rPr lang="fr-FR" sz="4400" b="1" dirty="0">
                <a:solidFill>
                  <a:srgbClr val="C00000"/>
                </a:solidFill>
              </a:rPr>
              <a:t>IV-Réalisation du projet 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V-Conclusion et perspectives </a:t>
            </a:r>
          </a:p>
          <a:p>
            <a:pPr marL="0" indent="0">
              <a:buNone/>
            </a:pPr>
            <a:endParaRPr lang="fr-FR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18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D89A0-38C5-414C-866D-1C1F8B8E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737811"/>
          </a:xfrm>
        </p:spPr>
        <p:txBody>
          <a:bodyPr>
            <a:normAutofit fontScale="90000"/>
          </a:bodyPr>
          <a:lstStyle/>
          <a:p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IV-Réalisation du projet </a:t>
            </a:r>
            <a:b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139C82B-7502-4EB5-B236-857292816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2" y="1449684"/>
            <a:ext cx="10707028" cy="51591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F55E648-5536-4FBE-A2EC-5536E68A6ACD}"/>
              </a:ext>
            </a:extLst>
          </p:cNvPr>
          <p:cNvSpPr txBox="1"/>
          <p:nvPr/>
        </p:nvSpPr>
        <p:spPr>
          <a:xfrm flipH="1">
            <a:off x="1431459" y="880563"/>
            <a:ext cx="310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Amasis MT Pro Black" panose="02040A04050005020304" pitchFamily="18" charset="0"/>
              </a:rPr>
              <a:t>Partie câblage : </a:t>
            </a:r>
          </a:p>
        </p:txBody>
      </p:sp>
    </p:spTree>
    <p:extLst>
      <p:ext uri="{BB962C8B-B14F-4D97-AF65-F5344CB8AC3E}">
        <p14:creationId xmlns:p14="http://schemas.microsoft.com/office/powerpoint/2010/main" val="196925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D89A0-38C5-414C-866D-1C1F8B8E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737811"/>
          </a:xfrm>
        </p:spPr>
        <p:txBody>
          <a:bodyPr>
            <a:normAutofit fontScale="90000"/>
          </a:bodyPr>
          <a:lstStyle/>
          <a:p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IV-Réalisation du projet </a:t>
            </a:r>
            <a:b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55E648-5536-4FBE-A2EC-5536E68A6ACD}"/>
              </a:ext>
            </a:extLst>
          </p:cNvPr>
          <p:cNvSpPr txBox="1"/>
          <p:nvPr/>
        </p:nvSpPr>
        <p:spPr>
          <a:xfrm flipH="1">
            <a:off x="1431459" y="880563"/>
            <a:ext cx="310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Amasis MT Pro Black" panose="02040A04050005020304" pitchFamily="18" charset="0"/>
              </a:rPr>
              <a:t>Partie câblage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DB7E22-2E29-4311-B949-ADEBD80F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1519524"/>
            <a:ext cx="8768080" cy="520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3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D89A0-38C5-414C-866D-1C1F8B8E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737811"/>
          </a:xfrm>
        </p:spPr>
        <p:txBody>
          <a:bodyPr>
            <a:normAutofit fontScale="90000"/>
          </a:bodyPr>
          <a:lstStyle/>
          <a:p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IV-Réalisation du projet </a:t>
            </a:r>
            <a:b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55E648-5536-4FBE-A2EC-5536E68A6ACD}"/>
              </a:ext>
            </a:extLst>
          </p:cNvPr>
          <p:cNvSpPr txBox="1"/>
          <p:nvPr/>
        </p:nvSpPr>
        <p:spPr>
          <a:xfrm flipH="1">
            <a:off x="1431458" y="880563"/>
            <a:ext cx="572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Amasis MT Pro Black" panose="02040A04050005020304" pitchFamily="18" charset="0"/>
              </a:rPr>
              <a:t>Partie code : contrôle de température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29B3CF-7DA7-4AC2-A8BF-46B620E0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9" y="1452880"/>
            <a:ext cx="3497254" cy="524248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339240-E590-47E6-9E71-03466C16F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247"/>
          <a:stretch/>
        </p:blipFill>
        <p:spPr>
          <a:xfrm>
            <a:off x="3965273" y="1351279"/>
            <a:ext cx="4261453" cy="479552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0E0D3A0-6B0D-4C92-995C-69328E1E8C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7"/>
          <a:stretch/>
        </p:blipFill>
        <p:spPr>
          <a:xfrm>
            <a:off x="8324427" y="1534161"/>
            <a:ext cx="3314576" cy="43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0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AB9E4-0DA6-4DDE-8BC3-CA8925EC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PLAN DE PRESENTATION:</a:t>
            </a:r>
            <a:br>
              <a:rPr lang="fr-FR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</a:br>
            <a:endParaRPr lang="fr-FR" sz="40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562B48-A66B-4C78-BB79-09F3E44D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4400" b="1">
                <a:solidFill>
                  <a:schemeClr val="accent5">
                    <a:lumMod val="50000"/>
                  </a:schemeClr>
                </a:solidFill>
              </a:rPr>
              <a:t>I-Problématique et solution</a:t>
            </a:r>
          </a:p>
          <a:p>
            <a:pPr marL="0" indent="0">
              <a:buNone/>
            </a:pPr>
            <a:r>
              <a:rPr lang="fr-FR" sz="4400" b="1">
                <a:solidFill>
                  <a:schemeClr val="accent5">
                    <a:lumMod val="50000"/>
                  </a:schemeClr>
                </a:solidFill>
              </a:rPr>
              <a:t>II-Matériels nécessaires</a:t>
            </a:r>
          </a:p>
          <a:p>
            <a:pPr marL="0" indent="0">
              <a:buNone/>
            </a:pPr>
            <a:r>
              <a:rPr lang="fr-FR" sz="4400" b="1">
                <a:solidFill>
                  <a:schemeClr val="accent5">
                    <a:lumMod val="50000"/>
                  </a:schemeClr>
                </a:solidFill>
              </a:rPr>
              <a:t>III-Fonctionnement du Système</a:t>
            </a:r>
          </a:p>
          <a:p>
            <a:pPr marL="0" indent="0">
              <a:buNone/>
            </a:pPr>
            <a:r>
              <a:rPr lang="fr-FR" sz="4400" b="1">
                <a:solidFill>
                  <a:schemeClr val="accent5">
                    <a:lumMod val="50000"/>
                  </a:schemeClr>
                </a:solidFill>
              </a:rPr>
              <a:t>IV-Réalisation du projet </a:t>
            </a:r>
          </a:p>
          <a:p>
            <a:pPr marL="0" indent="0">
              <a:buNone/>
            </a:pPr>
            <a:r>
              <a:rPr lang="fr-FR" sz="4400" b="1">
                <a:solidFill>
                  <a:schemeClr val="accent5">
                    <a:lumMod val="50000"/>
                  </a:schemeClr>
                </a:solidFill>
              </a:rPr>
              <a:t>V-Conclusion et perspectives </a:t>
            </a:r>
          </a:p>
          <a:p>
            <a:pPr marL="0" indent="0">
              <a:buNone/>
            </a:pPr>
            <a:endParaRPr lang="fr-FR" sz="2800" b="1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04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D89A0-38C5-414C-866D-1C1F8B8E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737811"/>
          </a:xfrm>
        </p:spPr>
        <p:txBody>
          <a:bodyPr>
            <a:normAutofit fontScale="90000"/>
          </a:bodyPr>
          <a:lstStyle/>
          <a:p>
            <a:r>
              <a:rPr lang="fr-FR" sz="4400" b="1">
                <a:solidFill>
                  <a:schemeClr val="accent5">
                    <a:lumMod val="50000"/>
                  </a:schemeClr>
                </a:solidFill>
              </a:rPr>
              <a:t>IV-Réalisation du projet </a:t>
            </a:r>
            <a:br>
              <a:rPr lang="fr-FR" sz="4400" b="1">
                <a:solidFill>
                  <a:schemeClr val="accent5">
                    <a:lumMod val="50000"/>
                  </a:schemeClr>
                </a:solidFill>
              </a:rPr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55E648-5536-4FBE-A2EC-5536E68A6ACD}"/>
              </a:ext>
            </a:extLst>
          </p:cNvPr>
          <p:cNvSpPr txBox="1"/>
          <p:nvPr/>
        </p:nvSpPr>
        <p:spPr>
          <a:xfrm flipH="1">
            <a:off x="1431458" y="880563"/>
            <a:ext cx="530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Amasis MT Pro Black" panose="02040A04050005020304" pitchFamily="18" charset="0"/>
              </a:rPr>
              <a:t>Partie code : distributeur de gel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ABF8C8-83C3-4DD0-ACA9-DD84E6A8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212" y="1738220"/>
            <a:ext cx="4465628" cy="46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00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AB9E4-0DA6-4DDE-8BC3-CA8925EC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PLAN DE PRESENTATION:</a:t>
            </a:r>
            <a:br>
              <a:rPr lang="fr-FR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</a:br>
            <a:endParaRPr lang="fr-FR" sz="40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562B48-A66B-4C78-BB79-09F3E44D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I-Problématique et solution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II-Matériels nécessaires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III-Fonctionnement du Système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IV-Réalisation du projet </a:t>
            </a:r>
          </a:p>
          <a:p>
            <a:pPr marL="0" indent="0">
              <a:buNone/>
            </a:pPr>
            <a:r>
              <a:rPr lang="fr-FR" sz="4400" b="1" dirty="0">
                <a:solidFill>
                  <a:srgbClr val="C00000"/>
                </a:solidFill>
              </a:rPr>
              <a:t>V-Conclusion et perspectives </a:t>
            </a:r>
          </a:p>
          <a:p>
            <a:pPr marL="0" indent="0">
              <a:buNone/>
            </a:pPr>
            <a:endParaRPr lang="fr-FR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51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EB281-4DE7-45A8-B294-4BCAF438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V-Conclusion et perspectives </a:t>
            </a:r>
            <a:b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465BE2-3D53-4188-855C-688A1D741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10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  <a:latin typeface="Amasis MT Pro Black" panose="02040A04050005020304" pitchFamily="18" charset="0"/>
              </a:rPr>
              <a:t>Ce projet semestriel a nous aider à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Appliquer et valider nos connaissances acquis lors de nos études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Apprendre a utilisé et manipuler des capteurs et des actionneurs.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Apprendre  la programmation sur la carte esp8266 en utilisant Arduino IDE 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  <a:latin typeface="Amasis MT Pro Black" panose="02040A04050005020304" pitchFamily="18" charset="0"/>
              </a:rPr>
              <a:t>Perspectives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Ajouter un module RFID.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Améliorer notre projet et l’implémenter a l’entrée de notre école.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844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7E75-2FC7-4941-9973-BA5F3932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253218"/>
            <a:ext cx="11169747" cy="5923745"/>
          </a:xfrm>
        </p:spPr>
        <p:txBody>
          <a:bodyPr/>
          <a:lstStyle/>
          <a:p>
            <a:endParaRPr lang="fr-FR" sz="2800" i="1" dirty="0">
              <a:solidFill>
                <a:srgbClr val="C00000"/>
              </a:solidFill>
              <a:latin typeface="Brush Script MT" panose="03060802040406070304" pitchFamily="66" charset="0"/>
              <a:cs typeface="Times New Roman" panose="02020603050405020304" pitchFamily="18" charset="0"/>
            </a:endParaRPr>
          </a:p>
          <a:p>
            <a:endParaRPr lang="fr-FR" i="1" dirty="0">
              <a:solidFill>
                <a:srgbClr val="C00000"/>
              </a:solidFill>
              <a:latin typeface="Brush Script MT" panose="03060802040406070304" pitchFamily="66" charset="0"/>
              <a:cs typeface="Times New Roman" panose="02020603050405020304" pitchFamily="18" charset="0"/>
            </a:endParaRPr>
          </a:p>
          <a:p>
            <a:endParaRPr lang="fr-FR" sz="2800" i="1" dirty="0">
              <a:solidFill>
                <a:srgbClr val="C00000"/>
              </a:solidFill>
              <a:latin typeface="Brush Script MT" panose="03060802040406070304" pitchFamily="66" charset="0"/>
              <a:cs typeface="Times New Roman" panose="02020603050405020304" pitchFamily="18" charset="0"/>
            </a:endParaRPr>
          </a:p>
          <a:p>
            <a:endParaRPr lang="fr-FR" i="1" dirty="0">
              <a:solidFill>
                <a:srgbClr val="C00000"/>
              </a:solidFill>
              <a:latin typeface="Brush Script MT" panose="03060802040406070304" pitchFamily="66" charset="0"/>
              <a:cs typeface="Times New Roman" panose="02020603050405020304" pitchFamily="18" charset="0"/>
            </a:endParaRPr>
          </a:p>
          <a:p>
            <a:endParaRPr lang="fr-FR" sz="2800" i="1" dirty="0">
              <a:solidFill>
                <a:srgbClr val="C00000"/>
              </a:solidFill>
              <a:latin typeface="Brush Script MT" panose="03060802040406070304" pitchFamily="66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5400" i="1" dirty="0">
                <a:solidFill>
                  <a:srgbClr val="C00000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    Merci pour votre attention…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92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AB9E4-0DA6-4DDE-8BC3-CA8925EC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PLAN DE PRESENTATION:</a:t>
            </a:r>
            <a:br>
              <a:rPr lang="fr-FR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</a:br>
            <a:endParaRPr lang="fr-FR" sz="40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562B48-A66B-4C78-BB79-09F3E44D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4400" b="1" dirty="0">
                <a:solidFill>
                  <a:srgbClr val="C00000"/>
                </a:solidFill>
              </a:rPr>
              <a:t>I-Problématique et solution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II-Matériels nécessaires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III-Fonctionnement du Système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IV-Réalisation du projet 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V-Conclusion et perspectives </a:t>
            </a:r>
          </a:p>
          <a:p>
            <a:pPr marL="0" indent="0">
              <a:buNone/>
            </a:pPr>
            <a:endParaRPr lang="fr-FR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1ACF5-CF88-4EBE-8015-1B4A1222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9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I-Problématique et solution</a:t>
            </a:r>
            <a:b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C3A5E3-BAD5-4C7F-A7FF-C3AD77A56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47" y="1670597"/>
            <a:ext cx="2857500" cy="2857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1978E6-7A10-48CE-979A-CB667809D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69" y="1670597"/>
            <a:ext cx="2857500" cy="2857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09BF59-C29D-4F5D-AB27-90C8CDBD7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17" y="2850628"/>
            <a:ext cx="4572981" cy="3902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F13365B-B162-44F2-8747-4422EAD03FED}"/>
              </a:ext>
            </a:extLst>
          </p:cNvPr>
          <p:cNvSpPr txBox="1"/>
          <p:nvPr/>
        </p:nvSpPr>
        <p:spPr>
          <a:xfrm>
            <a:off x="3581400" y="1670597"/>
            <a:ext cx="395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FF0000"/>
                </a:solidFill>
              </a:rPr>
              <a:t>Problématique: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6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4C862-8D9A-44E1-AB64-4172B69C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Solution 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98CAEA-AF5F-4FA2-96B7-65E23B160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37" y="1778492"/>
            <a:ext cx="5627568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2ECB16-1B7D-4023-AA87-BBB9B09C9560}"/>
              </a:ext>
            </a:extLst>
          </p:cNvPr>
          <p:cNvSpPr txBox="1"/>
          <p:nvPr/>
        </p:nvSpPr>
        <p:spPr>
          <a:xfrm>
            <a:off x="2069960" y="150725"/>
            <a:ext cx="8139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I-Problématique et solution</a:t>
            </a:r>
          </a:p>
        </p:txBody>
      </p:sp>
    </p:spTree>
    <p:extLst>
      <p:ext uri="{BB962C8B-B14F-4D97-AF65-F5344CB8AC3E}">
        <p14:creationId xmlns:p14="http://schemas.microsoft.com/office/powerpoint/2010/main" val="265930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AB9E4-0DA6-4DDE-8BC3-CA8925EC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PLAN DE PRESENTATION:</a:t>
            </a:r>
            <a:br>
              <a:rPr lang="fr-FR" sz="4000" dirty="0">
                <a:solidFill>
                  <a:srgbClr val="FF0000"/>
                </a:solidFill>
                <a:latin typeface="Amasis MT Pro Black" panose="02040A04050005020304" pitchFamily="18" charset="0"/>
              </a:rPr>
            </a:br>
            <a:endParaRPr lang="fr-FR" sz="40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562B48-A66B-4C78-BB79-09F3E44D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I-Problématique et solution</a:t>
            </a:r>
          </a:p>
          <a:p>
            <a:pPr marL="0" indent="0">
              <a:buNone/>
            </a:pPr>
            <a:r>
              <a:rPr lang="fr-FR" sz="4400" b="1" dirty="0">
                <a:solidFill>
                  <a:srgbClr val="C00000"/>
                </a:solidFill>
              </a:rPr>
              <a:t>II-Matériels nécessaires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III-Fonctionnement du Système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IV-Réalisation du projet </a:t>
            </a:r>
          </a:p>
          <a:p>
            <a:pPr marL="0" indent="0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V-Conclusion et perspectives </a:t>
            </a:r>
          </a:p>
          <a:p>
            <a:pPr marL="0" indent="0">
              <a:buNone/>
            </a:pPr>
            <a:endParaRPr lang="fr-FR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2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BB3CF-F838-4DCD-A528-6D6F1BF3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15367" cy="775518"/>
          </a:xfrm>
        </p:spPr>
        <p:txBody>
          <a:bodyPr/>
          <a:lstStyle/>
          <a:p>
            <a:pPr marL="0" indent="0" algn="ctr">
              <a:buNone/>
            </a:pPr>
            <a:r>
              <a:rPr lang="fr-FR" sz="4400" b="1">
                <a:solidFill>
                  <a:schemeClr val="accent5">
                    <a:lumMod val="50000"/>
                  </a:schemeClr>
                </a:solidFill>
              </a:rPr>
              <a:t>II-Matériels nécessaires</a:t>
            </a:r>
            <a:endParaRPr lang="fr-FR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DF78D-06A5-4B7C-8AC5-3F88D0500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82" y="1485606"/>
            <a:ext cx="10515600" cy="898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/>
              <a:t>Le matériels nécessaires afin de réaliser notre projet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/>
              <a:t> Deux cartes nodemcu ESP8266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F6834F-4033-424F-8CEC-76A52D48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3" r="1082" b="17333"/>
          <a:stretch/>
        </p:blipFill>
        <p:spPr>
          <a:xfrm>
            <a:off x="366860" y="2950589"/>
            <a:ext cx="4638866" cy="30919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115B4B-FBEB-46D5-AF2C-AA32BD040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0" r="10633" b="664"/>
          <a:stretch/>
        </p:blipFill>
        <p:spPr>
          <a:xfrm>
            <a:off x="5467547" y="2075273"/>
            <a:ext cx="5203595" cy="43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BB3CF-F838-4DCD-A528-6D6F1BF3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15367" cy="775518"/>
          </a:xfrm>
        </p:spPr>
        <p:txBody>
          <a:bodyPr/>
          <a:lstStyle/>
          <a:p>
            <a:pPr marL="0" indent="0" algn="ctr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II-Matériels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DF78D-06A5-4B7C-8AC5-3F88D0500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82" y="1485606"/>
            <a:ext cx="10515600" cy="89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 matériels nécessaires afin de réaliser notre projet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A9166C-5EFB-4199-BD0C-D2A0DF94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52358"/>
            <a:ext cx="3042632" cy="304263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2096CC3-AC22-4D74-8CDB-3180A516D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82" y="2729289"/>
            <a:ext cx="3429000" cy="3429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0F59D17-4761-4E28-948E-0E9ADBE68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806" y="3358220"/>
            <a:ext cx="2213021" cy="221302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E2EE862-BA3C-4738-AC5C-0A4DD140F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082" y="3678222"/>
            <a:ext cx="2181773" cy="212868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B77C3BF-CE7D-4A5B-BDD4-9F9F785ACC51}"/>
              </a:ext>
            </a:extLst>
          </p:cNvPr>
          <p:cNvSpPr txBox="1"/>
          <p:nvPr/>
        </p:nvSpPr>
        <p:spPr>
          <a:xfrm>
            <a:off x="496606" y="1966017"/>
            <a:ext cx="67684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600" dirty="0"/>
              <a:t>Capteur de température et humidité DHT11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BA11DC-4A53-4350-9575-741C6F54FB7F}"/>
              </a:ext>
            </a:extLst>
          </p:cNvPr>
          <p:cNvSpPr txBox="1"/>
          <p:nvPr/>
        </p:nvSpPr>
        <p:spPr>
          <a:xfrm>
            <a:off x="496607" y="1959848"/>
            <a:ext cx="6768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dirty="0"/>
              <a:t>Capteur de température MLX90614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BB3CF-F838-4DCD-A528-6D6F1BF3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15367" cy="775518"/>
          </a:xfrm>
        </p:spPr>
        <p:txBody>
          <a:bodyPr/>
          <a:lstStyle/>
          <a:p>
            <a:pPr marL="0" indent="0" algn="ctr">
              <a:buNone/>
            </a:pP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</a:rPr>
              <a:t>II-Matériels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DF78D-06A5-4B7C-8AC5-3F88D0500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82" y="1485606"/>
            <a:ext cx="10515600" cy="898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Le matériels nécessaires afin de réaliser notre projet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AFFICHEUR LCD I2C 2X16 :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C86EA1A-2BA9-46B8-9584-63C3F3DFE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2" t="28866" r="21776" b="20000"/>
          <a:stretch/>
        </p:blipFill>
        <p:spPr>
          <a:xfrm rot="803931">
            <a:off x="619135" y="2647542"/>
            <a:ext cx="4154563" cy="367954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BE913FA-CA5E-496A-964F-17A3AF6FA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2" r="2697" b="12026"/>
          <a:stretch/>
        </p:blipFill>
        <p:spPr>
          <a:xfrm>
            <a:off x="5872242" y="2941163"/>
            <a:ext cx="4890155" cy="32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50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257</TotalTime>
  <Words>445</Words>
  <Application>Microsoft Office PowerPoint</Application>
  <PresentationFormat>Grand écran</PresentationFormat>
  <Paragraphs>116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Amasis MT Pro Black</vt:lpstr>
      <vt:lpstr>Arial</vt:lpstr>
      <vt:lpstr>Brush Script MT</vt:lpstr>
      <vt:lpstr>Calibri</vt:lpstr>
      <vt:lpstr>Calibri Light</vt:lpstr>
      <vt:lpstr>Poppins</vt:lpstr>
      <vt:lpstr>Wingdings</vt:lpstr>
      <vt:lpstr>Thème Office</vt:lpstr>
      <vt:lpstr>Projet Semestriel II système de contrôle intelligent de température a base d’un microcontrôleur </vt:lpstr>
      <vt:lpstr>PLAN DE PRESENTATION: </vt:lpstr>
      <vt:lpstr>PLAN DE PRESENTATION: </vt:lpstr>
      <vt:lpstr>I-Problématique et solution </vt:lpstr>
      <vt:lpstr>Solution :</vt:lpstr>
      <vt:lpstr>PLAN DE PRESENTATION: </vt:lpstr>
      <vt:lpstr>II-Matériels nécessaires</vt:lpstr>
      <vt:lpstr>II-Matériels nécessaires</vt:lpstr>
      <vt:lpstr>II-Matériels nécessaires</vt:lpstr>
      <vt:lpstr>II-Matériels nécessaires</vt:lpstr>
      <vt:lpstr>II-Matériels nécessaires</vt:lpstr>
      <vt:lpstr>II-Matériels nécessaires</vt:lpstr>
      <vt:lpstr>PLAN DE PRESENTATION: </vt:lpstr>
      <vt:lpstr>III-Fonctionnement du Système </vt:lpstr>
      <vt:lpstr>Présentation PowerPoint</vt:lpstr>
      <vt:lpstr>PLAN DE PRESENTATION: </vt:lpstr>
      <vt:lpstr>IV-Réalisation du projet  </vt:lpstr>
      <vt:lpstr>IV-Réalisation du projet  </vt:lpstr>
      <vt:lpstr>IV-Réalisation du projet  </vt:lpstr>
      <vt:lpstr>IV-Réalisation du projet  </vt:lpstr>
      <vt:lpstr>PLAN DE PRESENTATION: </vt:lpstr>
      <vt:lpstr>V-Conclusion et perspectives 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Semestriel II système de contrôle intelligent de température a base d’un microcontrôleur </dc:title>
  <dc:creator>Mohamed DAMAK (ENISo)</dc:creator>
  <cp:lastModifiedBy>Mohamed DAMAK (ENISo)</cp:lastModifiedBy>
  <cp:revision>27</cp:revision>
  <dcterms:created xsi:type="dcterms:W3CDTF">2021-06-01T11:22:19Z</dcterms:created>
  <dcterms:modified xsi:type="dcterms:W3CDTF">2021-06-02T06:11:26Z</dcterms:modified>
</cp:coreProperties>
</file>