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76" r:id="rId6"/>
    <p:sldId id="277" r:id="rId7"/>
    <p:sldId id="278" r:id="rId8"/>
    <p:sldId id="25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5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27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3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26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09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48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89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3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209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2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9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660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316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8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68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EE62-ECEF-41AE-9F67-44CA13249033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60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894-512A-4F05-B5D2-9D8E95754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19350"/>
            <a:ext cx="7766936" cy="245063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6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br>
              <a:rPr lang="en-ID" sz="36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36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NYC-</a:t>
            </a:r>
            <a:r>
              <a:rPr lang="en-ID" sz="3600" b="1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ID" sz="3600" b="1" dirty="0">
                <a:solidFill>
                  <a:srgbClr val="233A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6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2019 Project</a:t>
            </a:r>
            <a:br>
              <a:rPr lang="en-ID" sz="36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D" sz="36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TAKEN FROM CASE STUDY</a:t>
            </a:r>
            <a:br>
              <a:rPr lang="en-ID" sz="1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800" b="1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RevoU</a:t>
            </a:r>
            <a:r>
              <a:rPr lang="en-ID" sz="1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Mini Course - Data Analytics</a:t>
            </a:r>
            <a:endParaRPr lang="en-ID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48CC3-90F3-4C62-8161-66F473BC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306397"/>
            <a:ext cx="7766936" cy="622385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Dhea Amalia Lutfiani</a:t>
            </a:r>
          </a:p>
          <a:p>
            <a:endParaRPr lang="en-ID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CF7D-A369-4E51-87E4-5C9097E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 Study Instructions</a:t>
            </a:r>
            <a:endParaRPr lang="en-ID" sz="7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20DE1-6BE0-231C-359F-5C637482A346}"/>
              </a:ext>
            </a:extLst>
          </p:cNvPr>
          <p:cNvSpPr txBox="1"/>
          <p:nvPr/>
        </p:nvSpPr>
        <p:spPr>
          <a:xfrm>
            <a:off x="1066800" y="1894445"/>
            <a:ext cx="420807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Table of interest : NYC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Dummy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3841-EC32-924E-25A1-4D2EB6354E9C}"/>
              </a:ext>
            </a:extLst>
          </p:cNvPr>
          <p:cNvSpPr txBox="1"/>
          <p:nvPr/>
        </p:nvSpPr>
        <p:spPr>
          <a:xfrm>
            <a:off x="1066800" y="2649788"/>
            <a:ext cx="9529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at this data and start thinking. List down 3 trends/points that you want to show.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here, try to explore the data and make changes, filter, and prepare the data that you need.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some visualizations or dashboard with the best type of chart you have learned.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The easiest is with Google Data Studio or Google Sheets.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Then, make 1-2 slides from the Graphs with the insights you got to present your findings to the stakeholders (read this article from HBR)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C254F-3F1B-30DE-1A2C-88366804F468}"/>
              </a:ext>
            </a:extLst>
          </p:cNvPr>
          <p:cNvSpPr txBox="1"/>
          <p:nvPr/>
        </p:nvSpPr>
        <p:spPr>
          <a:xfrm>
            <a:off x="1066800" y="1512411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8551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A78116-DCE0-4AAF-8126-46847B70DE1A}"/>
              </a:ext>
            </a:extLst>
          </p:cNvPr>
          <p:cNvSpPr txBox="1"/>
          <p:nvPr/>
        </p:nvSpPr>
        <p:spPr>
          <a:xfrm>
            <a:off x="5400753" y="1711906"/>
            <a:ext cx="6339877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From this information, it can be seen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16 columns and the amount of data varies from 38843 to 48895</a:t>
            </a:r>
          </a:p>
          <a:p>
            <a:r>
              <a:rPr lang="en-US" sz="1600" dirty="0"/>
              <a:t>	&gt; 38843 in the </a:t>
            </a:r>
            <a:r>
              <a:rPr lang="en-US" sz="1600" dirty="0" err="1"/>
              <a:t>last_review</a:t>
            </a:r>
            <a:r>
              <a:rPr lang="en-US" sz="1600" dirty="0"/>
              <a:t> and </a:t>
            </a:r>
            <a:r>
              <a:rPr lang="en-US" sz="1600" dirty="0" err="1"/>
              <a:t>reviews_per_month</a:t>
            </a:r>
            <a:r>
              <a:rPr lang="en-US" sz="1600" dirty="0"/>
              <a:t> columns</a:t>
            </a:r>
          </a:p>
          <a:p>
            <a:r>
              <a:rPr lang="en-US" sz="1600" dirty="0"/>
              <a:t>	&gt; 48874 in the hostname column</a:t>
            </a:r>
          </a:p>
          <a:p>
            <a:r>
              <a:rPr lang="en-US" sz="1600" dirty="0"/>
              <a:t>	&gt; 48879 in name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</a:t>
            </a:r>
            <a:r>
              <a:rPr lang="en-US" sz="1600" dirty="0" err="1"/>
              <a:t>last_review</a:t>
            </a:r>
            <a:r>
              <a:rPr lang="en-US" sz="1600" dirty="0"/>
              <a:t> column the data type is object, whereas in the data table it contains date</a:t>
            </a:r>
            <a:endParaRPr lang="en-ID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9E4A0C-517A-6ABC-103D-122D9FFF9810}"/>
              </a:ext>
            </a:extLst>
          </p:cNvPr>
          <p:cNvSpPr txBox="1">
            <a:spLocks/>
          </p:cNvSpPr>
          <p:nvPr/>
        </p:nvSpPr>
        <p:spPr>
          <a:xfrm>
            <a:off x="1066800" y="852230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DA670-7111-F17F-7392-7D46A98C838A}"/>
              </a:ext>
            </a:extLst>
          </p:cNvPr>
          <p:cNvSpPr txBox="1"/>
          <p:nvPr/>
        </p:nvSpPr>
        <p:spPr>
          <a:xfrm>
            <a:off x="1066800" y="1612308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from the Dataset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041C5-C543-8487-CAB5-CB67870B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9" y="2275168"/>
            <a:ext cx="4421584" cy="392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715E57-74D7-D8F6-BEAA-C435FE8963C0}"/>
              </a:ext>
            </a:extLst>
          </p:cNvPr>
          <p:cNvSpPr txBox="1"/>
          <p:nvPr/>
        </p:nvSpPr>
        <p:spPr>
          <a:xfrm>
            <a:off x="5400752" y="3895252"/>
            <a:ext cx="633987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 it is necessary to do data cleaning because the data in the name and </a:t>
            </a:r>
            <a:r>
              <a:rPr lang="en-US" sz="1600" dirty="0" err="1"/>
              <a:t>host_name</a:t>
            </a:r>
            <a:r>
              <a:rPr lang="en-US" sz="1600" dirty="0"/>
              <a:t> columns cannot be empty, considering that there can be no </a:t>
            </a:r>
            <a:r>
              <a:rPr lang="en-US" sz="1600" dirty="0" err="1"/>
              <a:t>AirBnB</a:t>
            </a:r>
            <a:r>
              <a:rPr lang="en-US" sz="1600" dirty="0"/>
              <a:t> transactions if there is no name ordering.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While in the </a:t>
            </a:r>
            <a:r>
              <a:rPr lang="en-US" sz="1600" dirty="0" err="1"/>
              <a:t>last_review</a:t>
            </a:r>
            <a:r>
              <a:rPr lang="en-US" sz="1600" dirty="0"/>
              <a:t> and </a:t>
            </a:r>
            <a:r>
              <a:rPr lang="en-US" sz="1600" dirty="0" err="1"/>
              <a:t>reviews_per_month</a:t>
            </a:r>
            <a:r>
              <a:rPr lang="en-US" sz="1600" dirty="0"/>
              <a:t> columns the occurrence of empty data is normal because of the nature of the review that is not mandatory in a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 we have to eliminate data that is empty and the number of data becomes 48874 data.</a:t>
            </a:r>
          </a:p>
        </p:txBody>
      </p:sp>
    </p:spTree>
    <p:extLst>
      <p:ext uri="{BB962C8B-B14F-4D97-AF65-F5344CB8AC3E}">
        <p14:creationId xmlns:p14="http://schemas.microsoft.com/office/powerpoint/2010/main" val="226589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F770AD-A1E2-0CC9-15B2-D1B2E8339B5C}"/>
              </a:ext>
            </a:extLst>
          </p:cNvPr>
          <p:cNvSpPr txBox="1"/>
          <p:nvPr/>
        </p:nvSpPr>
        <p:spPr>
          <a:xfrm>
            <a:off x="1066800" y="864844"/>
            <a:ext cx="382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Preview the Data before data cleaning: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9E4A0C-517A-6ABC-103D-122D9FFF9810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96FE2-C115-A790-F48C-8B4C65B0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922"/>
            <a:ext cx="12192000" cy="44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5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20DE1-6BE0-231C-359F-5C637482A346}"/>
              </a:ext>
            </a:extLst>
          </p:cNvPr>
          <p:cNvSpPr txBox="1"/>
          <p:nvPr/>
        </p:nvSpPr>
        <p:spPr>
          <a:xfrm>
            <a:off x="1066800" y="1525112"/>
            <a:ext cx="88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Messy data is a common problem you’d likely face when you have data from sources like spreadsheets. It is important to clean your data before doing any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3841-EC32-924E-25A1-4D2EB6354E9C}"/>
              </a:ext>
            </a:extLst>
          </p:cNvPr>
          <p:cNvSpPr txBox="1"/>
          <p:nvPr/>
        </p:nvSpPr>
        <p:spPr>
          <a:xfrm>
            <a:off x="1066800" y="2465122"/>
            <a:ext cx="3859763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Things to do in data cleaning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Change data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duplicated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empty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outliers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unnecessary data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C254F-3F1B-30DE-1A2C-88366804F468}"/>
              </a:ext>
            </a:extLst>
          </p:cNvPr>
          <p:cNvSpPr txBox="1"/>
          <p:nvPr/>
        </p:nvSpPr>
        <p:spPr>
          <a:xfrm>
            <a:off x="1066800" y="1140901"/>
            <a:ext cx="16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2274E-8BB6-ACE2-F144-783A2DD7FD25}"/>
              </a:ext>
            </a:extLst>
          </p:cNvPr>
          <p:cNvSpPr txBox="1"/>
          <p:nvPr/>
        </p:nvSpPr>
        <p:spPr>
          <a:xfrm>
            <a:off x="1066800" y="5309499"/>
            <a:ext cx="419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Cleaning Data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Python (Google Collab)</a:t>
            </a:r>
            <a:endParaRPr lang="en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92991-B281-2A52-F714-C22A588B9307}"/>
              </a:ext>
            </a:extLst>
          </p:cNvPr>
          <p:cNvSpPr txBox="1"/>
          <p:nvPr/>
        </p:nvSpPr>
        <p:spPr>
          <a:xfrm>
            <a:off x="5265575" y="2465122"/>
            <a:ext cx="50723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Things to do in data cleaning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Menyesuaikan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per-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kolom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Menghilangkan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kosong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Menghilangkan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outliers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Cek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lagi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perjalanan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step by step) cleaning 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A52B350-8F6E-C46E-0803-D1A80E7B4196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20DE1-6BE0-231C-359F-5C637482A346}"/>
              </a:ext>
            </a:extLst>
          </p:cNvPr>
          <p:cNvSpPr txBox="1"/>
          <p:nvPr/>
        </p:nvSpPr>
        <p:spPr>
          <a:xfrm>
            <a:off x="1066800" y="1488839"/>
            <a:ext cx="88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Messy data is a common problem you’d likely face when you have data from sources like spreadsheets. It is important to clean your data before doing any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3841-EC32-924E-25A1-4D2EB6354E9C}"/>
              </a:ext>
            </a:extLst>
          </p:cNvPr>
          <p:cNvSpPr txBox="1"/>
          <p:nvPr/>
        </p:nvSpPr>
        <p:spPr>
          <a:xfrm>
            <a:off x="1066800" y="2649788"/>
            <a:ext cx="918754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Things to do in data cleaning 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Change data 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last_review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 become datetime, latitude and longitude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colume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become objects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duplicated data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empty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Delete null data so the number of data becomes 48858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outliers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Delete data that has a value that exceeds the upper and lower limits (data outliers) in the 'price' column, so that the total data becomes 45882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Remove unnecessary data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C254F-3F1B-30DE-1A2C-88366804F468}"/>
              </a:ext>
            </a:extLst>
          </p:cNvPr>
          <p:cNvSpPr txBox="1"/>
          <p:nvPr/>
        </p:nvSpPr>
        <p:spPr>
          <a:xfrm>
            <a:off x="1066800" y="1083234"/>
            <a:ext cx="16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D39378-6BBC-F968-7909-076B9356C6B7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19452-4E53-9546-DF77-DAE8EE22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922"/>
            <a:ext cx="12192000" cy="42906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0A8C123-015E-ADBA-C349-75728EC85861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45EC0-668C-0572-04AC-D4A2E6D40ECE}"/>
              </a:ext>
            </a:extLst>
          </p:cNvPr>
          <p:cNvSpPr txBox="1"/>
          <p:nvPr/>
        </p:nvSpPr>
        <p:spPr>
          <a:xfrm>
            <a:off x="1066800" y="864844"/>
            <a:ext cx="365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Preview the Data after data cleaning:</a:t>
            </a:r>
          </a:p>
        </p:txBody>
      </p:sp>
    </p:spTree>
    <p:extLst>
      <p:ext uri="{BB962C8B-B14F-4D97-AF65-F5344CB8AC3E}">
        <p14:creationId xmlns:p14="http://schemas.microsoft.com/office/powerpoint/2010/main" val="4572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BDECECA-E7DD-54DB-5824-0C89AD2313C3}"/>
              </a:ext>
            </a:extLst>
          </p:cNvPr>
          <p:cNvSpPr txBox="1"/>
          <p:nvPr/>
        </p:nvSpPr>
        <p:spPr>
          <a:xfrm>
            <a:off x="1066801" y="1410997"/>
            <a:ext cx="828675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largest  segment of rented properties?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properties are there in each borough?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is the rental price distribution for each room type?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property does each host rents via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is the trend of property review? Are there any properties that’s left too long without any price review? 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138B41-D022-99BD-2256-6F27C30A45B2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Defining the Problem</a:t>
            </a:r>
            <a:endParaRPr lang="en-ID" sz="1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E4D8-B64D-8DC7-ABD6-62B368E3A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3740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2717</TotalTime>
  <Words>595</Words>
  <Application>Microsoft Office PowerPoint</Application>
  <PresentationFormat>Widescreen</PresentationFormat>
  <Paragraphs>56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Data Cleaning on NYC-AirBnB 2019 Project  TAKEN FROM CASE STUDY RevoU Mini Course - Data Analytics</vt:lpstr>
      <vt:lpstr>Case Study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RevoU Mini Course Data Analytics</dc:title>
  <dc:creator>Dhea Amalia Lutfiani</dc:creator>
  <cp:lastModifiedBy>Dhea Amalia Lutfiani</cp:lastModifiedBy>
  <cp:revision>30</cp:revision>
  <dcterms:created xsi:type="dcterms:W3CDTF">2022-02-12T01:46:59Z</dcterms:created>
  <dcterms:modified xsi:type="dcterms:W3CDTF">2022-07-30T00:00:20Z</dcterms:modified>
</cp:coreProperties>
</file>