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04FA6-D7B4-4B38-B8E1-17939C13A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3760B8-5C65-4746-9095-6760681B79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9D045-25BE-4A95-B62B-9BC475141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05E36-A7E9-491C-B15C-D360ECACFDD6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9AF85-C8C9-4FEE-AA6C-C152B5098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7CE3F-BC71-403B-A79C-34C2AAE1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58186-BF68-4515-9A5F-9AFEA4484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23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7E5C6-D836-4835-9326-DB0D852D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AD3643-2257-4B09-AB46-9034DA2ED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622AC-1293-46AA-85E8-88233546E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05E36-A7E9-491C-B15C-D360ECACFDD6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E6804-6DB3-41FE-9BF9-FEA3AC50A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A9777-4932-4F31-93A9-42AC4DCD3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58186-BF68-4515-9A5F-9AFEA4484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86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65862A-F239-402D-A2B1-98AB62574B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03C01E-4AA8-484C-83D6-92564CFFA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1FBE8-EC4D-46C3-91ED-42D73A747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05E36-A7E9-491C-B15C-D360ECACFDD6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04242-60E9-4727-A856-4C1ADEB1F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527F1-703A-46A7-BA9B-94B6835C8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58186-BF68-4515-9A5F-9AFEA4484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60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FE9A3-5690-4C64-A713-7C64454E3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3B1BD-3B71-4ED2-BA2F-9531D68CB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94086-8C3F-477F-9D60-85D763562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05E36-A7E9-491C-B15C-D360ECACFDD6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1B8C9-FC39-4691-BC94-E69067EBF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C6E09-A134-46C1-8604-C87C62C7C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58186-BF68-4515-9A5F-9AFEA4484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35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AA867-8D8C-4665-A19F-C2C236F4B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05A2B-54E6-4403-8B8E-5FE55B90B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666D9-20EF-4AB8-B97B-6FEB0B2E5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05E36-A7E9-491C-B15C-D360ECACFDD6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29014-7449-480C-9E75-1DD95D091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0D704-F579-403B-A775-295EAF735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58186-BF68-4515-9A5F-9AFEA4484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924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D8403-9EE9-41C5-A2AF-FEC54C98C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0CBED-D230-4979-901B-4DF00040F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DD9CD2-B04D-461A-B79A-B9CF3EDB6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B8F6F9-5340-4A7C-8F7E-EC06D1DC5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05E36-A7E9-491C-B15C-D360ECACFDD6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66BECD-A647-41EB-A576-3CA2C89B2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D8A5C3-7235-4248-B776-E2B723636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58186-BF68-4515-9A5F-9AFEA4484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19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B100C-EA8A-45C3-B8EB-4B71F01F2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5B057-5529-4BCF-80D8-63B7DCA17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3DA7B-0CD9-4393-B74E-A9F422044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1CAC51-6F29-43DE-9E14-D1655D523D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9666DD-993E-4641-A108-3622183104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72721E-450B-4DFD-9FAD-908AB6BDD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05E36-A7E9-491C-B15C-D360ECACFDD6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94DAC8-646A-4DDC-98E0-39BAF8072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AFA6B2-2D0D-4659-9E12-F49E21086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58186-BF68-4515-9A5F-9AFEA4484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50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0B08D-A41A-44A1-A23F-89D8C8A9E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563902-6046-43AF-A2A3-B9B585355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05E36-A7E9-491C-B15C-D360ECACFDD6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D4C5F9-7471-45B5-9BD3-48B7D7C06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D75B88-1FD7-40B9-BA52-6A22011AE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58186-BF68-4515-9A5F-9AFEA4484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86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419C75-3DCC-475C-9CC7-7AE68F3A9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05E36-A7E9-491C-B15C-D360ECACFDD6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825250-C7EF-4B57-94F0-B135901E7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E92A2A-5205-427C-AE8B-3DDE53075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58186-BF68-4515-9A5F-9AFEA4484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55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32424-94DB-476A-B453-EF2A3E908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386E1-66DA-466D-A140-DBE2540DD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9603BC-D9E3-47F9-974E-09A31CDEC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F24F1-5DE8-4F74-89FA-DE935C64C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05E36-A7E9-491C-B15C-D360ECACFDD6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A63F69-B831-4937-9A5B-1838B8A93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C36345-A2F5-4644-99EE-7B1C064E1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58186-BF68-4515-9A5F-9AFEA4484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195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F9650-08E3-482E-80AA-6E3CA9F5A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5B7162-350D-40F2-A7A9-4CAEFFC85D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E0D04-86F6-49BF-B24D-E66271BAD2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63F0E-46AF-4CB2-92DC-D93D3BD63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05E36-A7E9-491C-B15C-D360ECACFDD6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93AAD1-E1DC-4525-A045-07BB77345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8188C1-B53C-488C-A5D7-8957372A4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58186-BF68-4515-9A5F-9AFEA4484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53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88FF44-1225-4F86-8E53-245AFCF0D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6D2BF-3AE3-4609-92E0-9923A0468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937D2-5BD4-42C4-BEC6-703F90B075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05E36-A7E9-491C-B15C-D360ECACFDD6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C1DFD-6CD0-48E8-A835-18CFF0EEC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ECB55-8765-477E-A6E4-DB89066297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58186-BF68-4515-9A5F-9AFEA4484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7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70772-FCA7-43BC-9924-739D63589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UNIT-3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41F842-3868-4E4E-9E23-F9B84064ED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224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17186-E202-42BB-B1B7-7A90EFF0B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penetration test include fraudulent e-mails can be very valuable for the following reasons: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EBB54-0464-46B6-ABFF-B3C91E57F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Inexpensive</a:t>
            </a:r>
          </a:p>
          <a:p>
            <a:r>
              <a:rPr lang="en-US" dirty="0"/>
              <a:t>Knowing What’s Available.</a:t>
            </a:r>
          </a:p>
          <a:p>
            <a:r>
              <a:rPr lang="en-US" dirty="0"/>
              <a:t>Security Culture</a:t>
            </a:r>
          </a:p>
          <a:p>
            <a:r>
              <a:rPr lang="en-US" dirty="0"/>
              <a:t>Information Type</a:t>
            </a:r>
          </a:p>
          <a:p>
            <a:r>
              <a:rPr lang="en-US" dirty="0"/>
              <a:t>Impact</a:t>
            </a:r>
          </a:p>
        </p:txBody>
      </p:sp>
    </p:spTree>
    <p:extLst>
      <p:ext uri="{BB962C8B-B14F-4D97-AF65-F5344CB8AC3E}">
        <p14:creationId xmlns:p14="http://schemas.microsoft.com/office/powerpoint/2010/main" val="3628371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5CDB3-0CE7-4DE4-BB97-3FEECA0CB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Depth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928B1-4286-4226-AAE5-9A92662B4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Shot</a:t>
            </a:r>
          </a:p>
          <a:p>
            <a:r>
              <a:rPr lang="en-US" dirty="0"/>
              <a:t>Three Strikes.</a:t>
            </a:r>
          </a:p>
          <a:p>
            <a:r>
              <a:rPr lang="en-US" dirty="0"/>
              <a:t>Illicit Content</a:t>
            </a:r>
          </a:p>
          <a:p>
            <a:r>
              <a:rPr lang="en-US" dirty="0"/>
              <a:t>Subject Matter</a:t>
            </a:r>
          </a:p>
          <a:p>
            <a:r>
              <a:rPr lang="en-US" dirty="0"/>
              <a:t>Length</a:t>
            </a:r>
          </a:p>
          <a:p>
            <a:r>
              <a:rPr lang="en-US" dirty="0"/>
              <a:t>Subject</a:t>
            </a:r>
          </a:p>
        </p:txBody>
      </p:sp>
    </p:spTree>
    <p:extLst>
      <p:ext uri="{BB962C8B-B14F-4D97-AF65-F5344CB8AC3E}">
        <p14:creationId xmlns:p14="http://schemas.microsoft.com/office/powerpoint/2010/main" val="733796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F37B0-80BF-40B8-9961-EBF2D184C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HELPDESK FRAUD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DB69A-8603-4F7C-AC17-4A24A323A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HELPDESK PRACTICES GONE WRONG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99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D2E9B-F4E8-4CEF-B06A-A650AB213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1A531-8EDD-499F-8F12-C13483400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Protocol</a:t>
            </a:r>
          </a:p>
          <a:p>
            <a:r>
              <a:rPr lang="en-US" dirty="0"/>
              <a:t>Services</a:t>
            </a:r>
          </a:p>
          <a:p>
            <a:r>
              <a:rPr lang="en-US" dirty="0"/>
              <a:t>Exposure</a:t>
            </a:r>
          </a:p>
          <a:p>
            <a:r>
              <a:rPr lang="en-US" dirty="0"/>
              <a:t>Inexpensive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093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2EBF2-31B6-4B08-8809-D456920DE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Depth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178CB-7921-4157-8FF0-CF478E13B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Group.</a:t>
            </a:r>
          </a:p>
          <a:p>
            <a:r>
              <a:rPr lang="en-US" dirty="0"/>
              <a:t>Subject.</a:t>
            </a:r>
          </a:p>
          <a:p>
            <a:r>
              <a:rPr lang="en-US" dirty="0"/>
              <a:t>Number of Calls</a:t>
            </a:r>
          </a:p>
          <a:p>
            <a:r>
              <a:rPr lang="en-US" dirty="0"/>
              <a:t>PROWLING AND SURFING</a:t>
            </a:r>
          </a:p>
          <a:p>
            <a:r>
              <a:rPr lang="en-US" dirty="0"/>
              <a:t>INTERNAL RELATIONS AND COLLABORATION</a:t>
            </a:r>
          </a:p>
          <a:p>
            <a:r>
              <a:rPr lang="en-US" dirty="0"/>
              <a:t>CORPORATE IDENTITY ASSUMPTION</a:t>
            </a:r>
          </a:p>
        </p:txBody>
      </p:sp>
    </p:spTree>
    <p:extLst>
      <p:ext uri="{BB962C8B-B14F-4D97-AF65-F5344CB8AC3E}">
        <p14:creationId xmlns:p14="http://schemas.microsoft.com/office/powerpoint/2010/main" val="1609991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2BAC8-9B50-4513-9EA7-C27EBDC18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921D2-797D-4CF6-96C3-A13674380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OBSERVATION</a:t>
            </a:r>
          </a:p>
          <a:p>
            <a:r>
              <a:rPr lang="en-US" dirty="0"/>
              <a:t>DUMPSTER DIVING</a:t>
            </a:r>
          </a:p>
          <a:p>
            <a:r>
              <a:rPr lang="en-US" dirty="0"/>
              <a:t>WARDRIVING AND WARCHALKING</a:t>
            </a:r>
          </a:p>
          <a:p>
            <a:r>
              <a:rPr lang="en-US" dirty="0"/>
              <a:t>THEFT</a:t>
            </a:r>
          </a:p>
        </p:txBody>
      </p:sp>
    </p:spTree>
    <p:extLst>
      <p:ext uri="{BB962C8B-B14F-4D97-AF65-F5344CB8AC3E}">
        <p14:creationId xmlns:p14="http://schemas.microsoft.com/office/powerpoint/2010/main" val="2401489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83CAF-4C5E-456D-B969-343C66F50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RECONNAISSANCE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15C71-7ECF-47F3-AA79-6AD637FD5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GENERAL INFORMATION</a:t>
            </a:r>
          </a:p>
          <a:p>
            <a:r>
              <a:rPr lang="en-US" dirty="0"/>
              <a:t>Web Sites</a:t>
            </a:r>
          </a:p>
          <a:p>
            <a:r>
              <a:rPr lang="en-US" dirty="0"/>
              <a:t>Newsgroups</a:t>
            </a:r>
          </a:p>
          <a:p>
            <a:r>
              <a:rPr lang="en-US" dirty="0"/>
              <a:t>TECHNICAL RECONNAISSANCE</a:t>
            </a:r>
          </a:p>
          <a:p>
            <a:r>
              <a:rPr lang="en-US" dirty="0"/>
              <a:t>Ping Sweeps</a:t>
            </a:r>
          </a:p>
          <a:p>
            <a:r>
              <a:rPr lang="en-US" dirty="0"/>
              <a:t>Scans</a:t>
            </a:r>
          </a:p>
          <a:p>
            <a:r>
              <a:rPr lang="en-US" dirty="0"/>
              <a:t>Passive Scan</a:t>
            </a:r>
          </a:p>
          <a:p>
            <a:r>
              <a:rPr lang="en-US" dirty="0"/>
              <a:t>Active Scan</a:t>
            </a:r>
          </a:p>
          <a:p>
            <a:r>
              <a:rPr lang="en-US"/>
              <a:t>Interactive Scan</a:t>
            </a:r>
          </a:p>
        </p:txBody>
      </p:sp>
    </p:spTree>
    <p:extLst>
      <p:ext uri="{BB962C8B-B14F-4D97-AF65-F5344CB8AC3E}">
        <p14:creationId xmlns:p14="http://schemas.microsoft.com/office/powerpoint/2010/main" val="1133411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05AE-4A82-4720-9C5B-1E11C0E10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A1DE4-B124-4B72-A634-A1BBA19FF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ATTACKING SYSTEM</a:t>
            </a:r>
          </a:p>
          <a:p>
            <a:pPr lvl="1"/>
            <a:r>
              <a:rPr lang="en-US" dirty="0"/>
              <a:t>Operating System</a:t>
            </a:r>
          </a:p>
          <a:p>
            <a:pPr lvl="1"/>
            <a:r>
              <a:rPr lang="en-US" dirty="0"/>
              <a:t>Tools</a:t>
            </a:r>
          </a:p>
          <a:p>
            <a:pPr lvl="1"/>
            <a:r>
              <a:rPr lang="en-US" dirty="0"/>
              <a:t>Data Management and Protection.</a:t>
            </a:r>
          </a:p>
          <a:p>
            <a:pPr lvl="1"/>
            <a:r>
              <a:rPr lang="en-US" dirty="0"/>
              <a:t>Communications</a:t>
            </a:r>
          </a:p>
          <a:p>
            <a:pPr lvl="1"/>
            <a:r>
              <a:rPr lang="en-US" dirty="0"/>
              <a:t>Operating System</a:t>
            </a:r>
          </a:p>
          <a:p>
            <a:pPr lvl="1"/>
            <a:r>
              <a:rPr lang="en-US" dirty="0"/>
              <a:t>Tools</a:t>
            </a:r>
          </a:p>
          <a:p>
            <a:pPr lvl="1"/>
            <a:r>
              <a:rPr lang="en-US" dirty="0"/>
              <a:t>Data Management and Protection</a:t>
            </a:r>
          </a:p>
        </p:txBody>
      </p:sp>
    </p:spTree>
    <p:extLst>
      <p:ext uri="{BB962C8B-B14F-4D97-AF65-F5344CB8AC3E}">
        <p14:creationId xmlns:p14="http://schemas.microsoft.com/office/powerpoint/2010/main" val="2387499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FC97B-488A-46F4-BB54-EA0FE8BEC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HUNTER BECOMING THE HUNTED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D40AD-A298-43EC-A904-58275BB49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Baseline a Standard Build.</a:t>
            </a:r>
          </a:p>
          <a:p>
            <a:r>
              <a:rPr lang="en-US" dirty="0"/>
              <a:t>Bootable CD</a:t>
            </a:r>
          </a:p>
          <a:p>
            <a:r>
              <a:rPr lang="en-US" dirty="0"/>
              <a:t>Modified Storage</a:t>
            </a:r>
          </a:p>
          <a:p>
            <a:r>
              <a:rPr lang="en-US" dirty="0"/>
              <a:t>Dynamic Encryption</a:t>
            </a:r>
          </a:p>
          <a:p>
            <a:r>
              <a:rPr lang="en-US" dirty="0"/>
              <a:t>E-Mail.</a:t>
            </a:r>
          </a:p>
          <a:p>
            <a:r>
              <a:rPr lang="en-US" dirty="0"/>
              <a:t>Documentation</a:t>
            </a:r>
          </a:p>
          <a:p>
            <a:r>
              <a:rPr lang="en-US" dirty="0"/>
              <a:t>Codenames</a:t>
            </a:r>
          </a:p>
        </p:txBody>
      </p:sp>
    </p:spTree>
    <p:extLst>
      <p:ext uri="{BB962C8B-B14F-4D97-AF65-F5344CB8AC3E}">
        <p14:creationId xmlns:p14="http://schemas.microsoft.com/office/powerpoint/2010/main" val="2647606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9C7D4-B9AB-4126-8374-55CD4E8EA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ATTACKING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8C338-7D15-4FE3-A9AB-EE3EE9D2D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Attacking Network Architecture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2E74B9-8EDF-4DBC-8A7C-4A4B88C61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870" y="2591239"/>
            <a:ext cx="593407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62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D118B-17BA-4BC0-93D8-496E537EA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9A25-9CB5-495D-A450-7119C2CF7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By sourcing the attack from a set of known IP addresses, the target can easily identify traffic from the tester. </a:t>
            </a:r>
          </a:p>
          <a:p>
            <a:pPr marL="0" indent="0">
              <a:buNone/>
            </a:pPr>
            <a:r>
              <a:rPr lang="en-US" dirty="0"/>
              <a:t>• By sourcing the attack from a point deeper in the network, the potential exists for exposing internal systems to undesirable traffic.</a:t>
            </a:r>
          </a:p>
          <a:p>
            <a:pPr marL="0" indent="0">
              <a:buNone/>
            </a:pPr>
            <a:r>
              <a:rPr lang="en-US" dirty="0"/>
              <a:t> • If the test is performed from different locations that do not have supporting systems, the likelihood of exposing the target’s data increases. </a:t>
            </a:r>
          </a:p>
          <a:p>
            <a:pPr marL="0" indent="0">
              <a:buNone/>
            </a:pPr>
            <a:r>
              <a:rPr lang="en-US" dirty="0"/>
              <a:t>• In the event a different ISP is used that is unaware of the tester’s activities, traffic may be blocked or reported to authorities</a:t>
            </a:r>
          </a:p>
        </p:txBody>
      </p:sp>
    </p:spTree>
    <p:extLst>
      <p:ext uri="{BB962C8B-B14F-4D97-AF65-F5344CB8AC3E}">
        <p14:creationId xmlns:p14="http://schemas.microsoft.com/office/powerpoint/2010/main" val="1997415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36F9F-BF4F-4D41-B778-947907819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THE ENGAGEMENT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1D928-58F3-47C1-B6B5-0695266D5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INITIATION</a:t>
            </a:r>
          </a:p>
          <a:p>
            <a:r>
              <a:rPr lang="en-US" dirty="0"/>
              <a:t>Identify Sponsors</a:t>
            </a:r>
          </a:p>
          <a:p>
            <a:r>
              <a:rPr lang="en-US" dirty="0"/>
              <a:t>Building the Teams</a:t>
            </a:r>
          </a:p>
        </p:txBody>
      </p:sp>
    </p:spTree>
    <p:extLst>
      <p:ext uri="{BB962C8B-B14F-4D97-AF65-F5344CB8AC3E}">
        <p14:creationId xmlns:p14="http://schemas.microsoft.com/office/powerpoint/2010/main" val="2818948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B5B9C-6668-406D-84DE-EB3F16008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 TEAM PROBLEMS AFFECTING THE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E5FCA-7F2F-41F9-88DE-701512E72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Shadow Consultant.</a:t>
            </a:r>
          </a:p>
          <a:p>
            <a:r>
              <a:rPr lang="en-US" dirty="0"/>
              <a:t>Technical Representation</a:t>
            </a:r>
          </a:p>
          <a:p>
            <a:r>
              <a:rPr lang="en-US" dirty="0"/>
              <a:t>Customer Relations</a:t>
            </a:r>
          </a:p>
          <a:p>
            <a:r>
              <a:rPr lang="en-US" dirty="0"/>
              <a:t>Schedule and Milestones</a:t>
            </a:r>
          </a:p>
          <a:p>
            <a:r>
              <a:rPr lang="en-US" dirty="0"/>
              <a:t>Tracking</a:t>
            </a:r>
          </a:p>
          <a:p>
            <a:r>
              <a:rPr lang="en-US" dirty="0"/>
              <a:t>Escalation</a:t>
            </a:r>
          </a:p>
          <a:p>
            <a:r>
              <a:rPr lang="en-US" dirty="0"/>
              <a:t>Customer Approval.</a:t>
            </a:r>
          </a:p>
        </p:txBody>
      </p:sp>
    </p:spTree>
    <p:extLst>
      <p:ext uri="{BB962C8B-B14F-4D97-AF65-F5344CB8AC3E}">
        <p14:creationId xmlns:p14="http://schemas.microsoft.com/office/powerpoint/2010/main" val="3218379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972E-4FFA-42DF-8AEC-A77BB7ED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DURING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85799-0626-4ABC-A934-8BF104377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Status Reports.</a:t>
            </a:r>
          </a:p>
          <a:p>
            <a:pPr marL="0" indent="0">
              <a:buNone/>
            </a:pPr>
            <a:r>
              <a:rPr lang="en-US" dirty="0"/>
              <a:t>	Monitoring</a:t>
            </a:r>
          </a:p>
          <a:p>
            <a:pPr marL="0" indent="0">
              <a:buNone/>
            </a:pPr>
            <a:r>
              <a:rPr lang="en-US" dirty="0"/>
              <a:t>	Value</a:t>
            </a:r>
          </a:p>
          <a:p>
            <a:pPr marL="0" indent="0">
              <a:buNone/>
            </a:pPr>
            <a:r>
              <a:rPr lang="en-US" dirty="0"/>
              <a:t>Scope Management.</a:t>
            </a:r>
          </a:p>
          <a:p>
            <a:pPr marL="0" indent="0">
              <a:buNone/>
            </a:pPr>
            <a:r>
              <a:rPr lang="en-US" dirty="0"/>
              <a:t>Deliverable Review</a:t>
            </a:r>
          </a:p>
        </p:txBody>
      </p:sp>
    </p:spTree>
    <p:extLst>
      <p:ext uri="{BB962C8B-B14F-4D97-AF65-F5344CB8AC3E}">
        <p14:creationId xmlns:p14="http://schemas.microsoft.com/office/powerpoint/2010/main" val="2195664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E1A5B-C599-4655-B9CA-7D1BCB2C7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C383-C2BE-4AFD-8CCF-B9E33C8DE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PHYSICALITY OF SOCIAL ENGINEERING</a:t>
            </a:r>
          </a:p>
          <a:p>
            <a:r>
              <a:rPr lang="en-US" dirty="0"/>
              <a:t>E-MAIL</a:t>
            </a:r>
          </a:p>
          <a:p>
            <a:r>
              <a:rPr lang="en-US" dirty="0"/>
              <a:t>TRUSTING E-MAIL</a:t>
            </a:r>
          </a:p>
          <a:p>
            <a:r>
              <a:rPr lang="en-US" dirty="0"/>
              <a:t>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887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296</Words>
  <Application>Microsoft Office PowerPoint</Application>
  <PresentationFormat>Widescreen</PresentationFormat>
  <Paragraphs>89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UNIT-3</vt:lpstr>
      <vt:lpstr>TECHNICAL PREPARATION</vt:lpstr>
      <vt:lpstr>THE HUNTER BECOMING THE HUNTED</vt:lpstr>
      <vt:lpstr>ATTACKING NETWORK</vt:lpstr>
      <vt:lpstr>PowerPoint Presentation</vt:lpstr>
      <vt:lpstr>MANAGING THE ENGAGEMENT</vt:lpstr>
      <vt:lpstr>WHITE TEAM PROBLEMS AFFECTING THE TEST</vt:lpstr>
      <vt:lpstr>DURING THE PROJECT</vt:lpstr>
      <vt:lpstr>SOCIAL ENGINEERING</vt:lpstr>
      <vt:lpstr>penetration test include fraudulent e-mails can be very valuable for the following reasons:</vt:lpstr>
      <vt:lpstr>Controlling Depth</vt:lpstr>
      <vt:lpstr>HELPDESK FRAUD</vt:lpstr>
      <vt:lpstr>Value</vt:lpstr>
      <vt:lpstr>Controlling Depth</vt:lpstr>
      <vt:lpstr>PHYSICAL SECURITY</vt:lpstr>
      <vt:lpstr>INTERNET RECONNAISSANCE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UNIT-3</dc:title>
  <dc:creator>Lenovo</dc:creator>
  <cp:lastModifiedBy>Lenovo</cp:lastModifiedBy>
  <cp:revision>3</cp:revision>
  <dcterms:created xsi:type="dcterms:W3CDTF">2023-04-17T08:02:58Z</dcterms:created>
  <dcterms:modified xsi:type="dcterms:W3CDTF">2023-04-17T08:23:57Z</dcterms:modified>
</cp:coreProperties>
</file>