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14A9D64-7AAA-4819-B79A-7D6F8889B49A}">
          <p14:sldIdLst>
            <p14:sldId id="256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titled Section" id="{9F035FA0-D066-4F64-B6BC-F276F638FFA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8" autoAdjust="0"/>
  </p:normalViewPr>
  <p:slideViewPr>
    <p:cSldViewPr>
      <p:cViewPr varScale="1">
        <p:scale>
          <a:sx n="73" d="100"/>
          <a:sy n="73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01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83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3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76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06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03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34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857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05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149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417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80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3924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7685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98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26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208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763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769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06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973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166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589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81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960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28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756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550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83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98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41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2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46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81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62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1331086" y="1199317"/>
            <a:ext cx="9358378" cy="487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Visualization</a:t>
            </a:r>
            <a:r>
              <a:rPr lang="en-IN" sz="4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endParaRPr sz="2800" b="1" dirty="0">
              <a:solidFill>
                <a:srgbClr val="46464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IN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Jyothi</a:t>
            </a:r>
            <a:endParaRPr lang="en-IN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Department CSE( Data science)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MLR Institute of Technology,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Hyderabad.</a:t>
            </a:r>
            <a:r>
              <a:rPr lang="en-IN" sz="2800" b="1" dirty="0">
                <a:solidFill>
                  <a:srgbClr val="46464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800" b="1" dirty="0">
              <a:solidFill>
                <a:srgbClr val="46464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rgbClr val="464646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0" y="-24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-24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using R</a:t>
            </a:r>
          </a:p>
          <a:p>
            <a:pPr algn="ctr"/>
            <a:endParaRPr lang="en-US" sz="24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462" y="142852"/>
            <a:ext cx="2390000" cy="61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F0152-3483-2DB3-EE1E-ECDDB582B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980728"/>
            <a:ext cx="8640960" cy="47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1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LINE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3EEF8-A23C-745C-68CA-238DF1A9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5095"/>
            <a:ext cx="12192000" cy="18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6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79651-6D6E-75AA-98B3-00BEA945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714" y="713550"/>
            <a:ext cx="8052750" cy="52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KERNAL DENSITY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19027-083C-2E1D-1D8C-46907B49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5641"/>
            <a:ext cx="12192000" cy="35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72C51-D73A-2AFF-8B6C-A8EF134FF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733314"/>
            <a:ext cx="8352928" cy="54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KERNEL DENSITY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87945-54FC-D99D-74CE-EF56A089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440" y="1376076"/>
            <a:ext cx="963111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3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C2018-C946-2B29-9F8E-18636D76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3" y="934474"/>
            <a:ext cx="8424936" cy="50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9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QUANTILE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A9C22-1FF8-9253-1556-90CA7F1A2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30" y="1738076"/>
            <a:ext cx="9602540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FCD3D-97CA-896C-E136-A42287130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820455"/>
            <a:ext cx="8208912" cy="531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QQ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80B82-B34A-82AE-1A7F-FAE38B72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4948"/>
            <a:ext cx="12192000" cy="19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6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Overview </a:t>
            </a:r>
            <a:endParaRPr lang="en-US" sz="2400" b="1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86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D0F7B-FB7D-E95D-2CC3-AC25ABF51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934474"/>
            <a:ext cx="9396537" cy="54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3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BOX AND WHISKER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1E921-013C-7CCC-02FB-7CD7DCD5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8308"/>
            <a:ext cx="12192000" cy="49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56B43-2FF9-1B1C-8BE5-38766B00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934474"/>
            <a:ext cx="8926955" cy="5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BOX PLOT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A1EFB-750E-23FC-9609-914CC4B0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3" y="1204602"/>
            <a:ext cx="1094575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A43C4-02E3-D4E0-2568-10D18F0E0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18584"/>
            <a:ext cx="8417473" cy="45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BUBBLE CHART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1822F-4F7C-D9EC-DFEB-D278083C2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1545"/>
            <a:ext cx="12192000" cy="50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5A7B-89D7-2B44-AF10-5D0328E84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690" y="1106950"/>
            <a:ext cx="9650940" cy="50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0F841-5601-06A9-6142-4B5D53A53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4032"/>
            <a:ext cx="12192000" cy="33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F5707-007A-A68C-DDE5-16BB5197D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11" y="0"/>
            <a:ext cx="10562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96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IMAGE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07783-C71B-CB98-53EE-E48FFCA1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7261"/>
            <a:ext cx="12192000" cy="2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63350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D7113-40B6-B406-6FD4-38B29C1A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8" y="934474"/>
            <a:ext cx="12023203" cy="5923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568B5-A032-F3AB-AA40-73638155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08" y="762000"/>
            <a:ext cx="10388184" cy="56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1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MOSAIC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73349-50AF-3A02-B64F-E489AAA6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1080718"/>
            <a:ext cx="11496600" cy="469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D2162-1F51-6E7B-9530-ED0DE542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111" y="762001"/>
            <a:ext cx="8583370" cy="54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1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VIOLIN PLOT 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86542-2ADC-C264-3881-FDDAD728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40" y="2338235"/>
            <a:ext cx="999312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A05BB-F3E8-AD84-3C79-F01E3C61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88" y="2366814"/>
            <a:ext cx="84022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2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417E8-068A-2DF2-0279-0A7C0442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8" y="1938129"/>
            <a:ext cx="1084096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2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36DE6-78DD-B4D6-65C5-51CAA8B5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81" y="934475"/>
            <a:ext cx="11555438" cy="54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7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19CC1-D5D0-0954-B75F-BDA0F3C4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79425"/>
            <a:ext cx="9396536" cy="48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429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6950"/>
            <a:ext cx="9144000" cy="415085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6000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045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72AAE-581D-8D15-DC80-4B1026E7B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5" y="762000"/>
            <a:ext cx="6626495" cy="50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CA1D-941A-40F1-305B-9679AF21F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9856"/>
            <a:ext cx="12192000" cy="29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F1367-3F5D-DFB2-E0F9-CCD7CE40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16" y="934475"/>
            <a:ext cx="10229628" cy="50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9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CUSTOMIZE BAR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813E0-7A2F-B8CD-719B-34E4CCB89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93" y="1638050"/>
            <a:ext cx="923101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9466B-3B35-37E0-31BA-ADB0F619A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04" y="1052736"/>
            <a:ext cx="10414591" cy="46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3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392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428875" y="0"/>
            <a:ext cx="7162800" cy="762000"/>
          </a:xfrm>
          <a:prstGeom prst="frame">
            <a:avLst>
              <a:gd name="adj1" fmla="val 20853"/>
            </a:avLst>
          </a:prstGeom>
          <a:gradFill>
            <a:gsLst>
              <a:gs pos="0">
                <a:srgbClr val="00F2FE"/>
              </a:gs>
              <a:gs pos="41897">
                <a:srgbClr val="28CFFE"/>
              </a:gs>
              <a:gs pos="97514">
                <a:srgbClr val="4FACFE"/>
              </a:gs>
            </a:gsLst>
            <a:lin ang="8471591"/>
          </a:gradFill>
          <a:ln w="12700">
            <a:miter lim="400000"/>
          </a:ln>
          <a:effectLst>
            <a:outerShdw blurRad="38100" dist="26654" dir="2315233" rotWithShape="0">
              <a:srgbClr val="000000">
                <a:alpha val="28814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lIns="45719" rIns="45719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 CHART</a:t>
            </a:r>
          </a:p>
        </p:txBody>
      </p:sp>
      <p:pic>
        <p:nvPicPr>
          <p:cNvPr id="10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6150" y="172475"/>
            <a:ext cx="2390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4F3A0-9FBB-E2B7-BC83-757F40374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E08F2-C360-4694-73E3-48FF73500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2CE4-CD75-02C2-C5A9-636285ED4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736872"/>
            <a:ext cx="11784632" cy="39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73</Words>
  <Application>Microsoft Office PowerPoint</Application>
  <PresentationFormat>Widescreen</PresentationFormat>
  <Paragraphs>31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MLRIT</dc:creator>
  <cp:lastModifiedBy>jyothi damalla</cp:lastModifiedBy>
  <cp:revision>72</cp:revision>
  <dcterms:modified xsi:type="dcterms:W3CDTF">2024-07-01T10:30:15Z</dcterms:modified>
</cp:coreProperties>
</file>