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6" r:id="rId3"/>
    <p:sldId id="273" r:id="rId4"/>
    <p:sldId id="277" r:id="rId5"/>
    <p:sldId id="271" r:id="rId6"/>
    <p:sldId id="270" r:id="rId7"/>
    <p:sldId id="278" r:id="rId8"/>
    <p:sldId id="269" r:id="rId9"/>
    <p:sldId id="257" r:id="rId10"/>
    <p:sldId id="260" r:id="rId11"/>
    <p:sldId id="259" r:id="rId12"/>
    <p:sldId id="275" r:id="rId13"/>
    <p:sldId id="263" r:id="rId14"/>
    <p:sldId id="264" r:id="rId15"/>
    <p:sldId id="276" r:id="rId16"/>
    <p:sldId id="261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060B2-E15C-41F4-94EB-E42995FA8873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388C85-3B9C-49AB-9EF5-E7EBF82E85B6}">
      <dgm:prSet phldrT="[Text]" custT="1"/>
      <dgm:spPr/>
      <dgm:t>
        <a:bodyPr/>
        <a:lstStyle/>
        <a:p>
          <a:r>
            <a:rPr lang="en-US" sz="3200" dirty="0"/>
            <a:t>LLVM</a:t>
          </a:r>
        </a:p>
      </dgm:t>
    </dgm:pt>
    <dgm:pt modelId="{8248D431-7C1B-43DD-8817-DF8415504058}" type="parTrans" cxnId="{63B07492-ADB8-4FF4-8D5A-CA384C6CA133}">
      <dgm:prSet/>
      <dgm:spPr/>
      <dgm:t>
        <a:bodyPr/>
        <a:lstStyle/>
        <a:p>
          <a:endParaRPr lang="en-US"/>
        </a:p>
      </dgm:t>
    </dgm:pt>
    <dgm:pt modelId="{B107B069-BDF5-4655-9FC0-8B73C0A690D7}" type="sibTrans" cxnId="{63B07492-ADB8-4FF4-8D5A-CA384C6CA133}">
      <dgm:prSet/>
      <dgm:spPr/>
      <dgm:t>
        <a:bodyPr/>
        <a:lstStyle/>
        <a:p>
          <a:endParaRPr lang="en-US"/>
        </a:p>
      </dgm:t>
    </dgm:pt>
    <dgm:pt modelId="{38C5EA10-1E03-4073-99EE-994505648197}">
      <dgm:prSet phldrT="[Text]"/>
      <dgm:spPr/>
      <dgm:t>
        <a:bodyPr/>
        <a:lstStyle/>
        <a:p>
          <a:r>
            <a:rPr lang="en-US" dirty="0"/>
            <a:t>Customizable compiler infrastructure</a:t>
          </a:r>
        </a:p>
      </dgm:t>
    </dgm:pt>
    <dgm:pt modelId="{2773615F-76D3-47C6-9BD7-81413BC32BE4}" type="parTrans" cxnId="{44784D5F-5F8E-457F-82C8-9C7753D54250}">
      <dgm:prSet/>
      <dgm:spPr/>
      <dgm:t>
        <a:bodyPr/>
        <a:lstStyle/>
        <a:p>
          <a:endParaRPr lang="en-US"/>
        </a:p>
      </dgm:t>
    </dgm:pt>
    <dgm:pt modelId="{F8B5159A-7D7A-4A4C-BBFA-040C8CF9B643}" type="sibTrans" cxnId="{44784D5F-5F8E-457F-82C8-9C7753D54250}">
      <dgm:prSet/>
      <dgm:spPr/>
      <dgm:t>
        <a:bodyPr/>
        <a:lstStyle/>
        <a:p>
          <a:endParaRPr lang="en-US"/>
        </a:p>
      </dgm:t>
    </dgm:pt>
    <dgm:pt modelId="{B7626755-F460-4423-81FA-9F10C0FC78C5}">
      <dgm:prSet phldrT="[Text]"/>
      <dgm:spPr/>
      <dgm:t>
        <a:bodyPr/>
        <a:lstStyle/>
        <a:p>
          <a:r>
            <a:rPr lang="en-US" dirty="0"/>
            <a:t>Converts code to an intermediate representation (LLVM IR), and then into machine code using architecture-specific backends</a:t>
          </a:r>
        </a:p>
      </dgm:t>
    </dgm:pt>
    <dgm:pt modelId="{B3202518-8842-40F6-8965-19CCB1E9753E}" type="parTrans" cxnId="{0DC5438B-8229-4BF8-BACB-8108E4850C77}">
      <dgm:prSet/>
      <dgm:spPr/>
      <dgm:t>
        <a:bodyPr/>
        <a:lstStyle/>
        <a:p>
          <a:endParaRPr lang="en-US"/>
        </a:p>
      </dgm:t>
    </dgm:pt>
    <dgm:pt modelId="{BEB67063-7CC6-4264-9049-D6C8D6D93891}" type="sibTrans" cxnId="{0DC5438B-8229-4BF8-BACB-8108E4850C77}">
      <dgm:prSet/>
      <dgm:spPr/>
      <dgm:t>
        <a:bodyPr/>
        <a:lstStyle/>
        <a:p>
          <a:endParaRPr lang="en-US"/>
        </a:p>
      </dgm:t>
    </dgm:pt>
    <dgm:pt modelId="{AC9DADE6-93D4-42E6-B1DC-C141E1D322C7}">
      <dgm:prSet phldrT="[Text]"/>
      <dgm:spPr/>
      <dgm:t>
        <a:bodyPr/>
        <a:lstStyle/>
        <a:p>
          <a:r>
            <a:rPr lang="en-US" dirty="0"/>
            <a:t>Built-in code validation APIs and tools (ensures well-formed queries)</a:t>
          </a:r>
        </a:p>
      </dgm:t>
    </dgm:pt>
    <dgm:pt modelId="{0490A408-CC9A-484E-8856-60A57A7664A3}" type="parTrans" cxnId="{57F7298D-AACF-4DD8-ABF6-4E22812391A1}">
      <dgm:prSet/>
      <dgm:spPr/>
      <dgm:t>
        <a:bodyPr/>
        <a:lstStyle/>
        <a:p>
          <a:endParaRPr lang="en-US"/>
        </a:p>
      </dgm:t>
    </dgm:pt>
    <dgm:pt modelId="{E7AF3B07-34FE-4B19-8E98-8563D0EE992A}" type="sibTrans" cxnId="{57F7298D-AACF-4DD8-ABF6-4E22812391A1}">
      <dgm:prSet/>
      <dgm:spPr/>
      <dgm:t>
        <a:bodyPr/>
        <a:lstStyle/>
        <a:p>
          <a:endParaRPr lang="en-US"/>
        </a:p>
      </dgm:t>
    </dgm:pt>
    <dgm:pt modelId="{3374DEE6-3FC4-43CA-A1B9-0AE7CF56EFAD}">
      <dgm:prSet phldrT="[Text]"/>
      <dgm:spPr/>
      <dgm:t>
        <a:bodyPr/>
        <a:lstStyle/>
        <a:p>
          <a:r>
            <a:rPr lang="en-US" dirty="0"/>
            <a:t>Optimizes code at runtime based on dynamic information</a:t>
          </a:r>
        </a:p>
      </dgm:t>
    </dgm:pt>
    <dgm:pt modelId="{D3ED4FAA-FABB-47BB-9833-43A23BC86C49}" type="parTrans" cxnId="{8EB2698C-EB5D-476E-AC9E-E50D6D4723DB}">
      <dgm:prSet/>
      <dgm:spPr/>
      <dgm:t>
        <a:bodyPr/>
        <a:lstStyle/>
        <a:p>
          <a:endParaRPr lang="en-US"/>
        </a:p>
      </dgm:t>
    </dgm:pt>
    <dgm:pt modelId="{62996E43-EA94-4259-8D3A-26FA759ECAAB}" type="sibTrans" cxnId="{8EB2698C-EB5D-476E-AC9E-E50D6D4723DB}">
      <dgm:prSet/>
      <dgm:spPr/>
      <dgm:t>
        <a:bodyPr/>
        <a:lstStyle/>
        <a:p>
          <a:endParaRPr lang="en-US"/>
        </a:p>
      </dgm:t>
    </dgm:pt>
    <dgm:pt modelId="{C27282AF-E61D-46F9-B735-553E441478B4}" type="pres">
      <dgm:prSet presAssocID="{882060B2-E15C-41F4-94EB-E42995FA8873}" presName="Name0" presStyleCnt="0">
        <dgm:presLayoutVars>
          <dgm:dir/>
          <dgm:animLvl val="lvl"/>
          <dgm:resizeHandles val="exact"/>
        </dgm:presLayoutVars>
      </dgm:prSet>
      <dgm:spPr/>
    </dgm:pt>
    <dgm:pt modelId="{444B5FE7-8D5C-4E65-BA8D-8CFD8E96C360}" type="pres">
      <dgm:prSet presAssocID="{ED388C85-3B9C-49AB-9EF5-E7EBF82E85B6}" presName="linNode" presStyleCnt="0"/>
      <dgm:spPr/>
    </dgm:pt>
    <dgm:pt modelId="{22ACBCF7-3CFC-4C8C-91AD-047DBB6FDA95}" type="pres">
      <dgm:prSet presAssocID="{ED388C85-3B9C-49AB-9EF5-E7EBF82E85B6}" presName="parTx" presStyleLbl="revTx" presStyleIdx="0" presStyleCnt="1" custScaleX="66468">
        <dgm:presLayoutVars>
          <dgm:chMax val="1"/>
          <dgm:bulletEnabled val="1"/>
        </dgm:presLayoutVars>
      </dgm:prSet>
      <dgm:spPr/>
    </dgm:pt>
    <dgm:pt modelId="{CD77B595-BC9F-4115-9887-844C1ACAAD4C}" type="pres">
      <dgm:prSet presAssocID="{ED388C85-3B9C-49AB-9EF5-E7EBF82E85B6}" presName="bracket" presStyleLbl="parChTrans1D1" presStyleIdx="0" presStyleCnt="1"/>
      <dgm:spPr/>
    </dgm:pt>
    <dgm:pt modelId="{391F5C0F-94C8-4C32-92A9-D08A196D8A53}" type="pres">
      <dgm:prSet presAssocID="{ED388C85-3B9C-49AB-9EF5-E7EBF82E85B6}" presName="spH" presStyleCnt="0"/>
      <dgm:spPr/>
    </dgm:pt>
    <dgm:pt modelId="{5D5EDA1C-5544-4E65-8753-743252FF2F39}" type="pres">
      <dgm:prSet presAssocID="{ED388C85-3B9C-49AB-9EF5-E7EBF82E85B6}" presName="desTx" presStyleLbl="node1" presStyleIdx="0" presStyleCnt="1" custScaleX="108692" custScaleY="81409">
        <dgm:presLayoutVars>
          <dgm:bulletEnabled val="1"/>
        </dgm:presLayoutVars>
      </dgm:prSet>
      <dgm:spPr/>
    </dgm:pt>
  </dgm:ptLst>
  <dgm:cxnLst>
    <dgm:cxn modelId="{E302C240-CC05-424F-84BB-97A0DE0F79CC}" type="presOf" srcId="{3374DEE6-3FC4-43CA-A1B9-0AE7CF56EFAD}" destId="{5D5EDA1C-5544-4E65-8753-743252FF2F39}" srcOrd="0" destOrd="3" presId="urn:diagrams.loki3.com/BracketList"/>
    <dgm:cxn modelId="{44784D5F-5F8E-457F-82C8-9C7753D54250}" srcId="{ED388C85-3B9C-49AB-9EF5-E7EBF82E85B6}" destId="{38C5EA10-1E03-4073-99EE-994505648197}" srcOrd="0" destOrd="0" parTransId="{2773615F-76D3-47C6-9BD7-81413BC32BE4}" sibTransId="{F8B5159A-7D7A-4A4C-BBFA-040C8CF9B643}"/>
    <dgm:cxn modelId="{0DC5438B-8229-4BF8-BACB-8108E4850C77}" srcId="{ED388C85-3B9C-49AB-9EF5-E7EBF82E85B6}" destId="{B7626755-F460-4423-81FA-9F10C0FC78C5}" srcOrd="1" destOrd="0" parTransId="{B3202518-8842-40F6-8965-19CCB1E9753E}" sibTransId="{BEB67063-7CC6-4264-9049-D6C8D6D93891}"/>
    <dgm:cxn modelId="{8EB2698C-EB5D-476E-AC9E-E50D6D4723DB}" srcId="{ED388C85-3B9C-49AB-9EF5-E7EBF82E85B6}" destId="{3374DEE6-3FC4-43CA-A1B9-0AE7CF56EFAD}" srcOrd="3" destOrd="0" parTransId="{D3ED4FAA-FABB-47BB-9833-43A23BC86C49}" sibTransId="{62996E43-EA94-4259-8D3A-26FA759ECAAB}"/>
    <dgm:cxn modelId="{57F7298D-AACF-4DD8-ABF6-4E22812391A1}" srcId="{ED388C85-3B9C-49AB-9EF5-E7EBF82E85B6}" destId="{AC9DADE6-93D4-42E6-B1DC-C141E1D322C7}" srcOrd="2" destOrd="0" parTransId="{0490A408-CC9A-484E-8856-60A57A7664A3}" sibTransId="{E7AF3B07-34FE-4B19-8E98-8563D0EE992A}"/>
    <dgm:cxn modelId="{17C16C8F-6CCD-47DA-A78E-5FF7B696181D}" type="presOf" srcId="{AC9DADE6-93D4-42E6-B1DC-C141E1D322C7}" destId="{5D5EDA1C-5544-4E65-8753-743252FF2F39}" srcOrd="0" destOrd="2" presId="urn:diagrams.loki3.com/BracketList"/>
    <dgm:cxn modelId="{63B07492-ADB8-4FF4-8D5A-CA384C6CA133}" srcId="{882060B2-E15C-41F4-94EB-E42995FA8873}" destId="{ED388C85-3B9C-49AB-9EF5-E7EBF82E85B6}" srcOrd="0" destOrd="0" parTransId="{8248D431-7C1B-43DD-8817-DF8415504058}" sibTransId="{B107B069-BDF5-4655-9FC0-8B73C0A690D7}"/>
    <dgm:cxn modelId="{BE5270B6-767A-4E7D-9508-EB5753D70DBB}" type="presOf" srcId="{882060B2-E15C-41F4-94EB-E42995FA8873}" destId="{C27282AF-E61D-46F9-B735-553E441478B4}" srcOrd="0" destOrd="0" presId="urn:diagrams.loki3.com/BracketList"/>
    <dgm:cxn modelId="{DB92B6BA-78BD-4DE7-8C3A-4CB9A7C88B6A}" type="presOf" srcId="{38C5EA10-1E03-4073-99EE-994505648197}" destId="{5D5EDA1C-5544-4E65-8753-743252FF2F39}" srcOrd="0" destOrd="0" presId="urn:diagrams.loki3.com/BracketList"/>
    <dgm:cxn modelId="{BA4F70C1-C6B4-4DDE-BAF1-1EAE9FDDB6D4}" type="presOf" srcId="{B7626755-F460-4423-81FA-9F10C0FC78C5}" destId="{5D5EDA1C-5544-4E65-8753-743252FF2F39}" srcOrd="0" destOrd="1" presId="urn:diagrams.loki3.com/BracketList"/>
    <dgm:cxn modelId="{6CD4BBFC-98A8-44D4-8A0A-2C134796A727}" type="presOf" srcId="{ED388C85-3B9C-49AB-9EF5-E7EBF82E85B6}" destId="{22ACBCF7-3CFC-4C8C-91AD-047DBB6FDA95}" srcOrd="0" destOrd="0" presId="urn:diagrams.loki3.com/BracketList"/>
    <dgm:cxn modelId="{B3E98D17-334A-4AA9-8FEE-3D434FB137B2}" type="presParOf" srcId="{C27282AF-E61D-46F9-B735-553E441478B4}" destId="{444B5FE7-8D5C-4E65-BA8D-8CFD8E96C360}" srcOrd="0" destOrd="0" presId="urn:diagrams.loki3.com/BracketList"/>
    <dgm:cxn modelId="{7FBD7F0B-7AFF-4A9F-B763-8077725950CE}" type="presParOf" srcId="{444B5FE7-8D5C-4E65-BA8D-8CFD8E96C360}" destId="{22ACBCF7-3CFC-4C8C-91AD-047DBB6FDA95}" srcOrd="0" destOrd="0" presId="urn:diagrams.loki3.com/BracketList"/>
    <dgm:cxn modelId="{7B5A3E49-0D3F-4795-BE36-A2A85E84BFDA}" type="presParOf" srcId="{444B5FE7-8D5C-4E65-BA8D-8CFD8E96C360}" destId="{CD77B595-BC9F-4115-9887-844C1ACAAD4C}" srcOrd="1" destOrd="0" presId="urn:diagrams.loki3.com/BracketList"/>
    <dgm:cxn modelId="{7FD6E741-F304-4BD8-9DB1-A03B77398126}" type="presParOf" srcId="{444B5FE7-8D5C-4E65-BA8D-8CFD8E96C360}" destId="{391F5C0F-94C8-4C32-92A9-D08A196D8A53}" srcOrd="2" destOrd="0" presId="urn:diagrams.loki3.com/BracketList"/>
    <dgm:cxn modelId="{491593EC-16F0-4E0F-9915-B631A4380913}" type="presParOf" srcId="{444B5FE7-8D5C-4E65-BA8D-8CFD8E96C360}" destId="{5D5EDA1C-5544-4E65-8753-743252FF2F3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C276C4-BE51-47E7-A072-08A6F64AB449}">
      <dgm:prSet phldrT="[Text]"/>
      <dgm:spPr/>
      <dgm:t>
        <a:bodyPr/>
        <a:lstStyle/>
        <a:p>
          <a:r>
            <a:rPr lang="en-US" dirty="0"/>
            <a:t>Query Plan</a:t>
          </a:r>
        </a:p>
      </dgm:t>
    </dgm:pt>
    <dgm:pt modelId="{33980C9C-A475-4FF7-B913-D244AE5BFAC5}" type="parTrans" cxnId="{54A347A0-753C-4A20-9C12-568230D72419}">
      <dgm:prSet/>
      <dgm:spPr/>
      <dgm:t>
        <a:bodyPr/>
        <a:lstStyle/>
        <a:p>
          <a:endParaRPr lang="en-US"/>
        </a:p>
      </dgm:t>
    </dgm:pt>
    <dgm:pt modelId="{70756BA8-A473-47E1-96C7-5F7EA4C91E7B}" type="sibTrans" cxnId="{54A347A0-753C-4A20-9C12-568230D72419}">
      <dgm:prSet/>
      <dgm:spPr/>
      <dgm:t>
        <a:bodyPr/>
        <a:lstStyle/>
        <a:p>
          <a:endParaRPr lang="en-US"/>
        </a:p>
      </dgm:t>
    </dgm:pt>
    <dgm:pt modelId="{B3FB14AC-B0FB-40EC-9E46-94E08CC29F25}">
      <dgm:prSet phldrT="[Text]"/>
      <dgm:spPr/>
      <dgm:t>
        <a:bodyPr/>
        <a:lstStyle/>
        <a:p>
          <a:r>
            <a:rPr lang="en-US" dirty="0"/>
            <a:t>Intermediate Representation (LLVM IR)</a:t>
          </a:r>
        </a:p>
      </dgm:t>
    </dgm:pt>
    <dgm:pt modelId="{9FA481DC-5063-4080-B3DE-D62BFB8A2456}" type="parTrans" cxnId="{69BB6A42-F374-4293-AC0F-FC7514CA29F0}">
      <dgm:prSet/>
      <dgm:spPr/>
      <dgm:t>
        <a:bodyPr/>
        <a:lstStyle/>
        <a:p>
          <a:endParaRPr lang="en-US"/>
        </a:p>
      </dgm:t>
    </dgm:pt>
    <dgm:pt modelId="{34B92034-B36F-40B9-868D-24CA0218589E}" type="sibTrans" cxnId="{69BB6A42-F374-4293-AC0F-FC7514CA29F0}">
      <dgm:prSet/>
      <dgm:spPr/>
      <dgm:t>
        <a:bodyPr/>
        <a:lstStyle/>
        <a:p>
          <a:endParaRPr lang="en-US"/>
        </a:p>
      </dgm:t>
    </dgm:pt>
    <dgm:pt modelId="{5DA4BBE1-597C-446A-B0B9-8209C0328E28}">
      <dgm:prSet phldrT="[Text]"/>
      <dgm:spPr/>
      <dgm:t>
        <a:bodyPr/>
        <a:lstStyle/>
        <a:p>
          <a:r>
            <a:rPr lang="en-US" dirty="0"/>
            <a:t>Native CPU Code</a:t>
          </a:r>
        </a:p>
      </dgm:t>
    </dgm:pt>
    <dgm:pt modelId="{8E127DF4-0F6C-4619-B228-9655AD68C5CB}" type="parTrans" cxnId="{10F495BD-96AA-4F74-A95B-CC75B2954E49}">
      <dgm:prSet/>
      <dgm:spPr/>
      <dgm:t>
        <a:bodyPr/>
        <a:lstStyle/>
        <a:p>
          <a:endParaRPr lang="en-US"/>
        </a:p>
      </dgm:t>
    </dgm:pt>
    <dgm:pt modelId="{A0E9E547-0779-4B0E-943F-F17164643D70}" type="sibTrans" cxnId="{10F495BD-96AA-4F74-A95B-CC75B2954E49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5B6FCDD-1C46-4E71-BD2F-DD0B467C0FD1}" type="pres">
      <dgm:prSet presAssocID="{94C276C4-BE51-47E7-A072-08A6F64AB449}" presName="node" presStyleLbl="node1" presStyleIdx="0" presStyleCnt="3">
        <dgm:presLayoutVars>
          <dgm:bulletEnabled val="1"/>
        </dgm:presLayoutVars>
      </dgm:prSet>
      <dgm:spPr/>
    </dgm:pt>
    <dgm:pt modelId="{B7362C62-7960-4C1D-9CFA-00B3F022219B}" type="pres">
      <dgm:prSet presAssocID="{70756BA8-A473-47E1-96C7-5F7EA4C91E7B}" presName="sibTrans" presStyleLbl="sibTrans2D1" presStyleIdx="0" presStyleCnt="2"/>
      <dgm:spPr/>
    </dgm:pt>
    <dgm:pt modelId="{C426560C-0CAC-462E-B79F-C164F4B2229A}" type="pres">
      <dgm:prSet presAssocID="{70756BA8-A473-47E1-96C7-5F7EA4C91E7B}" presName="connectorText" presStyleLbl="sibTrans2D1" presStyleIdx="0" presStyleCnt="2"/>
      <dgm:spPr/>
    </dgm:pt>
    <dgm:pt modelId="{6DA6C2D0-550C-424A-B9A1-F92237504E32}" type="pres">
      <dgm:prSet presAssocID="{B3FB14AC-B0FB-40EC-9E46-94E08CC29F25}" presName="node" presStyleLbl="node1" presStyleIdx="1" presStyleCnt="3">
        <dgm:presLayoutVars>
          <dgm:bulletEnabled val="1"/>
        </dgm:presLayoutVars>
      </dgm:prSet>
      <dgm:spPr/>
    </dgm:pt>
    <dgm:pt modelId="{8858971F-10BF-4B36-AC98-3DE037875A03}" type="pres">
      <dgm:prSet presAssocID="{34B92034-B36F-40B9-868D-24CA0218589E}" presName="sibTrans" presStyleLbl="sibTrans2D1" presStyleIdx="1" presStyleCnt="2"/>
      <dgm:spPr/>
    </dgm:pt>
    <dgm:pt modelId="{3E7297B2-C24F-48BB-A476-FF040E1C601D}" type="pres">
      <dgm:prSet presAssocID="{34B92034-B36F-40B9-868D-24CA0218589E}" presName="connectorText" presStyleLbl="sibTrans2D1" presStyleIdx="1" presStyleCnt="2"/>
      <dgm:spPr/>
    </dgm:pt>
    <dgm:pt modelId="{B9BB790B-49C5-4162-899E-0A658A2BA22C}" type="pres">
      <dgm:prSet presAssocID="{5DA4BBE1-597C-446A-B0B9-8209C0328E28}" presName="node" presStyleLbl="node1" presStyleIdx="2" presStyleCnt="3">
        <dgm:presLayoutVars>
          <dgm:bulletEnabled val="1"/>
        </dgm:presLayoutVars>
      </dgm:prSet>
      <dgm:spPr/>
    </dgm:pt>
  </dgm:ptLst>
  <dgm:cxnLst>
    <dgm:cxn modelId="{72E0DB14-A471-4323-913A-A703EA98C44A}" type="presOf" srcId="{5DA4BBE1-597C-446A-B0B9-8209C0328E28}" destId="{B9BB790B-49C5-4162-899E-0A658A2BA22C}" srcOrd="0" destOrd="0" presId="urn:microsoft.com/office/officeart/2005/8/layout/process1"/>
    <dgm:cxn modelId="{69BB6A42-F374-4293-AC0F-FC7514CA29F0}" srcId="{6C748D97-3AAE-40F0-B1D6-2420BC7BE629}" destId="{B3FB14AC-B0FB-40EC-9E46-94E08CC29F25}" srcOrd="1" destOrd="0" parTransId="{9FA481DC-5063-4080-B3DE-D62BFB8A2456}" sibTransId="{34B92034-B36F-40B9-868D-24CA0218589E}"/>
    <dgm:cxn modelId="{8F299185-F55D-4455-96F9-A93BAA5D8251}" type="presOf" srcId="{70756BA8-A473-47E1-96C7-5F7EA4C91E7B}" destId="{C426560C-0CAC-462E-B79F-C164F4B2229A}" srcOrd="1" destOrd="0" presId="urn:microsoft.com/office/officeart/2005/8/layout/process1"/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54A347A0-753C-4A20-9C12-568230D72419}" srcId="{6C748D97-3AAE-40F0-B1D6-2420BC7BE629}" destId="{94C276C4-BE51-47E7-A072-08A6F64AB449}" srcOrd="0" destOrd="0" parTransId="{33980C9C-A475-4FF7-B913-D244AE5BFAC5}" sibTransId="{70756BA8-A473-47E1-96C7-5F7EA4C91E7B}"/>
    <dgm:cxn modelId="{B6F620B7-EDEB-4979-A8F9-F05E8B2346D5}" type="presOf" srcId="{B3FB14AC-B0FB-40EC-9E46-94E08CC29F25}" destId="{6DA6C2D0-550C-424A-B9A1-F92237504E32}" srcOrd="0" destOrd="0" presId="urn:microsoft.com/office/officeart/2005/8/layout/process1"/>
    <dgm:cxn modelId="{10F495BD-96AA-4F74-A95B-CC75B2954E49}" srcId="{6C748D97-3AAE-40F0-B1D6-2420BC7BE629}" destId="{5DA4BBE1-597C-446A-B0B9-8209C0328E28}" srcOrd="2" destOrd="0" parTransId="{8E127DF4-0F6C-4619-B228-9655AD68C5CB}" sibTransId="{A0E9E547-0779-4B0E-943F-F17164643D70}"/>
    <dgm:cxn modelId="{414FD4D3-5A99-4452-BD50-929C4EABAE6F}" type="presOf" srcId="{34B92034-B36F-40B9-868D-24CA0218589E}" destId="{8858971F-10BF-4B36-AC98-3DE037875A03}" srcOrd="0" destOrd="0" presId="urn:microsoft.com/office/officeart/2005/8/layout/process1"/>
    <dgm:cxn modelId="{FDDCE9DA-B273-441B-A572-B9B968855B20}" type="presOf" srcId="{70756BA8-A473-47E1-96C7-5F7EA4C91E7B}" destId="{B7362C62-7960-4C1D-9CFA-00B3F022219B}" srcOrd="0" destOrd="0" presId="urn:microsoft.com/office/officeart/2005/8/layout/process1"/>
    <dgm:cxn modelId="{595D5FE7-9622-468C-BE0F-5F60F7B8B8EF}" type="presOf" srcId="{34B92034-B36F-40B9-868D-24CA0218589E}" destId="{3E7297B2-C24F-48BB-A476-FF040E1C601D}" srcOrd="1" destOrd="0" presId="urn:microsoft.com/office/officeart/2005/8/layout/process1"/>
    <dgm:cxn modelId="{4FF214EA-A697-4105-94CB-5E1A343933F7}" type="presOf" srcId="{94C276C4-BE51-47E7-A072-08A6F64AB449}" destId="{95B6FCDD-1C46-4E71-BD2F-DD0B467C0FD1}" srcOrd="0" destOrd="0" presId="urn:microsoft.com/office/officeart/2005/8/layout/process1"/>
    <dgm:cxn modelId="{76B8BF4E-0C24-470D-B875-3A579C29D22C}" type="presParOf" srcId="{CAA66993-B400-4AAC-9916-36777A1ECA5C}" destId="{95B6FCDD-1C46-4E71-BD2F-DD0B467C0FD1}" srcOrd="0" destOrd="0" presId="urn:microsoft.com/office/officeart/2005/8/layout/process1"/>
    <dgm:cxn modelId="{46E30D4F-F691-48F3-A5CF-2486EFDDEA01}" type="presParOf" srcId="{CAA66993-B400-4AAC-9916-36777A1ECA5C}" destId="{B7362C62-7960-4C1D-9CFA-00B3F022219B}" srcOrd="1" destOrd="0" presId="urn:microsoft.com/office/officeart/2005/8/layout/process1"/>
    <dgm:cxn modelId="{7A947F7D-A48E-4155-9DB5-6EE0298D7C50}" type="presParOf" srcId="{B7362C62-7960-4C1D-9CFA-00B3F022219B}" destId="{C426560C-0CAC-462E-B79F-C164F4B2229A}" srcOrd="0" destOrd="0" presId="urn:microsoft.com/office/officeart/2005/8/layout/process1"/>
    <dgm:cxn modelId="{EE9389EC-81D1-451A-AF18-F66171F79A06}" type="presParOf" srcId="{CAA66993-B400-4AAC-9916-36777A1ECA5C}" destId="{6DA6C2D0-550C-424A-B9A1-F92237504E32}" srcOrd="2" destOrd="0" presId="urn:microsoft.com/office/officeart/2005/8/layout/process1"/>
    <dgm:cxn modelId="{280E5244-4AEB-47AB-9CC0-C585638DCBE9}" type="presParOf" srcId="{CAA66993-B400-4AAC-9916-36777A1ECA5C}" destId="{8858971F-10BF-4B36-AC98-3DE037875A03}" srcOrd="3" destOrd="0" presId="urn:microsoft.com/office/officeart/2005/8/layout/process1"/>
    <dgm:cxn modelId="{76A07187-782A-4D24-894B-D6F7042CEA00}" type="presParOf" srcId="{8858971F-10BF-4B36-AC98-3DE037875A03}" destId="{3E7297B2-C24F-48BB-A476-FF040E1C601D}" srcOrd="0" destOrd="0" presId="urn:microsoft.com/office/officeart/2005/8/layout/process1"/>
    <dgm:cxn modelId="{F49503B3-0E0A-495D-B709-E9BCA8FE339B}" type="presParOf" srcId="{CAA66993-B400-4AAC-9916-36777A1ECA5C}" destId="{B9BB790B-49C5-4162-899E-0A658A2BA2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C276C4-BE51-47E7-A072-08A6F64AB449}">
      <dgm:prSet phldrT="[Text]"/>
      <dgm:spPr/>
      <dgm:t>
        <a:bodyPr/>
        <a:lstStyle/>
        <a:p>
          <a:r>
            <a:rPr lang="en-US" dirty="0"/>
            <a:t>Query Plan</a:t>
          </a:r>
        </a:p>
      </dgm:t>
    </dgm:pt>
    <dgm:pt modelId="{33980C9C-A475-4FF7-B913-D244AE5BFAC5}" type="parTrans" cxnId="{54A347A0-753C-4A20-9C12-568230D72419}">
      <dgm:prSet/>
      <dgm:spPr/>
      <dgm:t>
        <a:bodyPr/>
        <a:lstStyle/>
        <a:p>
          <a:endParaRPr lang="en-US"/>
        </a:p>
      </dgm:t>
    </dgm:pt>
    <dgm:pt modelId="{70756BA8-A473-47E1-96C7-5F7EA4C91E7B}" type="sibTrans" cxnId="{54A347A0-753C-4A20-9C12-568230D72419}">
      <dgm:prSet/>
      <dgm:spPr/>
      <dgm:t>
        <a:bodyPr/>
        <a:lstStyle/>
        <a:p>
          <a:endParaRPr lang="en-US"/>
        </a:p>
      </dgm:t>
    </dgm:pt>
    <dgm:pt modelId="{B3FB14AC-B0FB-40EC-9E46-94E08CC29F25}">
      <dgm:prSet phldrT="[Text]"/>
      <dgm:spPr/>
      <dgm:t>
        <a:bodyPr/>
        <a:lstStyle/>
        <a:p>
          <a:r>
            <a:rPr lang="en-US" dirty="0"/>
            <a:t>Intermediate Representation (LLVM IR)</a:t>
          </a:r>
        </a:p>
      </dgm:t>
    </dgm:pt>
    <dgm:pt modelId="{9FA481DC-5063-4080-B3DE-D62BFB8A2456}" type="parTrans" cxnId="{69BB6A42-F374-4293-AC0F-FC7514CA29F0}">
      <dgm:prSet/>
      <dgm:spPr/>
      <dgm:t>
        <a:bodyPr/>
        <a:lstStyle/>
        <a:p>
          <a:endParaRPr lang="en-US"/>
        </a:p>
      </dgm:t>
    </dgm:pt>
    <dgm:pt modelId="{34B92034-B36F-40B9-868D-24CA0218589E}" type="sibTrans" cxnId="{69BB6A42-F374-4293-AC0F-FC7514CA29F0}">
      <dgm:prSet/>
      <dgm:spPr/>
      <dgm:t>
        <a:bodyPr/>
        <a:lstStyle/>
        <a:p>
          <a:endParaRPr lang="en-US"/>
        </a:p>
      </dgm:t>
    </dgm:pt>
    <dgm:pt modelId="{5DA4BBE1-597C-446A-B0B9-8209C0328E28}">
      <dgm:prSet phldrT="[Text]"/>
      <dgm:spPr/>
      <dgm:t>
        <a:bodyPr/>
        <a:lstStyle/>
        <a:p>
          <a:r>
            <a:rPr lang="en-US" dirty="0"/>
            <a:t>PTX (using NNVM)</a:t>
          </a:r>
        </a:p>
      </dgm:t>
    </dgm:pt>
    <dgm:pt modelId="{8E127DF4-0F6C-4619-B228-9655AD68C5CB}" type="parTrans" cxnId="{10F495BD-96AA-4F74-A95B-CC75B2954E49}">
      <dgm:prSet/>
      <dgm:spPr/>
      <dgm:t>
        <a:bodyPr/>
        <a:lstStyle/>
        <a:p>
          <a:endParaRPr lang="en-US"/>
        </a:p>
      </dgm:t>
    </dgm:pt>
    <dgm:pt modelId="{A0E9E547-0779-4B0E-943F-F17164643D70}" type="sibTrans" cxnId="{10F495BD-96AA-4F74-A95B-CC75B2954E49}">
      <dgm:prSet/>
      <dgm:spPr/>
      <dgm:t>
        <a:bodyPr/>
        <a:lstStyle/>
        <a:p>
          <a:endParaRPr lang="en-US"/>
        </a:p>
      </dgm:t>
    </dgm:pt>
    <dgm:pt modelId="{226EF819-6A39-4ACE-8D7E-BF392AE6F37D}">
      <dgm:prSet/>
      <dgm:spPr/>
      <dgm:t>
        <a:bodyPr/>
        <a:lstStyle/>
        <a:p>
          <a:r>
            <a:rPr lang="en-US" dirty="0"/>
            <a:t>Native GPU Code</a:t>
          </a:r>
        </a:p>
      </dgm:t>
    </dgm:pt>
    <dgm:pt modelId="{0ADFC2FF-8C2A-478C-8566-F41DA57C57CA}" type="parTrans" cxnId="{2366C7DE-826D-4C88-9704-EDA1C1D0F116}">
      <dgm:prSet/>
      <dgm:spPr/>
      <dgm:t>
        <a:bodyPr/>
        <a:lstStyle/>
        <a:p>
          <a:endParaRPr lang="en-US"/>
        </a:p>
      </dgm:t>
    </dgm:pt>
    <dgm:pt modelId="{94F1D38B-3429-45F0-ACBE-F89503F6A7FF}" type="sibTrans" cxnId="{2366C7DE-826D-4C88-9704-EDA1C1D0F116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5B6FCDD-1C46-4E71-BD2F-DD0B467C0FD1}" type="pres">
      <dgm:prSet presAssocID="{94C276C4-BE51-47E7-A072-08A6F64AB449}" presName="node" presStyleLbl="node1" presStyleIdx="0" presStyleCnt="4">
        <dgm:presLayoutVars>
          <dgm:bulletEnabled val="1"/>
        </dgm:presLayoutVars>
      </dgm:prSet>
      <dgm:spPr/>
    </dgm:pt>
    <dgm:pt modelId="{B7362C62-7960-4C1D-9CFA-00B3F022219B}" type="pres">
      <dgm:prSet presAssocID="{70756BA8-A473-47E1-96C7-5F7EA4C91E7B}" presName="sibTrans" presStyleLbl="sibTrans2D1" presStyleIdx="0" presStyleCnt="3"/>
      <dgm:spPr/>
    </dgm:pt>
    <dgm:pt modelId="{C426560C-0CAC-462E-B79F-C164F4B2229A}" type="pres">
      <dgm:prSet presAssocID="{70756BA8-A473-47E1-96C7-5F7EA4C91E7B}" presName="connectorText" presStyleLbl="sibTrans2D1" presStyleIdx="0" presStyleCnt="3"/>
      <dgm:spPr/>
    </dgm:pt>
    <dgm:pt modelId="{6DA6C2D0-550C-424A-B9A1-F92237504E32}" type="pres">
      <dgm:prSet presAssocID="{B3FB14AC-B0FB-40EC-9E46-94E08CC29F25}" presName="node" presStyleLbl="node1" presStyleIdx="1" presStyleCnt="4">
        <dgm:presLayoutVars>
          <dgm:bulletEnabled val="1"/>
        </dgm:presLayoutVars>
      </dgm:prSet>
      <dgm:spPr/>
    </dgm:pt>
    <dgm:pt modelId="{8858971F-10BF-4B36-AC98-3DE037875A03}" type="pres">
      <dgm:prSet presAssocID="{34B92034-B36F-40B9-868D-24CA0218589E}" presName="sibTrans" presStyleLbl="sibTrans2D1" presStyleIdx="1" presStyleCnt="3"/>
      <dgm:spPr/>
    </dgm:pt>
    <dgm:pt modelId="{3E7297B2-C24F-48BB-A476-FF040E1C601D}" type="pres">
      <dgm:prSet presAssocID="{34B92034-B36F-40B9-868D-24CA0218589E}" presName="connectorText" presStyleLbl="sibTrans2D1" presStyleIdx="1" presStyleCnt="3"/>
      <dgm:spPr/>
    </dgm:pt>
    <dgm:pt modelId="{B9BB790B-49C5-4162-899E-0A658A2BA22C}" type="pres">
      <dgm:prSet presAssocID="{5DA4BBE1-597C-446A-B0B9-8209C0328E28}" presName="node" presStyleLbl="node1" presStyleIdx="2" presStyleCnt="4">
        <dgm:presLayoutVars>
          <dgm:bulletEnabled val="1"/>
        </dgm:presLayoutVars>
      </dgm:prSet>
      <dgm:spPr/>
    </dgm:pt>
    <dgm:pt modelId="{46A9B785-47CD-42A4-B8F1-F68A7A0E0FEE}" type="pres">
      <dgm:prSet presAssocID="{A0E9E547-0779-4B0E-943F-F17164643D70}" presName="sibTrans" presStyleLbl="sibTrans2D1" presStyleIdx="2" presStyleCnt="3"/>
      <dgm:spPr/>
    </dgm:pt>
    <dgm:pt modelId="{52BB9F39-70B2-42E2-981E-4C86DFE2AF78}" type="pres">
      <dgm:prSet presAssocID="{A0E9E547-0779-4B0E-943F-F17164643D70}" presName="connectorText" presStyleLbl="sibTrans2D1" presStyleIdx="2" presStyleCnt="3"/>
      <dgm:spPr/>
    </dgm:pt>
    <dgm:pt modelId="{43D175CE-8C15-4677-9CF6-D4CA51D2225C}" type="pres">
      <dgm:prSet presAssocID="{226EF819-6A39-4ACE-8D7E-BF392AE6F37D}" presName="node" presStyleLbl="node1" presStyleIdx="3" presStyleCnt="4">
        <dgm:presLayoutVars>
          <dgm:bulletEnabled val="1"/>
        </dgm:presLayoutVars>
      </dgm:prSet>
      <dgm:spPr/>
    </dgm:pt>
  </dgm:ptLst>
  <dgm:cxnLst>
    <dgm:cxn modelId="{72E0DB14-A471-4323-913A-A703EA98C44A}" type="presOf" srcId="{5DA4BBE1-597C-446A-B0B9-8209C0328E28}" destId="{B9BB790B-49C5-4162-899E-0A658A2BA22C}" srcOrd="0" destOrd="0" presId="urn:microsoft.com/office/officeart/2005/8/layout/process1"/>
    <dgm:cxn modelId="{F9E97A1E-22AF-485E-B1FE-D5160CA15109}" type="presOf" srcId="{A0E9E547-0779-4B0E-943F-F17164643D70}" destId="{46A9B785-47CD-42A4-B8F1-F68A7A0E0FEE}" srcOrd="0" destOrd="0" presId="urn:microsoft.com/office/officeart/2005/8/layout/process1"/>
    <dgm:cxn modelId="{05CE5223-75F3-4E5D-83DD-237D9178FEC1}" type="presOf" srcId="{226EF819-6A39-4ACE-8D7E-BF392AE6F37D}" destId="{43D175CE-8C15-4677-9CF6-D4CA51D2225C}" srcOrd="0" destOrd="0" presId="urn:microsoft.com/office/officeart/2005/8/layout/process1"/>
    <dgm:cxn modelId="{69BB6A42-F374-4293-AC0F-FC7514CA29F0}" srcId="{6C748D97-3AAE-40F0-B1D6-2420BC7BE629}" destId="{B3FB14AC-B0FB-40EC-9E46-94E08CC29F25}" srcOrd="1" destOrd="0" parTransId="{9FA481DC-5063-4080-B3DE-D62BFB8A2456}" sibTransId="{34B92034-B36F-40B9-868D-24CA0218589E}"/>
    <dgm:cxn modelId="{8F299185-F55D-4455-96F9-A93BAA5D8251}" type="presOf" srcId="{70756BA8-A473-47E1-96C7-5F7EA4C91E7B}" destId="{C426560C-0CAC-462E-B79F-C164F4B2229A}" srcOrd="1" destOrd="0" presId="urn:microsoft.com/office/officeart/2005/8/layout/process1"/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54A347A0-753C-4A20-9C12-568230D72419}" srcId="{6C748D97-3AAE-40F0-B1D6-2420BC7BE629}" destId="{94C276C4-BE51-47E7-A072-08A6F64AB449}" srcOrd="0" destOrd="0" parTransId="{33980C9C-A475-4FF7-B913-D244AE5BFAC5}" sibTransId="{70756BA8-A473-47E1-96C7-5F7EA4C91E7B}"/>
    <dgm:cxn modelId="{B6F620B7-EDEB-4979-A8F9-F05E8B2346D5}" type="presOf" srcId="{B3FB14AC-B0FB-40EC-9E46-94E08CC29F25}" destId="{6DA6C2D0-550C-424A-B9A1-F92237504E32}" srcOrd="0" destOrd="0" presId="urn:microsoft.com/office/officeart/2005/8/layout/process1"/>
    <dgm:cxn modelId="{10F495BD-96AA-4F74-A95B-CC75B2954E49}" srcId="{6C748D97-3AAE-40F0-B1D6-2420BC7BE629}" destId="{5DA4BBE1-597C-446A-B0B9-8209C0328E28}" srcOrd="2" destOrd="0" parTransId="{8E127DF4-0F6C-4619-B228-9655AD68C5CB}" sibTransId="{A0E9E547-0779-4B0E-943F-F17164643D70}"/>
    <dgm:cxn modelId="{414FD4D3-5A99-4452-BD50-929C4EABAE6F}" type="presOf" srcId="{34B92034-B36F-40B9-868D-24CA0218589E}" destId="{8858971F-10BF-4B36-AC98-3DE037875A03}" srcOrd="0" destOrd="0" presId="urn:microsoft.com/office/officeart/2005/8/layout/process1"/>
    <dgm:cxn modelId="{FDDCE9DA-B273-441B-A572-B9B968855B20}" type="presOf" srcId="{70756BA8-A473-47E1-96C7-5F7EA4C91E7B}" destId="{B7362C62-7960-4C1D-9CFA-00B3F022219B}" srcOrd="0" destOrd="0" presId="urn:microsoft.com/office/officeart/2005/8/layout/process1"/>
    <dgm:cxn modelId="{2366C7DE-826D-4C88-9704-EDA1C1D0F116}" srcId="{6C748D97-3AAE-40F0-B1D6-2420BC7BE629}" destId="{226EF819-6A39-4ACE-8D7E-BF392AE6F37D}" srcOrd="3" destOrd="0" parTransId="{0ADFC2FF-8C2A-478C-8566-F41DA57C57CA}" sibTransId="{94F1D38B-3429-45F0-ACBE-F89503F6A7FF}"/>
    <dgm:cxn modelId="{595D5FE7-9622-468C-BE0F-5F60F7B8B8EF}" type="presOf" srcId="{34B92034-B36F-40B9-868D-24CA0218589E}" destId="{3E7297B2-C24F-48BB-A476-FF040E1C601D}" srcOrd="1" destOrd="0" presId="urn:microsoft.com/office/officeart/2005/8/layout/process1"/>
    <dgm:cxn modelId="{4FF214EA-A697-4105-94CB-5E1A343933F7}" type="presOf" srcId="{94C276C4-BE51-47E7-A072-08A6F64AB449}" destId="{95B6FCDD-1C46-4E71-BD2F-DD0B467C0FD1}" srcOrd="0" destOrd="0" presId="urn:microsoft.com/office/officeart/2005/8/layout/process1"/>
    <dgm:cxn modelId="{B1A7E8F8-2B69-4B18-9F45-259CE060623B}" type="presOf" srcId="{A0E9E547-0779-4B0E-943F-F17164643D70}" destId="{52BB9F39-70B2-42E2-981E-4C86DFE2AF78}" srcOrd="1" destOrd="0" presId="urn:microsoft.com/office/officeart/2005/8/layout/process1"/>
    <dgm:cxn modelId="{76B8BF4E-0C24-470D-B875-3A579C29D22C}" type="presParOf" srcId="{CAA66993-B400-4AAC-9916-36777A1ECA5C}" destId="{95B6FCDD-1C46-4E71-BD2F-DD0B467C0FD1}" srcOrd="0" destOrd="0" presId="urn:microsoft.com/office/officeart/2005/8/layout/process1"/>
    <dgm:cxn modelId="{46E30D4F-F691-48F3-A5CF-2486EFDDEA01}" type="presParOf" srcId="{CAA66993-B400-4AAC-9916-36777A1ECA5C}" destId="{B7362C62-7960-4C1D-9CFA-00B3F022219B}" srcOrd="1" destOrd="0" presId="urn:microsoft.com/office/officeart/2005/8/layout/process1"/>
    <dgm:cxn modelId="{7A947F7D-A48E-4155-9DB5-6EE0298D7C50}" type="presParOf" srcId="{B7362C62-7960-4C1D-9CFA-00B3F022219B}" destId="{C426560C-0CAC-462E-B79F-C164F4B2229A}" srcOrd="0" destOrd="0" presId="urn:microsoft.com/office/officeart/2005/8/layout/process1"/>
    <dgm:cxn modelId="{EE9389EC-81D1-451A-AF18-F66171F79A06}" type="presParOf" srcId="{CAA66993-B400-4AAC-9916-36777A1ECA5C}" destId="{6DA6C2D0-550C-424A-B9A1-F92237504E32}" srcOrd="2" destOrd="0" presId="urn:microsoft.com/office/officeart/2005/8/layout/process1"/>
    <dgm:cxn modelId="{280E5244-4AEB-47AB-9CC0-C585638DCBE9}" type="presParOf" srcId="{CAA66993-B400-4AAC-9916-36777A1ECA5C}" destId="{8858971F-10BF-4B36-AC98-3DE037875A03}" srcOrd="3" destOrd="0" presId="urn:microsoft.com/office/officeart/2005/8/layout/process1"/>
    <dgm:cxn modelId="{76A07187-782A-4D24-894B-D6F7042CEA00}" type="presParOf" srcId="{8858971F-10BF-4B36-AC98-3DE037875A03}" destId="{3E7297B2-C24F-48BB-A476-FF040E1C601D}" srcOrd="0" destOrd="0" presId="urn:microsoft.com/office/officeart/2005/8/layout/process1"/>
    <dgm:cxn modelId="{F49503B3-0E0A-495D-B709-E9BCA8FE339B}" type="presParOf" srcId="{CAA66993-B400-4AAC-9916-36777A1ECA5C}" destId="{B9BB790B-49C5-4162-899E-0A658A2BA22C}" srcOrd="4" destOrd="0" presId="urn:microsoft.com/office/officeart/2005/8/layout/process1"/>
    <dgm:cxn modelId="{6E8169C5-AAA4-4BFF-AF0A-6A2B1FB57A38}" type="presParOf" srcId="{CAA66993-B400-4AAC-9916-36777A1ECA5C}" destId="{46A9B785-47CD-42A4-B8F1-F68A7A0E0FEE}" srcOrd="5" destOrd="0" presId="urn:microsoft.com/office/officeart/2005/8/layout/process1"/>
    <dgm:cxn modelId="{556956A5-B135-42B2-8BAC-CA4A72BA61EB}" type="presParOf" srcId="{46A9B785-47CD-42A4-B8F1-F68A7A0E0FEE}" destId="{52BB9F39-70B2-42E2-981E-4C86DFE2AF78}" srcOrd="0" destOrd="0" presId="urn:microsoft.com/office/officeart/2005/8/layout/process1"/>
    <dgm:cxn modelId="{C28D850A-83B7-45EB-89C4-5F694B6F4978}" type="presParOf" srcId="{CAA66993-B400-4AAC-9916-36777A1ECA5C}" destId="{43D175CE-8C15-4677-9CF6-D4CA51D222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</dgm:pt>
    <dgm:pt modelId="{94C276C4-BE51-47E7-A072-08A6F64AB44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Evaluate x*2</a:t>
          </a:r>
        </a:p>
      </dgm:t>
    </dgm:pt>
    <dgm:pt modelId="{33980C9C-A475-4FF7-B913-D244AE5BFAC5}" type="parTrans" cxnId="{54A347A0-753C-4A20-9C12-568230D72419}">
      <dgm:prSet/>
      <dgm:spPr/>
      <dgm:t>
        <a:bodyPr/>
        <a:lstStyle/>
        <a:p>
          <a:endParaRPr lang="en-US"/>
        </a:p>
      </dgm:t>
    </dgm:pt>
    <dgm:pt modelId="{70756BA8-A473-47E1-96C7-5F7EA4C91E7B}" type="sibTrans" cxnId="{54A347A0-753C-4A20-9C12-568230D72419}">
      <dgm:prSet/>
      <dgm:spPr/>
      <dgm:t>
        <a:bodyPr/>
        <a:lstStyle/>
        <a:p>
          <a:endParaRPr lang="en-US"/>
        </a:p>
      </dgm:t>
    </dgm:pt>
    <dgm:pt modelId="{B3FB14AC-B0FB-40EC-9E46-94E08CC29F25}">
      <dgm:prSet phldrT="[Text]"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/>
              </a:solidFill>
            </a:rPr>
            <a:t>Store in register</a:t>
          </a:r>
        </a:p>
      </dgm:t>
    </dgm:pt>
    <dgm:pt modelId="{9FA481DC-5063-4080-B3DE-D62BFB8A2456}" type="parTrans" cxnId="{69BB6A42-F374-4293-AC0F-FC7514CA29F0}">
      <dgm:prSet/>
      <dgm:spPr/>
      <dgm:t>
        <a:bodyPr/>
        <a:lstStyle/>
        <a:p>
          <a:endParaRPr lang="en-US"/>
        </a:p>
      </dgm:t>
    </dgm:pt>
    <dgm:pt modelId="{34B92034-B36F-40B9-868D-24CA0218589E}" type="sibTrans" cxnId="{69BB6A42-F374-4293-AC0F-FC7514CA29F0}">
      <dgm:prSet/>
      <dgm:spPr/>
      <dgm:t>
        <a:bodyPr/>
        <a:lstStyle/>
        <a:p>
          <a:endParaRPr lang="en-US"/>
        </a:p>
      </dgm:t>
    </dgm:pt>
    <dgm:pt modelId="{5DA4BBE1-597C-446A-B0B9-8209C0328E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Compute final result (add 3)</a:t>
          </a:r>
        </a:p>
      </dgm:t>
    </dgm:pt>
    <dgm:pt modelId="{8E127DF4-0F6C-4619-B228-9655AD68C5CB}" type="parTrans" cxnId="{10F495BD-96AA-4F74-A95B-CC75B2954E49}">
      <dgm:prSet/>
      <dgm:spPr/>
      <dgm:t>
        <a:bodyPr/>
        <a:lstStyle/>
        <a:p>
          <a:endParaRPr lang="en-US"/>
        </a:p>
      </dgm:t>
    </dgm:pt>
    <dgm:pt modelId="{A0E9E547-0779-4B0E-943F-F17164643D70}" type="sibTrans" cxnId="{10F495BD-96AA-4F74-A95B-CC75B2954E49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5B6FCDD-1C46-4E71-BD2F-DD0B467C0FD1}" type="pres">
      <dgm:prSet presAssocID="{94C276C4-BE51-47E7-A072-08A6F64AB449}" presName="node" presStyleLbl="node1" presStyleIdx="0" presStyleCnt="3">
        <dgm:presLayoutVars>
          <dgm:bulletEnabled val="1"/>
        </dgm:presLayoutVars>
      </dgm:prSet>
      <dgm:spPr/>
    </dgm:pt>
    <dgm:pt modelId="{B7362C62-7960-4C1D-9CFA-00B3F022219B}" type="pres">
      <dgm:prSet presAssocID="{70756BA8-A473-47E1-96C7-5F7EA4C91E7B}" presName="sibTrans" presStyleLbl="sibTrans2D1" presStyleIdx="0" presStyleCnt="2"/>
      <dgm:spPr/>
    </dgm:pt>
    <dgm:pt modelId="{C426560C-0CAC-462E-B79F-C164F4B2229A}" type="pres">
      <dgm:prSet presAssocID="{70756BA8-A473-47E1-96C7-5F7EA4C91E7B}" presName="connectorText" presStyleLbl="sibTrans2D1" presStyleIdx="0" presStyleCnt="2"/>
      <dgm:spPr/>
    </dgm:pt>
    <dgm:pt modelId="{6DA6C2D0-550C-424A-B9A1-F92237504E32}" type="pres">
      <dgm:prSet presAssocID="{B3FB14AC-B0FB-40EC-9E46-94E08CC29F25}" presName="node" presStyleLbl="node1" presStyleIdx="1" presStyleCnt="3">
        <dgm:presLayoutVars>
          <dgm:bulletEnabled val="1"/>
        </dgm:presLayoutVars>
      </dgm:prSet>
      <dgm:spPr/>
    </dgm:pt>
    <dgm:pt modelId="{8858971F-10BF-4B36-AC98-3DE037875A03}" type="pres">
      <dgm:prSet presAssocID="{34B92034-B36F-40B9-868D-24CA0218589E}" presName="sibTrans" presStyleLbl="sibTrans2D1" presStyleIdx="1" presStyleCnt="2"/>
      <dgm:spPr/>
    </dgm:pt>
    <dgm:pt modelId="{3E7297B2-C24F-48BB-A476-FF040E1C601D}" type="pres">
      <dgm:prSet presAssocID="{34B92034-B36F-40B9-868D-24CA0218589E}" presName="connectorText" presStyleLbl="sibTrans2D1" presStyleIdx="1" presStyleCnt="2"/>
      <dgm:spPr/>
    </dgm:pt>
    <dgm:pt modelId="{B9BB790B-49C5-4162-899E-0A658A2BA22C}" type="pres">
      <dgm:prSet presAssocID="{5DA4BBE1-597C-446A-B0B9-8209C0328E28}" presName="node" presStyleLbl="node1" presStyleIdx="2" presStyleCnt="3">
        <dgm:presLayoutVars>
          <dgm:bulletEnabled val="1"/>
        </dgm:presLayoutVars>
      </dgm:prSet>
      <dgm:spPr/>
    </dgm:pt>
  </dgm:ptLst>
  <dgm:cxnLst>
    <dgm:cxn modelId="{72E0DB14-A471-4323-913A-A703EA98C44A}" type="presOf" srcId="{5DA4BBE1-597C-446A-B0B9-8209C0328E28}" destId="{B9BB790B-49C5-4162-899E-0A658A2BA22C}" srcOrd="0" destOrd="0" presId="urn:microsoft.com/office/officeart/2005/8/layout/process1"/>
    <dgm:cxn modelId="{69BB6A42-F374-4293-AC0F-FC7514CA29F0}" srcId="{6C748D97-3AAE-40F0-B1D6-2420BC7BE629}" destId="{B3FB14AC-B0FB-40EC-9E46-94E08CC29F25}" srcOrd="1" destOrd="0" parTransId="{9FA481DC-5063-4080-B3DE-D62BFB8A2456}" sibTransId="{34B92034-B36F-40B9-868D-24CA0218589E}"/>
    <dgm:cxn modelId="{8F299185-F55D-4455-96F9-A93BAA5D8251}" type="presOf" srcId="{70756BA8-A473-47E1-96C7-5F7EA4C91E7B}" destId="{C426560C-0CAC-462E-B79F-C164F4B2229A}" srcOrd="1" destOrd="0" presId="urn:microsoft.com/office/officeart/2005/8/layout/process1"/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54A347A0-753C-4A20-9C12-568230D72419}" srcId="{6C748D97-3AAE-40F0-B1D6-2420BC7BE629}" destId="{94C276C4-BE51-47E7-A072-08A6F64AB449}" srcOrd="0" destOrd="0" parTransId="{33980C9C-A475-4FF7-B913-D244AE5BFAC5}" sibTransId="{70756BA8-A473-47E1-96C7-5F7EA4C91E7B}"/>
    <dgm:cxn modelId="{B6F620B7-EDEB-4979-A8F9-F05E8B2346D5}" type="presOf" srcId="{B3FB14AC-B0FB-40EC-9E46-94E08CC29F25}" destId="{6DA6C2D0-550C-424A-B9A1-F92237504E32}" srcOrd="0" destOrd="0" presId="urn:microsoft.com/office/officeart/2005/8/layout/process1"/>
    <dgm:cxn modelId="{10F495BD-96AA-4F74-A95B-CC75B2954E49}" srcId="{6C748D97-3AAE-40F0-B1D6-2420BC7BE629}" destId="{5DA4BBE1-597C-446A-B0B9-8209C0328E28}" srcOrd="2" destOrd="0" parTransId="{8E127DF4-0F6C-4619-B228-9655AD68C5CB}" sibTransId="{A0E9E547-0779-4B0E-943F-F17164643D70}"/>
    <dgm:cxn modelId="{414FD4D3-5A99-4452-BD50-929C4EABAE6F}" type="presOf" srcId="{34B92034-B36F-40B9-868D-24CA0218589E}" destId="{8858971F-10BF-4B36-AC98-3DE037875A03}" srcOrd="0" destOrd="0" presId="urn:microsoft.com/office/officeart/2005/8/layout/process1"/>
    <dgm:cxn modelId="{FDDCE9DA-B273-441B-A572-B9B968855B20}" type="presOf" srcId="{70756BA8-A473-47E1-96C7-5F7EA4C91E7B}" destId="{B7362C62-7960-4C1D-9CFA-00B3F022219B}" srcOrd="0" destOrd="0" presId="urn:microsoft.com/office/officeart/2005/8/layout/process1"/>
    <dgm:cxn modelId="{595D5FE7-9622-468C-BE0F-5F60F7B8B8EF}" type="presOf" srcId="{34B92034-B36F-40B9-868D-24CA0218589E}" destId="{3E7297B2-C24F-48BB-A476-FF040E1C601D}" srcOrd="1" destOrd="0" presId="urn:microsoft.com/office/officeart/2005/8/layout/process1"/>
    <dgm:cxn modelId="{4FF214EA-A697-4105-94CB-5E1A343933F7}" type="presOf" srcId="{94C276C4-BE51-47E7-A072-08A6F64AB449}" destId="{95B6FCDD-1C46-4E71-BD2F-DD0B467C0FD1}" srcOrd="0" destOrd="0" presId="urn:microsoft.com/office/officeart/2005/8/layout/process1"/>
    <dgm:cxn modelId="{76B8BF4E-0C24-470D-B875-3A579C29D22C}" type="presParOf" srcId="{CAA66993-B400-4AAC-9916-36777A1ECA5C}" destId="{95B6FCDD-1C46-4E71-BD2F-DD0B467C0FD1}" srcOrd="0" destOrd="0" presId="urn:microsoft.com/office/officeart/2005/8/layout/process1"/>
    <dgm:cxn modelId="{46E30D4F-F691-48F3-A5CF-2486EFDDEA01}" type="presParOf" srcId="{CAA66993-B400-4AAC-9916-36777A1ECA5C}" destId="{B7362C62-7960-4C1D-9CFA-00B3F022219B}" srcOrd="1" destOrd="0" presId="urn:microsoft.com/office/officeart/2005/8/layout/process1"/>
    <dgm:cxn modelId="{7A947F7D-A48E-4155-9DB5-6EE0298D7C50}" type="presParOf" srcId="{B7362C62-7960-4C1D-9CFA-00B3F022219B}" destId="{C426560C-0CAC-462E-B79F-C164F4B2229A}" srcOrd="0" destOrd="0" presId="urn:microsoft.com/office/officeart/2005/8/layout/process1"/>
    <dgm:cxn modelId="{EE9389EC-81D1-451A-AF18-F66171F79A06}" type="presParOf" srcId="{CAA66993-B400-4AAC-9916-36777A1ECA5C}" destId="{6DA6C2D0-550C-424A-B9A1-F92237504E32}" srcOrd="2" destOrd="0" presId="urn:microsoft.com/office/officeart/2005/8/layout/process1"/>
    <dgm:cxn modelId="{280E5244-4AEB-47AB-9CC0-C585638DCBE9}" type="presParOf" srcId="{CAA66993-B400-4AAC-9916-36777A1ECA5C}" destId="{8858971F-10BF-4B36-AC98-3DE037875A03}" srcOrd="3" destOrd="0" presId="urn:microsoft.com/office/officeart/2005/8/layout/process1"/>
    <dgm:cxn modelId="{76A07187-782A-4D24-894B-D6F7042CEA00}" type="presParOf" srcId="{8858971F-10BF-4B36-AC98-3DE037875A03}" destId="{3E7297B2-C24F-48BB-A476-FF040E1C601D}" srcOrd="0" destOrd="0" presId="urn:microsoft.com/office/officeart/2005/8/layout/process1"/>
    <dgm:cxn modelId="{F49503B3-0E0A-495D-B709-E9BCA8FE339B}" type="presParOf" srcId="{CAA66993-B400-4AAC-9916-36777A1ECA5C}" destId="{B9BB790B-49C5-4162-899E-0A658A2BA2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C276C4-BE51-47E7-A072-08A6F64AB44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Evaluate x*2 for a number of rows</a:t>
          </a:r>
        </a:p>
      </dgm:t>
    </dgm:pt>
    <dgm:pt modelId="{33980C9C-A475-4FF7-B913-D244AE5BFAC5}" type="parTrans" cxnId="{54A347A0-753C-4A20-9C12-568230D72419}">
      <dgm:prSet/>
      <dgm:spPr/>
      <dgm:t>
        <a:bodyPr/>
        <a:lstStyle/>
        <a:p>
          <a:endParaRPr lang="en-US"/>
        </a:p>
      </dgm:t>
    </dgm:pt>
    <dgm:pt modelId="{70756BA8-A473-47E1-96C7-5F7EA4C91E7B}" type="sibTrans" cxnId="{54A347A0-753C-4A20-9C12-568230D72419}">
      <dgm:prSet/>
      <dgm:spPr/>
      <dgm:t>
        <a:bodyPr/>
        <a:lstStyle/>
        <a:p>
          <a:endParaRPr lang="en-US"/>
        </a:p>
      </dgm:t>
    </dgm:pt>
    <dgm:pt modelId="{B3FB14AC-B0FB-40EC-9E46-94E08CC29F25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/>
              </a:solidFill>
            </a:rPr>
            <a:t>Store in buffer</a:t>
          </a:r>
        </a:p>
      </dgm:t>
    </dgm:pt>
    <dgm:pt modelId="{9FA481DC-5063-4080-B3DE-D62BFB8A2456}" type="parTrans" cxnId="{69BB6A42-F374-4293-AC0F-FC7514CA29F0}">
      <dgm:prSet/>
      <dgm:spPr/>
      <dgm:t>
        <a:bodyPr/>
        <a:lstStyle/>
        <a:p>
          <a:endParaRPr lang="en-US"/>
        </a:p>
      </dgm:t>
    </dgm:pt>
    <dgm:pt modelId="{34B92034-B36F-40B9-868D-24CA0218589E}" type="sibTrans" cxnId="{69BB6A42-F374-4293-AC0F-FC7514CA29F0}">
      <dgm:prSet/>
      <dgm:spPr/>
      <dgm:t>
        <a:bodyPr/>
        <a:lstStyle/>
        <a:p>
          <a:endParaRPr lang="en-US"/>
        </a:p>
      </dgm:t>
    </dgm:pt>
    <dgm:pt modelId="{5DA4BBE1-597C-446A-B0B9-8209C0328E28}">
      <dgm:prSet phldrT="[Text]"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/>
              </a:solidFill>
            </a:rPr>
            <a:t>Read intermediate result from buffer</a:t>
          </a:r>
        </a:p>
      </dgm:t>
    </dgm:pt>
    <dgm:pt modelId="{8E127DF4-0F6C-4619-B228-9655AD68C5CB}" type="parTrans" cxnId="{10F495BD-96AA-4F74-A95B-CC75B2954E49}">
      <dgm:prSet/>
      <dgm:spPr/>
      <dgm:t>
        <a:bodyPr/>
        <a:lstStyle/>
        <a:p>
          <a:endParaRPr lang="en-US"/>
        </a:p>
      </dgm:t>
    </dgm:pt>
    <dgm:pt modelId="{A0E9E547-0779-4B0E-943F-F17164643D70}" type="sibTrans" cxnId="{10F495BD-96AA-4F74-A95B-CC75B2954E49}">
      <dgm:prSet/>
      <dgm:spPr/>
      <dgm:t>
        <a:bodyPr/>
        <a:lstStyle/>
        <a:p>
          <a:endParaRPr lang="en-US"/>
        </a:p>
      </dgm:t>
    </dgm:pt>
    <dgm:pt modelId="{226EF819-6A39-4ACE-8D7E-BF392AE6F37D}">
      <dgm:prSet/>
      <dgm:spPr/>
      <dgm:t>
        <a:bodyPr/>
        <a:lstStyle/>
        <a:p>
          <a:r>
            <a:rPr lang="en-US" dirty="0"/>
            <a:t>Compute final result (add 3)</a:t>
          </a:r>
        </a:p>
      </dgm:t>
    </dgm:pt>
    <dgm:pt modelId="{0ADFC2FF-8C2A-478C-8566-F41DA57C57CA}" type="parTrans" cxnId="{2366C7DE-826D-4C88-9704-EDA1C1D0F116}">
      <dgm:prSet/>
      <dgm:spPr/>
      <dgm:t>
        <a:bodyPr/>
        <a:lstStyle/>
        <a:p>
          <a:endParaRPr lang="en-US"/>
        </a:p>
      </dgm:t>
    </dgm:pt>
    <dgm:pt modelId="{94F1D38B-3429-45F0-ACBE-F89503F6A7FF}" type="sibTrans" cxnId="{2366C7DE-826D-4C88-9704-EDA1C1D0F116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5B6FCDD-1C46-4E71-BD2F-DD0B467C0FD1}" type="pres">
      <dgm:prSet presAssocID="{94C276C4-BE51-47E7-A072-08A6F64AB449}" presName="node" presStyleLbl="node1" presStyleIdx="0" presStyleCnt="4">
        <dgm:presLayoutVars>
          <dgm:bulletEnabled val="1"/>
        </dgm:presLayoutVars>
      </dgm:prSet>
      <dgm:spPr/>
    </dgm:pt>
    <dgm:pt modelId="{B7362C62-7960-4C1D-9CFA-00B3F022219B}" type="pres">
      <dgm:prSet presAssocID="{70756BA8-A473-47E1-96C7-5F7EA4C91E7B}" presName="sibTrans" presStyleLbl="sibTrans2D1" presStyleIdx="0" presStyleCnt="3"/>
      <dgm:spPr/>
    </dgm:pt>
    <dgm:pt modelId="{C426560C-0CAC-462E-B79F-C164F4B2229A}" type="pres">
      <dgm:prSet presAssocID="{70756BA8-A473-47E1-96C7-5F7EA4C91E7B}" presName="connectorText" presStyleLbl="sibTrans2D1" presStyleIdx="0" presStyleCnt="3"/>
      <dgm:spPr/>
    </dgm:pt>
    <dgm:pt modelId="{6DA6C2D0-550C-424A-B9A1-F92237504E32}" type="pres">
      <dgm:prSet presAssocID="{B3FB14AC-B0FB-40EC-9E46-94E08CC29F25}" presName="node" presStyleLbl="node1" presStyleIdx="1" presStyleCnt="4">
        <dgm:presLayoutVars>
          <dgm:bulletEnabled val="1"/>
        </dgm:presLayoutVars>
      </dgm:prSet>
      <dgm:spPr/>
    </dgm:pt>
    <dgm:pt modelId="{8858971F-10BF-4B36-AC98-3DE037875A03}" type="pres">
      <dgm:prSet presAssocID="{34B92034-B36F-40B9-868D-24CA0218589E}" presName="sibTrans" presStyleLbl="sibTrans2D1" presStyleIdx="1" presStyleCnt="3"/>
      <dgm:spPr/>
    </dgm:pt>
    <dgm:pt modelId="{3E7297B2-C24F-48BB-A476-FF040E1C601D}" type="pres">
      <dgm:prSet presAssocID="{34B92034-B36F-40B9-868D-24CA0218589E}" presName="connectorText" presStyleLbl="sibTrans2D1" presStyleIdx="1" presStyleCnt="3"/>
      <dgm:spPr/>
    </dgm:pt>
    <dgm:pt modelId="{B9BB790B-49C5-4162-899E-0A658A2BA22C}" type="pres">
      <dgm:prSet presAssocID="{5DA4BBE1-597C-446A-B0B9-8209C0328E28}" presName="node" presStyleLbl="node1" presStyleIdx="2" presStyleCnt="4">
        <dgm:presLayoutVars>
          <dgm:bulletEnabled val="1"/>
        </dgm:presLayoutVars>
      </dgm:prSet>
      <dgm:spPr/>
    </dgm:pt>
    <dgm:pt modelId="{46A9B785-47CD-42A4-B8F1-F68A7A0E0FEE}" type="pres">
      <dgm:prSet presAssocID="{A0E9E547-0779-4B0E-943F-F17164643D70}" presName="sibTrans" presStyleLbl="sibTrans2D1" presStyleIdx="2" presStyleCnt="3"/>
      <dgm:spPr/>
    </dgm:pt>
    <dgm:pt modelId="{52BB9F39-70B2-42E2-981E-4C86DFE2AF78}" type="pres">
      <dgm:prSet presAssocID="{A0E9E547-0779-4B0E-943F-F17164643D70}" presName="connectorText" presStyleLbl="sibTrans2D1" presStyleIdx="2" presStyleCnt="3"/>
      <dgm:spPr/>
    </dgm:pt>
    <dgm:pt modelId="{43D175CE-8C15-4677-9CF6-D4CA51D2225C}" type="pres">
      <dgm:prSet presAssocID="{226EF819-6A39-4ACE-8D7E-BF392AE6F37D}" presName="node" presStyleLbl="node1" presStyleIdx="3" presStyleCnt="4">
        <dgm:presLayoutVars>
          <dgm:bulletEnabled val="1"/>
        </dgm:presLayoutVars>
      </dgm:prSet>
      <dgm:spPr/>
    </dgm:pt>
  </dgm:ptLst>
  <dgm:cxnLst>
    <dgm:cxn modelId="{72E0DB14-A471-4323-913A-A703EA98C44A}" type="presOf" srcId="{5DA4BBE1-597C-446A-B0B9-8209C0328E28}" destId="{B9BB790B-49C5-4162-899E-0A658A2BA22C}" srcOrd="0" destOrd="0" presId="urn:microsoft.com/office/officeart/2005/8/layout/process1"/>
    <dgm:cxn modelId="{F9E97A1E-22AF-485E-B1FE-D5160CA15109}" type="presOf" srcId="{A0E9E547-0779-4B0E-943F-F17164643D70}" destId="{46A9B785-47CD-42A4-B8F1-F68A7A0E0FEE}" srcOrd="0" destOrd="0" presId="urn:microsoft.com/office/officeart/2005/8/layout/process1"/>
    <dgm:cxn modelId="{05CE5223-75F3-4E5D-83DD-237D9178FEC1}" type="presOf" srcId="{226EF819-6A39-4ACE-8D7E-BF392AE6F37D}" destId="{43D175CE-8C15-4677-9CF6-D4CA51D2225C}" srcOrd="0" destOrd="0" presId="urn:microsoft.com/office/officeart/2005/8/layout/process1"/>
    <dgm:cxn modelId="{69BB6A42-F374-4293-AC0F-FC7514CA29F0}" srcId="{6C748D97-3AAE-40F0-B1D6-2420BC7BE629}" destId="{B3FB14AC-B0FB-40EC-9E46-94E08CC29F25}" srcOrd="1" destOrd="0" parTransId="{9FA481DC-5063-4080-B3DE-D62BFB8A2456}" sibTransId="{34B92034-B36F-40B9-868D-24CA0218589E}"/>
    <dgm:cxn modelId="{8F299185-F55D-4455-96F9-A93BAA5D8251}" type="presOf" srcId="{70756BA8-A473-47E1-96C7-5F7EA4C91E7B}" destId="{C426560C-0CAC-462E-B79F-C164F4B2229A}" srcOrd="1" destOrd="0" presId="urn:microsoft.com/office/officeart/2005/8/layout/process1"/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54A347A0-753C-4A20-9C12-568230D72419}" srcId="{6C748D97-3AAE-40F0-B1D6-2420BC7BE629}" destId="{94C276C4-BE51-47E7-A072-08A6F64AB449}" srcOrd="0" destOrd="0" parTransId="{33980C9C-A475-4FF7-B913-D244AE5BFAC5}" sibTransId="{70756BA8-A473-47E1-96C7-5F7EA4C91E7B}"/>
    <dgm:cxn modelId="{B6F620B7-EDEB-4979-A8F9-F05E8B2346D5}" type="presOf" srcId="{B3FB14AC-B0FB-40EC-9E46-94E08CC29F25}" destId="{6DA6C2D0-550C-424A-B9A1-F92237504E32}" srcOrd="0" destOrd="0" presId="urn:microsoft.com/office/officeart/2005/8/layout/process1"/>
    <dgm:cxn modelId="{10F495BD-96AA-4F74-A95B-CC75B2954E49}" srcId="{6C748D97-3AAE-40F0-B1D6-2420BC7BE629}" destId="{5DA4BBE1-597C-446A-B0B9-8209C0328E28}" srcOrd="2" destOrd="0" parTransId="{8E127DF4-0F6C-4619-B228-9655AD68C5CB}" sibTransId="{A0E9E547-0779-4B0E-943F-F17164643D70}"/>
    <dgm:cxn modelId="{414FD4D3-5A99-4452-BD50-929C4EABAE6F}" type="presOf" srcId="{34B92034-B36F-40B9-868D-24CA0218589E}" destId="{8858971F-10BF-4B36-AC98-3DE037875A03}" srcOrd="0" destOrd="0" presId="urn:microsoft.com/office/officeart/2005/8/layout/process1"/>
    <dgm:cxn modelId="{FDDCE9DA-B273-441B-A572-B9B968855B20}" type="presOf" srcId="{70756BA8-A473-47E1-96C7-5F7EA4C91E7B}" destId="{B7362C62-7960-4C1D-9CFA-00B3F022219B}" srcOrd="0" destOrd="0" presId="urn:microsoft.com/office/officeart/2005/8/layout/process1"/>
    <dgm:cxn modelId="{2366C7DE-826D-4C88-9704-EDA1C1D0F116}" srcId="{6C748D97-3AAE-40F0-B1D6-2420BC7BE629}" destId="{226EF819-6A39-4ACE-8D7E-BF392AE6F37D}" srcOrd="3" destOrd="0" parTransId="{0ADFC2FF-8C2A-478C-8566-F41DA57C57CA}" sibTransId="{94F1D38B-3429-45F0-ACBE-F89503F6A7FF}"/>
    <dgm:cxn modelId="{595D5FE7-9622-468C-BE0F-5F60F7B8B8EF}" type="presOf" srcId="{34B92034-B36F-40B9-868D-24CA0218589E}" destId="{3E7297B2-C24F-48BB-A476-FF040E1C601D}" srcOrd="1" destOrd="0" presId="urn:microsoft.com/office/officeart/2005/8/layout/process1"/>
    <dgm:cxn modelId="{4FF214EA-A697-4105-94CB-5E1A343933F7}" type="presOf" srcId="{94C276C4-BE51-47E7-A072-08A6F64AB449}" destId="{95B6FCDD-1C46-4E71-BD2F-DD0B467C0FD1}" srcOrd="0" destOrd="0" presId="urn:microsoft.com/office/officeart/2005/8/layout/process1"/>
    <dgm:cxn modelId="{B1A7E8F8-2B69-4B18-9F45-259CE060623B}" type="presOf" srcId="{A0E9E547-0779-4B0E-943F-F17164643D70}" destId="{52BB9F39-70B2-42E2-981E-4C86DFE2AF78}" srcOrd="1" destOrd="0" presId="urn:microsoft.com/office/officeart/2005/8/layout/process1"/>
    <dgm:cxn modelId="{76B8BF4E-0C24-470D-B875-3A579C29D22C}" type="presParOf" srcId="{CAA66993-B400-4AAC-9916-36777A1ECA5C}" destId="{95B6FCDD-1C46-4E71-BD2F-DD0B467C0FD1}" srcOrd="0" destOrd="0" presId="urn:microsoft.com/office/officeart/2005/8/layout/process1"/>
    <dgm:cxn modelId="{46E30D4F-F691-48F3-A5CF-2486EFDDEA01}" type="presParOf" srcId="{CAA66993-B400-4AAC-9916-36777A1ECA5C}" destId="{B7362C62-7960-4C1D-9CFA-00B3F022219B}" srcOrd="1" destOrd="0" presId="urn:microsoft.com/office/officeart/2005/8/layout/process1"/>
    <dgm:cxn modelId="{7A947F7D-A48E-4155-9DB5-6EE0298D7C50}" type="presParOf" srcId="{B7362C62-7960-4C1D-9CFA-00B3F022219B}" destId="{C426560C-0CAC-462E-B79F-C164F4B2229A}" srcOrd="0" destOrd="0" presId="urn:microsoft.com/office/officeart/2005/8/layout/process1"/>
    <dgm:cxn modelId="{EE9389EC-81D1-451A-AF18-F66171F79A06}" type="presParOf" srcId="{CAA66993-B400-4AAC-9916-36777A1ECA5C}" destId="{6DA6C2D0-550C-424A-B9A1-F92237504E32}" srcOrd="2" destOrd="0" presId="urn:microsoft.com/office/officeart/2005/8/layout/process1"/>
    <dgm:cxn modelId="{280E5244-4AEB-47AB-9CC0-C585638DCBE9}" type="presParOf" srcId="{CAA66993-B400-4AAC-9916-36777A1ECA5C}" destId="{8858971F-10BF-4B36-AC98-3DE037875A03}" srcOrd="3" destOrd="0" presId="urn:microsoft.com/office/officeart/2005/8/layout/process1"/>
    <dgm:cxn modelId="{76A07187-782A-4D24-894B-D6F7042CEA00}" type="presParOf" srcId="{8858971F-10BF-4B36-AC98-3DE037875A03}" destId="{3E7297B2-C24F-48BB-A476-FF040E1C601D}" srcOrd="0" destOrd="0" presId="urn:microsoft.com/office/officeart/2005/8/layout/process1"/>
    <dgm:cxn modelId="{F49503B3-0E0A-495D-B709-E9BCA8FE339B}" type="presParOf" srcId="{CAA66993-B400-4AAC-9916-36777A1ECA5C}" destId="{B9BB790B-49C5-4162-899E-0A658A2BA22C}" srcOrd="4" destOrd="0" presId="urn:microsoft.com/office/officeart/2005/8/layout/process1"/>
    <dgm:cxn modelId="{6E8169C5-AAA4-4BFF-AF0A-6A2B1FB57A38}" type="presParOf" srcId="{CAA66993-B400-4AAC-9916-36777A1ECA5C}" destId="{46A9B785-47CD-42A4-B8F1-F68A7A0E0FEE}" srcOrd="5" destOrd="0" presId="urn:microsoft.com/office/officeart/2005/8/layout/process1"/>
    <dgm:cxn modelId="{556956A5-B135-42B2-8BAC-CA4A72BA61EB}" type="presParOf" srcId="{46A9B785-47CD-42A4-B8F1-F68A7A0E0FEE}" destId="{52BB9F39-70B2-42E2-981E-4C86DFE2AF78}" srcOrd="0" destOrd="0" presId="urn:microsoft.com/office/officeart/2005/8/layout/process1"/>
    <dgm:cxn modelId="{C28D850A-83B7-45EB-89C4-5F694B6F4978}" type="presParOf" srcId="{CAA66993-B400-4AAC-9916-36777A1ECA5C}" destId="{43D175CE-8C15-4677-9CF6-D4CA51D222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61DD1D-6FB9-4B31-9594-6F04DD48DA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95B72-27AD-47F3-A72C-A205670FC86E}">
      <dgm:prSet phldrT="[Text]"/>
      <dgm:spPr/>
      <dgm:t>
        <a:bodyPr/>
        <a:lstStyle/>
        <a:p>
          <a:r>
            <a:rPr lang="en-US" dirty="0"/>
            <a:t>LLVM</a:t>
          </a:r>
        </a:p>
      </dgm:t>
    </dgm:pt>
    <dgm:pt modelId="{717F4A57-CE51-4AA6-97D4-6E560A75C48C}" type="parTrans" cxnId="{FEA56EB7-61C8-4EBC-9871-57517E2798D8}">
      <dgm:prSet/>
      <dgm:spPr/>
      <dgm:t>
        <a:bodyPr/>
        <a:lstStyle/>
        <a:p>
          <a:endParaRPr lang="en-US"/>
        </a:p>
      </dgm:t>
    </dgm:pt>
    <dgm:pt modelId="{F23175D7-FFB4-4CC1-ADBF-AB0DCEA5285E}" type="sibTrans" cxnId="{FEA56EB7-61C8-4EBC-9871-57517E2798D8}">
      <dgm:prSet/>
      <dgm:spPr/>
      <dgm:t>
        <a:bodyPr/>
        <a:lstStyle/>
        <a:p>
          <a:endParaRPr lang="en-US"/>
        </a:p>
      </dgm:t>
    </dgm:pt>
    <dgm:pt modelId="{23575004-3ADF-47F5-811F-8C2C54A2B04D}">
      <dgm:prSet phldrT="[Text]"/>
      <dgm:spPr/>
      <dgm:t>
        <a:bodyPr/>
        <a:lstStyle/>
        <a:p>
          <a:r>
            <a:rPr lang="en-US" dirty="0" err="1"/>
            <a:t>MapD</a:t>
          </a:r>
          <a:endParaRPr lang="en-US" dirty="0"/>
        </a:p>
      </dgm:t>
    </dgm:pt>
    <dgm:pt modelId="{4D6FF634-FD32-4A18-822C-6C4D67A33342}" type="parTrans" cxnId="{E7B877C0-F69F-4702-8ED2-EF01028D6873}">
      <dgm:prSet/>
      <dgm:spPr/>
      <dgm:t>
        <a:bodyPr/>
        <a:lstStyle/>
        <a:p>
          <a:endParaRPr lang="en-US"/>
        </a:p>
      </dgm:t>
    </dgm:pt>
    <dgm:pt modelId="{489A6E38-6EAD-40AD-8CEC-E4600C6AC9F3}" type="sibTrans" cxnId="{E7B877C0-F69F-4702-8ED2-EF01028D6873}">
      <dgm:prSet/>
      <dgm:spPr/>
      <dgm:t>
        <a:bodyPr/>
        <a:lstStyle/>
        <a:p>
          <a:endParaRPr lang="en-US"/>
        </a:p>
      </dgm:t>
    </dgm:pt>
    <dgm:pt modelId="{08B13FD3-21F2-4A00-87A5-1170153330E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JVM</a:t>
          </a:r>
        </a:p>
      </dgm:t>
    </dgm:pt>
    <dgm:pt modelId="{8D55E8FE-1CF2-4270-ADBD-820207437075}" type="parTrans" cxnId="{C192A070-AD55-4A99-836B-0BAD7BBC6AFB}">
      <dgm:prSet/>
      <dgm:spPr/>
      <dgm:t>
        <a:bodyPr/>
        <a:lstStyle/>
        <a:p>
          <a:endParaRPr lang="en-US"/>
        </a:p>
      </dgm:t>
    </dgm:pt>
    <dgm:pt modelId="{6C151C36-0456-489C-A392-4936895E19FA}" type="sibTrans" cxnId="{C192A070-AD55-4A99-836B-0BAD7BBC6AFB}">
      <dgm:prSet/>
      <dgm:spPr/>
      <dgm:t>
        <a:bodyPr/>
        <a:lstStyle/>
        <a:p>
          <a:endParaRPr lang="en-US"/>
        </a:p>
      </dgm:t>
    </dgm:pt>
    <dgm:pt modelId="{61DC53C6-2B8E-456E-9524-E0A6F502C350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0B4A509C-396E-4BD5-9FA6-36FE55E27ECE}" type="parTrans" cxnId="{DB0AE3AE-7DD6-4825-AFFF-EDB2381128D2}">
      <dgm:prSet/>
      <dgm:spPr/>
      <dgm:t>
        <a:bodyPr/>
        <a:lstStyle/>
        <a:p>
          <a:endParaRPr lang="en-US"/>
        </a:p>
      </dgm:t>
    </dgm:pt>
    <dgm:pt modelId="{47E09F78-1928-4068-AF7F-54BFE60087DE}" type="sibTrans" cxnId="{DB0AE3AE-7DD6-4825-AFFF-EDB2381128D2}">
      <dgm:prSet/>
      <dgm:spPr/>
      <dgm:t>
        <a:bodyPr/>
        <a:lstStyle/>
        <a:p>
          <a:endParaRPr lang="en-US"/>
        </a:p>
      </dgm:t>
    </dgm:pt>
    <dgm:pt modelId="{87512C3F-85EA-4280-9D2D-6D421EE57F1E}">
      <dgm:prSet phldrT="[Text]"/>
      <dgm:spPr/>
      <dgm:t>
        <a:bodyPr/>
        <a:lstStyle/>
        <a:p>
          <a:r>
            <a:rPr lang="en-US" dirty="0" err="1"/>
            <a:t>memSQL</a:t>
          </a:r>
          <a:endParaRPr lang="en-US" dirty="0"/>
        </a:p>
      </dgm:t>
    </dgm:pt>
    <dgm:pt modelId="{B2FF2203-73CA-43E6-9FD4-64E46BB654C1}" type="parTrans" cxnId="{2B561CEC-DF9E-4527-9356-070233994F1B}">
      <dgm:prSet/>
      <dgm:spPr/>
      <dgm:t>
        <a:bodyPr/>
        <a:lstStyle/>
        <a:p>
          <a:endParaRPr lang="en-US"/>
        </a:p>
      </dgm:t>
    </dgm:pt>
    <dgm:pt modelId="{C98F4CE0-5B7A-4E3B-8D01-7579342550DF}" type="sibTrans" cxnId="{2B561CEC-DF9E-4527-9356-070233994F1B}">
      <dgm:prSet/>
      <dgm:spPr/>
      <dgm:t>
        <a:bodyPr/>
        <a:lstStyle/>
        <a:p>
          <a:endParaRPr lang="en-US"/>
        </a:p>
      </dgm:t>
    </dgm:pt>
    <dgm:pt modelId="{195F5AEE-EFE2-4B15-9E56-A00CBB966778}">
      <dgm:prSet phldrT="[Text]"/>
      <dgm:spPr/>
      <dgm:t>
        <a:bodyPr/>
        <a:lstStyle/>
        <a:p>
          <a:r>
            <a:rPr lang="en-US" dirty="0"/>
            <a:t>Cloudera Impala</a:t>
          </a:r>
        </a:p>
      </dgm:t>
    </dgm:pt>
    <dgm:pt modelId="{3E49C413-D228-4FBC-BEF5-97A1A10F9703}" type="parTrans" cxnId="{70CC6BCC-0417-41F5-A255-7F19424C6541}">
      <dgm:prSet/>
      <dgm:spPr/>
      <dgm:t>
        <a:bodyPr/>
        <a:lstStyle/>
        <a:p>
          <a:endParaRPr lang="en-US"/>
        </a:p>
      </dgm:t>
    </dgm:pt>
    <dgm:pt modelId="{FEB2447B-4CAD-4156-B46B-13D7E11237A9}" type="sibTrans" cxnId="{70CC6BCC-0417-41F5-A255-7F19424C6541}">
      <dgm:prSet/>
      <dgm:spPr/>
      <dgm:t>
        <a:bodyPr/>
        <a:lstStyle/>
        <a:p>
          <a:endParaRPr lang="en-US"/>
        </a:p>
      </dgm:t>
    </dgm:pt>
    <dgm:pt modelId="{34412D58-0ACC-42E2-BFCB-971FE70E4709}">
      <dgm:prSet phldrT="[Text]"/>
      <dgm:spPr/>
      <dgm:t>
        <a:bodyPr/>
        <a:lstStyle/>
        <a:p>
          <a:r>
            <a:rPr lang="en-US" dirty="0"/>
            <a:t>Apache Spark</a:t>
          </a:r>
        </a:p>
      </dgm:t>
    </dgm:pt>
    <dgm:pt modelId="{9D16C2CA-943E-4221-8DCC-E8463AEF1FC3}" type="parTrans" cxnId="{442C7BE8-8971-431D-9623-42A423B7FCD9}">
      <dgm:prSet/>
      <dgm:spPr/>
      <dgm:t>
        <a:bodyPr/>
        <a:lstStyle/>
        <a:p>
          <a:endParaRPr lang="en-US"/>
        </a:p>
      </dgm:t>
    </dgm:pt>
    <dgm:pt modelId="{6EF30C89-D2A9-472D-B3B4-7384075067BA}" type="sibTrans" cxnId="{442C7BE8-8971-431D-9623-42A423B7FCD9}">
      <dgm:prSet/>
      <dgm:spPr/>
      <dgm:t>
        <a:bodyPr/>
        <a:lstStyle/>
        <a:p>
          <a:endParaRPr lang="en-US"/>
        </a:p>
      </dgm:t>
    </dgm:pt>
    <dgm:pt modelId="{DB50CEDC-D76A-4E01-80B8-271769EA52C8}">
      <dgm:prSet phldrT="[Text]"/>
      <dgm:spPr/>
      <dgm:t>
        <a:bodyPr/>
        <a:lstStyle/>
        <a:p>
          <a:r>
            <a:rPr lang="en-US" dirty="0" err="1"/>
            <a:t>VitesseDB</a:t>
          </a:r>
          <a:endParaRPr lang="en-US" dirty="0"/>
        </a:p>
      </dgm:t>
    </dgm:pt>
    <dgm:pt modelId="{72E0A07E-D0F8-4B11-B8A3-F41969DE4E40}" type="parTrans" cxnId="{9AD1BE32-EBFA-4649-9E2D-61173519CB74}">
      <dgm:prSet/>
      <dgm:spPr/>
      <dgm:t>
        <a:bodyPr/>
        <a:lstStyle/>
        <a:p>
          <a:endParaRPr lang="en-US"/>
        </a:p>
      </dgm:t>
    </dgm:pt>
    <dgm:pt modelId="{ADD76FC0-F9BA-44F1-B61A-D4CD9B1D00D6}" type="sibTrans" cxnId="{9AD1BE32-EBFA-4649-9E2D-61173519CB74}">
      <dgm:prSet/>
      <dgm:spPr/>
      <dgm:t>
        <a:bodyPr/>
        <a:lstStyle/>
        <a:p>
          <a:endParaRPr lang="en-US"/>
        </a:p>
      </dgm:t>
    </dgm:pt>
    <dgm:pt modelId="{FC4B78F8-7C50-4725-8157-C7DF46B5F8A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Other Interpreted</a:t>
          </a:r>
        </a:p>
      </dgm:t>
    </dgm:pt>
    <dgm:pt modelId="{06900637-8F0F-4FA7-A9D3-2B2C4BE3D3D3}" type="parTrans" cxnId="{41E8FF36-D07E-4B29-B793-F7878AC4516F}">
      <dgm:prSet/>
      <dgm:spPr/>
      <dgm:t>
        <a:bodyPr/>
        <a:lstStyle/>
        <a:p>
          <a:endParaRPr lang="en-US"/>
        </a:p>
      </dgm:t>
    </dgm:pt>
    <dgm:pt modelId="{663F6502-6C2B-44C8-91E7-29E7E3D03262}" type="sibTrans" cxnId="{41E8FF36-D07E-4B29-B793-F7878AC4516F}">
      <dgm:prSet/>
      <dgm:spPr/>
      <dgm:t>
        <a:bodyPr/>
        <a:lstStyle/>
        <a:p>
          <a:endParaRPr lang="en-US"/>
        </a:p>
      </dgm:t>
    </dgm:pt>
    <dgm:pt modelId="{ACA43DBA-CE1B-4214-A0C9-BA21963F03CA}">
      <dgm:prSet/>
      <dgm:spPr/>
      <dgm:t>
        <a:bodyPr/>
        <a:lstStyle/>
        <a:p>
          <a:r>
            <a:rPr lang="en-US" dirty="0"/>
            <a:t>PostgreSQL*</a:t>
          </a:r>
        </a:p>
      </dgm:t>
    </dgm:pt>
    <dgm:pt modelId="{5D5E2BD5-9629-4213-A2AB-5D52C76D73EF}" type="parTrans" cxnId="{7F227D81-6678-45D0-A358-72BE2169D4AA}">
      <dgm:prSet/>
      <dgm:spPr/>
      <dgm:t>
        <a:bodyPr/>
        <a:lstStyle/>
        <a:p>
          <a:endParaRPr lang="en-US"/>
        </a:p>
      </dgm:t>
    </dgm:pt>
    <dgm:pt modelId="{467C86D7-64C7-456C-BB95-EE7D52E73054}" type="sibTrans" cxnId="{7F227D81-6678-45D0-A358-72BE2169D4AA}">
      <dgm:prSet/>
      <dgm:spPr/>
      <dgm:t>
        <a:bodyPr/>
        <a:lstStyle/>
        <a:p>
          <a:endParaRPr lang="en-US"/>
        </a:p>
      </dgm:t>
    </dgm:pt>
    <dgm:pt modelId="{19BBA0DD-A1FB-42F7-8BD4-5F2A19169013}">
      <dgm:prSet/>
      <dgm:spPr/>
      <dgm:t>
        <a:bodyPr/>
        <a:lstStyle/>
        <a:p>
          <a:r>
            <a:rPr lang="en-US" dirty="0"/>
            <a:t>Many others</a:t>
          </a:r>
        </a:p>
      </dgm:t>
    </dgm:pt>
    <dgm:pt modelId="{8F2A3319-550A-47DE-A4FA-AA448040F05A}" type="parTrans" cxnId="{67B11DDB-57F5-4704-A973-52152ABDDEC7}">
      <dgm:prSet/>
      <dgm:spPr/>
      <dgm:t>
        <a:bodyPr/>
        <a:lstStyle/>
        <a:p>
          <a:endParaRPr lang="en-US"/>
        </a:p>
      </dgm:t>
    </dgm:pt>
    <dgm:pt modelId="{1EFFBFF1-E353-4D67-8942-A574DF547045}" type="sibTrans" cxnId="{67B11DDB-57F5-4704-A973-52152ABDDEC7}">
      <dgm:prSet/>
      <dgm:spPr/>
      <dgm:t>
        <a:bodyPr/>
        <a:lstStyle/>
        <a:p>
          <a:endParaRPr lang="en-US"/>
        </a:p>
      </dgm:t>
    </dgm:pt>
    <dgm:pt modelId="{537C5718-7F74-4F96-8E1B-1D3204EDE6BF}" type="pres">
      <dgm:prSet presAssocID="{BF61DD1D-6FB9-4B31-9594-6F04DD48DAC0}" presName="Name0" presStyleCnt="0">
        <dgm:presLayoutVars>
          <dgm:dir/>
          <dgm:animLvl val="lvl"/>
          <dgm:resizeHandles val="exact"/>
        </dgm:presLayoutVars>
      </dgm:prSet>
      <dgm:spPr/>
    </dgm:pt>
    <dgm:pt modelId="{7B510019-5BB9-497F-9AD8-0172A63AF4D1}" type="pres">
      <dgm:prSet presAssocID="{C8F95B72-27AD-47F3-A72C-A205670FC86E}" presName="composite" presStyleCnt="0"/>
      <dgm:spPr/>
    </dgm:pt>
    <dgm:pt modelId="{86E716F7-7D06-408B-AF3E-C4290BA33D7F}" type="pres">
      <dgm:prSet presAssocID="{C8F95B72-27AD-47F3-A72C-A205670FC8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98F09B3-1876-4B92-BD03-4363035AA215}" type="pres">
      <dgm:prSet presAssocID="{C8F95B72-27AD-47F3-A72C-A205670FC86E}" presName="desTx" presStyleLbl="alignAccFollowNode1" presStyleIdx="0" presStyleCnt="3">
        <dgm:presLayoutVars>
          <dgm:bulletEnabled val="1"/>
        </dgm:presLayoutVars>
      </dgm:prSet>
      <dgm:spPr/>
    </dgm:pt>
    <dgm:pt modelId="{B52EC521-9BD5-4368-8D93-35FE2F6368A0}" type="pres">
      <dgm:prSet presAssocID="{F23175D7-FFB4-4CC1-ADBF-AB0DCEA5285E}" presName="space" presStyleCnt="0"/>
      <dgm:spPr/>
    </dgm:pt>
    <dgm:pt modelId="{47374B60-B11E-4568-B846-F46F5A1582D6}" type="pres">
      <dgm:prSet presAssocID="{08B13FD3-21F2-4A00-87A5-1170153330E6}" presName="composite" presStyleCnt="0"/>
      <dgm:spPr/>
    </dgm:pt>
    <dgm:pt modelId="{E16C81DC-271E-429D-B5BF-F263F40C77A1}" type="pres">
      <dgm:prSet presAssocID="{08B13FD3-21F2-4A00-87A5-1170153330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2719EDB-2601-4028-927A-0F9002BCA6A8}" type="pres">
      <dgm:prSet presAssocID="{08B13FD3-21F2-4A00-87A5-1170153330E6}" presName="desTx" presStyleLbl="alignAccFollowNode1" presStyleIdx="1" presStyleCnt="3">
        <dgm:presLayoutVars>
          <dgm:bulletEnabled val="1"/>
        </dgm:presLayoutVars>
      </dgm:prSet>
      <dgm:spPr/>
    </dgm:pt>
    <dgm:pt modelId="{5E16CFBD-BC54-46F4-93A6-37ECDFC32424}" type="pres">
      <dgm:prSet presAssocID="{6C151C36-0456-489C-A392-4936895E19FA}" presName="space" presStyleCnt="0"/>
      <dgm:spPr/>
    </dgm:pt>
    <dgm:pt modelId="{E1BD6FA7-BFCF-4B30-916B-7A4DD01285ED}" type="pres">
      <dgm:prSet presAssocID="{FC4B78F8-7C50-4725-8157-C7DF46B5F8AC}" presName="composite" presStyleCnt="0"/>
      <dgm:spPr/>
    </dgm:pt>
    <dgm:pt modelId="{343781D2-318F-4A4C-B48D-231D88D48F6C}" type="pres">
      <dgm:prSet presAssocID="{FC4B78F8-7C50-4725-8157-C7DF46B5F8AC}" presName="parTx" presStyleLbl="alignNode1" presStyleIdx="2" presStyleCnt="3" custLinFactNeighborX="-392">
        <dgm:presLayoutVars>
          <dgm:chMax val="0"/>
          <dgm:chPref val="0"/>
          <dgm:bulletEnabled val="1"/>
        </dgm:presLayoutVars>
      </dgm:prSet>
      <dgm:spPr/>
    </dgm:pt>
    <dgm:pt modelId="{316645AD-C79C-43EC-A084-3CD480AD385D}" type="pres">
      <dgm:prSet presAssocID="{FC4B78F8-7C50-4725-8157-C7DF46B5F8AC}" presName="desTx" presStyleLbl="alignAccFollowNode1" presStyleIdx="2" presStyleCnt="3" custLinFactNeighborX="-392">
        <dgm:presLayoutVars>
          <dgm:bulletEnabled val="1"/>
        </dgm:presLayoutVars>
      </dgm:prSet>
      <dgm:spPr/>
    </dgm:pt>
  </dgm:ptLst>
  <dgm:cxnLst>
    <dgm:cxn modelId="{FD8F8200-C029-48C7-8D87-EED2C5E53D14}" type="presOf" srcId="{FC4B78F8-7C50-4725-8157-C7DF46B5F8AC}" destId="{343781D2-318F-4A4C-B48D-231D88D48F6C}" srcOrd="0" destOrd="0" presId="urn:microsoft.com/office/officeart/2005/8/layout/hList1"/>
    <dgm:cxn modelId="{9AD1BE32-EBFA-4649-9E2D-61173519CB74}" srcId="{C8F95B72-27AD-47F3-A72C-A205670FC86E}" destId="{DB50CEDC-D76A-4E01-80B8-271769EA52C8}" srcOrd="3" destOrd="0" parTransId="{72E0A07E-D0F8-4B11-B8A3-F41969DE4E40}" sibTransId="{ADD76FC0-F9BA-44F1-B61A-D4CD9B1D00D6}"/>
    <dgm:cxn modelId="{41E8FF36-D07E-4B29-B793-F7878AC4516F}" srcId="{BF61DD1D-6FB9-4B31-9594-6F04DD48DAC0}" destId="{FC4B78F8-7C50-4725-8157-C7DF46B5F8AC}" srcOrd="2" destOrd="0" parTransId="{06900637-8F0F-4FA7-A9D3-2B2C4BE3D3D3}" sibTransId="{663F6502-6C2B-44C8-91E7-29E7E3D03262}"/>
    <dgm:cxn modelId="{788F3C6D-BA7E-4EB8-886A-3376AA9C7257}" type="presOf" srcId="{BF61DD1D-6FB9-4B31-9594-6F04DD48DAC0}" destId="{537C5718-7F74-4F96-8E1B-1D3204EDE6BF}" srcOrd="0" destOrd="0" presId="urn:microsoft.com/office/officeart/2005/8/layout/hList1"/>
    <dgm:cxn modelId="{C192A070-AD55-4A99-836B-0BAD7BBC6AFB}" srcId="{BF61DD1D-6FB9-4B31-9594-6F04DD48DAC0}" destId="{08B13FD3-21F2-4A00-87A5-1170153330E6}" srcOrd="1" destOrd="0" parTransId="{8D55E8FE-1CF2-4270-ADBD-820207437075}" sibTransId="{6C151C36-0456-489C-A392-4936895E19FA}"/>
    <dgm:cxn modelId="{33002874-4847-419D-96F3-E44BF7832B7A}" type="presOf" srcId="{23575004-3ADF-47F5-811F-8C2C54A2B04D}" destId="{898F09B3-1876-4B92-BD03-4363035AA215}" srcOrd="0" destOrd="0" presId="urn:microsoft.com/office/officeart/2005/8/layout/hList1"/>
    <dgm:cxn modelId="{7F227D81-6678-45D0-A358-72BE2169D4AA}" srcId="{FC4B78F8-7C50-4725-8157-C7DF46B5F8AC}" destId="{ACA43DBA-CE1B-4214-A0C9-BA21963F03CA}" srcOrd="0" destOrd="0" parTransId="{5D5E2BD5-9629-4213-A2AB-5D52C76D73EF}" sibTransId="{467C86D7-64C7-456C-BB95-EE7D52E73054}"/>
    <dgm:cxn modelId="{96A96785-CE4F-405E-8447-B5781171EB3C}" type="presOf" srcId="{195F5AEE-EFE2-4B15-9E56-A00CBB966778}" destId="{898F09B3-1876-4B92-BD03-4363035AA215}" srcOrd="0" destOrd="2" presId="urn:microsoft.com/office/officeart/2005/8/layout/hList1"/>
    <dgm:cxn modelId="{4B8F58A1-3122-424E-8D10-DD6B3273006F}" type="presOf" srcId="{61DC53C6-2B8E-456E-9524-E0A6F502C350}" destId="{72719EDB-2601-4028-927A-0F9002BCA6A8}" srcOrd="0" destOrd="0" presId="urn:microsoft.com/office/officeart/2005/8/layout/hList1"/>
    <dgm:cxn modelId="{DB0AE3AE-7DD6-4825-AFFF-EDB2381128D2}" srcId="{08B13FD3-21F2-4A00-87A5-1170153330E6}" destId="{61DC53C6-2B8E-456E-9524-E0A6F502C350}" srcOrd="0" destOrd="0" parTransId="{0B4A509C-396E-4BD5-9FA6-36FE55E27ECE}" sibTransId="{47E09F78-1928-4068-AF7F-54BFE60087DE}"/>
    <dgm:cxn modelId="{FEA56EB7-61C8-4EBC-9871-57517E2798D8}" srcId="{BF61DD1D-6FB9-4B31-9594-6F04DD48DAC0}" destId="{C8F95B72-27AD-47F3-A72C-A205670FC86E}" srcOrd="0" destOrd="0" parTransId="{717F4A57-CE51-4AA6-97D4-6E560A75C48C}" sibTransId="{F23175D7-FFB4-4CC1-ADBF-AB0DCEA5285E}"/>
    <dgm:cxn modelId="{E7B877C0-F69F-4702-8ED2-EF01028D6873}" srcId="{C8F95B72-27AD-47F3-A72C-A205670FC86E}" destId="{23575004-3ADF-47F5-811F-8C2C54A2B04D}" srcOrd="0" destOrd="0" parTransId="{4D6FF634-FD32-4A18-822C-6C4D67A33342}" sibTransId="{489A6E38-6EAD-40AD-8CEC-E4600C6AC9F3}"/>
    <dgm:cxn modelId="{70CC6BCC-0417-41F5-A255-7F19424C6541}" srcId="{C8F95B72-27AD-47F3-A72C-A205670FC86E}" destId="{195F5AEE-EFE2-4B15-9E56-A00CBB966778}" srcOrd="2" destOrd="0" parTransId="{3E49C413-D228-4FBC-BEF5-97A1A10F9703}" sibTransId="{FEB2447B-4CAD-4156-B46B-13D7E11237A9}"/>
    <dgm:cxn modelId="{C69A0DD9-BE9D-4733-BA7B-3AADBF9FCDEB}" type="presOf" srcId="{19BBA0DD-A1FB-42F7-8BD4-5F2A19169013}" destId="{316645AD-C79C-43EC-A084-3CD480AD385D}" srcOrd="0" destOrd="1" presId="urn:microsoft.com/office/officeart/2005/8/layout/hList1"/>
    <dgm:cxn modelId="{65C063D9-B608-4853-A886-CBFD2B5C15D7}" type="presOf" srcId="{34412D58-0ACC-42E2-BFCB-971FE70E4709}" destId="{72719EDB-2601-4028-927A-0F9002BCA6A8}" srcOrd="0" destOrd="1" presId="urn:microsoft.com/office/officeart/2005/8/layout/hList1"/>
    <dgm:cxn modelId="{67B11DDB-57F5-4704-A973-52152ABDDEC7}" srcId="{FC4B78F8-7C50-4725-8157-C7DF46B5F8AC}" destId="{19BBA0DD-A1FB-42F7-8BD4-5F2A19169013}" srcOrd="1" destOrd="0" parTransId="{8F2A3319-550A-47DE-A4FA-AA448040F05A}" sibTransId="{1EFFBFF1-E353-4D67-8942-A574DF547045}"/>
    <dgm:cxn modelId="{499DB2E4-316C-4F68-9CDB-668881375DAC}" type="presOf" srcId="{87512C3F-85EA-4280-9D2D-6D421EE57F1E}" destId="{898F09B3-1876-4B92-BD03-4363035AA215}" srcOrd="0" destOrd="1" presId="urn:microsoft.com/office/officeart/2005/8/layout/hList1"/>
    <dgm:cxn modelId="{442C7BE8-8971-431D-9623-42A423B7FCD9}" srcId="{08B13FD3-21F2-4A00-87A5-1170153330E6}" destId="{34412D58-0ACC-42E2-BFCB-971FE70E4709}" srcOrd="1" destOrd="0" parTransId="{9D16C2CA-943E-4221-8DCC-E8463AEF1FC3}" sibTransId="{6EF30C89-D2A9-472D-B3B4-7384075067BA}"/>
    <dgm:cxn modelId="{09D0A5E8-A364-4F5A-9512-3E0AD79A2C5E}" type="presOf" srcId="{C8F95B72-27AD-47F3-A72C-A205670FC86E}" destId="{86E716F7-7D06-408B-AF3E-C4290BA33D7F}" srcOrd="0" destOrd="0" presId="urn:microsoft.com/office/officeart/2005/8/layout/hList1"/>
    <dgm:cxn modelId="{2B561CEC-DF9E-4527-9356-070233994F1B}" srcId="{C8F95B72-27AD-47F3-A72C-A205670FC86E}" destId="{87512C3F-85EA-4280-9D2D-6D421EE57F1E}" srcOrd="1" destOrd="0" parTransId="{B2FF2203-73CA-43E6-9FD4-64E46BB654C1}" sibTransId="{C98F4CE0-5B7A-4E3B-8D01-7579342550DF}"/>
    <dgm:cxn modelId="{B5145AEC-690A-4180-B36A-E30456D00BED}" type="presOf" srcId="{DB50CEDC-D76A-4E01-80B8-271769EA52C8}" destId="{898F09B3-1876-4B92-BD03-4363035AA215}" srcOrd="0" destOrd="3" presId="urn:microsoft.com/office/officeart/2005/8/layout/hList1"/>
    <dgm:cxn modelId="{4E7BCCEF-7CE1-4C5E-91F9-DB6465B5FE85}" type="presOf" srcId="{ACA43DBA-CE1B-4214-A0C9-BA21963F03CA}" destId="{316645AD-C79C-43EC-A084-3CD480AD385D}" srcOrd="0" destOrd="0" presId="urn:microsoft.com/office/officeart/2005/8/layout/hList1"/>
    <dgm:cxn modelId="{F8EF23FC-8DA2-461E-B083-5AB68F20FC0D}" type="presOf" srcId="{08B13FD3-21F2-4A00-87A5-1170153330E6}" destId="{E16C81DC-271E-429D-B5BF-F263F40C77A1}" srcOrd="0" destOrd="0" presId="urn:microsoft.com/office/officeart/2005/8/layout/hList1"/>
    <dgm:cxn modelId="{9BFAD1D3-F2A9-4EEB-BAB3-0721F39684CB}" type="presParOf" srcId="{537C5718-7F74-4F96-8E1B-1D3204EDE6BF}" destId="{7B510019-5BB9-497F-9AD8-0172A63AF4D1}" srcOrd="0" destOrd="0" presId="urn:microsoft.com/office/officeart/2005/8/layout/hList1"/>
    <dgm:cxn modelId="{71F6BF2A-1AD8-4BA5-B3C5-7C0E6597AD3B}" type="presParOf" srcId="{7B510019-5BB9-497F-9AD8-0172A63AF4D1}" destId="{86E716F7-7D06-408B-AF3E-C4290BA33D7F}" srcOrd="0" destOrd="0" presId="urn:microsoft.com/office/officeart/2005/8/layout/hList1"/>
    <dgm:cxn modelId="{793BC066-2A8F-4F40-A72D-CBF364EA6117}" type="presParOf" srcId="{7B510019-5BB9-497F-9AD8-0172A63AF4D1}" destId="{898F09B3-1876-4B92-BD03-4363035AA215}" srcOrd="1" destOrd="0" presId="urn:microsoft.com/office/officeart/2005/8/layout/hList1"/>
    <dgm:cxn modelId="{29A49FE3-B18E-4A19-A4F0-7135A5DC4D6D}" type="presParOf" srcId="{537C5718-7F74-4F96-8E1B-1D3204EDE6BF}" destId="{B52EC521-9BD5-4368-8D93-35FE2F6368A0}" srcOrd="1" destOrd="0" presId="urn:microsoft.com/office/officeart/2005/8/layout/hList1"/>
    <dgm:cxn modelId="{DF793511-8AF5-4FCE-A36F-74449D9FAB4E}" type="presParOf" srcId="{537C5718-7F74-4F96-8E1B-1D3204EDE6BF}" destId="{47374B60-B11E-4568-B846-F46F5A1582D6}" srcOrd="2" destOrd="0" presId="urn:microsoft.com/office/officeart/2005/8/layout/hList1"/>
    <dgm:cxn modelId="{C8E314E1-870A-4FB6-8143-A19FF43BA966}" type="presParOf" srcId="{47374B60-B11E-4568-B846-F46F5A1582D6}" destId="{E16C81DC-271E-429D-B5BF-F263F40C77A1}" srcOrd="0" destOrd="0" presId="urn:microsoft.com/office/officeart/2005/8/layout/hList1"/>
    <dgm:cxn modelId="{6038C27B-C436-4C0F-A8FF-C75A4EFF4CBA}" type="presParOf" srcId="{47374B60-B11E-4568-B846-F46F5A1582D6}" destId="{72719EDB-2601-4028-927A-0F9002BCA6A8}" srcOrd="1" destOrd="0" presId="urn:microsoft.com/office/officeart/2005/8/layout/hList1"/>
    <dgm:cxn modelId="{89D885E9-2EF6-40D3-8EC2-2478FA142B53}" type="presParOf" srcId="{537C5718-7F74-4F96-8E1B-1D3204EDE6BF}" destId="{5E16CFBD-BC54-46F4-93A6-37ECDFC32424}" srcOrd="3" destOrd="0" presId="urn:microsoft.com/office/officeart/2005/8/layout/hList1"/>
    <dgm:cxn modelId="{7D4E9076-BBAF-49C8-9047-75A10BA54D87}" type="presParOf" srcId="{537C5718-7F74-4F96-8E1B-1D3204EDE6BF}" destId="{E1BD6FA7-BFCF-4B30-916B-7A4DD01285ED}" srcOrd="4" destOrd="0" presId="urn:microsoft.com/office/officeart/2005/8/layout/hList1"/>
    <dgm:cxn modelId="{8F3D7EB1-7F0C-416F-9A55-FF3F0C2AA971}" type="presParOf" srcId="{E1BD6FA7-BFCF-4B30-916B-7A4DD01285ED}" destId="{343781D2-318F-4A4C-B48D-231D88D48F6C}" srcOrd="0" destOrd="0" presId="urn:microsoft.com/office/officeart/2005/8/layout/hList1"/>
    <dgm:cxn modelId="{3B4B529F-2527-4C7B-8493-6C29540C4ACA}" type="presParOf" srcId="{E1BD6FA7-BFCF-4B30-916B-7A4DD01285ED}" destId="{316645AD-C79C-43EC-A084-3CD480AD3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C276C4-BE51-47E7-A072-08A6F64AB449}">
      <dgm:prSet phldrT="[Text]"/>
      <dgm:spPr/>
      <dgm:t>
        <a:bodyPr/>
        <a:lstStyle/>
        <a:p>
          <a:r>
            <a:rPr lang="en-US" dirty="0"/>
            <a:t>Query Plan</a:t>
          </a:r>
        </a:p>
      </dgm:t>
    </dgm:pt>
    <dgm:pt modelId="{33980C9C-A475-4FF7-B913-D244AE5BFAC5}" type="parTrans" cxnId="{54A347A0-753C-4A20-9C12-568230D72419}">
      <dgm:prSet/>
      <dgm:spPr/>
      <dgm:t>
        <a:bodyPr/>
        <a:lstStyle/>
        <a:p>
          <a:endParaRPr lang="en-US"/>
        </a:p>
      </dgm:t>
    </dgm:pt>
    <dgm:pt modelId="{70756BA8-A473-47E1-96C7-5F7EA4C91E7B}" type="sibTrans" cxnId="{54A347A0-753C-4A20-9C12-568230D72419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5B6FCDD-1C46-4E71-BD2F-DD0B467C0FD1}" type="pres">
      <dgm:prSet presAssocID="{94C276C4-BE51-47E7-A072-08A6F64AB449}" presName="node" presStyleLbl="node1" presStyleIdx="0" presStyleCnt="1" custLinFactX="48567" custLinFactNeighborX="100000" custLinFactNeighborY="-1990">
        <dgm:presLayoutVars>
          <dgm:bulletEnabled val="1"/>
        </dgm:presLayoutVars>
      </dgm:prSet>
      <dgm:spPr/>
    </dgm:pt>
  </dgm:ptLst>
  <dgm:cxnLst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54A347A0-753C-4A20-9C12-568230D72419}" srcId="{6C748D97-3AAE-40F0-B1D6-2420BC7BE629}" destId="{94C276C4-BE51-47E7-A072-08A6F64AB449}" srcOrd="0" destOrd="0" parTransId="{33980C9C-A475-4FF7-B913-D244AE5BFAC5}" sibTransId="{70756BA8-A473-47E1-96C7-5F7EA4C91E7B}"/>
    <dgm:cxn modelId="{4FF214EA-A697-4105-94CB-5E1A343933F7}" type="presOf" srcId="{94C276C4-BE51-47E7-A072-08A6F64AB449}" destId="{95B6FCDD-1C46-4E71-BD2F-DD0B467C0FD1}" srcOrd="0" destOrd="0" presId="urn:microsoft.com/office/officeart/2005/8/layout/process1"/>
    <dgm:cxn modelId="{76B8BF4E-0C24-470D-B875-3A579C29D22C}" type="presParOf" srcId="{CAA66993-B400-4AAC-9916-36777A1ECA5C}" destId="{95B6FCDD-1C46-4E71-BD2F-DD0B467C0FD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748D97-3AAE-40F0-B1D6-2420BC7BE629}" type="doc">
      <dgm:prSet loTypeId="urn:microsoft.com/office/officeart/2005/8/layout/process1" loCatId="process" qsTypeId="urn:microsoft.com/office/officeart/2005/8/quickstyle/3d2" qsCatId="3D" csTypeId="urn:microsoft.com/office/officeart/2005/8/colors/accent0_3" csCatId="mainScheme" phldr="1"/>
      <dgm:spPr/>
    </dgm:pt>
    <dgm:pt modelId="{5DA4BBE1-597C-446A-B0B9-8209C0328E28}">
      <dgm:prSet phldrT="[Text]"/>
      <dgm:spPr/>
      <dgm:t>
        <a:bodyPr/>
        <a:lstStyle/>
        <a:p>
          <a:r>
            <a:rPr lang="en-US" dirty="0"/>
            <a:t>QASM (using </a:t>
          </a:r>
          <a:r>
            <a:rPr lang="en-US" dirty="0" err="1"/>
            <a:t>ScaffCC</a:t>
          </a:r>
          <a:r>
            <a:rPr lang="en-US" dirty="0"/>
            <a:t>)</a:t>
          </a:r>
        </a:p>
      </dgm:t>
    </dgm:pt>
    <dgm:pt modelId="{8E127DF4-0F6C-4619-B228-9655AD68C5CB}" type="parTrans" cxnId="{10F495BD-96AA-4F74-A95B-CC75B2954E49}">
      <dgm:prSet/>
      <dgm:spPr/>
      <dgm:t>
        <a:bodyPr/>
        <a:lstStyle/>
        <a:p>
          <a:endParaRPr lang="en-US"/>
        </a:p>
      </dgm:t>
    </dgm:pt>
    <dgm:pt modelId="{A0E9E547-0779-4B0E-943F-F17164643D70}" type="sibTrans" cxnId="{10F495BD-96AA-4F74-A95B-CC75B2954E49}">
      <dgm:prSet/>
      <dgm:spPr/>
      <dgm:t>
        <a:bodyPr/>
        <a:lstStyle/>
        <a:p>
          <a:endParaRPr lang="en-US"/>
        </a:p>
      </dgm:t>
    </dgm:pt>
    <dgm:pt modelId="{DB3E589C-BDD5-42B5-9EBF-3905C8F8533E}">
      <dgm:prSet/>
      <dgm:spPr/>
      <dgm:t>
        <a:bodyPr/>
        <a:lstStyle/>
        <a:p>
          <a:r>
            <a:rPr lang="en-US" dirty="0"/>
            <a:t>Scaffold</a:t>
          </a:r>
        </a:p>
      </dgm:t>
    </dgm:pt>
    <dgm:pt modelId="{3DC64C68-9799-4179-AC32-0C803E834B0F}" type="parTrans" cxnId="{71886FD5-E28D-41AA-BAD8-806BEC17C46D}">
      <dgm:prSet/>
      <dgm:spPr/>
      <dgm:t>
        <a:bodyPr/>
        <a:lstStyle/>
        <a:p>
          <a:endParaRPr lang="en-US"/>
        </a:p>
      </dgm:t>
    </dgm:pt>
    <dgm:pt modelId="{49406D70-3CE6-450C-8870-1CFF695BF5A4}" type="sibTrans" cxnId="{71886FD5-E28D-41AA-BAD8-806BEC17C46D}">
      <dgm:prSet/>
      <dgm:spPr/>
      <dgm:t>
        <a:bodyPr/>
        <a:lstStyle/>
        <a:p>
          <a:endParaRPr lang="en-US"/>
        </a:p>
      </dgm:t>
    </dgm:pt>
    <dgm:pt modelId="{CAA66993-B400-4AAC-9916-36777A1ECA5C}" type="pres">
      <dgm:prSet presAssocID="{6C748D97-3AAE-40F0-B1D6-2420BC7BE629}" presName="Name0" presStyleCnt="0">
        <dgm:presLayoutVars>
          <dgm:dir/>
          <dgm:resizeHandles val="exact"/>
        </dgm:presLayoutVars>
      </dgm:prSet>
      <dgm:spPr/>
    </dgm:pt>
    <dgm:pt modelId="{9356548A-4488-4294-817B-A707B9962F2A}" type="pres">
      <dgm:prSet presAssocID="{DB3E589C-BDD5-42B5-9EBF-3905C8F8533E}" presName="node" presStyleLbl="node1" presStyleIdx="0" presStyleCnt="2" custLinFactNeighborX="-3011">
        <dgm:presLayoutVars>
          <dgm:bulletEnabled val="1"/>
        </dgm:presLayoutVars>
      </dgm:prSet>
      <dgm:spPr/>
    </dgm:pt>
    <dgm:pt modelId="{2384168D-B0B2-4EAC-B2E5-C3CC52ABD3E8}" type="pres">
      <dgm:prSet presAssocID="{49406D70-3CE6-450C-8870-1CFF695BF5A4}" presName="sibTrans" presStyleLbl="sibTrans2D1" presStyleIdx="0" presStyleCnt="1"/>
      <dgm:spPr/>
    </dgm:pt>
    <dgm:pt modelId="{3E907030-4AC1-4BDF-9830-F0653F07EFEE}" type="pres">
      <dgm:prSet presAssocID="{49406D70-3CE6-450C-8870-1CFF695BF5A4}" presName="connectorText" presStyleLbl="sibTrans2D1" presStyleIdx="0" presStyleCnt="1"/>
      <dgm:spPr/>
    </dgm:pt>
    <dgm:pt modelId="{B9BB790B-49C5-4162-899E-0A658A2BA22C}" type="pres">
      <dgm:prSet presAssocID="{5DA4BBE1-597C-446A-B0B9-8209C0328E28}" presName="node" presStyleLbl="node1" presStyleIdx="1" presStyleCnt="2">
        <dgm:presLayoutVars>
          <dgm:bulletEnabled val="1"/>
        </dgm:presLayoutVars>
      </dgm:prSet>
      <dgm:spPr/>
    </dgm:pt>
  </dgm:ptLst>
  <dgm:cxnLst>
    <dgm:cxn modelId="{72E0DB14-A471-4323-913A-A703EA98C44A}" type="presOf" srcId="{5DA4BBE1-597C-446A-B0B9-8209C0328E28}" destId="{B9BB790B-49C5-4162-899E-0A658A2BA22C}" srcOrd="0" destOrd="0" presId="urn:microsoft.com/office/officeart/2005/8/layout/process1"/>
    <dgm:cxn modelId="{5E87E338-4043-4634-945B-87A49840AE2B}" type="presOf" srcId="{49406D70-3CE6-450C-8870-1CFF695BF5A4}" destId="{2384168D-B0B2-4EAC-B2E5-C3CC52ABD3E8}" srcOrd="0" destOrd="0" presId="urn:microsoft.com/office/officeart/2005/8/layout/process1"/>
    <dgm:cxn modelId="{945A2471-9931-4B31-B575-4D9C1952010A}" type="presOf" srcId="{DB3E589C-BDD5-42B5-9EBF-3905C8F8533E}" destId="{9356548A-4488-4294-817B-A707B9962F2A}" srcOrd="0" destOrd="0" presId="urn:microsoft.com/office/officeart/2005/8/layout/process1"/>
    <dgm:cxn modelId="{7A50E851-4D44-4DB9-A66A-7F2252FC1520}" type="presOf" srcId="{49406D70-3CE6-450C-8870-1CFF695BF5A4}" destId="{3E907030-4AC1-4BDF-9830-F0653F07EFEE}" srcOrd="1" destOrd="0" presId="urn:microsoft.com/office/officeart/2005/8/layout/process1"/>
    <dgm:cxn modelId="{20D16189-9351-48B8-B1F9-5B8516317B56}" type="presOf" srcId="{6C748D97-3AAE-40F0-B1D6-2420BC7BE629}" destId="{CAA66993-B400-4AAC-9916-36777A1ECA5C}" srcOrd="0" destOrd="0" presId="urn:microsoft.com/office/officeart/2005/8/layout/process1"/>
    <dgm:cxn modelId="{10F495BD-96AA-4F74-A95B-CC75B2954E49}" srcId="{6C748D97-3AAE-40F0-B1D6-2420BC7BE629}" destId="{5DA4BBE1-597C-446A-B0B9-8209C0328E28}" srcOrd="1" destOrd="0" parTransId="{8E127DF4-0F6C-4619-B228-9655AD68C5CB}" sibTransId="{A0E9E547-0779-4B0E-943F-F17164643D70}"/>
    <dgm:cxn modelId="{71886FD5-E28D-41AA-BAD8-806BEC17C46D}" srcId="{6C748D97-3AAE-40F0-B1D6-2420BC7BE629}" destId="{DB3E589C-BDD5-42B5-9EBF-3905C8F8533E}" srcOrd="0" destOrd="0" parTransId="{3DC64C68-9799-4179-AC32-0C803E834B0F}" sibTransId="{49406D70-3CE6-450C-8870-1CFF695BF5A4}"/>
    <dgm:cxn modelId="{88626E46-3BC6-449C-A140-2C76CF85B4D2}" type="presParOf" srcId="{CAA66993-B400-4AAC-9916-36777A1ECA5C}" destId="{9356548A-4488-4294-817B-A707B9962F2A}" srcOrd="0" destOrd="0" presId="urn:microsoft.com/office/officeart/2005/8/layout/process1"/>
    <dgm:cxn modelId="{06F2A68B-D238-42BC-8EF5-4D0027384233}" type="presParOf" srcId="{CAA66993-B400-4AAC-9916-36777A1ECA5C}" destId="{2384168D-B0B2-4EAC-B2E5-C3CC52ABD3E8}" srcOrd="1" destOrd="0" presId="urn:microsoft.com/office/officeart/2005/8/layout/process1"/>
    <dgm:cxn modelId="{66212833-D963-4681-A512-76CD2E705052}" type="presParOf" srcId="{2384168D-B0B2-4EAC-B2E5-C3CC52ABD3E8}" destId="{3E907030-4AC1-4BDF-9830-F0653F07EFEE}" srcOrd="0" destOrd="0" presId="urn:microsoft.com/office/officeart/2005/8/layout/process1"/>
    <dgm:cxn modelId="{F49503B3-0E0A-495D-B709-E9BCA8FE339B}" type="presParOf" srcId="{CAA66993-B400-4AAC-9916-36777A1ECA5C}" destId="{B9BB790B-49C5-4162-899E-0A658A2BA22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849ACB-7F05-494C-8456-04342B7D8721}" type="doc">
      <dgm:prSet loTypeId="urn:microsoft.com/office/officeart/2005/8/layout/hierarchy2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286D17B-8DEA-4EC6-BFB4-E0942A410101}">
      <dgm:prSet phldrT="[Text]"/>
      <dgm:spPr/>
      <dgm:t>
        <a:bodyPr/>
        <a:lstStyle/>
        <a:p>
          <a:r>
            <a:rPr lang="en-US" dirty="0"/>
            <a:t>Query Plan</a:t>
          </a:r>
        </a:p>
      </dgm:t>
    </dgm:pt>
    <dgm:pt modelId="{64482EE0-547E-4C2D-BB21-622C10A86C35}" type="parTrans" cxnId="{D30D453E-E0FF-4EE7-AC57-667B861B163E}">
      <dgm:prSet/>
      <dgm:spPr/>
      <dgm:t>
        <a:bodyPr/>
        <a:lstStyle/>
        <a:p>
          <a:endParaRPr lang="en-US"/>
        </a:p>
      </dgm:t>
    </dgm:pt>
    <dgm:pt modelId="{5877AC3A-950F-48AC-9C9D-AA4B72EE63CC}" type="sibTrans" cxnId="{D30D453E-E0FF-4EE7-AC57-667B861B163E}">
      <dgm:prSet/>
      <dgm:spPr/>
      <dgm:t>
        <a:bodyPr/>
        <a:lstStyle/>
        <a:p>
          <a:endParaRPr lang="en-US"/>
        </a:p>
      </dgm:t>
    </dgm:pt>
    <dgm:pt modelId="{B426CE85-425B-4854-A006-A621FE65BD1A}">
      <dgm:prSet phldrT="[Text]"/>
      <dgm:spPr/>
      <dgm:t>
        <a:bodyPr/>
        <a:lstStyle/>
        <a:p>
          <a:r>
            <a:rPr lang="en-US" dirty="0"/>
            <a:t>GPU</a:t>
          </a:r>
        </a:p>
      </dgm:t>
    </dgm:pt>
    <dgm:pt modelId="{CEF75DFC-FDFB-4D26-8076-4F48DAA0DE9E}" type="parTrans" cxnId="{5B241241-8E9D-4B66-9528-50D74E27B644}">
      <dgm:prSet/>
      <dgm:spPr/>
      <dgm:t>
        <a:bodyPr/>
        <a:lstStyle/>
        <a:p>
          <a:endParaRPr lang="en-US"/>
        </a:p>
      </dgm:t>
    </dgm:pt>
    <dgm:pt modelId="{214302BE-9D50-4895-85B5-0B1281AC4595}" type="sibTrans" cxnId="{5B241241-8E9D-4B66-9528-50D74E27B644}">
      <dgm:prSet/>
      <dgm:spPr/>
      <dgm:t>
        <a:bodyPr/>
        <a:lstStyle/>
        <a:p>
          <a:endParaRPr lang="en-US"/>
        </a:p>
      </dgm:t>
    </dgm:pt>
    <dgm:pt modelId="{EBA62911-C2E6-4FB9-B5D7-EC64F8228B82}">
      <dgm:prSet phldrT="[Text]"/>
      <dgm:spPr/>
      <dgm:t>
        <a:bodyPr/>
        <a:lstStyle/>
        <a:p>
          <a:r>
            <a:rPr lang="en-US" dirty="0"/>
            <a:t>QPU</a:t>
          </a:r>
        </a:p>
      </dgm:t>
    </dgm:pt>
    <dgm:pt modelId="{04FC9340-D395-4DEE-A6B0-92E69AEC9DC0}" type="parTrans" cxnId="{0134D135-4490-4660-BFCB-F89500DA2346}">
      <dgm:prSet/>
      <dgm:spPr/>
      <dgm:t>
        <a:bodyPr/>
        <a:lstStyle/>
        <a:p>
          <a:endParaRPr lang="en-US"/>
        </a:p>
      </dgm:t>
    </dgm:pt>
    <dgm:pt modelId="{8AFF2005-152A-4934-8146-F9560E0F5179}" type="sibTrans" cxnId="{0134D135-4490-4660-BFCB-F89500DA2346}">
      <dgm:prSet/>
      <dgm:spPr/>
      <dgm:t>
        <a:bodyPr/>
        <a:lstStyle/>
        <a:p>
          <a:endParaRPr lang="en-US"/>
        </a:p>
      </dgm:t>
    </dgm:pt>
    <dgm:pt modelId="{944E0A82-B6E4-4E8B-ACA8-DED47A94CD2F}">
      <dgm:prSet/>
      <dgm:spPr/>
      <dgm:t>
        <a:bodyPr/>
        <a:lstStyle/>
        <a:p>
          <a:r>
            <a:rPr lang="en-US" dirty="0"/>
            <a:t>CPU</a:t>
          </a:r>
        </a:p>
      </dgm:t>
    </dgm:pt>
    <dgm:pt modelId="{A00E1EAF-E5A5-4843-AC2A-742F2E36659F}" type="parTrans" cxnId="{B05B3E0C-C80F-41AB-8199-02E89AA53A08}">
      <dgm:prSet/>
      <dgm:spPr/>
      <dgm:t>
        <a:bodyPr/>
        <a:lstStyle/>
        <a:p>
          <a:endParaRPr lang="en-US"/>
        </a:p>
      </dgm:t>
    </dgm:pt>
    <dgm:pt modelId="{32E23F9C-F331-41DB-B565-51C4D112B430}" type="sibTrans" cxnId="{B05B3E0C-C80F-41AB-8199-02E89AA53A08}">
      <dgm:prSet/>
      <dgm:spPr/>
      <dgm:t>
        <a:bodyPr/>
        <a:lstStyle/>
        <a:p>
          <a:endParaRPr lang="en-US"/>
        </a:p>
      </dgm:t>
    </dgm:pt>
    <dgm:pt modelId="{BD8C5C8C-E314-4A68-B9F9-C0E123467C6A}" type="pres">
      <dgm:prSet presAssocID="{7F849ACB-7F05-494C-8456-04342B7D87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BE0DC-2A29-4DD1-8924-3B152A3966EA}" type="pres">
      <dgm:prSet presAssocID="{9286D17B-8DEA-4EC6-BFB4-E0942A410101}" presName="root1" presStyleCnt="0"/>
      <dgm:spPr/>
    </dgm:pt>
    <dgm:pt modelId="{F9B8D831-E3B5-40FD-AD29-440AAC7664FF}" type="pres">
      <dgm:prSet presAssocID="{9286D17B-8DEA-4EC6-BFB4-E0942A410101}" presName="LevelOneTextNode" presStyleLbl="node0" presStyleIdx="0" presStyleCnt="1">
        <dgm:presLayoutVars>
          <dgm:chPref val="3"/>
        </dgm:presLayoutVars>
      </dgm:prSet>
      <dgm:spPr/>
    </dgm:pt>
    <dgm:pt modelId="{7AB9B6E6-F51A-4BCA-9B52-A3E3AFB3151F}" type="pres">
      <dgm:prSet presAssocID="{9286D17B-8DEA-4EC6-BFB4-E0942A410101}" presName="level2hierChild" presStyleCnt="0"/>
      <dgm:spPr/>
    </dgm:pt>
    <dgm:pt modelId="{8FE84B9F-77ED-4FD1-99DC-C5535B088F0E}" type="pres">
      <dgm:prSet presAssocID="{A00E1EAF-E5A5-4843-AC2A-742F2E36659F}" presName="conn2-1" presStyleLbl="parChTrans1D2" presStyleIdx="0" presStyleCnt="3"/>
      <dgm:spPr/>
    </dgm:pt>
    <dgm:pt modelId="{E1EC6457-5A78-469D-9150-7E6C81059478}" type="pres">
      <dgm:prSet presAssocID="{A00E1EAF-E5A5-4843-AC2A-742F2E36659F}" presName="connTx" presStyleLbl="parChTrans1D2" presStyleIdx="0" presStyleCnt="3"/>
      <dgm:spPr/>
    </dgm:pt>
    <dgm:pt modelId="{416957D6-F1F6-47C6-9C9D-01C552A2AC5C}" type="pres">
      <dgm:prSet presAssocID="{944E0A82-B6E4-4E8B-ACA8-DED47A94CD2F}" presName="root2" presStyleCnt="0"/>
      <dgm:spPr/>
    </dgm:pt>
    <dgm:pt modelId="{D3B3DADB-E3A8-484A-920A-1266449DE385}" type="pres">
      <dgm:prSet presAssocID="{944E0A82-B6E4-4E8B-ACA8-DED47A94CD2F}" presName="LevelTwoTextNode" presStyleLbl="node2" presStyleIdx="0" presStyleCnt="3" custLinFactNeighborX="0">
        <dgm:presLayoutVars>
          <dgm:chPref val="3"/>
        </dgm:presLayoutVars>
      </dgm:prSet>
      <dgm:spPr/>
    </dgm:pt>
    <dgm:pt modelId="{BBEEEC1E-7E54-4FF0-B8BB-E568720EACD0}" type="pres">
      <dgm:prSet presAssocID="{944E0A82-B6E4-4E8B-ACA8-DED47A94CD2F}" presName="level3hierChild" presStyleCnt="0"/>
      <dgm:spPr/>
    </dgm:pt>
    <dgm:pt modelId="{301FAC32-B6F4-4156-8D52-72AB452278A7}" type="pres">
      <dgm:prSet presAssocID="{CEF75DFC-FDFB-4D26-8076-4F48DAA0DE9E}" presName="conn2-1" presStyleLbl="parChTrans1D2" presStyleIdx="1" presStyleCnt="3"/>
      <dgm:spPr/>
    </dgm:pt>
    <dgm:pt modelId="{4B2E41B3-7880-4D7F-9BB9-A3F76109323F}" type="pres">
      <dgm:prSet presAssocID="{CEF75DFC-FDFB-4D26-8076-4F48DAA0DE9E}" presName="connTx" presStyleLbl="parChTrans1D2" presStyleIdx="1" presStyleCnt="3"/>
      <dgm:spPr/>
    </dgm:pt>
    <dgm:pt modelId="{110E30B4-083E-416C-AAB5-81BDB1D78D86}" type="pres">
      <dgm:prSet presAssocID="{B426CE85-425B-4854-A006-A621FE65BD1A}" presName="root2" presStyleCnt="0"/>
      <dgm:spPr/>
    </dgm:pt>
    <dgm:pt modelId="{53C0511B-8CCA-4A99-A389-5BDAFD6FF1BD}" type="pres">
      <dgm:prSet presAssocID="{B426CE85-425B-4854-A006-A621FE65BD1A}" presName="LevelTwoTextNode" presStyleLbl="node2" presStyleIdx="1" presStyleCnt="3">
        <dgm:presLayoutVars>
          <dgm:chPref val="3"/>
        </dgm:presLayoutVars>
      </dgm:prSet>
      <dgm:spPr/>
    </dgm:pt>
    <dgm:pt modelId="{E62B62E7-15A6-430B-9AF3-F42149D3C1DE}" type="pres">
      <dgm:prSet presAssocID="{B426CE85-425B-4854-A006-A621FE65BD1A}" presName="level3hierChild" presStyleCnt="0"/>
      <dgm:spPr/>
    </dgm:pt>
    <dgm:pt modelId="{EDFF1855-A5E8-4E7A-94EC-CFFDB58FB369}" type="pres">
      <dgm:prSet presAssocID="{04FC9340-D395-4DEE-A6B0-92E69AEC9DC0}" presName="conn2-1" presStyleLbl="parChTrans1D2" presStyleIdx="2" presStyleCnt="3"/>
      <dgm:spPr/>
    </dgm:pt>
    <dgm:pt modelId="{045362AC-A878-4F2B-A0A3-AB75E6E86258}" type="pres">
      <dgm:prSet presAssocID="{04FC9340-D395-4DEE-A6B0-92E69AEC9DC0}" presName="connTx" presStyleLbl="parChTrans1D2" presStyleIdx="2" presStyleCnt="3"/>
      <dgm:spPr/>
    </dgm:pt>
    <dgm:pt modelId="{501FD7AA-B8DE-491A-8C42-424B13D03969}" type="pres">
      <dgm:prSet presAssocID="{EBA62911-C2E6-4FB9-B5D7-EC64F8228B82}" presName="root2" presStyleCnt="0"/>
      <dgm:spPr/>
    </dgm:pt>
    <dgm:pt modelId="{A3C2C2E5-50E5-498C-BA48-E99B802BB4B4}" type="pres">
      <dgm:prSet presAssocID="{EBA62911-C2E6-4FB9-B5D7-EC64F8228B82}" presName="LevelTwoTextNode" presStyleLbl="node2" presStyleIdx="2" presStyleCnt="3">
        <dgm:presLayoutVars>
          <dgm:chPref val="3"/>
        </dgm:presLayoutVars>
      </dgm:prSet>
      <dgm:spPr/>
    </dgm:pt>
    <dgm:pt modelId="{C24DC6E3-CF69-49DB-ACA4-CB4A30E7A9E9}" type="pres">
      <dgm:prSet presAssocID="{EBA62911-C2E6-4FB9-B5D7-EC64F8228B82}" presName="level3hierChild" presStyleCnt="0"/>
      <dgm:spPr/>
    </dgm:pt>
  </dgm:ptLst>
  <dgm:cxnLst>
    <dgm:cxn modelId="{B05B3E0C-C80F-41AB-8199-02E89AA53A08}" srcId="{9286D17B-8DEA-4EC6-BFB4-E0942A410101}" destId="{944E0A82-B6E4-4E8B-ACA8-DED47A94CD2F}" srcOrd="0" destOrd="0" parTransId="{A00E1EAF-E5A5-4843-AC2A-742F2E36659F}" sibTransId="{32E23F9C-F331-41DB-B565-51C4D112B430}"/>
    <dgm:cxn modelId="{AEE4CA24-5FC8-469F-BFEB-BE8D059DD126}" type="presOf" srcId="{EBA62911-C2E6-4FB9-B5D7-EC64F8228B82}" destId="{A3C2C2E5-50E5-498C-BA48-E99B802BB4B4}" srcOrd="0" destOrd="0" presId="urn:microsoft.com/office/officeart/2005/8/layout/hierarchy2"/>
    <dgm:cxn modelId="{073E6432-14B5-4710-AA6D-05E131943B01}" type="presOf" srcId="{A00E1EAF-E5A5-4843-AC2A-742F2E36659F}" destId="{8FE84B9F-77ED-4FD1-99DC-C5535B088F0E}" srcOrd="0" destOrd="0" presId="urn:microsoft.com/office/officeart/2005/8/layout/hierarchy2"/>
    <dgm:cxn modelId="{0134D135-4490-4660-BFCB-F89500DA2346}" srcId="{9286D17B-8DEA-4EC6-BFB4-E0942A410101}" destId="{EBA62911-C2E6-4FB9-B5D7-EC64F8228B82}" srcOrd="2" destOrd="0" parTransId="{04FC9340-D395-4DEE-A6B0-92E69AEC9DC0}" sibTransId="{8AFF2005-152A-4934-8146-F9560E0F5179}"/>
    <dgm:cxn modelId="{D30D453E-E0FF-4EE7-AC57-667B861B163E}" srcId="{7F849ACB-7F05-494C-8456-04342B7D8721}" destId="{9286D17B-8DEA-4EC6-BFB4-E0942A410101}" srcOrd="0" destOrd="0" parTransId="{64482EE0-547E-4C2D-BB21-622C10A86C35}" sibTransId="{5877AC3A-950F-48AC-9C9D-AA4B72EE63CC}"/>
    <dgm:cxn modelId="{10F52E5F-B1C8-42AF-AF82-2B6A0DE2BD60}" type="presOf" srcId="{04FC9340-D395-4DEE-A6B0-92E69AEC9DC0}" destId="{045362AC-A878-4F2B-A0A3-AB75E6E86258}" srcOrd="1" destOrd="0" presId="urn:microsoft.com/office/officeart/2005/8/layout/hierarchy2"/>
    <dgm:cxn modelId="{5B241241-8E9D-4B66-9528-50D74E27B644}" srcId="{9286D17B-8DEA-4EC6-BFB4-E0942A410101}" destId="{B426CE85-425B-4854-A006-A621FE65BD1A}" srcOrd="1" destOrd="0" parTransId="{CEF75DFC-FDFB-4D26-8076-4F48DAA0DE9E}" sibTransId="{214302BE-9D50-4895-85B5-0B1281AC4595}"/>
    <dgm:cxn modelId="{D8247564-E414-45CA-BB44-EAFB6325B20B}" type="presOf" srcId="{04FC9340-D395-4DEE-A6B0-92E69AEC9DC0}" destId="{EDFF1855-A5E8-4E7A-94EC-CFFDB58FB369}" srcOrd="0" destOrd="0" presId="urn:microsoft.com/office/officeart/2005/8/layout/hierarchy2"/>
    <dgm:cxn modelId="{B16CCD66-5BB5-4883-B98D-76453AFD16C0}" type="presOf" srcId="{CEF75DFC-FDFB-4D26-8076-4F48DAA0DE9E}" destId="{301FAC32-B6F4-4156-8D52-72AB452278A7}" srcOrd="0" destOrd="0" presId="urn:microsoft.com/office/officeart/2005/8/layout/hierarchy2"/>
    <dgm:cxn modelId="{4E4C4767-85B0-4590-9EEE-AA3BA0C7180A}" type="presOf" srcId="{944E0A82-B6E4-4E8B-ACA8-DED47A94CD2F}" destId="{D3B3DADB-E3A8-484A-920A-1266449DE385}" srcOrd="0" destOrd="0" presId="urn:microsoft.com/office/officeart/2005/8/layout/hierarchy2"/>
    <dgm:cxn modelId="{47D99383-93A9-4903-B4AC-32FB9736DC50}" type="presOf" srcId="{B426CE85-425B-4854-A006-A621FE65BD1A}" destId="{53C0511B-8CCA-4A99-A389-5BDAFD6FF1BD}" srcOrd="0" destOrd="0" presId="urn:microsoft.com/office/officeart/2005/8/layout/hierarchy2"/>
    <dgm:cxn modelId="{5C290B97-C590-4746-AFCA-08F912CAC1CE}" type="presOf" srcId="{A00E1EAF-E5A5-4843-AC2A-742F2E36659F}" destId="{E1EC6457-5A78-469D-9150-7E6C81059478}" srcOrd="1" destOrd="0" presId="urn:microsoft.com/office/officeart/2005/8/layout/hierarchy2"/>
    <dgm:cxn modelId="{0950DAB7-263D-41B2-A16B-688AF700FADE}" type="presOf" srcId="{9286D17B-8DEA-4EC6-BFB4-E0942A410101}" destId="{F9B8D831-E3B5-40FD-AD29-440AAC7664FF}" srcOrd="0" destOrd="0" presId="urn:microsoft.com/office/officeart/2005/8/layout/hierarchy2"/>
    <dgm:cxn modelId="{3728ACBB-982E-4A2C-B61B-23E8C11C5820}" type="presOf" srcId="{7F849ACB-7F05-494C-8456-04342B7D8721}" destId="{BD8C5C8C-E314-4A68-B9F9-C0E123467C6A}" srcOrd="0" destOrd="0" presId="urn:microsoft.com/office/officeart/2005/8/layout/hierarchy2"/>
    <dgm:cxn modelId="{D6251CDA-66BE-4CA3-8750-133889FD80C5}" type="presOf" srcId="{CEF75DFC-FDFB-4D26-8076-4F48DAA0DE9E}" destId="{4B2E41B3-7880-4D7F-9BB9-A3F76109323F}" srcOrd="1" destOrd="0" presId="urn:microsoft.com/office/officeart/2005/8/layout/hierarchy2"/>
    <dgm:cxn modelId="{4D3CF8F4-DE99-4223-B3A4-CBE58BA84EC8}" type="presParOf" srcId="{BD8C5C8C-E314-4A68-B9F9-C0E123467C6A}" destId="{62FBE0DC-2A29-4DD1-8924-3B152A3966EA}" srcOrd="0" destOrd="0" presId="urn:microsoft.com/office/officeart/2005/8/layout/hierarchy2"/>
    <dgm:cxn modelId="{9B0391B1-F9EC-43C1-B848-FB58A7FCDCB8}" type="presParOf" srcId="{62FBE0DC-2A29-4DD1-8924-3B152A3966EA}" destId="{F9B8D831-E3B5-40FD-AD29-440AAC7664FF}" srcOrd="0" destOrd="0" presId="urn:microsoft.com/office/officeart/2005/8/layout/hierarchy2"/>
    <dgm:cxn modelId="{B4D2A7C0-9010-4AAE-9D08-54784CCC1BDC}" type="presParOf" srcId="{62FBE0DC-2A29-4DD1-8924-3B152A3966EA}" destId="{7AB9B6E6-F51A-4BCA-9B52-A3E3AFB3151F}" srcOrd="1" destOrd="0" presId="urn:microsoft.com/office/officeart/2005/8/layout/hierarchy2"/>
    <dgm:cxn modelId="{EFB6FAE0-A40E-4E2F-AA6E-6B548E53E791}" type="presParOf" srcId="{7AB9B6E6-F51A-4BCA-9B52-A3E3AFB3151F}" destId="{8FE84B9F-77ED-4FD1-99DC-C5535B088F0E}" srcOrd="0" destOrd="0" presId="urn:microsoft.com/office/officeart/2005/8/layout/hierarchy2"/>
    <dgm:cxn modelId="{84C3945E-F38B-498B-AB2A-2A1E2FACE01E}" type="presParOf" srcId="{8FE84B9F-77ED-4FD1-99DC-C5535B088F0E}" destId="{E1EC6457-5A78-469D-9150-7E6C81059478}" srcOrd="0" destOrd="0" presId="urn:microsoft.com/office/officeart/2005/8/layout/hierarchy2"/>
    <dgm:cxn modelId="{E5A69BE8-449F-4DCE-840A-2FA7101F89A5}" type="presParOf" srcId="{7AB9B6E6-F51A-4BCA-9B52-A3E3AFB3151F}" destId="{416957D6-F1F6-47C6-9C9D-01C552A2AC5C}" srcOrd="1" destOrd="0" presId="urn:microsoft.com/office/officeart/2005/8/layout/hierarchy2"/>
    <dgm:cxn modelId="{187A9B62-06F9-4A83-B8A6-5B6B187DB594}" type="presParOf" srcId="{416957D6-F1F6-47C6-9C9D-01C552A2AC5C}" destId="{D3B3DADB-E3A8-484A-920A-1266449DE385}" srcOrd="0" destOrd="0" presId="urn:microsoft.com/office/officeart/2005/8/layout/hierarchy2"/>
    <dgm:cxn modelId="{7DAE74F9-E232-4E14-A0D4-4EF1DEE361C3}" type="presParOf" srcId="{416957D6-F1F6-47C6-9C9D-01C552A2AC5C}" destId="{BBEEEC1E-7E54-4FF0-B8BB-E568720EACD0}" srcOrd="1" destOrd="0" presId="urn:microsoft.com/office/officeart/2005/8/layout/hierarchy2"/>
    <dgm:cxn modelId="{5F8124B7-5B98-4CE7-983E-DAB6FABBC179}" type="presParOf" srcId="{7AB9B6E6-F51A-4BCA-9B52-A3E3AFB3151F}" destId="{301FAC32-B6F4-4156-8D52-72AB452278A7}" srcOrd="2" destOrd="0" presId="urn:microsoft.com/office/officeart/2005/8/layout/hierarchy2"/>
    <dgm:cxn modelId="{4099D2CC-F697-48CD-AC50-91CA1CAA59A7}" type="presParOf" srcId="{301FAC32-B6F4-4156-8D52-72AB452278A7}" destId="{4B2E41B3-7880-4D7F-9BB9-A3F76109323F}" srcOrd="0" destOrd="0" presId="urn:microsoft.com/office/officeart/2005/8/layout/hierarchy2"/>
    <dgm:cxn modelId="{33000B40-EC43-4C1D-BB1A-0DBE8E01BCA8}" type="presParOf" srcId="{7AB9B6E6-F51A-4BCA-9B52-A3E3AFB3151F}" destId="{110E30B4-083E-416C-AAB5-81BDB1D78D86}" srcOrd="3" destOrd="0" presId="urn:microsoft.com/office/officeart/2005/8/layout/hierarchy2"/>
    <dgm:cxn modelId="{6EC9B803-523E-48C6-8E75-A76FD856BF13}" type="presParOf" srcId="{110E30B4-083E-416C-AAB5-81BDB1D78D86}" destId="{53C0511B-8CCA-4A99-A389-5BDAFD6FF1BD}" srcOrd="0" destOrd="0" presId="urn:microsoft.com/office/officeart/2005/8/layout/hierarchy2"/>
    <dgm:cxn modelId="{674BB3CF-5DCD-44AB-8CA9-4AEB53D0C057}" type="presParOf" srcId="{110E30B4-083E-416C-AAB5-81BDB1D78D86}" destId="{E62B62E7-15A6-430B-9AF3-F42149D3C1DE}" srcOrd="1" destOrd="0" presId="urn:microsoft.com/office/officeart/2005/8/layout/hierarchy2"/>
    <dgm:cxn modelId="{837AFE56-54A9-43F0-9CAC-2F10D86D4075}" type="presParOf" srcId="{7AB9B6E6-F51A-4BCA-9B52-A3E3AFB3151F}" destId="{EDFF1855-A5E8-4E7A-94EC-CFFDB58FB369}" srcOrd="4" destOrd="0" presId="urn:microsoft.com/office/officeart/2005/8/layout/hierarchy2"/>
    <dgm:cxn modelId="{0D8C5CE7-3B3D-40BC-832D-83395AA7257F}" type="presParOf" srcId="{EDFF1855-A5E8-4E7A-94EC-CFFDB58FB369}" destId="{045362AC-A878-4F2B-A0A3-AB75E6E86258}" srcOrd="0" destOrd="0" presId="urn:microsoft.com/office/officeart/2005/8/layout/hierarchy2"/>
    <dgm:cxn modelId="{17AD189E-6B1D-49D1-9B5E-D8BC7E366FF2}" type="presParOf" srcId="{7AB9B6E6-F51A-4BCA-9B52-A3E3AFB3151F}" destId="{501FD7AA-B8DE-491A-8C42-424B13D03969}" srcOrd="5" destOrd="0" presId="urn:microsoft.com/office/officeart/2005/8/layout/hierarchy2"/>
    <dgm:cxn modelId="{79560106-FE5F-448E-B90C-3740C0BF635B}" type="presParOf" srcId="{501FD7AA-B8DE-491A-8C42-424B13D03969}" destId="{A3C2C2E5-50E5-498C-BA48-E99B802BB4B4}" srcOrd="0" destOrd="0" presId="urn:microsoft.com/office/officeart/2005/8/layout/hierarchy2"/>
    <dgm:cxn modelId="{253F2B84-AEB3-40F9-9A9F-690E77A5190E}" type="presParOf" srcId="{501FD7AA-B8DE-491A-8C42-424B13D03969}" destId="{C24DC6E3-CF69-49DB-ACA4-CB4A30E7A9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BCF7-3CFC-4C8C-91AD-047DBB6FDA95}">
      <dsp:nvSpPr>
        <dsp:cNvPr id="0" name=""/>
        <dsp:cNvSpPr/>
      </dsp:nvSpPr>
      <dsp:spPr>
        <a:xfrm>
          <a:off x="142891" y="1323337"/>
          <a:ext cx="1847659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LLVM</a:t>
          </a:r>
        </a:p>
      </dsp:txBody>
      <dsp:txXfrm>
        <a:off x="142891" y="1323337"/>
        <a:ext cx="1847659" cy="568012"/>
      </dsp:txXfrm>
    </dsp:sp>
    <dsp:sp modelId="{CD77B595-BC9F-4115-9887-844C1ACAAD4C}">
      <dsp:nvSpPr>
        <dsp:cNvPr id="0" name=""/>
        <dsp:cNvSpPr/>
      </dsp:nvSpPr>
      <dsp:spPr>
        <a:xfrm>
          <a:off x="1990550" y="45309"/>
          <a:ext cx="555954" cy="3124068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DA1C-5544-4E65-8753-743252FF2F39}">
      <dsp:nvSpPr>
        <dsp:cNvPr id="0" name=""/>
        <dsp:cNvSpPr/>
      </dsp:nvSpPr>
      <dsp:spPr>
        <a:xfrm>
          <a:off x="2768887" y="335707"/>
          <a:ext cx="8218183" cy="254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Customizable compiler infrastructure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Converts code to an intermediate representation (LLVM IR), and then into machine code using architecture-specific backends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Built-in code validation APIs and tools (ensures well-formed queries)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Optimizes code at runtime based on dynamic information</a:t>
          </a:r>
        </a:p>
      </dsp:txBody>
      <dsp:txXfrm>
        <a:off x="2768887" y="335707"/>
        <a:ext cx="8218183" cy="2543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6FCDD-1C46-4E71-BD2F-DD0B467C0FD1}">
      <dsp:nvSpPr>
        <dsp:cNvPr id="0" name=""/>
        <dsp:cNvSpPr/>
      </dsp:nvSpPr>
      <dsp:spPr>
        <a:xfrm>
          <a:off x="6270" y="267083"/>
          <a:ext cx="1874185" cy="112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Query Plan</a:t>
          </a:r>
        </a:p>
      </dsp:txBody>
      <dsp:txXfrm>
        <a:off x="39206" y="300019"/>
        <a:ext cx="1808313" cy="1058639"/>
      </dsp:txXfrm>
    </dsp:sp>
    <dsp:sp modelId="{B7362C62-7960-4C1D-9CFA-00B3F022219B}">
      <dsp:nvSpPr>
        <dsp:cNvPr id="0" name=""/>
        <dsp:cNvSpPr/>
      </dsp:nvSpPr>
      <dsp:spPr>
        <a:xfrm>
          <a:off x="2067874" y="596940"/>
          <a:ext cx="397327" cy="464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67874" y="689900"/>
        <a:ext cx="278129" cy="278878"/>
      </dsp:txXfrm>
    </dsp:sp>
    <dsp:sp modelId="{6DA6C2D0-550C-424A-B9A1-F92237504E32}">
      <dsp:nvSpPr>
        <dsp:cNvPr id="0" name=""/>
        <dsp:cNvSpPr/>
      </dsp:nvSpPr>
      <dsp:spPr>
        <a:xfrm>
          <a:off x="2630130" y="267083"/>
          <a:ext cx="1874185" cy="112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Intermediate Representation (LLVM IR)</a:t>
          </a:r>
        </a:p>
      </dsp:txBody>
      <dsp:txXfrm>
        <a:off x="2663066" y="300019"/>
        <a:ext cx="1808313" cy="1058639"/>
      </dsp:txXfrm>
    </dsp:sp>
    <dsp:sp modelId="{8858971F-10BF-4B36-AC98-3DE037875A03}">
      <dsp:nvSpPr>
        <dsp:cNvPr id="0" name=""/>
        <dsp:cNvSpPr/>
      </dsp:nvSpPr>
      <dsp:spPr>
        <a:xfrm>
          <a:off x="4691734" y="596940"/>
          <a:ext cx="397327" cy="464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91734" y="689900"/>
        <a:ext cx="278129" cy="278878"/>
      </dsp:txXfrm>
    </dsp:sp>
    <dsp:sp modelId="{B9BB790B-49C5-4162-899E-0A658A2BA22C}">
      <dsp:nvSpPr>
        <dsp:cNvPr id="0" name=""/>
        <dsp:cNvSpPr/>
      </dsp:nvSpPr>
      <dsp:spPr>
        <a:xfrm>
          <a:off x="5253990" y="267083"/>
          <a:ext cx="1874185" cy="112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Native CPU Code</a:t>
          </a:r>
        </a:p>
      </dsp:txBody>
      <dsp:txXfrm>
        <a:off x="5286926" y="300019"/>
        <a:ext cx="1808313" cy="1058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6FCDD-1C46-4E71-BD2F-DD0B467C0FD1}">
      <dsp:nvSpPr>
        <dsp:cNvPr id="0" name=""/>
        <dsp:cNvSpPr/>
      </dsp:nvSpPr>
      <dsp:spPr>
        <a:xfrm>
          <a:off x="4283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Query Plan</a:t>
          </a:r>
        </a:p>
      </dsp:txBody>
      <dsp:txXfrm>
        <a:off x="37196" y="300392"/>
        <a:ext cx="1807039" cy="1057893"/>
      </dsp:txXfrm>
    </dsp:sp>
    <dsp:sp modelId="{B7362C62-7960-4C1D-9CFA-00B3F022219B}">
      <dsp:nvSpPr>
        <dsp:cNvPr id="0" name=""/>
        <dsp:cNvSpPr/>
      </dsp:nvSpPr>
      <dsp:spPr>
        <a:xfrm>
          <a:off x="2064436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64436" y="689998"/>
        <a:ext cx="277933" cy="278682"/>
      </dsp:txXfrm>
    </dsp:sp>
    <dsp:sp modelId="{6DA6C2D0-550C-424A-B9A1-F92237504E32}">
      <dsp:nvSpPr>
        <dsp:cNvPr id="0" name=""/>
        <dsp:cNvSpPr/>
      </dsp:nvSpPr>
      <dsp:spPr>
        <a:xfrm>
          <a:off x="2626295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Intermediate Representation (LLVM IR)</a:t>
          </a:r>
        </a:p>
      </dsp:txBody>
      <dsp:txXfrm>
        <a:off x="2659208" y="300392"/>
        <a:ext cx="1807039" cy="1057893"/>
      </dsp:txXfrm>
    </dsp:sp>
    <dsp:sp modelId="{8858971F-10BF-4B36-AC98-3DE037875A03}">
      <dsp:nvSpPr>
        <dsp:cNvPr id="0" name=""/>
        <dsp:cNvSpPr/>
      </dsp:nvSpPr>
      <dsp:spPr>
        <a:xfrm>
          <a:off x="4686448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86448" y="689998"/>
        <a:ext cx="277933" cy="278682"/>
      </dsp:txXfrm>
    </dsp:sp>
    <dsp:sp modelId="{B9BB790B-49C5-4162-899E-0A658A2BA22C}">
      <dsp:nvSpPr>
        <dsp:cNvPr id="0" name=""/>
        <dsp:cNvSpPr/>
      </dsp:nvSpPr>
      <dsp:spPr>
        <a:xfrm>
          <a:off x="5248308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PTX (using NNVM)</a:t>
          </a:r>
        </a:p>
      </dsp:txBody>
      <dsp:txXfrm>
        <a:off x="5281221" y="300392"/>
        <a:ext cx="1807039" cy="1057893"/>
      </dsp:txXfrm>
    </dsp:sp>
    <dsp:sp modelId="{46A9B785-47CD-42A4-B8F1-F68A7A0E0FEE}">
      <dsp:nvSpPr>
        <dsp:cNvPr id="0" name=""/>
        <dsp:cNvSpPr/>
      </dsp:nvSpPr>
      <dsp:spPr>
        <a:xfrm>
          <a:off x="7308460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308460" y="689998"/>
        <a:ext cx="277933" cy="278682"/>
      </dsp:txXfrm>
    </dsp:sp>
    <dsp:sp modelId="{43D175CE-8C15-4677-9CF6-D4CA51D2225C}">
      <dsp:nvSpPr>
        <dsp:cNvPr id="0" name=""/>
        <dsp:cNvSpPr/>
      </dsp:nvSpPr>
      <dsp:spPr>
        <a:xfrm>
          <a:off x="7870320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Native GPU Code</a:t>
          </a:r>
        </a:p>
      </dsp:txBody>
      <dsp:txXfrm>
        <a:off x="7903233" y="300392"/>
        <a:ext cx="1807039" cy="1057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6FCDD-1C46-4E71-BD2F-DD0B467C0FD1}">
      <dsp:nvSpPr>
        <dsp:cNvPr id="0" name=""/>
        <dsp:cNvSpPr/>
      </dsp:nvSpPr>
      <dsp:spPr>
        <a:xfrm>
          <a:off x="6293" y="265016"/>
          <a:ext cx="1881077" cy="112864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x*2</a:t>
          </a:r>
        </a:p>
      </dsp:txBody>
      <dsp:txXfrm>
        <a:off x="39350" y="298073"/>
        <a:ext cx="1814963" cy="1062532"/>
      </dsp:txXfrm>
    </dsp:sp>
    <dsp:sp modelId="{B7362C62-7960-4C1D-9CFA-00B3F022219B}">
      <dsp:nvSpPr>
        <dsp:cNvPr id="0" name=""/>
        <dsp:cNvSpPr/>
      </dsp:nvSpPr>
      <dsp:spPr>
        <a:xfrm>
          <a:off x="2075478" y="596085"/>
          <a:ext cx="398788" cy="46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75478" y="689386"/>
        <a:ext cx="279152" cy="279905"/>
      </dsp:txXfrm>
    </dsp:sp>
    <dsp:sp modelId="{6DA6C2D0-550C-424A-B9A1-F92237504E32}">
      <dsp:nvSpPr>
        <dsp:cNvPr id="0" name=""/>
        <dsp:cNvSpPr/>
      </dsp:nvSpPr>
      <dsp:spPr>
        <a:xfrm>
          <a:off x="2639801" y="265016"/>
          <a:ext cx="1881077" cy="1128646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/>
              </a:solidFill>
            </a:rPr>
            <a:t>Store in register</a:t>
          </a:r>
        </a:p>
      </dsp:txBody>
      <dsp:txXfrm>
        <a:off x="2672858" y="298073"/>
        <a:ext cx="1814963" cy="1062532"/>
      </dsp:txXfrm>
    </dsp:sp>
    <dsp:sp modelId="{8858971F-10BF-4B36-AC98-3DE037875A03}">
      <dsp:nvSpPr>
        <dsp:cNvPr id="0" name=""/>
        <dsp:cNvSpPr/>
      </dsp:nvSpPr>
      <dsp:spPr>
        <a:xfrm>
          <a:off x="4708986" y="596085"/>
          <a:ext cx="398788" cy="46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08986" y="689386"/>
        <a:ext cx="279152" cy="279905"/>
      </dsp:txXfrm>
    </dsp:sp>
    <dsp:sp modelId="{B9BB790B-49C5-4162-899E-0A658A2BA22C}">
      <dsp:nvSpPr>
        <dsp:cNvPr id="0" name=""/>
        <dsp:cNvSpPr/>
      </dsp:nvSpPr>
      <dsp:spPr>
        <a:xfrm>
          <a:off x="5273310" y="265016"/>
          <a:ext cx="1881077" cy="112864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Compute final result (add 3)</a:t>
          </a:r>
        </a:p>
      </dsp:txBody>
      <dsp:txXfrm>
        <a:off x="5306367" y="298073"/>
        <a:ext cx="1814963" cy="1062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6FCDD-1C46-4E71-BD2F-DD0B467C0FD1}">
      <dsp:nvSpPr>
        <dsp:cNvPr id="0" name=""/>
        <dsp:cNvSpPr/>
      </dsp:nvSpPr>
      <dsp:spPr>
        <a:xfrm>
          <a:off x="4283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x*2 for a number of rows</a:t>
          </a:r>
        </a:p>
      </dsp:txBody>
      <dsp:txXfrm>
        <a:off x="37196" y="300392"/>
        <a:ext cx="1807039" cy="1057893"/>
      </dsp:txXfrm>
    </dsp:sp>
    <dsp:sp modelId="{B7362C62-7960-4C1D-9CFA-00B3F022219B}">
      <dsp:nvSpPr>
        <dsp:cNvPr id="0" name=""/>
        <dsp:cNvSpPr/>
      </dsp:nvSpPr>
      <dsp:spPr>
        <a:xfrm>
          <a:off x="2064436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64436" y="689998"/>
        <a:ext cx="277933" cy="278682"/>
      </dsp:txXfrm>
    </dsp:sp>
    <dsp:sp modelId="{6DA6C2D0-550C-424A-B9A1-F92237504E32}">
      <dsp:nvSpPr>
        <dsp:cNvPr id="0" name=""/>
        <dsp:cNvSpPr/>
      </dsp:nvSpPr>
      <dsp:spPr>
        <a:xfrm>
          <a:off x="2626295" y="267479"/>
          <a:ext cx="1872865" cy="1123719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2"/>
              </a:solidFill>
            </a:rPr>
            <a:t>Store in buffer</a:t>
          </a:r>
        </a:p>
      </dsp:txBody>
      <dsp:txXfrm>
        <a:off x="2659208" y="300392"/>
        <a:ext cx="1807039" cy="1057893"/>
      </dsp:txXfrm>
    </dsp:sp>
    <dsp:sp modelId="{8858971F-10BF-4B36-AC98-3DE037875A03}">
      <dsp:nvSpPr>
        <dsp:cNvPr id="0" name=""/>
        <dsp:cNvSpPr/>
      </dsp:nvSpPr>
      <dsp:spPr>
        <a:xfrm>
          <a:off x="4686448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86448" y="689998"/>
        <a:ext cx="277933" cy="278682"/>
      </dsp:txXfrm>
    </dsp:sp>
    <dsp:sp modelId="{B9BB790B-49C5-4162-899E-0A658A2BA22C}">
      <dsp:nvSpPr>
        <dsp:cNvPr id="0" name=""/>
        <dsp:cNvSpPr/>
      </dsp:nvSpPr>
      <dsp:spPr>
        <a:xfrm>
          <a:off x="5248308" y="267479"/>
          <a:ext cx="1872865" cy="1123719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2"/>
              </a:solidFill>
            </a:rPr>
            <a:t>Read intermediate result from buffer</a:t>
          </a:r>
        </a:p>
      </dsp:txBody>
      <dsp:txXfrm>
        <a:off x="5281221" y="300392"/>
        <a:ext cx="1807039" cy="1057893"/>
      </dsp:txXfrm>
    </dsp:sp>
    <dsp:sp modelId="{46A9B785-47CD-42A4-B8F1-F68A7A0E0FEE}">
      <dsp:nvSpPr>
        <dsp:cNvPr id="0" name=""/>
        <dsp:cNvSpPr/>
      </dsp:nvSpPr>
      <dsp:spPr>
        <a:xfrm>
          <a:off x="7308460" y="597104"/>
          <a:ext cx="397047" cy="46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08460" y="689998"/>
        <a:ext cx="277933" cy="278682"/>
      </dsp:txXfrm>
    </dsp:sp>
    <dsp:sp modelId="{43D175CE-8C15-4677-9CF6-D4CA51D2225C}">
      <dsp:nvSpPr>
        <dsp:cNvPr id="0" name=""/>
        <dsp:cNvSpPr/>
      </dsp:nvSpPr>
      <dsp:spPr>
        <a:xfrm>
          <a:off x="7870320" y="267479"/>
          <a:ext cx="1872865" cy="112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Compute final result (add 3)</a:t>
          </a:r>
        </a:p>
      </dsp:txBody>
      <dsp:txXfrm>
        <a:off x="7903233" y="300392"/>
        <a:ext cx="1807039" cy="1057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716F7-7D06-408B-AF3E-C4290BA33D7F}">
      <dsp:nvSpPr>
        <dsp:cNvPr id="0" name=""/>
        <dsp:cNvSpPr/>
      </dsp:nvSpPr>
      <dsp:spPr>
        <a:xfrm>
          <a:off x="2994" y="212890"/>
          <a:ext cx="2920045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LLVM</a:t>
          </a:r>
        </a:p>
      </dsp:txBody>
      <dsp:txXfrm>
        <a:off x="2994" y="212890"/>
        <a:ext cx="2920045" cy="1126714"/>
      </dsp:txXfrm>
    </dsp:sp>
    <dsp:sp modelId="{898F09B3-1876-4B92-BD03-4363035AA215}">
      <dsp:nvSpPr>
        <dsp:cNvPr id="0" name=""/>
        <dsp:cNvSpPr/>
      </dsp:nvSpPr>
      <dsp:spPr>
        <a:xfrm>
          <a:off x="2994" y="1339604"/>
          <a:ext cx="2920045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MapD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memSQL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Cloudera Impala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VitesseDB</a:t>
          </a:r>
          <a:endParaRPr lang="en-US" sz="3400" kern="1200" dirty="0"/>
        </a:p>
      </dsp:txBody>
      <dsp:txXfrm>
        <a:off x="2994" y="1339604"/>
        <a:ext cx="2920045" cy="2799900"/>
      </dsp:txXfrm>
    </dsp:sp>
    <dsp:sp modelId="{E16C81DC-271E-429D-B5BF-F263F40C77A1}">
      <dsp:nvSpPr>
        <dsp:cNvPr id="0" name=""/>
        <dsp:cNvSpPr/>
      </dsp:nvSpPr>
      <dsp:spPr>
        <a:xfrm>
          <a:off x="3331846" y="212890"/>
          <a:ext cx="2920045" cy="1126714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JVM</a:t>
          </a:r>
        </a:p>
      </dsp:txBody>
      <dsp:txXfrm>
        <a:off x="3331846" y="212890"/>
        <a:ext cx="2920045" cy="1126714"/>
      </dsp:txXfrm>
    </dsp:sp>
    <dsp:sp modelId="{72719EDB-2601-4028-927A-0F9002BCA6A8}">
      <dsp:nvSpPr>
        <dsp:cNvPr id="0" name=""/>
        <dsp:cNvSpPr/>
      </dsp:nvSpPr>
      <dsp:spPr>
        <a:xfrm>
          <a:off x="3331846" y="1339604"/>
          <a:ext cx="2920045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Oracle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Apache Spark</a:t>
          </a:r>
        </a:p>
      </dsp:txBody>
      <dsp:txXfrm>
        <a:off x="3331846" y="1339604"/>
        <a:ext cx="2920045" cy="2799900"/>
      </dsp:txXfrm>
    </dsp:sp>
    <dsp:sp modelId="{343781D2-318F-4A4C-B48D-231D88D48F6C}">
      <dsp:nvSpPr>
        <dsp:cNvPr id="0" name=""/>
        <dsp:cNvSpPr/>
      </dsp:nvSpPr>
      <dsp:spPr>
        <a:xfrm>
          <a:off x="6649251" y="212890"/>
          <a:ext cx="2920045" cy="1126714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Other Interpreted</a:t>
          </a:r>
        </a:p>
      </dsp:txBody>
      <dsp:txXfrm>
        <a:off x="6649251" y="212890"/>
        <a:ext cx="2920045" cy="1126714"/>
      </dsp:txXfrm>
    </dsp:sp>
    <dsp:sp modelId="{316645AD-C79C-43EC-A084-3CD480AD385D}">
      <dsp:nvSpPr>
        <dsp:cNvPr id="0" name=""/>
        <dsp:cNvSpPr/>
      </dsp:nvSpPr>
      <dsp:spPr>
        <a:xfrm>
          <a:off x="6649251" y="1339604"/>
          <a:ext cx="2920045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PostgreSQL*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Many others</a:t>
          </a:r>
        </a:p>
      </dsp:txBody>
      <dsp:txXfrm>
        <a:off x="6649251" y="1339604"/>
        <a:ext cx="2920045" cy="2799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6FCDD-1C46-4E71-BD2F-DD0B467C0FD1}">
      <dsp:nvSpPr>
        <dsp:cNvPr id="0" name=""/>
        <dsp:cNvSpPr/>
      </dsp:nvSpPr>
      <dsp:spPr>
        <a:xfrm>
          <a:off x="2041" y="0"/>
          <a:ext cx="2088547" cy="1119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Query Plan</a:t>
          </a:r>
        </a:p>
      </dsp:txBody>
      <dsp:txXfrm>
        <a:off x="34817" y="32776"/>
        <a:ext cx="2022995" cy="10535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6548A-4488-4294-817B-A707B9962F2A}">
      <dsp:nvSpPr>
        <dsp:cNvPr id="0" name=""/>
        <dsp:cNvSpPr/>
      </dsp:nvSpPr>
      <dsp:spPr>
        <a:xfrm>
          <a:off x="0" y="0"/>
          <a:ext cx="2034546" cy="1119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Scaffold</a:t>
          </a:r>
        </a:p>
      </dsp:txBody>
      <dsp:txXfrm>
        <a:off x="32776" y="32776"/>
        <a:ext cx="1968994" cy="1053509"/>
      </dsp:txXfrm>
    </dsp:sp>
    <dsp:sp modelId="{2384168D-B0B2-4EAC-B2E5-C3CC52ABD3E8}">
      <dsp:nvSpPr>
        <dsp:cNvPr id="0" name=""/>
        <dsp:cNvSpPr/>
      </dsp:nvSpPr>
      <dsp:spPr>
        <a:xfrm>
          <a:off x="2238239" y="307246"/>
          <a:ext cx="431829" cy="50456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38239" y="408159"/>
        <a:ext cx="302280" cy="302741"/>
      </dsp:txXfrm>
    </dsp:sp>
    <dsp:sp modelId="{B9BB790B-49C5-4162-899E-0A658A2BA22C}">
      <dsp:nvSpPr>
        <dsp:cNvPr id="0" name=""/>
        <dsp:cNvSpPr/>
      </dsp:nvSpPr>
      <dsp:spPr>
        <a:xfrm>
          <a:off x="2849318" y="0"/>
          <a:ext cx="2034546" cy="1119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QASM (using </a:t>
          </a:r>
          <a:r>
            <a:rPr lang="en-US" sz="2600" kern="1200" dirty="0" err="1"/>
            <a:t>ScaffCC</a:t>
          </a:r>
          <a:r>
            <a:rPr lang="en-US" sz="2600" kern="1200" dirty="0"/>
            <a:t>)</a:t>
          </a:r>
        </a:p>
      </dsp:txBody>
      <dsp:txXfrm>
        <a:off x="2882094" y="32776"/>
        <a:ext cx="1968994" cy="10535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8D831-E3B5-40FD-AD29-440AAC7664FF}">
      <dsp:nvSpPr>
        <dsp:cNvPr id="0" name=""/>
        <dsp:cNvSpPr/>
      </dsp:nvSpPr>
      <dsp:spPr>
        <a:xfrm>
          <a:off x="180325" y="922812"/>
          <a:ext cx="1602644" cy="801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l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Query Plan</a:t>
          </a:r>
        </a:p>
      </dsp:txBody>
      <dsp:txXfrm>
        <a:off x="203795" y="946282"/>
        <a:ext cx="1555704" cy="754382"/>
      </dsp:txXfrm>
    </dsp:sp>
    <dsp:sp modelId="{8FE84B9F-77ED-4FD1-99DC-C5535B088F0E}">
      <dsp:nvSpPr>
        <dsp:cNvPr id="0" name=""/>
        <dsp:cNvSpPr/>
      </dsp:nvSpPr>
      <dsp:spPr>
        <a:xfrm rot="18289469">
          <a:off x="1542215" y="835467"/>
          <a:ext cx="112256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2566" y="27246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5434" y="834649"/>
        <a:ext cx="56128" cy="56128"/>
      </dsp:txXfrm>
    </dsp:sp>
    <dsp:sp modelId="{D3B3DADB-E3A8-484A-920A-1266449DE385}">
      <dsp:nvSpPr>
        <dsp:cNvPr id="0" name=""/>
        <dsp:cNvSpPr/>
      </dsp:nvSpPr>
      <dsp:spPr>
        <a:xfrm>
          <a:off x="2424027" y="1292"/>
          <a:ext cx="1602644" cy="801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l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CPU</a:t>
          </a:r>
        </a:p>
      </dsp:txBody>
      <dsp:txXfrm>
        <a:off x="2447497" y="24762"/>
        <a:ext cx="1555704" cy="754382"/>
      </dsp:txXfrm>
    </dsp:sp>
    <dsp:sp modelId="{301FAC32-B6F4-4156-8D52-72AB452278A7}">
      <dsp:nvSpPr>
        <dsp:cNvPr id="0" name=""/>
        <dsp:cNvSpPr/>
      </dsp:nvSpPr>
      <dsp:spPr>
        <a:xfrm>
          <a:off x="1782970" y="1296227"/>
          <a:ext cx="6410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1057" y="27246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7472" y="1307447"/>
        <a:ext cx="32052" cy="32052"/>
      </dsp:txXfrm>
    </dsp:sp>
    <dsp:sp modelId="{53C0511B-8CCA-4A99-A389-5BDAFD6FF1BD}">
      <dsp:nvSpPr>
        <dsp:cNvPr id="0" name=""/>
        <dsp:cNvSpPr/>
      </dsp:nvSpPr>
      <dsp:spPr>
        <a:xfrm>
          <a:off x="2424027" y="922812"/>
          <a:ext cx="1602644" cy="801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l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GPU</a:t>
          </a:r>
        </a:p>
      </dsp:txBody>
      <dsp:txXfrm>
        <a:off x="2447497" y="946282"/>
        <a:ext cx="1555704" cy="754382"/>
      </dsp:txXfrm>
    </dsp:sp>
    <dsp:sp modelId="{EDFF1855-A5E8-4E7A-94EC-CFFDB58FB369}">
      <dsp:nvSpPr>
        <dsp:cNvPr id="0" name=""/>
        <dsp:cNvSpPr/>
      </dsp:nvSpPr>
      <dsp:spPr>
        <a:xfrm rot="3310531">
          <a:off x="1542215" y="1756988"/>
          <a:ext cx="112256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2566" y="27246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5434" y="1756170"/>
        <a:ext cx="56128" cy="56128"/>
      </dsp:txXfrm>
    </dsp:sp>
    <dsp:sp modelId="{A3C2C2E5-50E5-498C-BA48-E99B802BB4B4}">
      <dsp:nvSpPr>
        <dsp:cNvPr id="0" name=""/>
        <dsp:cNvSpPr/>
      </dsp:nvSpPr>
      <dsp:spPr>
        <a:xfrm>
          <a:off x="2424027" y="1844333"/>
          <a:ext cx="1602644" cy="801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l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QPU</a:t>
          </a:r>
        </a:p>
      </dsp:txBody>
      <dsp:txXfrm>
        <a:off x="2447497" y="1867803"/>
        <a:ext cx="1555704" cy="754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mapd.com/demos/tweetm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E56-6F2C-483F-9B8A-284A5A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A33-C3F8-43FC-B126-D92D408D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60" y="1709057"/>
            <a:ext cx="2122714" cy="4023360"/>
          </a:xfrm>
        </p:spPr>
        <p:txBody>
          <a:bodyPr/>
          <a:lstStyle/>
          <a:p>
            <a:endParaRPr lang="en-US" dirty="0"/>
          </a:p>
          <a:p>
            <a:r>
              <a:rPr lang="en-US" sz="3200" dirty="0" err="1"/>
              <a:t>Abeer</a:t>
            </a:r>
            <a:endParaRPr lang="en-US" sz="3200" dirty="0"/>
          </a:p>
          <a:p>
            <a:r>
              <a:rPr lang="en-US" sz="3200" dirty="0"/>
              <a:t>David</a:t>
            </a:r>
          </a:p>
          <a:p>
            <a:r>
              <a:rPr lang="en-US" sz="3200" dirty="0"/>
              <a:t>Xiang</a:t>
            </a:r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D80046E2-CEBC-4C5A-95B1-FE4B6169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06" y="783771"/>
            <a:ext cx="5165284" cy="56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70E33-78EB-4859-A425-209558544585}"/>
              </a:ext>
            </a:extLst>
          </p:cNvPr>
          <p:cNvSpPr txBox="1"/>
          <p:nvPr/>
        </p:nvSpPr>
        <p:spPr>
          <a:xfrm>
            <a:off x="9149454" y="2279418"/>
            <a:ext cx="2122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Level of Expertise:  Dora the Explorer</a:t>
            </a:r>
          </a:p>
        </p:txBody>
      </p:sp>
    </p:spTree>
    <p:extLst>
      <p:ext uri="{BB962C8B-B14F-4D97-AF65-F5344CB8AC3E}">
        <p14:creationId xmlns:p14="http://schemas.microsoft.com/office/powerpoint/2010/main" val="44440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compiling in </a:t>
            </a:r>
            <a:r>
              <a:rPr lang="en-US" dirty="0" err="1"/>
              <a:t>mapd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Just in Time (JIT) compiling using LLVM (Low Level Virtual Machine) compiler infrastructure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ECA132-10C9-41A2-859D-CED746415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495737"/>
              </p:ext>
            </p:extLst>
          </p:nvPr>
        </p:nvGraphicFramePr>
        <p:xfrm>
          <a:off x="328613" y="3257550"/>
          <a:ext cx="11129962" cy="321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69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68253"/>
            <a:ext cx="9720072" cy="1499616"/>
          </a:xfrm>
        </p:spPr>
        <p:txBody>
          <a:bodyPr/>
          <a:lstStyle/>
          <a:p>
            <a:r>
              <a:rPr lang="en-US" dirty="0"/>
              <a:t>Query Compiling in </a:t>
            </a:r>
            <a:r>
              <a:rPr lang="en-US" dirty="0" err="1"/>
              <a:t>mapd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20188"/>
            <a:ext cx="9720073" cy="449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Query execution: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094097-9193-482E-AB7E-AE1159AF8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881028"/>
              </p:ext>
            </p:extLst>
          </p:nvPr>
        </p:nvGraphicFramePr>
        <p:xfrm>
          <a:off x="1384819" y="2536396"/>
          <a:ext cx="7134447" cy="16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41FDA8-3CA6-4423-BD26-CF9692345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677353"/>
              </p:ext>
            </p:extLst>
          </p:nvPr>
        </p:nvGraphicFramePr>
        <p:xfrm>
          <a:off x="1384819" y="3956310"/>
          <a:ext cx="9747470" cy="16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B4A7F1E-A8B2-40A4-8944-E170C53CA050}"/>
              </a:ext>
            </a:extLst>
          </p:cNvPr>
          <p:cNvSpPr/>
          <p:nvPr/>
        </p:nvSpPr>
        <p:spPr>
          <a:xfrm>
            <a:off x="252380" y="3061966"/>
            <a:ext cx="11438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6871A-5E05-44A1-81C2-907C86E086D5}"/>
              </a:ext>
            </a:extLst>
          </p:cNvPr>
          <p:cNvSpPr/>
          <p:nvPr/>
        </p:nvSpPr>
        <p:spPr>
          <a:xfrm>
            <a:off x="255922" y="4437105"/>
            <a:ext cx="11438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</a:t>
            </a:r>
            <a:r>
              <a:rPr 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12E4C-CDA4-4E16-9369-97A4D358DE59}"/>
              </a:ext>
            </a:extLst>
          </p:cNvPr>
          <p:cNvSpPr txBox="1"/>
          <p:nvPr/>
        </p:nvSpPr>
        <p:spPr>
          <a:xfrm>
            <a:off x="4248612" y="5709066"/>
            <a:ext cx="1406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From LLVM IR</a:t>
            </a:r>
          </a:p>
          <a:p>
            <a:r>
              <a:rPr lang="en-US" i="1" dirty="0">
                <a:solidFill>
                  <a:srgbClr val="FF0000"/>
                </a:solidFill>
              </a:rPr>
              <a:t>To desired </a:t>
            </a:r>
          </a:p>
          <a:p>
            <a:r>
              <a:rPr lang="en-US" i="1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B7FAD7-2448-4ACC-AB61-87DA5314F28E}"/>
              </a:ext>
            </a:extLst>
          </p:cNvPr>
          <p:cNvSpPr/>
          <p:nvPr/>
        </p:nvSpPr>
        <p:spPr>
          <a:xfrm>
            <a:off x="3886199" y="2443165"/>
            <a:ext cx="2128838" cy="31718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3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Mapd</a:t>
            </a:r>
            <a:r>
              <a:rPr lang="en-US" dirty="0"/>
              <a:t> vs. traditional </a:t>
            </a:r>
            <a:r>
              <a:rPr lang="en-US" dirty="0" err="1"/>
              <a:t>dmbs</a:t>
            </a:r>
            <a:r>
              <a:rPr lang="en-US" dirty="0"/>
              <a:t> compiler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Key components of LLVM infrastructure: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Compiled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Low level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JIT (just in time)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951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04" y="483914"/>
            <a:ext cx="9720072" cy="1499616"/>
          </a:xfrm>
        </p:spPr>
        <p:txBody>
          <a:bodyPr>
            <a:normAutofit/>
          </a:bodyPr>
          <a:lstStyle/>
          <a:p>
            <a:r>
              <a:rPr lang="en-US" sz="4800" dirty="0"/>
              <a:t>Compiled vs.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97406"/>
            <a:ext cx="9720073" cy="4491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Traditional DBMS Interpreted (translated to machine code at runtime, line by line)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Interpreted vs Compiled:  x*2+3</a:t>
            </a:r>
            <a:endParaRPr lang="en-US"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36F732-E11F-48DC-9897-5D52C515C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883853"/>
              </p:ext>
            </p:extLst>
          </p:nvPr>
        </p:nvGraphicFramePr>
        <p:xfrm>
          <a:off x="1405803" y="4337207"/>
          <a:ext cx="7160681" cy="16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250F50B-C48C-49A5-96F5-C7C994D6C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450945"/>
              </p:ext>
            </p:extLst>
          </p:nvPr>
        </p:nvGraphicFramePr>
        <p:xfrm>
          <a:off x="1405803" y="2940331"/>
          <a:ext cx="9747470" cy="16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7370B2-F5A9-4181-B099-D235529A438F}"/>
              </a:ext>
            </a:extLst>
          </p:cNvPr>
          <p:cNvSpPr txBox="1"/>
          <p:nvPr/>
        </p:nvSpPr>
        <p:spPr>
          <a:xfrm>
            <a:off x="9148233" y="4415766"/>
            <a:ext cx="2505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Compiled query avoids: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from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memory for above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cache</a:t>
            </a:r>
          </a:p>
          <a:p>
            <a:r>
              <a:rPr lang="en-US" dirty="0"/>
              <a:t>Compiled query adds: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 overhead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18657-AF45-4474-9E1E-94D23714D7C6}"/>
              </a:ext>
            </a:extLst>
          </p:cNvPr>
          <p:cNvSpPr txBox="1"/>
          <p:nvPr/>
        </p:nvSpPr>
        <p:spPr>
          <a:xfrm>
            <a:off x="1560875" y="5805398"/>
            <a:ext cx="6932081" cy="6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LLVM JIT compiling means that compilation only occurs if the benefits are greater than the costs</a:t>
            </a:r>
          </a:p>
        </p:txBody>
      </p:sp>
    </p:spTree>
    <p:extLst>
      <p:ext uri="{BB962C8B-B14F-4D97-AF65-F5344CB8AC3E}">
        <p14:creationId xmlns:p14="http://schemas.microsoft.com/office/powerpoint/2010/main" val="332758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9734"/>
            <a:ext cx="9720072" cy="149961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Low level vs. high level </a:t>
            </a:r>
            <a:r>
              <a:rPr lang="en-US" sz="4800" dirty="0" err="1">
                <a:solidFill>
                  <a:schemeClr val="tx1"/>
                </a:solidFill>
              </a:rPr>
              <a:t>compilER</a:t>
            </a:r>
            <a:endParaRPr lang="en-US" sz="4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A898EB-2B59-4AB8-9B7D-736DC0759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449"/>
              </p:ext>
            </p:extLst>
          </p:nvPr>
        </p:nvGraphicFramePr>
        <p:xfrm>
          <a:off x="221993" y="2012622"/>
          <a:ext cx="1026954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9">
                  <a:extLst>
                    <a:ext uri="{9D8B030D-6E8A-4147-A177-3AD203B41FA5}">
                      <a16:colId xmlns:a16="http://schemas.microsoft.com/office/drawing/2014/main" val="2166102886"/>
                    </a:ext>
                  </a:extLst>
                </a:gridCol>
                <a:gridCol w="3406684">
                  <a:extLst>
                    <a:ext uri="{9D8B030D-6E8A-4147-A177-3AD203B41FA5}">
                      <a16:colId xmlns:a16="http://schemas.microsoft.com/office/drawing/2014/main" val="902627702"/>
                    </a:ext>
                  </a:extLst>
                </a:gridCol>
                <a:gridCol w="3953400">
                  <a:extLst>
                    <a:ext uri="{9D8B030D-6E8A-4147-A177-3AD203B41FA5}">
                      <a16:colId xmlns:a16="http://schemas.microsoft.com/office/drawing/2014/main" val="559833740"/>
                    </a:ext>
                  </a:extLst>
                </a:gridCol>
              </a:tblGrid>
              <a:tr h="595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LLVM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06601"/>
                  </a:ext>
                </a:extLst>
              </a:tr>
              <a:tr h="12188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VM architecture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Register-based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low level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very fast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Stack-based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Higher level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garbage collection, objects, etc.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VM runs during 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3052"/>
                  </a:ext>
                </a:extLst>
              </a:tr>
              <a:tr h="4431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Compiles to…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Native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72509"/>
                  </a:ext>
                </a:extLst>
              </a:tr>
              <a:tr h="4431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Output processing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Bytecode interpreted by VM (translated at runtime) or compiled to native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46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7BEBD-F5F2-4694-AA15-D25E574F5962}"/>
              </a:ext>
            </a:extLst>
          </p:cNvPr>
          <p:cNvSpPr txBox="1"/>
          <p:nvPr/>
        </p:nvSpPr>
        <p:spPr>
          <a:xfrm>
            <a:off x="10587789" y="429526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Interprets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F06E5-158E-4AFB-B24B-DD9F5C0F44F5}"/>
              </a:ext>
            </a:extLst>
          </p:cNvPr>
          <p:cNvSpPr txBox="1"/>
          <p:nvPr/>
        </p:nvSpPr>
        <p:spPr>
          <a:xfrm>
            <a:off x="10587789" y="524175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Compiles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9CB76-6F3F-4AC0-B842-9DB40F1413FC}"/>
              </a:ext>
            </a:extLst>
          </p:cNvPr>
          <p:cNvSpPr txBox="1"/>
          <p:nvPr/>
        </p:nvSpPr>
        <p:spPr>
          <a:xfrm>
            <a:off x="4292049" y="5834939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Compiled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04B6-4022-4B30-AEA6-BB4B6952E55B}"/>
              </a:ext>
            </a:extLst>
          </p:cNvPr>
          <p:cNvSpPr txBox="1"/>
          <p:nvPr/>
        </p:nvSpPr>
        <p:spPr>
          <a:xfrm>
            <a:off x="7789230" y="5834939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Interpreted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9D3D3-CBFA-494C-B206-1D49EA6E0026}"/>
              </a:ext>
            </a:extLst>
          </p:cNvPr>
          <p:cNvCxnSpPr/>
          <p:nvPr/>
        </p:nvCxnSpPr>
        <p:spPr>
          <a:xfrm flipH="1">
            <a:off x="10287000" y="4479935"/>
            <a:ext cx="300789" cy="0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F38AB1-BFB0-4D06-8F12-5BF1B98F9DFF}"/>
              </a:ext>
            </a:extLst>
          </p:cNvPr>
          <p:cNvCxnSpPr/>
          <p:nvPr/>
        </p:nvCxnSpPr>
        <p:spPr>
          <a:xfrm flipH="1">
            <a:off x="10295019" y="5426421"/>
            <a:ext cx="300789" cy="0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5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CB337-AEC2-476C-83AF-B32F9B04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3823262"/>
            <a:ext cx="5928360" cy="2778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19901"/>
            <a:ext cx="9720072" cy="1499616"/>
          </a:xfrm>
        </p:spPr>
        <p:txBody>
          <a:bodyPr/>
          <a:lstStyle/>
          <a:p>
            <a:r>
              <a:rPr lang="en-US" dirty="0"/>
              <a:t>JIT vs. non-optimized low level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3574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Efficiently Compiling Efficient Query Plans for Modern Hardware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– Neumann, VLDB, 2011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2400" dirty="0"/>
              <a:t>Used 5 different types of query to benchmark </a:t>
            </a:r>
            <a:r>
              <a:rPr lang="en-US" sz="2400" b="1" dirty="0">
                <a:solidFill>
                  <a:srgbClr val="00B0F0"/>
                </a:solidFill>
              </a:rPr>
              <a:t>LLVM-compiled query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9933"/>
                </a:solidFill>
              </a:rPr>
              <a:t>C++ compiled query</a:t>
            </a:r>
            <a:r>
              <a:rPr lang="en-US" sz="2400" dirty="0"/>
              <a:t>, standard disk-based DBMS, and two others: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33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BDC5C1-D75E-4BD8-832E-499D69F48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29843"/>
              </p:ext>
            </p:extLst>
          </p:nvPr>
        </p:nvGraphicFramePr>
        <p:xfrm>
          <a:off x="1417638" y="1431227"/>
          <a:ext cx="9583738" cy="435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B1C14C-790C-479C-BF24-0C3EE8E5455B}"/>
              </a:ext>
            </a:extLst>
          </p:cNvPr>
          <p:cNvSpPr txBox="1"/>
          <p:nvPr/>
        </p:nvSpPr>
        <p:spPr>
          <a:xfrm>
            <a:off x="4741333" y="1100663"/>
            <a:ext cx="6260043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70C0"/>
                </a:solidFill>
              </a:rPr>
              <a:t>INTERPRETED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3D9F2-854D-46F2-9468-69A9041DDEEB}"/>
              </a:ext>
            </a:extLst>
          </p:cNvPr>
          <p:cNvSpPr txBox="1"/>
          <p:nvPr/>
        </p:nvSpPr>
        <p:spPr>
          <a:xfrm>
            <a:off x="1417638" y="1100663"/>
            <a:ext cx="293422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COMPILED</a:t>
            </a:r>
          </a:p>
        </p:txBody>
      </p:sp>
    </p:spTree>
    <p:extLst>
      <p:ext uri="{BB962C8B-B14F-4D97-AF65-F5344CB8AC3E}">
        <p14:creationId xmlns:p14="http://schemas.microsoft.com/office/powerpoint/2010/main" val="131763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68253"/>
            <a:ext cx="9720072" cy="149961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QUANTUM</a:t>
            </a:r>
            <a:r>
              <a:rPr lang="en-US" dirty="0"/>
              <a:t> Query Compiling?</a:t>
            </a:r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41FDA8-3CA6-4423-BD26-CF9692345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121838"/>
              </p:ext>
            </p:extLst>
          </p:nvPr>
        </p:nvGraphicFramePr>
        <p:xfrm>
          <a:off x="783240" y="2045363"/>
          <a:ext cx="2090589" cy="111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FC73F30-B87F-4ABC-9B80-53568A2D1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469552"/>
              </p:ext>
            </p:extLst>
          </p:nvPr>
        </p:nvGraphicFramePr>
        <p:xfrm>
          <a:off x="3714895" y="2045363"/>
          <a:ext cx="4884819" cy="111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503F-ACE0-432C-A82C-36FDBADC8332}"/>
              </a:ext>
            </a:extLst>
          </p:cNvPr>
          <p:cNvSpPr txBox="1"/>
          <p:nvPr/>
        </p:nvSpPr>
        <p:spPr>
          <a:xfrm>
            <a:off x="6087978" y="3374269"/>
            <a:ext cx="586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Scaffold</a:t>
            </a:r>
            <a:r>
              <a:rPr lang="en-US" dirty="0"/>
              <a:t>:  C-like quantum programming language, high-level</a:t>
            </a:r>
          </a:p>
          <a:p>
            <a:r>
              <a:rPr lang="en-US" b="1" dirty="0" err="1"/>
              <a:t>ScaffCC</a:t>
            </a:r>
            <a:r>
              <a:rPr lang="en-US" dirty="0"/>
              <a:t>:  LLVM-based compiler framework for Scaffold</a:t>
            </a:r>
          </a:p>
          <a:p>
            <a:r>
              <a:rPr lang="en-US" b="1" dirty="0"/>
              <a:t>QASM</a:t>
            </a:r>
            <a:r>
              <a:rPr lang="en-US" dirty="0"/>
              <a:t>:  Quantum assembly language (native code for quantum machines)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E7FCF0D-49AF-4565-8DBC-A4D179A41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958258"/>
              </p:ext>
            </p:extLst>
          </p:nvPr>
        </p:nvGraphicFramePr>
        <p:xfrm>
          <a:off x="1168251" y="3775693"/>
          <a:ext cx="4206998" cy="264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074" name="Picture 2" descr="Image result for magnavox guy on chair blowing hair">
            <a:extLst>
              <a:ext uri="{FF2B5EF4-FFF2-40B4-BE49-F238E27FC236}">
                <a16:creationId xmlns:a16="http://schemas.microsoft.com/office/drawing/2014/main" id="{B74B2A86-00EA-4A4D-A4EF-A259A695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26" y="4700219"/>
            <a:ext cx="4331112" cy="18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4F6E9-2275-4091-BB52-CC47652066F3}"/>
              </a:ext>
            </a:extLst>
          </p:cNvPr>
          <p:cNvGrpSpPr/>
          <p:nvPr/>
        </p:nvGrpSpPr>
        <p:grpSpPr>
          <a:xfrm>
            <a:off x="3072607" y="2379004"/>
            <a:ext cx="398285" cy="465918"/>
            <a:chOff x="2067456" y="596380"/>
            <a:chExt cx="398285" cy="465918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FBE7056-50D2-4A5D-B932-CD216631F0EA}"/>
                </a:ext>
              </a:extLst>
            </p:cNvPr>
            <p:cNvSpPr/>
            <p:nvPr/>
          </p:nvSpPr>
          <p:spPr>
            <a:xfrm>
              <a:off x="2067456" y="596380"/>
              <a:ext cx="398285" cy="4659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28A1C866-8758-4ACD-AD3A-76B7BC3D8E4C}"/>
                </a:ext>
              </a:extLst>
            </p:cNvPr>
            <p:cNvSpPr txBox="1"/>
            <p:nvPr/>
          </p:nvSpPr>
          <p:spPr>
            <a:xfrm>
              <a:off x="2067456" y="689564"/>
              <a:ext cx="278800" cy="27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3191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56614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learned, blob edition:  IF you have a good idea, it will be absorbed by the big 3…</a:t>
            </a:r>
          </a:p>
        </p:txBody>
      </p:sp>
      <p:pic>
        <p:nvPicPr>
          <p:cNvPr id="5" name="Picture 2" descr="Image result for pocket knife with too many tools">
            <a:extLst>
              <a:ext uri="{FF2B5EF4-FFF2-40B4-BE49-F238E27FC236}">
                <a16:creationId xmlns:a16="http://schemas.microsoft.com/office/drawing/2014/main" id="{7A282774-C7AE-49A8-857D-4DF0DD86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0" y="228449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cketknife">
            <a:extLst>
              <a:ext uri="{FF2B5EF4-FFF2-40B4-BE49-F238E27FC236}">
                <a16:creationId xmlns:a16="http://schemas.microsoft.com/office/drawing/2014/main" id="{265C8D25-6F31-4ED9-899B-A180A0C3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3405">
            <a:off x="8318529" y="2717239"/>
            <a:ext cx="3511718" cy="17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rench">
            <a:extLst>
              <a:ext uri="{FF2B5EF4-FFF2-40B4-BE49-F238E27FC236}">
                <a16:creationId xmlns:a16="http://schemas.microsoft.com/office/drawing/2014/main" id="{E41001EC-C482-4944-A222-68EFD8F2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6676">
            <a:off x="7044090" y="3903494"/>
            <a:ext cx="2944727" cy="2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D31EE5-3C01-4B37-A799-927151058D6A}"/>
              </a:ext>
            </a:extLst>
          </p:cNvPr>
          <p:cNvSpPr/>
          <p:nvPr/>
        </p:nvSpPr>
        <p:spPr>
          <a:xfrm>
            <a:off x="939122" y="1803400"/>
            <a:ext cx="45122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3 (Oracle, IBM, MS)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D99AF-0ACD-4D9D-A511-02018705FEDB}"/>
              </a:ext>
            </a:extLst>
          </p:cNvPr>
          <p:cNvSpPr/>
          <p:nvPr/>
        </p:nvSpPr>
        <p:spPr>
          <a:xfrm>
            <a:off x="8102143" y="4432881"/>
            <a:ext cx="27536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Favorite DB Tech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A1F17-9796-4235-88BC-38DAA818B29F}"/>
              </a:ext>
            </a:extLst>
          </p:cNvPr>
          <p:cNvSpPr/>
          <p:nvPr/>
        </p:nvSpPr>
        <p:spPr>
          <a:xfrm>
            <a:off x="9751134" y="2515222"/>
            <a:ext cx="17638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MapD</a:t>
            </a:r>
            <a:endParaRPr lang="en-US" sz="36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548260-E267-4DCA-8BD4-C6DE1A7DA425}"/>
              </a:ext>
            </a:extLst>
          </p:cNvPr>
          <p:cNvSpPr/>
          <p:nvPr/>
        </p:nvSpPr>
        <p:spPr>
          <a:xfrm flipH="1">
            <a:off x="5642811" y="3489160"/>
            <a:ext cx="794084" cy="9437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E79E4-E30E-40FA-90E6-6766083DD373}"/>
              </a:ext>
            </a:extLst>
          </p:cNvPr>
          <p:cNvSpPr/>
          <p:nvPr/>
        </p:nvSpPr>
        <p:spPr>
          <a:xfrm>
            <a:off x="7199875" y="1803400"/>
            <a:ext cx="12226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B8106-8FF8-41D6-B11C-2A2E7803E74A}"/>
              </a:ext>
            </a:extLst>
          </p:cNvPr>
          <p:cNvSpPr txBox="1"/>
          <p:nvPr/>
        </p:nvSpPr>
        <p:spPr>
          <a:xfrm>
            <a:off x="587310" y="6027816"/>
            <a:ext cx="764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In-memory:  MS </a:t>
            </a:r>
            <a:r>
              <a:rPr lang="en-US" dirty="0" err="1"/>
              <a:t>Hekaton</a:t>
            </a:r>
            <a:r>
              <a:rPr lang="en-US" dirty="0"/>
              <a:t>, IBM DB2 and Oracle (since 11) have in-memory options</a:t>
            </a:r>
          </a:p>
          <a:p>
            <a:r>
              <a:rPr lang="en-US" dirty="0"/>
              <a:t>GPU optimization:  IBM D2, </a:t>
            </a:r>
            <a:r>
              <a:rPr lang="en-US" dirty="0" err="1"/>
              <a:t>Kinetica</a:t>
            </a:r>
            <a:r>
              <a:rPr lang="en-US" dirty="0"/>
              <a:t> + MS Azure</a:t>
            </a:r>
          </a:p>
        </p:txBody>
      </p:sp>
    </p:spTree>
    <p:extLst>
      <p:ext uri="{BB962C8B-B14F-4D97-AF65-F5344CB8AC3E}">
        <p14:creationId xmlns:p14="http://schemas.microsoft.com/office/powerpoint/2010/main" val="104062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0" y="252660"/>
            <a:ext cx="6050440" cy="9297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What we learned, NON-blob edition: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96" y="1155037"/>
            <a:ext cx="6904682" cy="55224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Find (or develop) a solution suited to particular data needs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No solution is strictly better than another, there are only tradeoffs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Innovations often arise from application of solutions to a specific problem domain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70C0"/>
                </a:solidFill>
              </a:rPr>
              <a:t>Mapd</a:t>
            </a:r>
            <a:r>
              <a:rPr lang="en-US" sz="2400" dirty="0">
                <a:solidFill>
                  <a:srgbClr val="0070C0"/>
                </a:solidFill>
              </a:rPr>
              <a:t> - PHD candidate wanted to analyze tweets during the Arab Spring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Needs:  fast, handle very large real-time datasets, excel at visualization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Not needed/prioritized:  persistence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Solutions:  in-memory, GPU optimization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of GPU opens the door to optimization/ implementation of algorithms that benefit from the parallel nature of the processors (i.e. bucket select)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addition to cost-based query optimizations, there are hardware and other low-level optimizations available (kernel fusion, loop fusion, pipeline push, etc.)</a:t>
            </a:r>
          </a:p>
        </p:txBody>
      </p:sp>
      <p:pic>
        <p:nvPicPr>
          <p:cNvPr id="6" name="Content Placeholder 3">
            <a:hlinkClick r:id="rId2"/>
            <a:extLst>
              <a:ext uri="{FF2B5EF4-FFF2-40B4-BE49-F238E27FC236}">
                <a16:creationId xmlns:a16="http://schemas.microsoft.com/office/drawing/2014/main" id="{1EDF3BDC-B16C-4DA6-9992-F9B59A05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63" y="450987"/>
            <a:ext cx="4555473" cy="5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01F1C-BD3B-4B59-82AF-58E9E970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C335A-0791-409B-91E7-2AEAC807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46" y="5065430"/>
            <a:ext cx="2153653" cy="1300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44026-98C2-4D06-B7F2-88AF26C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0" y="5065430"/>
            <a:ext cx="7968345" cy="1463040"/>
          </a:xfrm>
        </p:spPr>
        <p:txBody>
          <a:bodyPr>
            <a:normAutofit/>
          </a:bodyPr>
          <a:lstStyle/>
          <a:p>
            <a:r>
              <a:rPr lang="en-US" sz="4000" dirty="0"/>
              <a:t>GPU optimized, in-memory column-store database + VISUALIZATION TOOL</a:t>
            </a:r>
          </a:p>
        </p:txBody>
      </p:sp>
      <p:pic>
        <p:nvPicPr>
          <p:cNvPr id="1034" name="Picture 10" descr="Image result for mapd">
            <a:extLst>
              <a:ext uri="{FF2B5EF4-FFF2-40B4-BE49-F238E27FC236}">
                <a16:creationId xmlns:a16="http://schemas.microsoft.com/office/drawing/2014/main" id="{EA6C5CC8-B43A-4FA8-A915-310B6D64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28" y="195339"/>
            <a:ext cx="8865018" cy="4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78F7FE-7753-47AB-9E70-4EA52B464A39}"/>
              </a:ext>
            </a:extLst>
          </p:cNvPr>
          <p:cNvSpPr/>
          <p:nvPr/>
        </p:nvSpPr>
        <p:spPr>
          <a:xfrm>
            <a:off x="1690428" y="188026"/>
            <a:ext cx="18372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MapD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512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E56-6F2C-483F-9B8A-284A5A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A33-C3F8-43FC-B126-D92D408D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E56-6F2C-483F-9B8A-284A5A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A33-C3F8-43FC-B126-D92D408D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E56-6F2C-483F-9B8A-284A5A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MapD</a:t>
            </a:r>
            <a:r>
              <a:rPr lang="en-US" dirty="0"/>
              <a:t>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A33-C3F8-43FC-B126-D92D408D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Calcite</a:t>
            </a:r>
          </a:p>
        </p:txBody>
      </p:sp>
    </p:spTree>
    <p:extLst>
      <p:ext uri="{BB962C8B-B14F-4D97-AF65-F5344CB8AC3E}">
        <p14:creationId xmlns:p14="http://schemas.microsoft.com/office/powerpoint/2010/main" val="40425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257B-2E9E-4F73-B32F-43F6C8DF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BF38-EA21-4C00-B020-8D8516C9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E56-6F2C-483F-9B8A-284A5A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A33-C3F8-43FC-B126-D92D408D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ECD-8D4B-4BE5-8E70-E9B17491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4226-C35E-4545-B6E4-6DFEA5C6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mapd">
            <a:extLst>
              <a:ext uri="{FF2B5EF4-FFF2-40B4-BE49-F238E27FC236}">
                <a16:creationId xmlns:a16="http://schemas.microsoft.com/office/drawing/2014/main" id="{57B7AE2B-4D85-49C9-BC22-56B2740C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2" y="688027"/>
            <a:ext cx="10854240" cy="53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721-06B9-46C6-B6D9-FF763F9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9EA-2CFA-4D6F-8847-469DE08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17865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Idea behind in-memory DB:  increase performance by keeping data and code as local (to CPU) as possible</a:t>
            </a: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/>
              <a:t>Other low level optimizations:</a:t>
            </a:r>
          </a:p>
          <a:p>
            <a:pPr marL="0" indent="0">
              <a:buNone/>
            </a:pPr>
            <a:endParaRPr lang="en-US" sz="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Hardware – use GPU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Compile queries (translate to machine code prior to running)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25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3709</TotalTime>
  <Words>668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Tw Cen MT</vt:lpstr>
      <vt:lpstr>Tw Cen MT Condensed</vt:lpstr>
      <vt:lpstr>Wingdings</vt:lpstr>
      <vt:lpstr>Wingdings 3</vt:lpstr>
      <vt:lpstr>Integral</vt:lpstr>
      <vt:lpstr>Group 1 </vt:lpstr>
      <vt:lpstr>GPU optimized, in-memory column-store database + VISUALIZATION TOOL</vt:lpstr>
      <vt:lpstr>PowerPoint Presentation</vt:lpstr>
      <vt:lpstr>PowerPoint Presentation</vt:lpstr>
      <vt:lpstr>MapD Optimizations</vt:lpstr>
      <vt:lpstr>PowerPoint Presentation</vt:lpstr>
      <vt:lpstr>PowerPoint Presentation</vt:lpstr>
      <vt:lpstr>PowerPoint Presentation</vt:lpstr>
      <vt:lpstr>Other considerations</vt:lpstr>
      <vt:lpstr>Query compiling in mapd</vt:lpstr>
      <vt:lpstr>Query Compiling in mapd</vt:lpstr>
      <vt:lpstr>Mapd vs. traditional dmbs compiler infrastructure</vt:lpstr>
      <vt:lpstr>Compiled vs. interpreted</vt:lpstr>
      <vt:lpstr>Low level vs. high level compilER</vt:lpstr>
      <vt:lpstr>JIT vs. non-optimized low level compiler</vt:lpstr>
      <vt:lpstr>PowerPoint Presentation</vt:lpstr>
      <vt:lpstr>QUANTUM Query Compiling?</vt:lpstr>
      <vt:lpstr>What we learned, blob edition:  IF you have a good idea, it will be absorbed by the big 3…</vt:lpstr>
      <vt:lpstr>What we learned, NON-blob edition: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Family</dc:creator>
  <cp:lastModifiedBy>PK Family</cp:lastModifiedBy>
  <cp:revision>135</cp:revision>
  <dcterms:created xsi:type="dcterms:W3CDTF">2017-10-07T06:12:05Z</dcterms:created>
  <dcterms:modified xsi:type="dcterms:W3CDTF">2017-10-13T06:38:59Z</dcterms:modified>
</cp:coreProperties>
</file>