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72" r:id="rId2"/>
    <p:sldId id="256" r:id="rId3"/>
    <p:sldId id="279" r:id="rId4"/>
    <p:sldId id="281" r:id="rId5"/>
    <p:sldId id="280" r:id="rId6"/>
    <p:sldId id="282" r:id="rId7"/>
    <p:sldId id="283" r:id="rId8"/>
    <p:sldId id="271" r:id="rId9"/>
    <p:sldId id="270" r:id="rId10"/>
    <p:sldId id="278" r:id="rId11"/>
    <p:sldId id="269" r:id="rId12"/>
    <p:sldId id="257" r:id="rId13"/>
    <p:sldId id="260" r:id="rId14"/>
    <p:sldId id="259" r:id="rId15"/>
    <p:sldId id="275" r:id="rId16"/>
    <p:sldId id="263" r:id="rId17"/>
    <p:sldId id="264" r:id="rId18"/>
    <p:sldId id="276" r:id="rId19"/>
    <p:sldId id="261" r:id="rId20"/>
    <p:sldId id="266"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700"/>
    <a:srgbClr val="FF9900"/>
    <a:srgbClr val="3C6B88"/>
    <a:srgbClr val="4A84A8"/>
    <a:srgbClr val="FFCC66"/>
    <a:srgbClr val="FF99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varScale="1">
        <p:scale>
          <a:sx n="70" d="100"/>
          <a:sy n="70" d="100"/>
        </p:scale>
        <p:origin x="58"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060B2-E15C-41F4-94EB-E42995FA8873}" type="doc">
      <dgm:prSet loTypeId="urn:diagrams.loki3.com/BracketList" loCatId="officeonline" qsTypeId="urn:microsoft.com/office/officeart/2005/8/quickstyle/simple1" qsCatId="simple" csTypeId="urn:microsoft.com/office/officeart/2005/8/colors/accent1_2" csCatId="accent1" phldr="1"/>
      <dgm:spPr/>
      <dgm:t>
        <a:bodyPr/>
        <a:lstStyle/>
        <a:p>
          <a:endParaRPr lang="en-US"/>
        </a:p>
      </dgm:t>
    </dgm:pt>
    <dgm:pt modelId="{ED388C85-3B9C-49AB-9EF5-E7EBF82E85B6}">
      <dgm:prSet phldrT="[Text]" custT="1"/>
      <dgm:spPr/>
      <dgm:t>
        <a:bodyPr/>
        <a:lstStyle/>
        <a:p>
          <a:r>
            <a:rPr lang="en-US" sz="3200" dirty="0"/>
            <a:t>LLVM</a:t>
          </a:r>
        </a:p>
      </dgm:t>
    </dgm:pt>
    <dgm:pt modelId="{8248D431-7C1B-43DD-8817-DF8415504058}" type="parTrans" cxnId="{63B07492-ADB8-4FF4-8D5A-CA384C6CA133}">
      <dgm:prSet/>
      <dgm:spPr/>
      <dgm:t>
        <a:bodyPr/>
        <a:lstStyle/>
        <a:p>
          <a:endParaRPr lang="en-US"/>
        </a:p>
      </dgm:t>
    </dgm:pt>
    <dgm:pt modelId="{B107B069-BDF5-4655-9FC0-8B73C0A690D7}" type="sibTrans" cxnId="{63B07492-ADB8-4FF4-8D5A-CA384C6CA133}">
      <dgm:prSet/>
      <dgm:spPr/>
      <dgm:t>
        <a:bodyPr/>
        <a:lstStyle/>
        <a:p>
          <a:endParaRPr lang="en-US"/>
        </a:p>
      </dgm:t>
    </dgm:pt>
    <dgm:pt modelId="{38C5EA10-1E03-4073-99EE-994505648197}">
      <dgm:prSet phldrT="[Text]"/>
      <dgm:spPr/>
      <dgm:t>
        <a:bodyPr/>
        <a:lstStyle/>
        <a:p>
          <a:r>
            <a:rPr lang="en-US" dirty="0"/>
            <a:t>Customizable compiler infrastructure</a:t>
          </a:r>
        </a:p>
      </dgm:t>
    </dgm:pt>
    <dgm:pt modelId="{2773615F-76D3-47C6-9BD7-81413BC32BE4}" type="parTrans" cxnId="{44784D5F-5F8E-457F-82C8-9C7753D54250}">
      <dgm:prSet/>
      <dgm:spPr/>
      <dgm:t>
        <a:bodyPr/>
        <a:lstStyle/>
        <a:p>
          <a:endParaRPr lang="en-US"/>
        </a:p>
      </dgm:t>
    </dgm:pt>
    <dgm:pt modelId="{F8B5159A-7D7A-4A4C-BBFA-040C8CF9B643}" type="sibTrans" cxnId="{44784D5F-5F8E-457F-82C8-9C7753D54250}">
      <dgm:prSet/>
      <dgm:spPr/>
      <dgm:t>
        <a:bodyPr/>
        <a:lstStyle/>
        <a:p>
          <a:endParaRPr lang="en-US"/>
        </a:p>
      </dgm:t>
    </dgm:pt>
    <dgm:pt modelId="{B7626755-F460-4423-81FA-9F10C0FC78C5}">
      <dgm:prSet phldrT="[Text]"/>
      <dgm:spPr/>
      <dgm:t>
        <a:bodyPr/>
        <a:lstStyle/>
        <a:p>
          <a:r>
            <a:rPr lang="en-US" dirty="0"/>
            <a:t>Converts code to an intermediate representation (LLVM IR), and then into machine code using architecture-specific backends</a:t>
          </a:r>
        </a:p>
      </dgm:t>
    </dgm:pt>
    <dgm:pt modelId="{B3202518-8842-40F6-8965-19CCB1E9753E}" type="parTrans" cxnId="{0DC5438B-8229-4BF8-BACB-8108E4850C77}">
      <dgm:prSet/>
      <dgm:spPr/>
      <dgm:t>
        <a:bodyPr/>
        <a:lstStyle/>
        <a:p>
          <a:endParaRPr lang="en-US"/>
        </a:p>
      </dgm:t>
    </dgm:pt>
    <dgm:pt modelId="{BEB67063-7CC6-4264-9049-D6C8D6D93891}" type="sibTrans" cxnId="{0DC5438B-8229-4BF8-BACB-8108E4850C77}">
      <dgm:prSet/>
      <dgm:spPr/>
      <dgm:t>
        <a:bodyPr/>
        <a:lstStyle/>
        <a:p>
          <a:endParaRPr lang="en-US"/>
        </a:p>
      </dgm:t>
    </dgm:pt>
    <dgm:pt modelId="{AC9DADE6-93D4-42E6-B1DC-C141E1D322C7}">
      <dgm:prSet phldrT="[Text]"/>
      <dgm:spPr/>
      <dgm:t>
        <a:bodyPr/>
        <a:lstStyle/>
        <a:p>
          <a:r>
            <a:rPr lang="en-US" dirty="0"/>
            <a:t>Built-in code validation APIs and tools (ensures well-formed queries)</a:t>
          </a:r>
        </a:p>
      </dgm:t>
    </dgm:pt>
    <dgm:pt modelId="{0490A408-CC9A-484E-8856-60A57A7664A3}" type="parTrans" cxnId="{57F7298D-AACF-4DD8-ABF6-4E22812391A1}">
      <dgm:prSet/>
      <dgm:spPr/>
      <dgm:t>
        <a:bodyPr/>
        <a:lstStyle/>
        <a:p>
          <a:endParaRPr lang="en-US"/>
        </a:p>
      </dgm:t>
    </dgm:pt>
    <dgm:pt modelId="{E7AF3B07-34FE-4B19-8E98-8563D0EE992A}" type="sibTrans" cxnId="{57F7298D-AACF-4DD8-ABF6-4E22812391A1}">
      <dgm:prSet/>
      <dgm:spPr/>
      <dgm:t>
        <a:bodyPr/>
        <a:lstStyle/>
        <a:p>
          <a:endParaRPr lang="en-US"/>
        </a:p>
      </dgm:t>
    </dgm:pt>
    <dgm:pt modelId="{3374DEE6-3FC4-43CA-A1B9-0AE7CF56EFAD}">
      <dgm:prSet phldrT="[Text]"/>
      <dgm:spPr/>
      <dgm:t>
        <a:bodyPr/>
        <a:lstStyle/>
        <a:p>
          <a:r>
            <a:rPr lang="en-US" dirty="0"/>
            <a:t>Optimizes code at runtime based on dynamic information</a:t>
          </a:r>
        </a:p>
      </dgm:t>
    </dgm:pt>
    <dgm:pt modelId="{D3ED4FAA-FABB-47BB-9833-43A23BC86C49}" type="parTrans" cxnId="{8EB2698C-EB5D-476E-AC9E-E50D6D4723DB}">
      <dgm:prSet/>
      <dgm:spPr/>
      <dgm:t>
        <a:bodyPr/>
        <a:lstStyle/>
        <a:p>
          <a:endParaRPr lang="en-US"/>
        </a:p>
      </dgm:t>
    </dgm:pt>
    <dgm:pt modelId="{62996E43-EA94-4259-8D3A-26FA759ECAAB}" type="sibTrans" cxnId="{8EB2698C-EB5D-476E-AC9E-E50D6D4723DB}">
      <dgm:prSet/>
      <dgm:spPr/>
      <dgm:t>
        <a:bodyPr/>
        <a:lstStyle/>
        <a:p>
          <a:endParaRPr lang="en-US"/>
        </a:p>
      </dgm:t>
    </dgm:pt>
    <dgm:pt modelId="{C27282AF-E61D-46F9-B735-553E441478B4}" type="pres">
      <dgm:prSet presAssocID="{882060B2-E15C-41F4-94EB-E42995FA8873}" presName="Name0" presStyleCnt="0">
        <dgm:presLayoutVars>
          <dgm:dir/>
          <dgm:animLvl val="lvl"/>
          <dgm:resizeHandles val="exact"/>
        </dgm:presLayoutVars>
      </dgm:prSet>
      <dgm:spPr/>
    </dgm:pt>
    <dgm:pt modelId="{444B5FE7-8D5C-4E65-BA8D-8CFD8E96C360}" type="pres">
      <dgm:prSet presAssocID="{ED388C85-3B9C-49AB-9EF5-E7EBF82E85B6}" presName="linNode" presStyleCnt="0"/>
      <dgm:spPr/>
    </dgm:pt>
    <dgm:pt modelId="{22ACBCF7-3CFC-4C8C-91AD-047DBB6FDA95}" type="pres">
      <dgm:prSet presAssocID="{ED388C85-3B9C-49AB-9EF5-E7EBF82E85B6}" presName="parTx" presStyleLbl="revTx" presStyleIdx="0" presStyleCnt="1" custScaleX="66468">
        <dgm:presLayoutVars>
          <dgm:chMax val="1"/>
          <dgm:bulletEnabled val="1"/>
        </dgm:presLayoutVars>
      </dgm:prSet>
      <dgm:spPr/>
    </dgm:pt>
    <dgm:pt modelId="{CD77B595-BC9F-4115-9887-844C1ACAAD4C}" type="pres">
      <dgm:prSet presAssocID="{ED388C85-3B9C-49AB-9EF5-E7EBF82E85B6}" presName="bracket" presStyleLbl="parChTrans1D1" presStyleIdx="0" presStyleCnt="1"/>
      <dgm:spPr/>
    </dgm:pt>
    <dgm:pt modelId="{391F5C0F-94C8-4C32-92A9-D08A196D8A53}" type="pres">
      <dgm:prSet presAssocID="{ED388C85-3B9C-49AB-9EF5-E7EBF82E85B6}" presName="spH" presStyleCnt="0"/>
      <dgm:spPr/>
    </dgm:pt>
    <dgm:pt modelId="{5D5EDA1C-5544-4E65-8753-743252FF2F39}" type="pres">
      <dgm:prSet presAssocID="{ED388C85-3B9C-49AB-9EF5-E7EBF82E85B6}" presName="desTx" presStyleLbl="node1" presStyleIdx="0" presStyleCnt="1" custScaleX="108692" custScaleY="81409">
        <dgm:presLayoutVars>
          <dgm:bulletEnabled val="1"/>
        </dgm:presLayoutVars>
      </dgm:prSet>
      <dgm:spPr/>
    </dgm:pt>
  </dgm:ptLst>
  <dgm:cxnLst>
    <dgm:cxn modelId="{E302C240-CC05-424F-84BB-97A0DE0F79CC}" type="presOf" srcId="{3374DEE6-3FC4-43CA-A1B9-0AE7CF56EFAD}" destId="{5D5EDA1C-5544-4E65-8753-743252FF2F39}" srcOrd="0" destOrd="3" presId="urn:diagrams.loki3.com/BracketList"/>
    <dgm:cxn modelId="{44784D5F-5F8E-457F-82C8-9C7753D54250}" srcId="{ED388C85-3B9C-49AB-9EF5-E7EBF82E85B6}" destId="{38C5EA10-1E03-4073-99EE-994505648197}" srcOrd="0" destOrd="0" parTransId="{2773615F-76D3-47C6-9BD7-81413BC32BE4}" sibTransId="{F8B5159A-7D7A-4A4C-BBFA-040C8CF9B643}"/>
    <dgm:cxn modelId="{0DC5438B-8229-4BF8-BACB-8108E4850C77}" srcId="{ED388C85-3B9C-49AB-9EF5-E7EBF82E85B6}" destId="{B7626755-F460-4423-81FA-9F10C0FC78C5}" srcOrd="1" destOrd="0" parTransId="{B3202518-8842-40F6-8965-19CCB1E9753E}" sibTransId="{BEB67063-7CC6-4264-9049-D6C8D6D93891}"/>
    <dgm:cxn modelId="{8EB2698C-EB5D-476E-AC9E-E50D6D4723DB}" srcId="{ED388C85-3B9C-49AB-9EF5-E7EBF82E85B6}" destId="{3374DEE6-3FC4-43CA-A1B9-0AE7CF56EFAD}" srcOrd="3" destOrd="0" parTransId="{D3ED4FAA-FABB-47BB-9833-43A23BC86C49}" sibTransId="{62996E43-EA94-4259-8D3A-26FA759ECAAB}"/>
    <dgm:cxn modelId="{57F7298D-AACF-4DD8-ABF6-4E22812391A1}" srcId="{ED388C85-3B9C-49AB-9EF5-E7EBF82E85B6}" destId="{AC9DADE6-93D4-42E6-B1DC-C141E1D322C7}" srcOrd="2" destOrd="0" parTransId="{0490A408-CC9A-484E-8856-60A57A7664A3}" sibTransId="{E7AF3B07-34FE-4B19-8E98-8563D0EE992A}"/>
    <dgm:cxn modelId="{17C16C8F-6CCD-47DA-A78E-5FF7B696181D}" type="presOf" srcId="{AC9DADE6-93D4-42E6-B1DC-C141E1D322C7}" destId="{5D5EDA1C-5544-4E65-8753-743252FF2F39}" srcOrd="0" destOrd="2" presId="urn:diagrams.loki3.com/BracketList"/>
    <dgm:cxn modelId="{63B07492-ADB8-4FF4-8D5A-CA384C6CA133}" srcId="{882060B2-E15C-41F4-94EB-E42995FA8873}" destId="{ED388C85-3B9C-49AB-9EF5-E7EBF82E85B6}" srcOrd="0" destOrd="0" parTransId="{8248D431-7C1B-43DD-8817-DF8415504058}" sibTransId="{B107B069-BDF5-4655-9FC0-8B73C0A690D7}"/>
    <dgm:cxn modelId="{BE5270B6-767A-4E7D-9508-EB5753D70DBB}" type="presOf" srcId="{882060B2-E15C-41F4-94EB-E42995FA8873}" destId="{C27282AF-E61D-46F9-B735-553E441478B4}" srcOrd="0" destOrd="0" presId="urn:diagrams.loki3.com/BracketList"/>
    <dgm:cxn modelId="{DB92B6BA-78BD-4DE7-8C3A-4CB9A7C88B6A}" type="presOf" srcId="{38C5EA10-1E03-4073-99EE-994505648197}" destId="{5D5EDA1C-5544-4E65-8753-743252FF2F39}" srcOrd="0" destOrd="0" presId="urn:diagrams.loki3.com/BracketList"/>
    <dgm:cxn modelId="{BA4F70C1-C6B4-4DDE-BAF1-1EAE9FDDB6D4}" type="presOf" srcId="{B7626755-F460-4423-81FA-9F10C0FC78C5}" destId="{5D5EDA1C-5544-4E65-8753-743252FF2F39}" srcOrd="0" destOrd="1" presId="urn:diagrams.loki3.com/BracketList"/>
    <dgm:cxn modelId="{6CD4BBFC-98A8-44D4-8A0A-2C134796A727}" type="presOf" srcId="{ED388C85-3B9C-49AB-9EF5-E7EBF82E85B6}" destId="{22ACBCF7-3CFC-4C8C-91AD-047DBB6FDA95}" srcOrd="0" destOrd="0" presId="urn:diagrams.loki3.com/BracketList"/>
    <dgm:cxn modelId="{B3E98D17-334A-4AA9-8FEE-3D434FB137B2}" type="presParOf" srcId="{C27282AF-E61D-46F9-B735-553E441478B4}" destId="{444B5FE7-8D5C-4E65-BA8D-8CFD8E96C360}" srcOrd="0" destOrd="0" presId="urn:diagrams.loki3.com/BracketList"/>
    <dgm:cxn modelId="{7FBD7F0B-7AFF-4A9F-B763-8077725950CE}" type="presParOf" srcId="{444B5FE7-8D5C-4E65-BA8D-8CFD8E96C360}" destId="{22ACBCF7-3CFC-4C8C-91AD-047DBB6FDA95}" srcOrd="0" destOrd="0" presId="urn:diagrams.loki3.com/BracketList"/>
    <dgm:cxn modelId="{7B5A3E49-0D3F-4795-BE36-A2A85E84BFDA}" type="presParOf" srcId="{444B5FE7-8D5C-4E65-BA8D-8CFD8E96C360}" destId="{CD77B595-BC9F-4115-9887-844C1ACAAD4C}" srcOrd="1" destOrd="0" presId="urn:diagrams.loki3.com/BracketList"/>
    <dgm:cxn modelId="{7FD6E741-F304-4BD8-9DB1-A03B77398126}" type="presParOf" srcId="{444B5FE7-8D5C-4E65-BA8D-8CFD8E96C360}" destId="{391F5C0F-94C8-4C32-92A9-D08A196D8A53}" srcOrd="2" destOrd="0" presId="urn:diagrams.loki3.com/BracketList"/>
    <dgm:cxn modelId="{491593EC-16F0-4E0F-9915-B631A4380913}" type="presParOf" srcId="{444B5FE7-8D5C-4E65-BA8D-8CFD8E96C360}" destId="{5D5EDA1C-5544-4E65-8753-743252FF2F39}"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7E9546-C21D-4A4C-8C41-9A5BB5061973}" type="doc">
      <dgm:prSet loTypeId="urn:microsoft.com/office/officeart/2005/8/layout/default" loCatId="list" qsTypeId="urn:microsoft.com/office/officeart/2005/8/quickstyle/3d5" qsCatId="3D" csTypeId="urn:microsoft.com/office/officeart/2005/8/colors/accent1_2" csCatId="accent1" phldr="1"/>
      <dgm:spPr/>
      <dgm:t>
        <a:bodyPr/>
        <a:lstStyle/>
        <a:p>
          <a:endParaRPr lang="en-US"/>
        </a:p>
      </dgm:t>
    </dgm:pt>
    <dgm:pt modelId="{0E71EB79-C81A-4D13-AC6D-13542A281D2C}">
      <dgm:prSet phldrT="[Text]"/>
      <dgm:spPr>
        <a:ln>
          <a:solidFill>
            <a:schemeClr val="accent1">
              <a:lumMod val="40000"/>
              <a:lumOff val="60000"/>
            </a:schemeClr>
          </a:solidFill>
        </a:ln>
      </dgm:spPr>
      <dgm:t>
        <a:bodyPr/>
        <a:lstStyle/>
        <a:p>
          <a:r>
            <a:rPr lang="en-US" dirty="0"/>
            <a:t>J I T</a:t>
          </a:r>
        </a:p>
      </dgm:t>
    </dgm:pt>
    <dgm:pt modelId="{1F9665C8-71F1-4D7C-B64C-38B5ACDBC27E}" type="parTrans" cxnId="{66EEFECE-A4DD-436B-9E0C-AB758D25804B}">
      <dgm:prSet/>
      <dgm:spPr/>
      <dgm:t>
        <a:bodyPr/>
        <a:lstStyle/>
        <a:p>
          <a:endParaRPr lang="en-US"/>
        </a:p>
      </dgm:t>
    </dgm:pt>
    <dgm:pt modelId="{0CF0249A-443D-4E52-A8B2-11385FA97CDD}" type="sibTrans" cxnId="{66EEFECE-A4DD-436B-9E0C-AB758D25804B}">
      <dgm:prSet/>
      <dgm:spPr/>
      <dgm:t>
        <a:bodyPr/>
        <a:lstStyle/>
        <a:p>
          <a:endParaRPr lang="en-US"/>
        </a:p>
      </dgm:t>
    </dgm:pt>
    <dgm:pt modelId="{3131FF89-2AC1-40BB-814A-96C25EB83FF4}" type="pres">
      <dgm:prSet presAssocID="{D87E9546-C21D-4A4C-8C41-9A5BB5061973}" presName="diagram" presStyleCnt="0">
        <dgm:presLayoutVars>
          <dgm:dir/>
          <dgm:resizeHandles val="exact"/>
        </dgm:presLayoutVars>
      </dgm:prSet>
      <dgm:spPr/>
    </dgm:pt>
    <dgm:pt modelId="{FCBB7D38-5115-43E0-A07F-DCD969CDC2E3}" type="pres">
      <dgm:prSet presAssocID="{0E71EB79-C81A-4D13-AC6D-13542A281D2C}" presName="node" presStyleLbl="node1" presStyleIdx="0" presStyleCnt="1" custScaleX="156207">
        <dgm:presLayoutVars>
          <dgm:bulletEnabled val="1"/>
        </dgm:presLayoutVars>
      </dgm:prSet>
      <dgm:spPr/>
    </dgm:pt>
  </dgm:ptLst>
  <dgm:cxnLst>
    <dgm:cxn modelId="{282357A9-3408-4B66-986D-132E3A0EEA2B}" type="presOf" srcId="{D87E9546-C21D-4A4C-8C41-9A5BB5061973}" destId="{3131FF89-2AC1-40BB-814A-96C25EB83FF4}" srcOrd="0" destOrd="0" presId="urn:microsoft.com/office/officeart/2005/8/layout/default"/>
    <dgm:cxn modelId="{875C5AAD-E7D7-4862-AD16-1867A6A05818}" type="presOf" srcId="{0E71EB79-C81A-4D13-AC6D-13542A281D2C}" destId="{FCBB7D38-5115-43E0-A07F-DCD969CDC2E3}" srcOrd="0" destOrd="0" presId="urn:microsoft.com/office/officeart/2005/8/layout/default"/>
    <dgm:cxn modelId="{66EEFECE-A4DD-436B-9E0C-AB758D25804B}" srcId="{D87E9546-C21D-4A4C-8C41-9A5BB5061973}" destId="{0E71EB79-C81A-4D13-AC6D-13542A281D2C}" srcOrd="0" destOrd="0" parTransId="{1F9665C8-71F1-4D7C-B64C-38B5ACDBC27E}" sibTransId="{0CF0249A-443D-4E52-A8B2-11385FA97CDD}"/>
    <dgm:cxn modelId="{08FFC329-AB6E-4468-B4AF-F54C0C700F31}" type="presParOf" srcId="{3131FF89-2AC1-40BB-814A-96C25EB83FF4}" destId="{FCBB7D38-5115-43E0-A07F-DCD969CDC2E3}" srcOrd="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61DD1D-6FB9-4B31-9594-6F04DD48DA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8F95B72-27AD-47F3-A72C-A205670FC86E}">
      <dgm:prSet phldrT="[Text]"/>
      <dgm:spPr/>
      <dgm:t>
        <a:bodyPr/>
        <a:lstStyle/>
        <a:p>
          <a:r>
            <a:rPr lang="en-US" dirty="0"/>
            <a:t>LLVM</a:t>
          </a:r>
        </a:p>
      </dgm:t>
    </dgm:pt>
    <dgm:pt modelId="{717F4A57-CE51-4AA6-97D4-6E560A75C48C}" type="parTrans" cxnId="{FEA56EB7-61C8-4EBC-9871-57517E2798D8}">
      <dgm:prSet/>
      <dgm:spPr/>
      <dgm:t>
        <a:bodyPr/>
        <a:lstStyle/>
        <a:p>
          <a:endParaRPr lang="en-US"/>
        </a:p>
      </dgm:t>
    </dgm:pt>
    <dgm:pt modelId="{F23175D7-FFB4-4CC1-ADBF-AB0DCEA5285E}" type="sibTrans" cxnId="{FEA56EB7-61C8-4EBC-9871-57517E2798D8}">
      <dgm:prSet/>
      <dgm:spPr/>
      <dgm:t>
        <a:bodyPr/>
        <a:lstStyle/>
        <a:p>
          <a:endParaRPr lang="en-US"/>
        </a:p>
      </dgm:t>
    </dgm:pt>
    <dgm:pt modelId="{23575004-3ADF-47F5-811F-8C2C54A2B04D}">
      <dgm:prSet phldrT="[Text]"/>
      <dgm:spPr/>
      <dgm:t>
        <a:bodyPr/>
        <a:lstStyle/>
        <a:p>
          <a:r>
            <a:rPr lang="en-US" dirty="0" err="1"/>
            <a:t>MapD</a:t>
          </a:r>
          <a:endParaRPr lang="en-US" dirty="0"/>
        </a:p>
      </dgm:t>
    </dgm:pt>
    <dgm:pt modelId="{4D6FF634-FD32-4A18-822C-6C4D67A33342}" type="parTrans" cxnId="{E7B877C0-F69F-4702-8ED2-EF01028D6873}">
      <dgm:prSet/>
      <dgm:spPr/>
      <dgm:t>
        <a:bodyPr/>
        <a:lstStyle/>
        <a:p>
          <a:endParaRPr lang="en-US"/>
        </a:p>
      </dgm:t>
    </dgm:pt>
    <dgm:pt modelId="{489A6E38-6EAD-40AD-8CEC-E4600C6AC9F3}" type="sibTrans" cxnId="{E7B877C0-F69F-4702-8ED2-EF01028D6873}">
      <dgm:prSet/>
      <dgm:spPr/>
      <dgm:t>
        <a:bodyPr/>
        <a:lstStyle/>
        <a:p>
          <a:endParaRPr lang="en-US"/>
        </a:p>
      </dgm:t>
    </dgm:pt>
    <dgm:pt modelId="{08B13FD3-21F2-4A00-87A5-1170153330E6}">
      <dgm:prSet phldrT="[Text]"/>
      <dgm:spPr>
        <a:solidFill>
          <a:schemeClr val="accent2"/>
        </a:solidFill>
      </dgm:spPr>
      <dgm:t>
        <a:bodyPr/>
        <a:lstStyle/>
        <a:p>
          <a:r>
            <a:rPr lang="en-US" dirty="0"/>
            <a:t>JVM</a:t>
          </a:r>
        </a:p>
      </dgm:t>
    </dgm:pt>
    <dgm:pt modelId="{8D55E8FE-1CF2-4270-ADBD-820207437075}" type="parTrans" cxnId="{C192A070-AD55-4A99-836B-0BAD7BBC6AFB}">
      <dgm:prSet/>
      <dgm:spPr/>
      <dgm:t>
        <a:bodyPr/>
        <a:lstStyle/>
        <a:p>
          <a:endParaRPr lang="en-US"/>
        </a:p>
      </dgm:t>
    </dgm:pt>
    <dgm:pt modelId="{6C151C36-0456-489C-A392-4936895E19FA}" type="sibTrans" cxnId="{C192A070-AD55-4A99-836B-0BAD7BBC6AFB}">
      <dgm:prSet/>
      <dgm:spPr/>
      <dgm:t>
        <a:bodyPr/>
        <a:lstStyle/>
        <a:p>
          <a:endParaRPr lang="en-US"/>
        </a:p>
      </dgm:t>
    </dgm:pt>
    <dgm:pt modelId="{61DC53C6-2B8E-456E-9524-E0A6F502C350}">
      <dgm:prSet phldrT="[Text]"/>
      <dgm:spPr/>
      <dgm:t>
        <a:bodyPr/>
        <a:lstStyle/>
        <a:p>
          <a:r>
            <a:rPr lang="en-US" dirty="0"/>
            <a:t>Oracle</a:t>
          </a:r>
        </a:p>
      </dgm:t>
    </dgm:pt>
    <dgm:pt modelId="{0B4A509C-396E-4BD5-9FA6-36FE55E27ECE}" type="parTrans" cxnId="{DB0AE3AE-7DD6-4825-AFFF-EDB2381128D2}">
      <dgm:prSet/>
      <dgm:spPr/>
      <dgm:t>
        <a:bodyPr/>
        <a:lstStyle/>
        <a:p>
          <a:endParaRPr lang="en-US"/>
        </a:p>
      </dgm:t>
    </dgm:pt>
    <dgm:pt modelId="{47E09F78-1928-4068-AF7F-54BFE60087DE}" type="sibTrans" cxnId="{DB0AE3AE-7DD6-4825-AFFF-EDB2381128D2}">
      <dgm:prSet/>
      <dgm:spPr/>
      <dgm:t>
        <a:bodyPr/>
        <a:lstStyle/>
        <a:p>
          <a:endParaRPr lang="en-US"/>
        </a:p>
      </dgm:t>
    </dgm:pt>
    <dgm:pt modelId="{87512C3F-85EA-4280-9D2D-6D421EE57F1E}">
      <dgm:prSet phldrT="[Text]"/>
      <dgm:spPr/>
      <dgm:t>
        <a:bodyPr/>
        <a:lstStyle/>
        <a:p>
          <a:r>
            <a:rPr lang="en-US" dirty="0" err="1"/>
            <a:t>memSQL</a:t>
          </a:r>
          <a:endParaRPr lang="en-US" dirty="0"/>
        </a:p>
      </dgm:t>
    </dgm:pt>
    <dgm:pt modelId="{B2FF2203-73CA-43E6-9FD4-64E46BB654C1}" type="parTrans" cxnId="{2B561CEC-DF9E-4527-9356-070233994F1B}">
      <dgm:prSet/>
      <dgm:spPr/>
      <dgm:t>
        <a:bodyPr/>
        <a:lstStyle/>
        <a:p>
          <a:endParaRPr lang="en-US"/>
        </a:p>
      </dgm:t>
    </dgm:pt>
    <dgm:pt modelId="{C98F4CE0-5B7A-4E3B-8D01-7579342550DF}" type="sibTrans" cxnId="{2B561CEC-DF9E-4527-9356-070233994F1B}">
      <dgm:prSet/>
      <dgm:spPr/>
      <dgm:t>
        <a:bodyPr/>
        <a:lstStyle/>
        <a:p>
          <a:endParaRPr lang="en-US"/>
        </a:p>
      </dgm:t>
    </dgm:pt>
    <dgm:pt modelId="{195F5AEE-EFE2-4B15-9E56-A00CBB966778}">
      <dgm:prSet phldrT="[Text]"/>
      <dgm:spPr/>
      <dgm:t>
        <a:bodyPr/>
        <a:lstStyle/>
        <a:p>
          <a:r>
            <a:rPr lang="en-US" dirty="0"/>
            <a:t>Cloudera Impala</a:t>
          </a:r>
        </a:p>
      </dgm:t>
    </dgm:pt>
    <dgm:pt modelId="{3E49C413-D228-4FBC-BEF5-97A1A10F9703}" type="parTrans" cxnId="{70CC6BCC-0417-41F5-A255-7F19424C6541}">
      <dgm:prSet/>
      <dgm:spPr/>
      <dgm:t>
        <a:bodyPr/>
        <a:lstStyle/>
        <a:p>
          <a:endParaRPr lang="en-US"/>
        </a:p>
      </dgm:t>
    </dgm:pt>
    <dgm:pt modelId="{FEB2447B-4CAD-4156-B46B-13D7E11237A9}" type="sibTrans" cxnId="{70CC6BCC-0417-41F5-A255-7F19424C6541}">
      <dgm:prSet/>
      <dgm:spPr/>
      <dgm:t>
        <a:bodyPr/>
        <a:lstStyle/>
        <a:p>
          <a:endParaRPr lang="en-US"/>
        </a:p>
      </dgm:t>
    </dgm:pt>
    <dgm:pt modelId="{34412D58-0ACC-42E2-BFCB-971FE70E4709}">
      <dgm:prSet phldrT="[Text]"/>
      <dgm:spPr/>
      <dgm:t>
        <a:bodyPr/>
        <a:lstStyle/>
        <a:p>
          <a:r>
            <a:rPr lang="en-US" dirty="0"/>
            <a:t>Apache Spark</a:t>
          </a:r>
        </a:p>
      </dgm:t>
    </dgm:pt>
    <dgm:pt modelId="{9D16C2CA-943E-4221-8DCC-E8463AEF1FC3}" type="parTrans" cxnId="{442C7BE8-8971-431D-9623-42A423B7FCD9}">
      <dgm:prSet/>
      <dgm:spPr/>
      <dgm:t>
        <a:bodyPr/>
        <a:lstStyle/>
        <a:p>
          <a:endParaRPr lang="en-US"/>
        </a:p>
      </dgm:t>
    </dgm:pt>
    <dgm:pt modelId="{6EF30C89-D2A9-472D-B3B4-7384075067BA}" type="sibTrans" cxnId="{442C7BE8-8971-431D-9623-42A423B7FCD9}">
      <dgm:prSet/>
      <dgm:spPr/>
      <dgm:t>
        <a:bodyPr/>
        <a:lstStyle/>
        <a:p>
          <a:endParaRPr lang="en-US"/>
        </a:p>
      </dgm:t>
    </dgm:pt>
    <dgm:pt modelId="{DB50CEDC-D76A-4E01-80B8-271769EA52C8}">
      <dgm:prSet phldrT="[Text]"/>
      <dgm:spPr/>
      <dgm:t>
        <a:bodyPr/>
        <a:lstStyle/>
        <a:p>
          <a:r>
            <a:rPr lang="en-US" dirty="0" err="1"/>
            <a:t>VitesseDB</a:t>
          </a:r>
          <a:endParaRPr lang="en-US" dirty="0"/>
        </a:p>
      </dgm:t>
    </dgm:pt>
    <dgm:pt modelId="{72E0A07E-D0F8-4B11-B8A3-F41969DE4E40}" type="parTrans" cxnId="{9AD1BE32-EBFA-4649-9E2D-61173519CB74}">
      <dgm:prSet/>
      <dgm:spPr/>
      <dgm:t>
        <a:bodyPr/>
        <a:lstStyle/>
        <a:p>
          <a:endParaRPr lang="en-US"/>
        </a:p>
      </dgm:t>
    </dgm:pt>
    <dgm:pt modelId="{ADD76FC0-F9BA-44F1-B61A-D4CD9B1D00D6}" type="sibTrans" cxnId="{9AD1BE32-EBFA-4649-9E2D-61173519CB74}">
      <dgm:prSet/>
      <dgm:spPr/>
      <dgm:t>
        <a:bodyPr/>
        <a:lstStyle/>
        <a:p>
          <a:endParaRPr lang="en-US"/>
        </a:p>
      </dgm:t>
    </dgm:pt>
    <dgm:pt modelId="{FC4B78F8-7C50-4725-8157-C7DF46B5F8AC}">
      <dgm:prSet/>
      <dgm:spPr>
        <a:solidFill>
          <a:schemeClr val="accent2"/>
        </a:solidFill>
      </dgm:spPr>
      <dgm:t>
        <a:bodyPr/>
        <a:lstStyle/>
        <a:p>
          <a:r>
            <a:rPr lang="en-US" dirty="0"/>
            <a:t>Other Interpreted</a:t>
          </a:r>
        </a:p>
      </dgm:t>
    </dgm:pt>
    <dgm:pt modelId="{06900637-8F0F-4FA7-A9D3-2B2C4BE3D3D3}" type="parTrans" cxnId="{41E8FF36-D07E-4B29-B793-F7878AC4516F}">
      <dgm:prSet/>
      <dgm:spPr/>
      <dgm:t>
        <a:bodyPr/>
        <a:lstStyle/>
        <a:p>
          <a:endParaRPr lang="en-US"/>
        </a:p>
      </dgm:t>
    </dgm:pt>
    <dgm:pt modelId="{663F6502-6C2B-44C8-91E7-29E7E3D03262}" type="sibTrans" cxnId="{41E8FF36-D07E-4B29-B793-F7878AC4516F}">
      <dgm:prSet/>
      <dgm:spPr/>
      <dgm:t>
        <a:bodyPr/>
        <a:lstStyle/>
        <a:p>
          <a:endParaRPr lang="en-US"/>
        </a:p>
      </dgm:t>
    </dgm:pt>
    <dgm:pt modelId="{ACA43DBA-CE1B-4214-A0C9-BA21963F03CA}">
      <dgm:prSet/>
      <dgm:spPr/>
      <dgm:t>
        <a:bodyPr/>
        <a:lstStyle/>
        <a:p>
          <a:r>
            <a:rPr lang="en-US" dirty="0"/>
            <a:t>PostgreSQL*</a:t>
          </a:r>
        </a:p>
      </dgm:t>
    </dgm:pt>
    <dgm:pt modelId="{5D5E2BD5-9629-4213-A2AB-5D52C76D73EF}" type="parTrans" cxnId="{7F227D81-6678-45D0-A358-72BE2169D4AA}">
      <dgm:prSet/>
      <dgm:spPr/>
      <dgm:t>
        <a:bodyPr/>
        <a:lstStyle/>
        <a:p>
          <a:endParaRPr lang="en-US"/>
        </a:p>
      </dgm:t>
    </dgm:pt>
    <dgm:pt modelId="{467C86D7-64C7-456C-BB95-EE7D52E73054}" type="sibTrans" cxnId="{7F227D81-6678-45D0-A358-72BE2169D4AA}">
      <dgm:prSet/>
      <dgm:spPr/>
      <dgm:t>
        <a:bodyPr/>
        <a:lstStyle/>
        <a:p>
          <a:endParaRPr lang="en-US"/>
        </a:p>
      </dgm:t>
    </dgm:pt>
    <dgm:pt modelId="{19BBA0DD-A1FB-42F7-8BD4-5F2A19169013}">
      <dgm:prSet/>
      <dgm:spPr/>
      <dgm:t>
        <a:bodyPr/>
        <a:lstStyle/>
        <a:p>
          <a:r>
            <a:rPr lang="en-US" dirty="0"/>
            <a:t>Many others</a:t>
          </a:r>
        </a:p>
      </dgm:t>
    </dgm:pt>
    <dgm:pt modelId="{8F2A3319-550A-47DE-A4FA-AA448040F05A}" type="parTrans" cxnId="{67B11DDB-57F5-4704-A973-52152ABDDEC7}">
      <dgm:prSet/>
      <dgm:spPr/>
      <dgm:t>
        <a:bodyPr/>
        <a:lstStyle/>
        <a:p>
          <a:endParaRPr lang="en-US"/>
        </a:p>
      </dgm:t>
    </dgm:pt>
    <dgm:pt modelId="{1EFFBFF1-E353-4D67-8942-A574DF547045}" type="sibTrans" cxnId="{67B11DDB-57F5-4704-A973-52152ABDDEC7}">
      <dgm:prSet/>
      <dgm:spPr/>
      <dgm:t>
        <a:bodyPr/>
        <a:lstStyle/>
        <a:p>
          <a:endParaRPr lang="en-US"/>
        </a:p>
      </dgm:t>
    </dgm:pt>
    <dgm:pt modelId="{537C5718-7F74-4F96-8E1B-1D3204EDE6BF}" type="pres">
      <dgm:prSet presAssocID="{BF61DD1D-6FB9-4B31-9594-6F04DD48DAC0}" presName="Name0" presStyleCnt="0">
        <dgm:presLayoutVars>
          <dgm:dir/>
          <dgm:animLvl val="lvl"/>
          <dgm:resizeHandles val="exact"/>
        </dgm:presLayoutVars>
      </dgm:prSet>
      <dgm:spPr/>
    </dgm:pt>
    <dgm:pt modelId="{7B510019-5BB9-497F-9AD8-0172A63AF4D1}" type="pres">
      <dgm:prSet presAssocID="{C8F95B72-27AD-47F3-A72C-A205670FC86E}" presName="composite" presStyleCnt="0"/>
      <dgm:spPr/>
    </dgm:pt>
    <dgm:pt modelId="{86E716F7-7D06-408B-AF3E-C4290BA33D7F}" type="pres">
      <dgm:prSet presAssocID="{C8F95B72-27AD-47F3-A72C-A205670FC86E}" presName="parTx" presStyleLbl="alignNode1" presStyleIdx="0" presStyleCnt="3">
        <dgm:presLayoutVars>
          <dgm:chMax val="0"/>
          <dgm:chPref val="0"/>
          <dgm:bulletEnabled val="1"/>
        </dgm:presLayoutVars>
      </dgm:prSet>
      <dgm:spPr/>
    </dgm:pt>
    <dgm:pt modelId="{898F09B3-1876-4B92-BD03-4363035AA215}" type="pres">
      <dgm:prSet presAssocID="{C8F95B72-27AD-47F3-A72C-A205670FC86E}" presName="desTx" presStyleLbl="alignAccFollowNode1" presStyleIdx="0" presStyleCnt="3">
        <dgm:presLayoutVars>
          <dgm:bulletEnabled val="1"/>
        </dgm:presLayoutVars>
      </dgm:prSet>
      <dgm:spPr/>
    </dgm:pt>
    <dgm:pt modelId="{B52EC521-9BD5-4368-8D93-35FE2F6368A0}" type="pres">
      <dgm:prSet presAssocID="{F23175D7-FFB4-4CC1-ADBF-AB0DCEA5285E}" presName="space" presStyleCnt="0"/>
      <dgm:spPr/>
    </dgm:pt>
    <dgm:pt modelId="{47374B60-B11E-4568-B846-F46F5A1582D6}" type="pres">
      <dgm:prSet presAssocID="{08B13FD3-21F2-4A00-87A5-1170153330E6}" presName="composite" presStyleCnt="0"/>
      <dgm:spPr/>
    </dgm:pt>
    <dgm:pt modelId="{E16C81DC-271E-429D-B5BF-F263F40C77A1}" type="pres">
      <dgm:prSet presAssocID="{08B13FD3-21F2-4A00-87A5-1170153330E6}" presName="parTx" presStyleLbl="alignNode1" presStyleIdx="1" presStyleCnt="3">
        <dgm:presLayoutVars>
          <dgm:chMax val="0"/>
          <dgm:chPref val="0"/>
          <dgm:bulletEnabled val="1"/>
        </dgm:presLayoutVars>
      </dgm:prSet>
      <dgm:spPr/>
    </dgm:pt>
    <dgm:pt modelId="{72719EDB-2601-4028-927A-0F9002BCA6A8}" type="pres">
      <dgm:prSet presAssocID="{08B13FD3-21F2-4A00-87A5-1170153330E6}" presName="desTx" presStyleLbl="alignAccFollowNode1" presStyleIdx="1" presStyleCnt="3">
        <dgm:presLayoutVars>
          <dgm:bulletEnabled val="1"/>
        </dgm:presLayoutVars>
      </dgm:prSet>
      <dgm:spPr/>
    </dgm:pt>
    <dgm:pt modelId="{5E16CFBD-BC54-46F4-93A6-37ECDFC32424}" type="pres">
      <dgm:prSet presAssocID="{6C151C36-0456-489C-A392-4936895E19FA}" presName="space" presStyleCnt="0"/>
      <dgm:spPr/>
    </dgm:pt>
    <dgm:pt modelId="{E1BD6FA7-BFCF-4B30-916B-7A4DD01285ED}" type="pres">
      <dgm:prSet presAssocID="{FC4B78F8-7C50-4725-8157-C7DF46B5F8AC}" presName="composite" presStyleCnt="0"/>
      <dgm:spPr/>
    </dgm:pt>
    <dgm:pt modelId="{343781D2-318F-4A4C-B48D-231D88D48F6C}" type="pres">
      <dgm:prSet presAssocID="{FC4B78F8-7C50-4725-8157-C7DF46B5F8AC}" presName="parTx" presStyleLbl="alignNode1" presStyleIdx="2" presStyleCnt="3" custLinFactNeighborX="-392">
        <dgm:presLayoutVars>
          <dgm:chMax val="0"/>
          <dgm:chPref val="0"/>
          <dgm:bulletEnabled val="1"/>
        </dgm:presLayoutVars>
      </dgm:prSet>
      <dgm:spPr/>
    </dgm:pt>
    <dgm:pt modelId="{316645AD-C79C-43EC-A084-3CD480AD385D}" type="pres">
      <dgm:prSet presAssocID="{FC4B78F8-7C50-4725-8157-C7DF46B5F8AC}" presName="desTx" presStyleLbl="alignAccFollowNode1" presStyleIdx="2" presStyleCnt="3" custLinFactNeighborX="-392">
        <dgm:presLayoutVars>
          <dgm:bulletEnabled val="1"/>
        </dgm:presLayoutVars>
      </dgm:prSet>
      <dgm:spPr/>
    </dgm:pt>
  </dgm:ptLst>
  <dgm:cxnLst>
    <dgm:cxn modelId="{FD8F8200-C029-48C7-8D87-EED2C5E53D14}" type="presOf" srcId="{FC4B78F8-7C50-4725-8157-C7DF46B5F8AC}" destId="{343781D2-318F-4A4C-B48D-231D88D48F6C}" srcOrd="0" destOrd="0" presId="urn:microsoft.com/office/officeart/2005/8/layout/hList1"/>
    <dgm:cxn modelId="{9AD1BE32-EBFA-4649-9E2D-61173519CB74}" srcId="{C8F95B72-27AD-47F3-A72C-A205670FC86E}" destId="{DB50CEDC-D76A-4E01-80B8-271769EA52C8}" srcOrd="3" destOrd="0" parTransId="{72E0A07E-D0F8-4B11-B8A3-F41969DE4E40}" sibTransId="{ADD76FC0-F9BA-44F1-B61A-D4CD9B1D00D6}"/>
    <dgm:cxn modelId="{41E8FF36-D07E-4B29-B793-F7878AC4516F}" srcId="{BF61DD1D-6FB9-4B31-9594-6F04DD48DAC0}" destId="{FC4B78F8-7C50-4725-8157-C7DF46B5F8AC}" srcOrd="2" destOrd="0" parTransId="{06900637-8F0F-4FA7-A9D3-2B2C4BE3D3D3}" sibTransId="{663F6502-6C2B-44C8-91E7-29E7E3D03262}"/>
    <dgm:cxn modelId="{788F3C6D-BA7E-4EB8-886A-3376AA9C7257}" type="presOf" srcId="{BF61DD1D-6FB9-4B31-9594-6F04DD48DAC0}" destId="{537C5718-7F74-4F96-8E1B-1D3204EDE6BF}" srcOrd="0" destOrd="0" presId="urn:microsoft.com/office/officeart/2005/8/layout/hList1"/>
    <dgm:cxn modelId="{C192A070-AD55-4A99-836B-0BAD7BBC6AFB}" srcId="{BF61DD1D-6FB9-4B31-9594-6F04DD48DAC0}" destId="{08B13FD3-21F2-4A00-87A5-1170153330E6}" srcOrd="1" destOrd="0" parTransId="{8D55E8FE-1CF2-4270-ADBD-820207437075}" sibTransId="{6C151C36-0456-489C-A392-4936895E19FA}"/>
    <dgm:cxn modelId="{33002874-4847-419D-96F3-E44BF7832B7A}" type="presOf" srcId="{23575004-3ADF-47F5-811F-8C2C54A2B04D}" destId="{898F09B3-1876-4B92-BD03-4363035AA215}" srcOrd="0" destOrd="0" presId="urn:microsoft.com/office/officeart/2005/8/layout/hList1"/>
    <dgm:cxn modelId="{7F227D81-6678-45D0-A358-72BE2169D4AA}" srcId="{FC4B78F8-7C50-4725-8157-C7DF46B5F8AC}" destId="{ACA43DBA-CE1B-4214-A0C9-BA21963F03CA}" srcOrd="0" destOrd="0" parTransId="{5D5E2BD5-9629-4213-A2AB-5D52C76D73EF}" sibTransId="{467C86D7-64C7-456C-BB95-EE7D52E73054}"/>
    <dgm:cxn modelId="{96A96785-CE4F-405E-8447-B5781171EB3C}" type="presOf" srcId="{195F5AEE-EFE2-4B15-9E56-A00CBB966778}" destId="{898F09B3-1876-4B92-BD03-4363035AA215}" srcOrd="0" destOrd="2" presId="urn:microsoft.com/office/officeart/2005/8/layout/hList1"/>
    <dgm:cxn modelId="{4B8F58A1-3122-424E-8D10-DD6B3273006F}" type="presOf" srcId="{61DC53C6-2B8E-456E-9524-E0A6F502C350}" destId="{72719EDB-2601-4028-927A-0F9002BCA6A8}" srcOrd="0" destOrd="0" presId="urn:microsoft.com/office/officeart/2005/8/layout/hList1"/>
    <dgm:cxn modelId="{DB0AE3AE-7DD6-4825-AFFF-EDB2381128D2}" srcId="{08B13FD3-21F2-4A00-87A5-1170153330E6}" destId="{61DC53C6-2B8E-456E-9524-E0A6F502C350}" srcOrd="0" destOrd="0" parTransId="{0B4A509C-396E-4BD5-9FA6-36FE55E27ECE}" sibTransId="{47E09F78-1928-4068-AF7F-54BFE60087DE}"/>
    <dgm:cxn modelId="{FEA56EB7-61C8-4EBC-9871-57517E2798D8}" srcId="{BF61DD1D-6FB9-4B31-9594-6F04DD48DAC0}" destId="{C8F95B72-27AD-47F3-A72C-A205670FC86E}" srcOrd="0" destOrd="0" parTransId="{717F4A57-CE51-4AA6-97D4-6E560A75C48C}" sibTransId="{F23175D7-FFB4-4CC1-ADBF-AB0DCEA5285E}"/>
    <dgm:cxn modelId="{E7B877C0-F69F-4702-8ED2-EF01028D6873}" srcId="{C8F95B72-27AD-47F3-A72C-A205670FC86E}" destId="{23575004-3ADF-47F5-811F-8C2C54A2B04D}" srcOrd="0" destOrd="0" parTransId="{4D6FF634-FD32-4A18-822C-6C4D67A33342}" sibTransId="{489A6E38-6EAD-40AD-8CEC-E4600C6AC9F3}"/>
    <dgm:cxn modelId="{70CC6BCC-0417-41F5-A255-7F19424C6541}" srcId="{C8F95B72-27AD-47F3-A72C-A205670FC86E}" destId="{195F5AEE-EFE2-4B15-9E56-A00CBB966778}" srcOrd="2" destOrd="0" parTransId="{3E49C413-D228-4FBC-BEF5-97A1A10F9703}" sibTransId="{FEB2447B-4CAD-4156-B46B-13D7E11237A9}"/>
    <dgm:cxn modelId="{C69A0DD9-BE9D-4733-BA7B-3AADBF9FCDEB}" type="presOf" srcId="{19BBA0DD-A1FB-42F7-8BD4-5F2A19169013}" destId="{316645AD-C79C-43EC-A084-3CD480AD385D}" srcOrd="0" destOrd="1" presId="urn:microsoft.com/office/officeart/2005/8/layout/hList1"/>
    <dgm:cxn modelId="{65C063D9-B608-4853-A886-CBFD2B5C15D7}" type="presOf" srcId="{34412D58-0ACC-42E2-BFCB-971FE70E4709}" destId="{72719EDB-2601-4028-927A-0F9002BCA6A8}" srcOrd="0" destOrd="1" presId="urn:microsoft.com/office/officeart/2005/8/layout/hList1"/>
    <dgm:cxn modelId="{67B11DDB-57F5-4704-A973-52152ABDDEC7}" srcId="{FC4B78F8-7C50-4725-8157-C7DF46B5F8AC}" destId="{19BBA0DD-A1FB-42F7-8BD4-5F2A19169013}" srcOrd="1" destOrd="0" parTransId="{8F2A3319-550A-47DE-A4FA-AA448040F05A}" sibTransId="{1EFFBFF1-E353-4D67-8942-A574DF547045}"/>
    <dgm:cxn modelId="{499DB2E4-316C-4F68-9CDB-668881375DAC}" type="presOf" srcId="{87512C3F-85EA-4280-9D2D-6D421EE57F1E}" destId="{898F09B3-1876-4B92-BD03-4363035AA215}" srcOrd="0" destOrd="1" presId="urn:microsoft.com/office/officeart/2005/8/layout/hList1"/>
    <dgm:cxn modelId="{442C7BE8-8971-431D-9623-42A423B7FCD9}" srcId="{08B13FD3-21F2-4A00-87A5-1170153330E6}" destId="{34412D58-0ACC-42E2-BFCB-971FE70E4709}" srcOrd="1" destOrd="0" parTransId="{9D16C2CA-943E-4221-8DCC-E8463AEF1FC3}" sibTransId="{6EF30C89-D2A9-472D-B3B4-7384075067BA}"/>
    <dgm:cxn modelId="{09D0A5E8-A364-4F5A-9512-3E0AD79A2C5E}" type="presOf" srcId="{C8F95B72-27AD-47F3-A72C-A205670FC86E}" destId="{86E716F7-7D06-408B-AF3E-C4290BA33D7F}" srcOrd="0" destOrd="0" presId="urn:microsoft.com/office/officeart/2005/8/layout/hList1"/>
    <dgm:cxn modelId="{2B561CEC-DF9E-4527-9356-070233994F1B}" srcId="{C8F95B72-27AD-47F3-A72C-A205670FC86E}" destId="{87512C3F-85EA-4280-9D2D-6D421EE57F1E}" srcOrd="1" destOrd="0" parTransId="{B2FF2203-73CA-43E6-9FD4-64E46BB654C1}" sibTransId="{C98F4CE0-5B7A-4E3B-8D01-7579342550DF}"/>
    <dgm:cxn modelId="{B5145AEC-690A-4180-B36A-E30456D00BED}" type="presOf" srcId="{DB50CEDC-D76A-4E01-80B8-271769EA52C8}" destId="{898F09B3-1876-4B92-BD03-4363035AA215}" srcOrd="0" destOrd="3" presId="urn:microsoft.com/office/officeart/2005/8/layout/hList1"/>
    <dgm:cxn modelId="{4E7BCCEF-7CE1-4C5E-91F9-DB6465B5FE85}" type="presOf" srcId="{ACA43DBA-CE1B-4214-A0C9-BA21963F03CA}" destId="{316645AD-C79C-43EC-A084-3CD480AD385D}" srcOrd="0" destOrd="0" presId="urn:microsoft.com/office/officeart/2005/8/layout/hList1"/>
    <dgm:cxn modelId="{F8EF23FC-8DA2-461E-B083-5AB68F20FC0D}" type="presOf" srcId="{08B13FD3-21F2-4A00-87A5-1170153330E6}" destId="{E16C81DC-271E-429D-B5BF-F263F40C77A1}" srcOrd="0" destOrd="0" presId="urn:microsoft.com/office/officeart/2005/8/layout/hList1"/>
    <dgm:cxn modelId="{9BFAD1D3-F2A9-4EEB-BAB3-0721F39684CB}" type="presParOf" srcId="{537C5718-7F74-4F96-8E1B-1D3204EDE6BF}" destId="{7B510019-5BB9-497F-9AD8-0172A63AF4D1}" srcOrd="0" destOrd="0" presId="urn:microsoft.com/office/officeart/2005/8/layout/hList1"/>
    <dgm:cxn modelId="{71F6BF2A-1AD8-4BA5-B3C5-7C0E6597AD3B}" type="presParOf" srcId="{7B510019-5BB9-497F-9AD8-0172A63AF4D1}" destId="{86E716F7-7D06-408B-AF3E-C4290BA33D7F}" srcOrd="0" destOrd="0" presId="urn:microsoft.com/office/officeart/2005/8/layout/hList1"/>
    <dgm:cxn modelId="{793BC066-2A8F-4F40-A72D-CBF364EA6117}" type="presParOf" srcId="{7B510019-5BB9-497F-9AD8-0172A63AF4D1}" destId="{898F09B3-1876-4B92-BD03-4363035AA215}" srcOrd="1" destOrd="0" presId="urn:microsoft.com/office/officeart/2005/8/layout/hList1"/>
    <dgm:cxn modelId="{29A49FE3-B18E-4A19-A4F0-7135A5DC4D6D}" type="presParOf" srcId="{537C5718-7F74-4F96-8E1B-1D3204EDE6BF}" destId="{B52EC521-9BD5-4368-8D93-35FE2F6368A0}" srcOrd="1" destOrd="0" presId="urn:microsoft.com/office/officeart/2005/8/layout/hList1"/>
    <dgm:cxn modelId="{DF793511-8AF5-4FCE-A36F-74449D9FAB4E}" type="presParOf" srcId="{537C5718-7F74-4F96-8E1B-1D3204EDE6BF}" destId="{47374B60-B11E-4568-B846-F46F5A1582D6}" srcOrd="2" destOrd="0" presId="urn:microsoft.com/office/officeart/2005/8/layout/hList1"/>
    <dgm:cxn modelId="{C8E314E1-870A-4FB6-8143-A19FF43BA966}" type="presParOf" srcId="{47374B60-B11E-4568-B846-F46F5A1582D6}" destId="{E16C81DC-271E-429D-B5BF-F263F40C77A1}" srcOrd="0" destOrd="0" presId="urn:microsoft.com/office/officeart/2005/8/layout/hList1"/>
    <dgm:cxn modelId="{6038C27B-C436-4C0F-A8FF-C75A4EFF4CBA}" type="presParOf" srcId="{47374B60-B11E-4568-B846-F46F5A1582D6}" destId="{72719EDB-2601-4028-927A-0F9002BCA6A8}" srcOrd="1" destOrd="0" presId="urn:microsoft.com/office/officeart/2005/8/layout/hList1"/>
    <dgm:cxn modelId="{89D885E9-2EF6-40D3-8EC2-2478FA142B53}" type="presParOf" srcId="{537C5718-7F74-4F96-8E1B-1D3204EDE6BF}" destId="{5E16CFBD-BC54-46F4-93A6-37ECDFC32424}" srcOrd="3" destOrd="0" presId="urn:microsoft.com/office/officeart/2005/8/layout/hList1"/>
    <dgm:cxn modelId="{7D4E9076-BBAF-49C8-9047-75A10BA54D87}" type="presParOf" srcId="{537C5718-7F74-4F96-8E1B-1D3204EDE6BF}" destId="{E1BD6FA7-BFCF-4B30-916B-7A4DD01285ED}" srcOrd="4" destOrd="0" presId="urn:microsoft.com/office/officeart/2005/8/layout/hList1"/>
    <dgm:cxn modelId="{8F3D7EB1-7F0C-416F-9A55-FF3F0C2AA971}" type="presParOf" srcId="{E1BD6FA7-BFCF-4B30-916B-7A4DD01285ED}" destId="{343781D2-318F-4A4C-B48D-231D88D48F6C}" srcOrd="0" destOrd="0" presId="urn:microsoft.com/office/officeart/2005/8/layout/hList1"/>
    <dgm:cxn modelId="{3B4B529F-2527-4C7B-8493-6C29540C4ACA}" type="presParOf" srcId="{E1BD6FA7-BFCF-4B30-916B-7A4DD01285ED}" destId="{316645AD-C79C-43EC-A084-3CD480AD385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748D97-3AAE-40F0-B1D6-2420BC7BE629}" type="doc">
      <dgm:prSet loTypeId="urn:microsoft.com/office/officeart/2005/8/layout/process1" loCatId="process" qsTypeId="urn:microsoft.com/office/officeart/2005/8/quickstyle/simple1" qsCatId="simple" csTypeId="urn:microsoft.com/office/officeart/2005/8/colors/accent1_2" csCatId="accent1" phldr="1"/>
      <dgm:spPr/>
    </dgm:pt>
    <dgm:pt modelId="{94C276C4-BE51-47E7-A072-08A6F64AB449}">
      <dgm:prSet phldrT="[Text]"/>
      <dgm:spPr/>
      <dgm:t>
        <a:bodyPr/>
        <a:lstStyle/>
        <a:p>
          <a:r>
            <a:rPr lang="en-US" dirty="0"/>
            <a:t>Query Plan</a:t>
          </a:r>
        </a:p>
      </dgm:t>
    </dgm:pt>
    <dgm:pt modelId="{33980C9C-A475-4FF7-B913-D244AE5BFAC5}" type="parTrans" cxnId="{54A347A0-753C-4A20-9C12-568230D72419}">
      <dgm:prSet/>
      <dgm:spPr/>
      <dgm:t>
        <a:bodyPr/>
        <a:lstStyle/>
        <a:p>
          <a:endParaRPr lang="en-US"/>
        </a:p>
      </dgm:t>
    </dgm:pt>
    <dgm:pt modelId="{70756BA8-A473-47E1-96C7-5F7EA4C91E7B}" type="sibTrans" cxnId="{54A347A0-753C-4A20-9C12-568230D72419}">
      <dgm:prSet/>
      <dgm:spPr/>
      <dgm:t>
        <a:bodyPr/>
        <a:lstStyle/>
        <a:p>
          <a:endParaRPr lang="en-US"/>
        </a:p>
      </dgm:t>
    </dgm:pt>
    <dgm:pt modelId="{CAA66993-B400-4AAC-9916-36777A1ECA5C}" type="pres">
      <dgm:prSet presAssocID="{6C748D97-3AAE-40F0-B1D6-2420BC7BE629}" presName="Name0" presStyleCnt="0">
        <dgm:presLayoutVars>
          <dgm:dir/>
          <dgm:resizeHandles val="exact"/>
        </dgm:presLayoutVars>
      </dgm:prSet>
      <dgm:spPr/>
    </dgm:pt>
    <dgm:pt modelId="{95B6FCDD-1C46-4E71-BD2F-DD0B467C0FD1}" type="pres">
      <dgm:prSet presAssocID="{94C276C4-BE51-47E7-A072-08A6F64AB449}" presName="node" presStyleLbl="node1" presStyleIdx="0" presStyleCnt="1" custLinFactX="48567" custLinFactNeighborX="100000" custLinFactNeighborY="-1990">
        <dgm:presLayoutVars>
          <dgm:bulletEnabled val="1"/>
        </dgm:presLayoutVars>
      </dgm:prSet>
      <dgm:spPr/>
    </dgm:pt>
  </dgm:ptLst>
  <dgm:cxnLst>
    <dgm:cxn modelId="{20D16189-9351-48B8-B1F9-5B8516317B56}" type="presOf" srcId="{6C748D97-3AAE-40F0-B1D6-2420BC7BE629}" destId="{CAA66993-B400-4AAC-9916-36777A1ECA5C}" srcOrd="0" destOrd="0" presId="urn:microsoft.com/office/officeart/2005/8/layout/process1"/>
    <dgm:cxn modelId="{54A347A0-753C-4A20-9C12-568230D72419}" srcId="{6C748D97-3AAE-40F0-B1D6-2420BC7BE629}" destId="{94C276C4-BE51-47E7-A072-08A6F64AB449}" srcOrd="0" destOrd="0" parTransId="{33980C9C-A475-4FF7-B913-D244AE5BFAC5}" sibTransId="{70756BA8-A473-47E1-96C7-5F7EA4C91E7B}"/>
    <dgm:cxn modelId="{4FF214EA-A697-4105-94CB-5E1A343933F7}" type="presOf" srcId="{94C276C4-BE51-47E7-A072-08A6F64AB449}" destId="{95B6FCDD-1C46-4E71-BD2F-DD0B467C0FD1}" srcOrd="0" destOrd="0" presId="urn:microsoft.com/office/officeart/2005/8/layout/process1"/>
    <dgm:cxn modelId="{76B8BF4E-0C24-470D-B875-3A579C29D22C}" type="presParOf" srcId="{CAA66993-B400-4AAC-9916-36777A1ECA5C}" destId="{95B6FCDD-1C46-4E71-BD2F-DD0B467C0FD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748D97-3AAE-40F0-B1D6-2420BC7BE629}" type="doc">
      <dgm:prSet loTypeId="urn:microsoft.com/office/officeart/2005/8/layout/process1" loCatId="process" qsTypeId="urn:microsoft.com/office/officeart/2005/8/quickstyle/3d2" qsCatId="3D" csTypeId="urn:microsoft.com/office/officeart/2005/8/colors/accent0_3" csCatId="mainScheme" phldr="1"/>
      <dgm:spPr/>
    </dgm:pt>
    <dgm:pt modelId="{5DA4BBE1-597C-446A-B0B9-8209C0328E28}">
      <dgm:prSet phldrT="[Text]"/>
      <dgm:spPr/>
      <dgm:t>
        <a:bodyPr/>
        <a:lstStyle/>
        <a:p>
          <a:r>
            <a:rPr lang="en-US" dirty="0"/>
            <a:t>QASM (using </a:t>
          </a:r>
          <a:r>
            <a:rPr lang="en-US" dirty="0" err="1"/>
            <a:t>ScaffCC</a:t>
          </a:r>
          <a:r>
            <a:rPr lang="en-US" dirty="0"/>
            <a:t>)</a:t>
          </a:r>
        </a:p>
      </dgm:t>
    </dgm:pt>
    <dgm:pt modelId="{8E127DF4-0F6C-4619-B228-9655AD68C5CB}" type="parTrans" cxnId="{10F495BD-96AA-4F74-A95B-CC75B2954E49}">
      <dgm:prSet/>
      <dgm:spPr/>
      <dgm:t>
        <a:bodyPr/>
        <a:lstStyle/>
        <a:p>
          <a:endParaRPr lang="en-US"/>
        </a:p>
      </dgm:t>
    </dgm:pt>
    <dgm:pt modelId="{A0E9E547-0779-4B0E-943F-F17164643D70}" type="sibTrans" cxnId="{10F495BD-96AA-4F74-A95B-CC75B2954E49}">
      <dgm:prSet/>
      <dgm:spPr/>
      <dgm:t>
        <a:bodyPr/>
        <a:lstStyle/>
        <a:p>
          <a:endParaRPr lang="en-US"/>
        </a:p>
      </dgm:t>
    </dgm:pt>
    <dgm:pt modelId="{DB3E589C-BDD5-42B5-9EBF-3905C8F8533E}">
      <dgm:prSet/>
      <dgm:spPr/>
      <dgm:t>
        <a:bodyPr/>
        <a:lstStyle/>
        <a:p>
          <a:r>
            <a:rPr lang="en-US" dirty="0"/>
            <a:t>Scaffold</a:t>
          </a:r>
        </a:p>
      </dgm:t>
    </dgm:pt>
    <dgm:pt modelId="{3DC64C68-9799-4179-AC32-0C803E834B0F}" type="parTrans" cxnId="{71886FD5-E28D-41AA-BAD8-806BEC17C46D}">
      <dgm:prSet/>
      <dgm:spPr/>
      <dgm:t>
        <a:bodyPr/>
        <a:lstStyle/>
        <a:p>
          <a:endParaRPr lang="en-US"/>
        </a:p>
      </dgm:t>
    </dgm:pt>
    <dgm:pt modelId="{49406D70-3CE6-450C-8870-1CFF695BF5A4}" type="sibTrans" cxnId="{71886FD5-E28D-41AA-BAD8-806BEC17C46D}">
      <dgm:prSet/>
      <dgm:spPr/>
      <dgm:t>
        <a:bodyPr/>
        <a:lstStyle/>
        <a:p>
          <a:endParaRPr lang="en-US"/>
        </a:p>
      </dgm:t>
    </dgm:pt>
    <dgm:pt modelId="{CAA66993-B400-4AAC-9916-36777A1ECA5C}" type="pres">
      <dgm:prSet presAssocID="{6C748D97-3AAE-40F0-B1D6-2420BC7BE629}" presName="Name0" presStyleCnt="0">
        <dgm:presLayoutVars>
          <dgm:dir/>
          <dgm:resizeHandles val="exact"/>
        </dgm:presLayoutVars>
      </dgm:prSet>
      <dgm:spPr/>
    </dgm:pt>
    <dgm:pt modelId="{9356548A-4488-4294-817B-A707B9962F2A}" type="pres">
      <dgm:prSet presAssocID="{DB3E589C-BDD5-42B5-9EBF-3905C8F8533E}" presName="node" presStyleLbl="node1" presStyleIdx="0" presStyleCnt="2" custLinFactNeighborX="-3011">
        <dgm:presLayoutVars>
          <dgm:bulletEnabled val="1"/>
        </dgm:presLayoutVars>
      </dgm:prSet>
      <dgm:spPr/>
    </dgm:pt>
    <dgm:pt modelId="{2384168D-B0B2-4EAC-B2E5-C3CC52ABD3E8}" type="pres">
      <dgm:prSet presAssocID="{49406D70-3CE6-450C-8870-1CFF695BF5A4}" presName="sibTrans" presStyleLbl="sibTrans2D1" presStyleIdx="0" presStyleCnt="1"/>
      <dgm:spPr/>
    </dgm:pt>
    <dgm:pt modelId="{3E907030-4AC1-4BDF-9830-F0653F07EFEE}" type="pres">
      <dgm:prSet presAssocID="{49406D70-3CE6-450C-8870-1CFF695BF5A4}" presName="connectorText" presStyleLbl="sibTrans2D1" presStyleIdx="0" presStyleCnt="1"/>
      <dgm:spPr/>
    </dgm:pt>
    <dgm:pt modelId="{B9BB790B-49C5-4162-899E-0A658A2BA22C}" type="pres">
      <dgm:prSet presAssocID="{5DA4BBE1-597C-446A-B0B9-8209C0328E28}" presName="node" presStyleLbl="node1" presStyleIdx="1" presStyleCnt="2">
        <dgm:presLayoutVars>
          <dgm:bulletEnabled val="1"/>
        </dgm:presLayoutVars>
      </dgm:prSet>
      <dgm:spPr/>
    </dgm:pt>
  </dgm:ptLst>
  <dgm:cxnLst>
    <dgm:cxn modelId="{72E0DB14-A471-4323-913A-A703EA98C44A}" type="presOf" srcId="{5DA4BBE1-597C-446A-B0B9-8209C0328E28}" destId="{B9BB790B-49C5-4162-899E-0A658A2BA22C}" srcOrd="0" destOrd="0" presId="urn:microsoft.com/office/officeart/2005/8/layout/process1"/>
    <dgm:cxn modelId="{5E87E338-4043-4634-945B-87A49840AE2B}" type="presOf" srcId="{49406D70-3CE6-450C-8870-1CFF695BF5A4}" destId="{2384168D-B0B2-4EAC-B2E5-C3CC52ABD3E8}" srcOrd="0" destOrd="0" presId="urn:microsoft.com/office/officeart/2005/8/layout/process1"/>
    <dgm:cxn modelId="{945A2471-9931-4B31-B575-4D9C1952010A}" type="presOf" srcId="{DB3E589C-BDD5-42B5-9EBF-3905C8F8533E}" destId="{9356548A-4488-4294-817B-A707B9962F2A}" srcOrd="0" destOrd="0" presId="urn:microsoft.com/office/officeart/2005/8/layout/process1"/>
    <dgm:cxn modelId="{7A50E851-4D44-4DB9-A66A-7F2252FC1520}" type="presOf" srcId="{49406D70-3CE6-450C-8870-1CFF695BF5A4}" destId="{3E907030-4AC1-4BDF-9830-F0653F07EFEE}" srcOrd="1" destOrd="0" presId="urn:microsoft.com/office/officeart/2005/8/layout/process1"/>
    <dgm:cxn modelId="{20D16189-9351-48B8-B1F9-5B8516317B56}" type="presOf" srcId="{6C748D97-3AAE-40F0-B1D6-2420BC7BE629}" destId="{CAA66993-B400-4AAC-9916-36777A1ECA5C}" srcOrd="0" destOrd="0" presId="urn:microsoft.com/office/officeart/2005/8/layout/process1"/>
    <dgm:cxn modelId="{10F495BD-96AA-4F74-A95B-CC75B2954E49}" srcId="{6C748D97-3AAE-40F0-B1D6-2420BC7BE629}" destId="{5DA4BBE1-597C-446A-B0B9-8209C0328E28}" srcOrd="1" destOrd="0" parTransId="{8E127DF4-0F6C-4619-B228-9655AD68C5CB}" sibTransId="{A0E9E547-0779-4B0E-943F-F17164643D70}"/>
    <dgm:cxn modelId="{71886FD5-E28D-41AA-BAD8-806BEC17C46D}" srcId="{6C748D97-3AAE-40F0-B1D6-2420BC7BE629}" destId="{DB3E589C-BDD5-42B5-9EBF-3905C8F8533E}" srcOrd="0" destOrd="0" parTransId="{3DC64C68-9799-4179-AC32-0C803E834B0F}" sibTransId="{49406D70-3CE6-450C-8870-1CFF695BF5A4}"/>
    <dgm:cxn modelId="{88626E46-3BC6-449C-A140-2C76CF85B4D2}" type="presParOf" srcId="{CAA66993-B400-4AAC-9916-36777A1ECA5C}" destId="{9356548A-4488-4294-817B-A707B9962F2A}" srcOrd="0" destOrd="0" presId="urn:microsoft.com/office/officeart/2005/8/layout/process1"/>
    <dgm:cxn modelId="{06F2A68B-D238-42BC-8EF5-4D0027384233}" type="presParOf" srcId="{CAA66993-B400-4AAC-9916-36777A1ECA5C}" destId="{2384168D-B0B2-4EAC-B2E5-C3CC52ABD3E8}" srcOrd="1" destOrd="0" presId="urn:microsoft.com/office/officeart/2005/8/layout/process1"/>
    <dgm:cxn modelId="{66212833-D963-4681-A512-76CD2E705052}" type="presParOf" srcId="{2384168D-B0B2-4EAC-B2E5-C3CC52ABD3E8}" destId="{3E907030-4AC1-4BDF-9830-F0653F07EFEE}" srcOrd="0" destOrd="0" presId="urn:microsoft.com/office/officeart/2005/8/layout/process1"/>
    <dgm:cxn modelId="{F49503B3-0E0A-495D-B709-E9BCA8FE339B}" type="presParOf" srcId="{CAA66993-B400-4AAC-9916-36777A1ECA5C}" destId="{B9BB790B-49C5-4162-899E-0A658A2BA22C}"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F849ACB-7F05-494C-8456-04342B7D8721}" type="doc">
      <dgm:prSet loTypeId="urn:microsoft.com/office/officeart/2005/8/layout/hierarchy2" loCatId="hierarchy" qsTypeId="urn:microsoft.com/office/officeart/2005/8/quickstyle/simple5" qsCatId="simple" csTypeId="urn:microsoft.com/office/officeart/2005/8/colors/accent3_1" csCatId="accent3" phldr="1"/>
      <dgm:spPr/>
      <dgm:t>
        <a:bodyPr/>
        <a:lstStyle/>
        <a:p>
          <a:endParaRPr lang="en-US"/>
        </a:p>
      </dgm:t>
    </dgm:pt>
    <dgm:pt modelId="{9286D17B-8DEA-4EC6-BFB4-E0942A410101}">
      <dgm:prSet phldrT="[Text]"/>
      <dgm:spPr/>
      <dgm:t>
        <a:bodyPr/>
        <a:lstStyle/>
        <a:p>
          <a:r>
            <a:rPr lang="en-US" dirty="0"/>
            <a:t>Query Plan</a:t>
          </a:r>
        </a:p>
      </dgm:t>
    </dgm:pt>
    <dgm:pt modelId="{64482EE0-547E-4C2D-BB21-622C10A86C35}" type="parTrans" cxnId="{D30D453E-E0FF-4EE7-AC57-667B861B163E}">
      <dgm:prSet/>
      <dgm:spPr/>
      <dgm:t>
        <a:bodyPr/>
        <a:lstStyle/>
        <a:p>
          <a:endParaRPr lang="en-US"/>
        </a:p>
      </dgm:t>
    </dgm:pt>
    <dgm:pt modelId="{5877AC3A-950F-48AC-9C9D-AA4B72EE63CC}" type="sibTrans" cxnId="{D30D453E-E0FF-4EE7-AC57-667B861B163E}">
      <dgm:prSet/>
      <dgm:spPr/>
      <dgm:t>
        <a:bodyPr/>
        <a:lstStyle/>
        <a:p>
          <a:endParaRPr lang="en-US"/>
        </a:p>
      </dgm:t>
    </dgm:pt>
    <dgm:pt modelId="{B426CE85-425B-4854-A006-A621FE65BD1A}">
      <dgm:prSet phldrT="[Text]"/>
      <dgm:spPr/>
      <dgm:t>
        <a:bodyPr/>
        <a:lstStyle/>
        <a:p>
          <a:r>
            <a:rPr lang="en-US" dirty="0"/>
            <a:t>GPU</a:t>
          </a:r>
        </a:p>
      </dgm:t>
    </dgm:pt>
    <dgm:pt modelId="{CEF75DFC-FDFB-4D26-8076-4F48DAA0DE9E}" type="parTrans" cxnId="{5B241241-8E9D-4B66-9528-50D74E27B644}">
      <dgm:prSet/>
      <dgm:spPr/>
      <dgm:t>
        <a:bodyPr/>
        <a:lstStyle/>
        <a:p>
          <a:endParaRPr lang="en-US"/>
        </a:p>
      </dgm:t>
    </dgm:pt>
    <dgm:pt modelId="{214302BE-9D50-4895-85B5-0B1281AC4595}" type="sibTrans" cxnId="{5B241241-8E9D-4B66-9528-50D74E27B644}">
      <dgm:prSet/>
      <dgm:spPr/>
      <dgm:t>
        <a:bodyPr/>
        <a:lstStyle/>
        <a:p>
          <a:endParaRPr lang="en-US"/>
        </a:p>
      </dgm:t>
    </dgm:pt>
    <dgm:pt modelId="{EBA62911-C2E6-4FB9-B5D7-EC64F8228B82}">
      <dgm:prSet phldrT="[Text]">
        <dgm:style>
          <a:lnRef idx="1">
            <a:schemeClr val="accent2"/>
          </a:lnRef>
          <a:fillRef idx="2">
            <a:schemeClr val="accent2"/>
          </a:fillRef>
          <a:effectRef idx="1">
            <a:schemeClr val="accent2"/>
          </a:effectRef>
          <a:fontRef idx="minor">
            <a:schemeClr val="dk1"/>
          </a:fontRef>
        </dgm:style>
      </dgm:prSet>
      <dgm:spPr>
        <a:solidFill>
          <a:srgbClr val="3C6B88"/>
        </a:solidFill>
        <a:effectLst>
          <a:outerShdw blurRad="50800" dist="38100" dir="5400000" algn="t" rotWithShape="0">
            <a:prstClr val="black">
              <a:alpha val="40000"/>
            </a:prstClr>
          </a:outerShdw>
        </a:effectLst>
      </dgm:spPr>
      <dgm:t>
        <a:bodyPr/>
        <a:lstStyle/>
        <a:p>
          <a:r>
            <a:rPr lang="en-US" dirty="0">
              <a:solidFill>
                <a:schemeClr val="bg1">
                  <a:lumMod val="95000"/>
                </a:schemeClr>
              </a:solidFill>
            </a:rPr>
            <a:t>QPU</a:t>
          </a:r>
        </a:p>
      </dgm:t>
    </dgm:pt>
    <dgm:pt modelId="{04FC9340-D395-4DEE-A6B0-92E69AEC9DC0}" type="parTrans" cxnId="{0134D135-4490-4660-BFCB-F89500DA2346}">
      <dgm:prSet/>
      <dgm:spPr/>
      <dgm:t>
        <a:bodyPr/>
        <a:lstStyle/>
        <a:p>
          <a:endParaRPr lang="en-US"/>
        </a:p>
      </dgm:t>
    </dgm:pt>
    <dgm:pt modelId="{8AFF2005-152A-4934-8146-F9560E0F5179}" type="sibTrans" cxnId="{0134D135-4490-4660-BFCB-F89500DA2346}">
      <dgm:prSet/>
      <dgm:spPr/>
      <dgm:t>
        <a:bodyPr/>
        <a:lstStyle/>
        <a:p>
          <a:endParaRPr lang="en-US"/>
        </a:p>
      </dgm:t>
    </dgm:pt>
    <dgm:pt modelId="{944E0A82-B6E4-4E8B-ACA8-DED47A94CD2F}">
      <dgm:prSet/>
      <dgm:spPr/>
      <dgm:t>
        <a:bodyPr/>
        <a:lstStyle/>
        <a:p>
          <a:r>
            <a:rPr lang="en-US" dirty="0"/>
            <a:t>CPU</a:t>
          </a:r>
        </a:p>
      </dgm:t>
    </dgm:pt>
    <dgm:pt modelId="{A00E1EAF-E5A5-4843-AC2A-742F2E36659F}" type="parTrans" cxnId="{B05B3E0C-C80F-41AB-8199-02E89AA53A08}">
      <dgm:prSet/>
      <dgm:spPr/>
      <dgm:t>
        <a:bodyPr/>
        <a:lstStyle/>
        <a:p>
          <a:endParaRPr lang="en-US"/>
        </a:p>
      </dgm:t>
    </dgm:pt>
    <dgm:pt modelId="{32E23F9C-F331-41DB-B565-51C4D112B430}" type="sibTrans" cxnId="{B05B3E0C-C80F-41AB-8199-02E89AA53A08}">
      <dgm:prSet/>
      <dgm:spPr/>
      <dgm:t>
        <a:bodyPr/>
        <a:lstStyle/>
        <a:p>
          <a:endParaRPr lang="en-US"/>
        </a:p>
      </dgm:t>
    </dgm:pt>
    <dgm:pt modelId="{BD8C5C8C-E314-4A68-B9F9-C0E123467C6A}" type="pres">
      <dgm:prSet presAssocID="{7F849ACB-7F05-494C-8456-04342B7D8721}" presName="diagram" presStyleCnt="0">
        <dgm:presLayoutVars>
          <dgm:chPref val="1"/>
          <dgm:dir/>
          <dgm:animOne val="branch"/>
          <dgm:animLvl val="lvl"/>
          <dgm:resizeHandles val="exact"/>
        </dgm:presLayoutVars>
      </dgm:prSet>
      <dgm:spPr/>
    </dgm:pt>
    <dgm:pt modelId="{62FBE0DC-2A29-4DD1-8924-3B152A3966EA}" type="pres">
      <dgm:prSet presAssocID="{9286D17B-8DEA-4EC6-BFB4-E0942A410101}" presName="root1" presStyleCnt="0"/>
      <dgm:spPr/>
    </dgm:pt>
    <dgm:pt modelId="{F9B8D831-E3B5-40FD-AD29-440AAC7664FF}" type="pres">
      <dgm:prSet presAssocID="{9286D17B-8DEA-4EC6-BFB4-E0942A410101}" presName="LevelOneTextNode" presStyleLbl="node0" presStyleIdx="0" presStyleCnt="1">
        <dgm:presLayoutVars>
          <dgm:chPref val="3"/>
        </dgm:presLayoutVars>
      </dgm:prSet>
      <dgm:spPr/>
    </dgm:pt>
    <dgm:pt modelId="{7AB9B6E6-F51A-4BCA-9B52-A3E3AFB3151F}" type="pres">
      <dgm:prSet presAssocID="{9286D17B-8DEA-4EC6-BFB4-E0942A410101}" presName="level2hierChild" presStyleCnt="0"/>
      <dgm:spPr/>
    </dgm:pt>
    <dgm:pt modelId="{8FE84B9F-77ED-4FD1-99DC-C5535B088F0E}" type="pres">
      <dgm:prSet presAssocID="{A00E1EAF-E5A5-4843-AC2A-742F2E36659F}" presName="conn2-1" presStyleLbl="parChTrans1D2" presStyleIdx="0" presStyleCnt="3"/>
      <dgm:spPr/>
    </dgm:pt>
    <dgm:pt modelId="{E1EC6457-5A78-469D-9150-7E6C81059478}" type="pres">
      <dgm:prSet presAssocID="{A00E1EAF-E5A5-4843-AC2A-742F2E36659F}" presName="connTx" presStyleLbl="parChTrans1D2" presStyleIdx="0" presStyleCnt="3"/>
      <dgm:spPr/>
    </dgm:pt>
    <dgm:pt modelId="{416957D6-F1F6-47C6-9C9D-01C552A2AC5C}" type="pres">
      <dgm:prSet presAssocID="{944E0A82-B6E4-4E8B-ACA8-DED47A94CD2F}" presName="root2" presStyleCnt="0"/>
      <dgm:spPr/>
    </dgm:pt>
    <dgm:pt modelId="{D3B3DADB-E3A8-484A-920A-1266449DE385}" type="pres">
      <dgm:prSet presAssocID="{944E0A82-B6E4-4E8B-ACA8-DED47A94CD2F}" presName="LevelTwoTextNode" presStyleLbl="node2" presStyleIdx="0" presStyleCnt="3" custLinFactNeighborX="0">
        <dgm:presLayoutVars>
          <dgm:chPref val="3"/>
        </dgm:presLayoutVars>
      </dgm:prSet>
      <dgm:spPr/>
    </dgm:pt>
    <dgm:pt modelId="{BBEEEC1E-7E54-4FF0-B8BB-E568720EACD0}" type="pres">
      <dgm:prSet presAssocID="{944E0A82-B6E4-4E8B-ACA8-DED47A94CD2F}" presName="level3hierChild" presStyleCnt="0"/>
      <dgm:spPr/>
    </dgm:pt>
    <dgm:pt modelId="{301FAC32-B6F4-4156-8D52-72AB452278A7}" type="pres">
      <dgm:prSet presAssocID="{CEF75DFC-FDFB-4D26-8076-4F48DAA0DE9E}" presName="conn2-1" presStyleLbl="parChTrans1D2" presStyleIdx="1" presStyleCnt="3"/>
      <dgm:spPr/>
    </dgm:pt>
    <dgm:pt modelId="{4B2E41B3-7880-4D7F-9BB9-A3F76109323F}" type="pres">
      <dgm:prSet presAssocID="{CEF75DFC-FDFB-4D26-8076-4F48DAA0DE9E}" presName="connTx" presStyleLbl="parChTrans1D2" presStyleIdx="1" presStyleCnt="3"/>
      <dgm:spPr/>
    </dgm:pt>
    <dgm:pt modelId="{110E30B4-083E-416C-AAB5-81BDB1D78D86}" type="pres">
      <dgm:prSet presAssocID="{B426CE85-425B-4854-A006-A621FE65BD1A}" presName="root2" presStyleCnt="0"/>
      <dgm:spPr/>
    </dgm:pt>
    <dgm:pt modelId="{53C0511B-8CCA-4A99-A389-5BDAFD6FF1BD}" type="pres">
      <dgm:prSet presAssocID="{B426CE85-425B-4854-A006-A621FE65BD1A}" presName="LevelTwoTextNode" presStyleLbl="node2" presStyleIdx="1" presStyleCnt="3">
        <dgm:presLayoutVars>
          <dgm:chPref val="3"/>
        </dgm:presLayoutVars>
      </dgm:prSet>
      <dgm:spPr/>
    </dgm:pt>
    <dgm:pt modelId="{E62B62E7-15A6-430B-9AF3-F42149D3C1DE}" type="pres">
      <dgm:prSet presAssocID="{B426CE85-425B-4854-A006-A621FE65BD1A}" presName="level3hierChild" presStyleCnt="0"/>
      <dgm:spPr/>
    </dgm:pt>
    <dgm:pt modelId="{EDFF1855-A5E8-4E7A-94EC-CFFDB58FB369}" type="pres">
      <dgm:prSet presAssocID="{04FC9340-D395-4DEE-A6B0-92E69AEC9DC0}" presName="conn2-1" presStyleLbl="parChTrans1D2" presStyleIdx="2" presStyleCnt="3"/>
      <dgm:spPr/>
    </dgm:pt>
    <dgm:pt modelId="{045362AC-A878-4F2B-A0A3-AB75E6E86258}" type="pres">
      <dgm:prSet presAssocID="{04FC9340-D395-4DEE-A6B0-92E69AEC9DC0}" presName="connTx" presStyleLbl="parChTrans1D2" presStyleIdx="2" presStyleCnt="3"/>
      <dgm:spPr/>
    </dgm:pt>
    <dgm:pt modelId="{501FD7AA-B8DE-491A-8C42-424B13D03969}" type="pres">
      <dgm:prSet presAssocID="{EBA62911-C2E6-4FB9-B5D7-EC64F8228B82}" presName="root2" presStyleCnt="0"/>
      <dgm:spPr/>
    </dgm:pt>
    <dgm:pt modelId="{A3C2C2E5-50E5-498C-BA48-E99B802BB4B4}" type="pres">
      <dgm:prSet presAssocID="{EBA62911-C2E6-4FB9-B5D7-EC64F8228B82}" presName="LevelTwoTextNode" presStyleLbl="node2" presStyleIdx="2" presStyleCnt="3">
        <dgm:presLayoutVars>
          <dgm:chPref val="3"/>
        </dgm:presLayoutVars>
      </dgm:prSet>
      <dgm:spPr/>
    </dgm:pt>
    <dgm:pt modelId="{C24DC6E3-CF69-49DB-ACA4-CB4A30E7A9E9}" type="pres">
      <dgm:prSet presAssocID="{EBA62911-C2E6-4FB9-B5D7-EC64F8228B82}" presName="level3hierChild" presStyleCnt="0"/>
      <dgm:spPr/>
    </dgm:pt>
  </dgm:ptLst>
  <dgm:cxnLst>
    <dgm:cxn modelId="{B05B3E0C-C80F-41AB-8199-02E89AA53A08}" srcId="{9286D17B-8DEA-4EC6-BFB4-E0942A410101}" destId="{944E0A82-B6E4-4E8B-ACA8-DED47A94CD2F}" srcOrd="0" destOrd="0" parTransId="{A00E1EAF-E5A5-4843-AC2A-742F2E36659F}" sibTransId="{32E23F9C-F331-41DB-B565-51C4D112B430}"/>
    <dgm:cxn modelId="{AEE4CA24-5FC8-469F-BFEB-BE8D059DD126}" type="presOf" srcId="{EBA62911-C2E6-4FB9-B5D7-EC64F8228B82}" destId="{A3C2C2E5-50E5-498C-BA48-E99B802BB4B4}" srcOrd="0" destOrd="0" presId="urn:microsoft.com/office/officeart/2005/8/layout/hierarchy2"/>
    <dgm:cxn modelId="{073E6432-14B5-4710-AA6D-05E131943B01}" type="presOf" srcId="{A00E1EAF-E5A5-4843-AC2A-742F2E36659F}" destId="{8FE84B9F-77ED-4FD1-99DC-C5535B088F0E}" srcOrd="0" destOrd="0" presId="urn:microsoft.com/office/officeart/2005/8/layout/hierarchy2"/>
    <dgm:cxn modelId="{0134D135-4490-4660-BFCB-F89500DA2346}" srcId="{9286D17B-8DEA-4EC6-BFB4-E0942A410101}" destId="{EBA62911-C2E6-4FB9-B5D7-EC64F8228B82}" srcOrd="2" destOrd="0" parTransId="{04FC9340-D395-4DEE-A6B0-92E69AEC9DC0}" sibTransId="{8AFF2005-152A-4934-8146-F9560E0F5179}"/>
    <dgm:cxn modelId="{D30D453E-E0FF-4EE7-AC57-667B861B163E}" srcId="{7F849ACB-7F05-494C-8456-04342B7D8721}" destId="{9286D17B-8DEA-4EC6-BFB4-E0942A410101}" srcOrd="0" destOrd="0" parTransId="{64482EE0-547E-4C2D-BB21-622C10A86C35}" sibTransId="{5877AC3A-950F-48AC-9C9D-AA4B72EE63CC}"/>
    <dgm:cxn modelId="{10F52E5F-B1C8-42AF-AF82-2B6A0DE2BD60}" type="presOf" srcId="{04FC9340-D395-4DEE-A6B0-92E69AEC9DC0}" destId="{045362AC-A878-4F2B-A0A3-AB75E6E86258}" srcOrd="1" destOrd="0" presId="urn:microsoft.com/office/officeart/2005/8/layout/hierarchy2"/>
    <dgm:cxn modelId="{5B241241-8E9D-4B66-9528-50D74E27B644}" srcId="{9286D17B-8DEA-4EC6-BFB4-E0942A410101}" destId="{B426CE85-425B-4854-A006-A621FE65BD1A}" srcOrd="1" destOrd="0" parTransId="{CEF75DFC-FDFB-4D26-8076-4F48DAA0DE9E}" sibTransId="{214302BE-9D50-4895-85B5-0B1281AC4595}"/>
    <dgm:cxn modelId="{D8247564-E414-45CA-BB44-EAFB6325B20B}" type="presOf" srcId="{04FC9340-D395-4DEE-A6B0-92E69AEC9DC0}" destId="{EDFF1855-A5E8-4E7A-94EC-CFFDB58FB369}" srcOrd="0" destOrd="0" presId="urn:microsoft.com/office/officeart/2005/8/layout/hierarchy2"/>
    <dgm:cxn modelId="{B16CCD66-5BB5-4883-B98D-76453AFD16C0}" type="presOf" srcId="{CEF75DFC-FDFB-4D26-8076-4F48DAA0DE9E}" destId="{301FAC32-B6F4-4156-8D52-72AB452278A7}" srcOrd="0" destOrd="0" presId="urn:microsoft.com/office/officeart/2005/8/layout/hierarchy2"/>
    <dgm:cxn modelId="{4E4C4767-85B0-4590-9EEE-AA3BA0C7180A}" type="presOf" srcId="{944E0A82-B6E4-4E8B-ACA8-DED47A94CD2F}" destId="{D3B3DADB-E3A8-484A-920A-1266449DE385}" srcOrd="0" destOrd="0" presId="urn:microsoft.com/office/officeart/2005/8/layout/hierarchy2"/>
    <dgm:cxn modelId="{47D99383-93A9-4903-B4AC-32FB9736DC50}" type="presOf" srcId="{B426CE85-425B-4854-A006-A621FE65BD1A}" destId="{53C0511B-8CCA-4A99-A389-5BDAFD6FF1BD}" srcOrd="0" destOrd="0" presId="urn:microsoft.com/office/officeart/2005/8/layout/hierarchy2"/>
    <dgm:cxn modelId="{5C290B97-C590-4746-AFCA-08F912CAC1CE}" type="presOf" srcId="{A00E1EAF-E5A5-4843-AC2A-742F2E36659F}" destId="{E1EC6457-5A78-469D-9150-7E6C81059478}" srcOrd="1" destOrd="0" presId="urn:microsoft.com/office/officeart/2005/8/layout/hierarchy2"/>
    <dgm:cxn modelId="{0950DAB7-263D-41B2-A16B-688AF700FADE}" type="presOf" srcId="{9286D17B-8DEA-4EC6-BFB4-E0942A410101}" destId="{F9B8D831-E3B5-40FD-AD29-440AAC7664FF}" srcOrd="0" destOrd="0" presId="urn:microsoft.com/office/officeart/2005/8/layout/hierarchy2"/>
    <dgm:cxn modelId="{3728ACBB-982E-4A2C-B61B-23E8C11C5820}" type="presOf" srcId="{7F849ACB-7F05-494C-8456-04342B7D8721}" destId="{BD8C5C8C-E314-4A68-B9F9-C0E123467C6A}" srcOrd="0" destOrd="0" presId="urn:microsoft.com/office/officeart/2005/8/layout/hierarchy2"/>
    <dgm:cxn modelId="{D6251CDA-66BE-4CA3-8750-133889FD80C5}" type="presOf" srcId="{CEF75DFC-FDFB-4D26-8076-4F48DAA0DE9E}" destId="{4B2E41B3-7880-4D7F-9BB9-A3F76109323F}" srcOrd="1" destOrd="0" presId="urn:microsoft.com/office/officeart/2005/8/layout/hierarchy2"/>
    <dgm:cxn modelId="{4D3CF8F4-DE99-4223-B3A4-CBE58BA84EC8}" type="presParOf" srcId="{BD8C5C8C-E314-4A68-B9F9-C0E123467C6A}" destId="{62FBE0DC-2A29-4DD1-8924-3B152A3966EA}" srcOrd="0" destOrd="0" presId="urn:microsoft.com/office/officeart/2005/8/layout/hierarchy2"/>
    <dgm:cxn modelId="{9B0391B1-F9EC-43C1-B848-FB58A7FCDCB8}" type="presParOf" srcId="{62FBE0DC-2A29-4DD1-8924-3B152A3966EA}" destId="{F9B8D831-E3B5-40FD-AD29-440AAC7664FF}" srcOrd="0" destOrd="0" presId="urn:microsoft.com/office/officeart/2005/8/layout/hierarchy2"/>
    <dgm:cxn modelId="{B4D2A7C0-9010-4AAE-9D08-54784CCC1BDC}" type="presParOf" srcId="{62FBE0DC-2A29-4DD1-8924-3B152A3966EA}" destId="{7AB9B6E6-F51A-4BCA-9B52-A3E3AFB3151F}" srcOrd="1" destOrd="0" presId="urn:microsoft.com/office/officeart/2005/8/layout/hierarchy2"/>
    <dgm:cxn modelId="{EFB6FAE0-A40E-4E2F-AA6E-6B548E53E791}" type="presParOf" srcId="{7AB9B6E6-F51A-4BCA-9B52-A3E3AFB3151F}" destId="{8FE84B9F-77ED-4FD1-99DC-C5535B088F0E}" srcOrd="0" destOrd="0" presId="urn:microsoft.com/office/officeart/2005/8/layout/hierarchy2"/>
    <dgm:cxn modelId="{84C3945E-F38B-498B-AB2A-2A1E2FACE01E}" type="presParOf" srcId="{8FE84B9F-77ED-4FD1-99DC-C5535B088F0E}" destId="{E1EC6457-5A78-469D-9150-7E6C81059478}" srcOrd="0" destOrd="0" presId="urn:microsoft.com/office/officeart/2005/8/layout/hierarchy2"/>
    <dgm:cxn modelId="{E5A69BE8-449F-4DCE-840A-2FA7101F89A5}" type="presParOf" srcId="{7AB9B6E6-F51A-4BCA-9B52-A3E3AFB3151F}" destId="{416957D6-F1F6-47C6-9C9D-01C552A2AC5C}" srcOrd="1" destOrd="0" presId="urn:microsoft.com/office/officeart/2005/8/layout/hierarchy2"/>
    <dgm:cxn modelId="{187A9B62-06F9-4A83-B8A6-5B6B187DB594}" type="presParOf" srcId="{416957D6-F1F6-47C6-9C9D-01C552A2AC5C}" destId="{D3B3DADB-E3A8-484A-920A-1266449DE385}" srcOrd="0" destOrd="0" presId="urn:microsoft.com/office/officeart/2005/8/layout/hierarchy2"/>
    <dgm:cxn modelId="{7DAE74F9-E232-4E14-A0D4-4EF1DEE361C3}" type="presParOf" srcId="{416957D6-F1F6-47C6-9C9D-01C552A2AC5C}" destId="{BBEEEC1E-7E54-4FF0-B8BB-E568720EACD0}" srcOrd="1" destOrd="0" presId="urn:microsoft.com/office/officeart/2005/8/layout/hierarchy2"/>
    <dgm:cxn modelId="{5F8124B7-5B98-4CE7-983E-DAB6FABBC179}" type="presParOf" srcId="{7AB9B6E6-F51A-4BCA-9B52-A3E3AFB3151F}" destId="{301FAC32-B6F4-4156-8D52-72AB452278A7}" srcOrd="2" destOrd="0" presId="urn:microsoft.com/office/officeart/2005/8/layout/hierarchy2"/>
    <dgm:cxn modelId="{4099D2CC-F697-48CD-AC50-91CA1CAA59A7}" type="presParOf" srcId="{301FAC32-B6F4-4156-8D52-72AB452278A7}" destId="{4B2E41B3-7880-4D7F-9BB9-A3F76109323F}" srcOrd="0" destOrd="0" presId="urn:microsoft.com/office/officeart/2005/8/layout/hierarchy2"/>
    <dgm:cxn modelId="{33000B40-EC43-4C1D-BB1A-0DBE8E01BCA8}" type="presParOf" srcId="{7AB9B6E6-F51A-4BCA-9B52-A3E3AFB3151F}" destId="{110E30B4-083E-416C-AAB5-81BDB1D78D86}" srcOrd="3" destOrd="0" presId="urn:microsoft.com/office/officeart/2005/8/layout/hierarchy2"/>
    <dgm:cxn modelId="{6EC9B803-523E-48C6-8E75-A76FD856BF13}" type="presParOf" srcId="{110E30B4-083E-416C-AAB5-81BDB1D78D86}" destId="{53C0511B-8CCA-4A99-A389-5BDAFD6FF1BD}" srcOrd="0" destOrd="0" presId="urn:microsoft.com/office/officeart/2005/8/layout/hierarchy2"/>
    <dgm:cxn modelId="{674BB3CF-5DCD-44AB-8CA9-4AEB53D0C057}" type="presParOf" srcId="{110E30B4-083E-416C-AAB5-81BDB1D78D86}" destId="{E62B62E7-15A6-430B-9AF3-F42149D3C1DE}" srcOrd="1" destOrd="0" presId="urn:microsoft.com/office/officeart/2005/8/layout/hierarchy2"/>
    <dgm:cxn modelId="{837AFE56-54A9-43F0-9CAC-2F10D86D4075}" type="presParOf" srcId="{7AB9B6E6-F51A-4BCA-9B52-A3E3AFB3151F}" destId="{EDFF1855-A5E8-4E7A-94EC-CFFDB58FB369}" srcOrd="4" destOrd="0" presId="urn:microsoft.com/office/officeart/2005/8/layout/hierarchy2"/>
    <dgm:cxn modelId="{0D8C5CE7-3B3D-40BC-832D-83395AA7257F}" type="presParOf" srcId="{EDFF1855-A5E8-4E7A-94EC-CFFDB58FB369}" destId="{045362AC-A878-4F2B-A0A3-AB75E6E86258}" srcOrd="0" destOrd="0" presId="urn:microsoft.com/office/officeart/2005/8/layout/hierarchy2"/>
    <dgm:cxn modelId="{17AD189E-6B1D-49D1-9B5E-D8BC7E366FF2}" type="presParOf" srcId="{7AB9B6E6-F51A-4BCA-9B52-A3E3AFB3151F}" destId="{501FD7AA-B8DE-491A-8C42-424B13D03969}" srcOrd="5" destOrd="0" presId="urn:microsoft.com/office/officeart/2005/8/layout/hierarchy2"/>
    <dgm:cxn modelId="{79560106-FE5F-448E-B90C-3740C0BF635B}" type="presParOf" srcId="{501FD7AA-B8DE-491A-8C42-424B13D03969}" destId="{A3C2C2E5-50E5-498C-BA48-E99B802BB4B4}" srcOrd="0" destOrd="0" presId="urn:microsoft.com/office/officeart/2005/8/layout/hierarchy2"/>
    <dgm:cxn modelId="{253F2B84-AEB3-40F9-9A9F-690E77A5190E}" type="presParOf" srcId="{501FD7AA-B8DE-491A-8C42-424B13D03969}" destId="{C24DC6E3-CF69-49DB-ACA4-CB4A30E7A9E9}"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748D97-3AAE-40F0-B1D6-2420BC7BE629}" type="doc">
      <dgm:prSet loTypeId="urn:microsoft.com/office/officeart/2005/8/layout/process1" loCatId="process" qsTypeId="urn:microsoft.com/office/officeart/2005/8/quickstyle/simple1" qsCatId="simple" csTypeId="urn:microsoft.com/office/officeart/2005/8/colors/accent1_2" csCatId="accent1" phldr="1"/>
      <dgm:spPr/>
    </dgm:pt>
    <dgm:pt modelId="{94C276C4-BE51-47E7-A072-08A6F64AB449}">
      <dgm:prSet phldrT="[Text]"/>
      <dgm:spPr/>
      <dgm:t>
        <a:bodyPr/>
        <a:lstStyle/>
        <a:p>
          <a:r>
            <a:rPr lang="en-US" dirty="0"/>
            <a:t>Query Plan</a:t>
          </a:r>
        </a:p>
      </dgm:t>
    </dgm:pt>
    <dgm:pt modelId="{33980C9C-A475-4FF7-B913-D244AE5BFAC5}" type="parTrans" cxnId="{54A347A0-753C-4A20-9C12-568230D72419}">
      <dgm:prSet/>
      <dgm:spPr/>
      <dgm:t>
        <a:bodyPr/>
        <a:lstStyle/>
        <a:p>
          <a:endParaRPr lang="en-US"/>
        </a:p>
      </dgm:t>
    </dgm:pt>
    <dgm:pt modelId="{70756BA8-A473-47E1-96C7-5F7EA4C91E7B}" type="sibTrans" cxnId="{54A347A0-753C-4A20-9C12-568230D72419}">
      <dgm:prSet/>
      <dgm:spPr/>
      <dgm:t>
        <a:bodyPr/>
        <a:lstStyle/>
        <a:p>
          <a:endParaRPr lang="en-US"/>
        </a:p>
      </dgm:t>
    </dgm:pt>
    <dgm:pt modelId="{B3FB14AC-B0FB-40EC-9E46-94E08CC29F25}">
      <dgm:prSet phldrT="[Text]"/>
      <dgm:spPr/>
      <dgm:t>
        <a:bodyPr/>
        <a:lstStyle/>
        <a:p>
          <a:r>
            <a:rPr lang="en-US" dirty="0"/>
            <a:t>Intermediate Representation (LLVM IR)</a:t>
          </a:r>
        </a:p>
      </dgm:t>
    </dgm:pt>
    <dgm:pt modelId="{9FA481DC-5063-4080-B3DE-D62BFB8A2456}" type="parTrans" cxnId="{69BB6A42-F374-4293-AC0F-FC7514CA29F0}">
      <dgm:prSet/>
      <dgm:spPr/>
      <dgm:t>
        <a:bodyPr/>
        <a:lstStyle/>
        <a:p>
          <a:endParaRPr lang="en-US"/>
        </a:p>
      </dgm:t>
    </dgm:pt>
    <dgm:pt modelId="{34B92034-B36F-40B9-868D-24CA0218589E}" type="sibTrans" cxnId="{69BB6A42-F374-4293-AC0F-FC7514CA29F0}">
      <dgm:prSet/>
      <dgm:spPr/>
      <dgm:t>
        <a:bodyPr/>
        <a:lstStyle/>
        <a:p>
          <a:endParaRPr lang="en-US"/>
        </a:p>
      </dgm:t>
    </dgm:pt>
    <dgm:pt modelId="{5DA4BBE1-597C-446A-B0B9-8209C0328E28}">
      <dgm:prSet phldrT="[Text]"/>
      <dgm:spPr/>
      <dgm:t>
        <a:bodyPr/>
        <a:lstStyle/>
        <a:p>
          <a:r>
            <a:rPr lang="en-US" dirty="0"/>
            <a:t>Native CPU Code</a:t>
          </a:r>
        </a:p>
      </dgm:t>
    </dgm:pt>
    <dgm:pt modelId="{8E127DF4-0F6C-4619-B228-9655AD68C5CB}" type="parTrans" cxnId="{10F495BD-96AA-4F74-A95B-CC75B2954E49}">
      <dgm:prSet/>
      <dgm:spPr/>
      <dgm:t>
        <a:bodyPr/>
        <a:lstStyle/>
        <a:p>
          <a:endParaRPr lang="en-US"/>
        </a:p>
      </dgm:t>
    </dgm:pt>
    <dgm:pt modelId="{A0E9E547-0779-4B0E-943F-F17164643D70}" type="sibTrans" cxnId="{10F495BD-96AA-4F74-A95B-CC75B2954E49}">
      <dgm:prSet/>
      <dgm:spPr/>
      <dgm:t>
        <a:bodyPr/>
        <a:lstStyle/>
        <a:p>
          <a:endParaRPr lang="en-US"/>
        </a:p>
      </dgm:t>
    </dgm:pt>
    <dgm:pt modelId="{CAA66993-B400-4AAC-9916-36777A1ECA5C}" type="pres">
      <dgm:prSet presAssocID="{6C748D97-3AAE-40F0-B1D6-2420BC7BE629}" presName="Name0" presStyleCnt="0">
        <dgm:presLayoutVars>
          <dgm:dir/>
          <dgm:resizeHandles val="exact"/>
        </dgm:presLayoutVars>
      </dgm:prSet>
      <dgm:spPr/>
    </dgm:pt>
    <dgm:pt modelId="{95B6FCDD-1C46-4E71-BD2F-DD0B467C0FD1}" type="pres">
      <dgm:prSet presAssocID="{94C276C4-BE51-47E7-A072-08A6F64AB449}" presName="node" presStyleLbl="node1" presStyleIdx="0" presStyleCnt="3">
        <dgm:presLayoutVars>
          <dgm:bulletEnabled val="1"/>
        </dgm:presLayoutVars>
      </dgm:prSet>
      <dgm:spPr/>
    </dgm:pt>
    <dgm:pt modelId="{B7362C62-7960-4C1D-9CFA-00B3F022219B}" type="pres">
      <dgm:prSet presAssocID="{70756BA8-A473-47E1-96C7-5F7EA4C91E7B}" presName="sibTrans" presStyleLbl="sibTrans2D1" presStyleIdx="0" presStyleCnt="2"/>
      <dgm:spPr/>
    </dgm:pt>
    <dgm:pt modelId="{C426560C-0CAC-462E-B79F-C164F4B2229A}" type="pres">
      <dgm:prSet presAssocID="{70756BA8-A473-47E1-96C7-5F7EA4C91E7B}" presName="connectorText" presStyleLbl="sibTrans2D1" presStyleIdx="0" presStyleCnt="2"/>
      <dgm:spPr/>
    </dgm:pt>
    <dgm:pt modelId="{6DA6C2D0-550C-424A-B9A1-F92237504E32}" type="pres">
      <dgm:prSet presAssocID="{B3FB14AC-B0FB-40EC-9E46-94E08CC29F25}" presName="node" presStyleLbl="node1" presStyleIdx="1" presStyleCnt="3">
        <dgm:presLayoutVars>
          <dgm:bulletEnabled val="1"/>
        </dgm:presLayoutVars>
      </dgm:prSet>
      <dgm:spPr/>
    </dgm:pt>
    <dgm:pt modelId="{8858971F-10BF-4B36-AC98-3DE037875A03}" type="pres">
      <dgm:prSet presAssocID="{34B92034-B36F-40B9-868D-24CA0218589E}" presName="sibTrans" presStyleLbl="sibTrans2D1" presStyleIdx="1" presStyleCnt="2"/>
      <dgm:spPr/>
    </dgm:pt>
    <dgm:pt modelId="{3E7297B2-C24F-48BB-A476-FF040E1C601D}" type="pres">
      <dgm:prSet presAssocID="{34B92034-B36F-40B9-868D-24CA0218589E}" presName="connectorText" presStyleLbl="sibTrans2D1" presStyleIdx="1" presStyleCnt="2"/>
      <dgm:spPr/>
    </dgm:pt>
    <dgm:pt modelId="{B9BB790B-49C5-4162-899E-0A658A2BA22C}" type="pres">
      <dgm:prSet presAssocID="{5DA4BBE1-597C-446A-B0B9-8209C0328E28}" presName="node" presStyleLbl="node1" presStyleIdx="2" presStyleCnt="3">
        <dgm:presLayoutVars>
          <dgm:bulletEnabled val="1"/>
        </dgm:presLayoutVars>
      </dgm:prSet>
      <dgm:spPr/>
    </dgm:pt>
  </dgm:ptLst>
  <dgm:cxnLst>
    <dgm:cxn modelId="{72E0DB14-A471-4323-913A-A703EA98C44A}" type="presOf" srcId="{5DA4BBE1-597C-446A-B0B9-8209C0328E28}" destId="{B9BB790B-49C5-4162-899E-0A658A2BA22C}" srcOrd="0" destOrd="0" presId="urn:microsoft.com/office/officeart/2005/8/layout/process1"/>
    <dgm:cxn modelId="{69BB6A42-F374-4293-AC0F-FC7514CA29F0}" srcId="{6C748D97-3AAE-40F0-B1D6-2420BC7BE629}" destId="{B3FB14AC-B0FB-40EC-9E46-94E08CC29F25}" srcOrd="1" destOrd="0" parTransId="{9FA481DC-5063-4080-B3DE-D62BFB8A2456}" sibTransId="{34B92034-B36F-40B9-868D-24CA0218589E}"/>
    <dgm:cxn modelId="{8F299185-F55D-4455-96F9-A93BAA5D8251}" type="presOf" srcId="{70756BA8-A473-47E1-96C7-5F7EA4C91E7B}" destId="{C426560C-0CAC-462E-B79F-C164F4B2229A}" srcOrd="1" destOrd="0" presId="urn:microsoft.com/office/officeart/2005/8/layout/process1"/>
    <dgm:cxn modelId="{20D16189-9351-48B8-B1F9-5B8516317B56}" type="presOf" srcId="{6C748D97-3AAE-40F0-B1D6-2420BC7BE629}" destId="{CAA66993-B400-4AAC-9916-36777A1ECA5C}" srcOrd="0" destOrd="0" presId="urn:microsoft.com/office/officeart/2005/8/layout/process1"/>
    <dgm:cxn modelId="{54A347A0-753C-4A20-9C12-568230D72419}" srcId="{6C748D97-3AAE-40F0-B1D6-2420BC7BE629}" destId="{94C276C4-BE51-47E7-A072-08A6F64AB449}" srcOrd="0" destOrd="0" parTransId="{33980C9C-A475-4FF7-B913-D244AE5BFAC5}" sibTransId="{70756BA8-A473-47E1-96C7-5F7EA4C91E7B}"/>
    <dgm:cxn modelId="{B6F620B7-EDEB-4979-A8F9-F05E8B2346D5}" type="presOf" srcId="{B3FB14AC-B0FB-40EC-9E46-94E08CC29F25}" destId="{6DA6C2D0-550C-424A-B9A1-F92237504E32}" srcOrd="0" destOrd="0" presId="urn:microsoft.com/office/officeart/2005/8/layout/process1"/>
    <dgm:cxn modelId="{10F495BD-96AA-4F74-A95B-CC75B2954E49}" srcId="{6C748D97-3AAE-40F0-B1D6-2420BC7BE629}" destId="{5DA4BBE1-597C-446A-B0B9-8209C0328E28}" srcOrd="2" destOrd="0" parTransId="{8E127DF4-0F6C-4619-B228-9655AD68C5CB}" sibTransId="{A0E9E547-0779-4B0E-943F-F17164643D70}"/>
    <dgm:cxn modelId="{414FD4D3-5A99-4452-BD50-929C4EABAE6F}" type="presOf" srcId="{34B92034-B36F-40B9-868D-24CA0218589E}" destId="{8858971F-10BF-4B36-AC98-3DE037875A03}" srcOrd="0" destOrd="0" presId="urn:microsoft.com/office/officeart/2005/8/layout/process1"/>
    <dgm:cxn modelId="{FDDCE9DA-B273-441B-A572-B9B968855B20}" type="presOf" srcId="{70756BA8-A473-47E1-96C7-5F7EA4C91E7B}" destId="{B7362C62-7960-4C1D-9CFA-00B3F022219B}" srcOrd="0" destOrd="0" presId="urn:microsoft.com/office/officeart/2005/8/layout/process1"/>
    <dgm:cxn modelId="{595D5FE7-9622-468C-BE0F-5F60F7B8B8EF}" type="presOf" srcId="{34B92034-B36F-40B9-868D-24CA0218589E}" destId="{3E7297B2-C24F-48BB-A476-FF040E1C601D}" srcOrd="1" destOrd="0" presId="urn:microsoft.com/office/officeart/2005/8/layout/process1"/>
    <dgm:cxn modelId="{4FF214EA-A697-4105-94CB-5E1A343933F7}" type="presOf" srcId="{94C276C4-BE51-47E7-A072-08A6F64AB449}" destId="{95B6FCDD-1C46-4E71-BD2F-DD0B467C0FD1}" srcOrd="0" destOrd="0" presId="urn:microsoft.com/office/officeart/2005/8/layout/process1"/>
    <dgm:cxn modelId="{76B8BF4E-0C24-470D-B875-3A579C29D22C}" type="presParOf" srcId="{CAA66993-B400-4AAC-9916-36777A1ECA5C}" destId="{95B6FCDD-1C46-4E71-BD2F-DD0B467C0FD1}" srcOrd="0" destOrd="0" presId="urn:microsoft.com/office/officeart/2005/8/layout/process1"/>
    <dgm:cxn modelId="{46E30D4F-F691-48F3-A5CF-2486EFDDEA01}" type="presParOf" srcId="{CAA66993-B400-4AAC-9916-36777A1ECA5C}" destId="{B7362C62-7960-4C1D-9CFA-00B3F022219B}" srcOrd="1" destOrd="0" presId="urn:microsoft.com/office/officeart/2005/8/layout/process1"/>
    <dgm:cxn modelId="{7A947F7D-A48E-4155-9DB5-6EE0298D7C50}" type="presParOf" srcId="{B7362C62-7960-4C1D-9CFA-00B3F022219B}" destId="{C426560C-0CAC-462E-B79F-C164F4B2229A}" srcOrd="0" destOrd="0" presId="urn:microsoft.com/office/officeart/2005/8/layout/process1"/>
    <dgm:cxn modelId="{EE9389EC-81D1-451A-AF18-F66171F79A06}" type="presParOf" srcId="{CAA66993-B400-4AAC-9916-36777A1ECA5C}" destId="{6DA6C2D0-550C-424A-B9A1-F92237504E32}" srcOrd="2" destOrd="0" presId="urn:microsoft.com/office/officeart/2005/8/layout/process1"/>
    <dgm:cxn modelId="{280E5244-4AEB-47AB-9CC0-C585638DCBE9}" type="presParOf" srcId="{CAA66993-B400-4AAC-9916-36777A1ECA5C}" destId="{8858971F-10BF-4B36-AC98-3DE037875A03}" srcOrd="3" destOrd="0" presId="urn:microsoft.com/office/officeart/2005/8/layout/process1"/>
    <dgm:cxn modelId="{76A07187-782A-4D24-894B-D6F7042CEA00}" type="presParOf" srcId="{8858971F-10BF-4B36-AC98-3DE037875A03}" destId="{3E7297B2-C24F-48BB-A476-FF040E1C601D}" srcOrd="0" destOrd="0" presId="urn:microsoft.com/office/officeart/2005/8/layout/process1"/>
    <dgm:cxn modelId="{F49503B3-0E0A-495D-B709-E9BCA8FE339B}" type="presParOf" srcId="{CAA66993-B400-4AAC-9916-36777A1ECA5C}" destId="{B9BB790B-49C5-4162-899E-0A658A2BA22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748D97-3AAE-40F0-B1D6-2420BC7BE629}" type="doc">
      <dgm:prSet loTypeId="urn:microsoft.com/office/officeart/2005/8/layout/process1" loCatId="process" qsTypeId="urn:microsoft.com/office/officeart/2005/8/quickstyle/simple1" qsCatId="simple" csTypeId="urn:microsoft.com/office/officeart/2005/8/colors/accent1_2" csCatId="accent1" phldr="1"/>
      <dgm:spPr/>
    </dgm:pt>
    <dgm:pt modelId="{94C276C4-BE51-47E7-A072-08A6F64AB449}">
      <dgm:prSet phldrT="[Text]"/>
      <dgm:spPr/>
      <dgm:t>
        <a:bodyPr/>
        <a:lstStyle/>
        <a:p>
          <a:r>
            <a:rPr lang="en-US" dirty="0"/>
            <a:t>Query Plan</a:t>
          </a:r>
        </a:p>
      </dgm:t>
    </dgm:pt>
    <dgm:pt modelId="{33980C9C-A475-4FF7-B913-D244AE5BFAC5}" type="parTrans" cxnId="{54A347A0-753C-4A20-9C12-568230D72419}">
      <dgm:prSet/>
      <dgm:spPr/>
      <dgm:t>
        <a:bodyPr/>
        <a:lstStyle/>
        <a:p>
          <a:endParaRPr lang="en-US"/>
        </a:p>
      </dgm:t>
    </dgm:pt>
    <dgm:pt modelId="{70756BA8-A473-47E1-96C7-5F7EA4C91E7B}" type="sibTrans" cxnId="{54A347A0-753C-4A20-9C12-568230D72419}">
      <dgm:prSet/>
      <dgm:spPr/>
      <dgm:t>
        <a:bodyPr/>
        <a:lstStyle/>
        <a:p>
          <a:endParaRPr lang="en-US"/>
        </a:p>
      </dgm:t>
    </dgm:pt>
    <dgm:pt modelId="{B3FB14AC-B0FB-40EC-9E46-94E08CC29F25}">
      <dgm:prSet phldrT="[Text]"/>
      <dgm:spPr/>
      <dgm:t>
        <a:bodyPr/>
        <a:lstStyle/>
        <a:p>
          <a:r>
            <a:rPr lang="en-US" dirty="0"/>
            <a:t>Intermediate Representation (LLVM IR)</a:t>
          </a:r>
        </a:p>
      </dgm:t>
    </dgm:pt>
    <dgm:pt modelId="{9FA481DC-5063-4080-B3DE-D62BFB8A2456}" type="parTrans" cxnId="{69BB6A42-F374-4293-AC0F-FC7514CA29F0}">
      <dgm:prSet/>
      <dgm:spPr/>
      <dgm:t>
        <a:bodyPr/>
        <a:lstStyle/>
        <a:p>
          <a:endParaRPr lang="en-US"/>
        </a:p>
      </dgm:t>
    </dgm:pt>
    <dgm:pt modelId="{34B92034-B36F-40B9-868D-24CA0218589E}" type="sibTrans" cxnId="{69BB6A42-F374-4293-AC0F-FC7514CA29F0}">
      <dgm:prSet/>
      <dgm:spPr/>
      <dgm:t>
        <a:bodyPr/>
        <a:lstStyle/>
        <a:p>
          <a:endParaRPr lang="en-US"/>
        </a:p>
      </dgm:t>
    </dgm:pt>
    <dgm:pt modelId="{5DA4BBE1-597C-446A-B0B9-8209C0328E28}">
      <dgm:prSet phldrT="[Text]"/>
      <dgm:spPr/>
      <dgm:t>
        <a:bodyPr/>
        <a:lstStyle/>
        <a:p>
          <a:r>
            <a:rPr lang="en-US" dirty="0"/>
            <a:t>PTX (using NNVM)</a:t>
          </a:r>
        </a:p>
      </dgm:t>
    </dgm:pt>
    <dgm:pt modelId="{8E127DF4-0F6C-4619-B228-9655AD68C5CB}" type="parTrans" cxnId="{10F495BD-96AA-4F74-A95B-CC75B2954E49}">
      <dgm:prSet/>
      <dgm:spPr/>
      <dgm:t>
        <a:bodyPr/>
        <a:lstStyle/>
        <a:p>
          <a:endParaRPr lang="en-US"/>
        </a:p>
      </dgm:t>
    </dgm:pt>
    <dgm:pt modelId="{A0E9E547-0779-4B0E-943F-F17164643D70}" type="sibTrans" cxnId="{10F495BD-96AA-4F74-A95B-CC75B2954E49}">
      <dgm:prSet/>
      <dgm:spPr/>
      <dgm:t>
        <a:bodyPr/>
        <a:lstStyle/>
        <a:p>
          <a:endParaRPr lang="en-US"/>
        </a:p>
      </dgm:t>
    </dgm:pt>
    <dgm:pt modelId="{226EF819-6A39-4ACE-8D7E-BF392AE6F37D}">
      <dgm:prSet/>
      <dgm:spPr/>
      <dgm:t>
        <a:bodyPr/>
        <a:lstStyle/>
        <a:p>
          <a:r>
            <a:rPr lang="en-US" dirty="0"/>
            <a:t>Native GPU Code</a:t>
          </a:r>
        </a:p>
      </dgm:t>
    </dgm:pt>
    <dgm:pt modelId="{0ADFC2FF-8C2A-478C-8566-F41DA57C57CA}" type="parTrans" cxnId="{2366C7DE-826D-4C88-9704-EDA1C1D0F116}">
      <dgm:prSet/>
      <dgm:spPr/>
      <dgm:t>
        <a:bodyPr/>
        <a:lstStyle/>
        <a:p>
          <a:endParaRPr lang="en-US"/>
        </a:p>
      </dgm:t>
    </dgm:pt>
    <dgm:pt modelId="{94F1D38B-3429-45F0-ACBE-F89503F6A7FF}" type="sibTrans" cxnId="{2366C7DE-826D-4C88-9704-EDA1C1D0F116}">
      <dgm:prSet/>
      <dgm:spPr/>
      <dgm:t>
        <a:bodyPr/>
        <a:lstStyle/>
        <a:p>
          <a:endParaRPr lang="en-US"/>
        </a:p>
      </dgm:t>
    </dgm:pt>
    <dgm:pt modelId="{CAA66993-B400-4AAC-9916-36777A1ECA5C}" type="pres">
      <dgm:prSet presAssocID="{6C748D97-3AAE-40F0-B1D6-2420BC7BE629}" presName="Name0" presStyleCnt="0">
        <dgm:presLayoutVars>
          <dgm:dir/>
          <dgm:resizeHandles val="exact"/>
        </dgm:presLayoutVars>
      </dgm:prSet>
      <dgm:spPr/>
    </dgm:pt>
    <dgm:pt modelId="{95B6FCDD-1C46-4E71-BD2F-DD0B467C0FD1}" type="pres">
      <dgm:prSet presAssocID="{94C276C4-BE51-47E7-A072-08A6F64AB449}" presName="node" presStyleLbl="node1" presStyleIdx="0" presStyleCnt="4">
        <dgm:presLayoutVars>
          <dgm:bulletEnabled val="1"/>
        </dgm:presLayoutVars>
      </dgm:prSet>
      <dgm:spPr/>
    </dgm:pt>
    <dgm:pt modelId="{B7362C62-7960-4C1D-9CFA-00B3F022219B}" type="pres">
      <dgm:prSet presAssocID="{70756BA8-A473-47E1-96C7-5F7EA4C91E7B}" presName="sibTrans" presStyleLbl="sibTrans2D1" presStyleIdx="0" presStyleCnt="3"/>
      <dgm:spPr/>
    </dgm:pt>
    <dgm:pt modelId="{C426560C-0CAC-462E-B79F-C164F4B2229A}" type="pres">
      <dgm:prSet presAssocID="{70756BA8-A473-47E1-96C7-5F7EA4C91E7B}" presName="connectorText" presStyleLbl="sibTrans2D1" presStyleIdx="0" presStyleCnt="3"/>
      <dgm:spPr/>
    </dgm:pt>
    <dgm:pt modelId="{6DA6C2D0-550C-424A-B9A1-F92237504E32}" type="pres">
      <dgm:prSet presAssocID="{B3FB14AC-B0FB-40EC-9E46-94E08CC29F25}" presName="node" presStyleLbl="node1" presStyleIdx="1" presStyleCnt="4">
        <dgm:presLayoutVars>
          <dgm:bulletEnabled val="1"/>
        </dgm:presLayoutVars>
      </dgm:prSet>
      <dgm:spPr/>
    </dgm:pt>
    <dgm:pt modelId="{8858971F-10BF-4B36-AC98-3DE037875A03}" type="pres">
      <dgm:prSet presAssocID="{34B92034-B36F-40B9-868D-24CA0218589E}" presName="sibTrans" presStyleLbl="sibTrans2D1" presStyleIdx="1" presStyleCnt="3"/>
      <dgm:spPr/>
    </dgm:pt>
    <dgm:pt modelId="{3E7297B2-C24F-48BB-A476-FF040E1C601D}" type="pres">
      <dgm:prSet presAssocID="{34B92034-B36F-40B9-868D-24CA0218589E}" presName="connectorText" presStyleLbl="sibTrans2D1" presStyleIdx="1" presStyleCnt="3"/>
      <dgm:spPr/>
    </dgm:pt>
    <dgm:pt modelId="{B9BB790B-49C5-4162-899E-0A658A2BA22C}" type="pres">
      <dgm:prSet presAssocID="{5DA4BBE1-597C-446A-B0B9-8209C0328E28}" presName="node" presStyleLbl="node1" presStyleIdx="2" presStyleCnt="4">
        <dgm:presLayoutVars>
          <dgm:bulletEnabled val="1"/>
        </dgm:presLayoutVars>
      </dgm:prSet>
      <dgm:spPr/>
    </dgm:pt>
    <dgm:pt modelId="{46A9B785-47CD-42A4-B8F1-F68A7A0E0FEE}" type="pres">
      <dgm:prSet presAssocID="{A0E9E547-0779-4B0E-943F-F17164643D70}" presName="sibTrans" presStyleLbl="sibTrans2D1" presStyleIdx="2" presStyleCnt="3"/>
      <dgm:spPr/>
    </dgm:pt>
    <dgm:pt modelId="{52BB9F39-70B2-42E2-981E-4C86DFE2AF78}" type="pres">
      <dgm:prSet presAssocID="{A0E9E547-0779-4B0E-943F-F17164643D70}" presName="connectorText" presStyleLbl="sibTrans2D1" presStyleIdx="2" presStyleCnt="3"/>
      <dgm:spPr/>
    </dgm:pt>
    <dgm:pt modelId="{43D175CE-8C15-4677-9CF6-D4CA51D2225C}" type="pres">
      <dgm:prSet presAssocID="{226EF819-6A39-4ACE-8D7E-BF392AE6F37D}" presName="node" presStyleLbl="node1" presStyleIdx="3" presStyleCnt="4">
        <dgm:presLayoutVars>
          <dgm:bulletEnabled val="1"/>
        </dgm:presLayoutVars>
      </dgm:prSet>
      <dgm:spPr/>
    </dgm:pt>
  </dgm:ptLst>
  <dgm:cxnLst>
    <dgm:cxn modelId="{72E0DB14-A471-4323-913A-A703EA98C44A}" type="presOf" srcId="{5DA4BBE1-597C-446A-B0B9-8209C0328E28}" destId="{B9BB790B-49C5-4162-899E-0A658A2BA22C}" srcOrd="0" destOrd="0" presId="urn:microsoft.com/office/officeart/2005/8/layout/process1"/>
    <dgm:cxn modelId="{F9E97A1E-22AF-485E-B1FE-D5160CA15109}" type="presOf" srcId="{A0E9E547-0779-4B0E-943F-F17164643D70}" destId="{46A9B785-47CD-42A4-B8F1-F68A7A0E0FEE}" srcOrd="0" destOrd="0" presId="urn:microsoft.com/office/officeart/2005/8/layout/process1"/>
    <dgm:cxn modelId="{05CE5223-75F3-4E5D-83DD-237D9178FEC1}" type="presOf" srcId="{226EF819-6A39-4ACE-8D7E-BF392AE6F37D}" destId="{43D175CE-8C15-4677-9CF6-D4CA51D2225C}" srcOrd="0" destOrd="0" presId="urn:microsoft.com/office/officeart/2005/8/layout/process1"/>
    <dgm:cxn modelId="{69BB6A42-F374-4293-AC0F-FC7514CA29F0}" srcId="{6C748D97-3AAE-40F0-B1D6-2420BC7BE629}" destId="{B3FB14AC-B0FB-40EC-9E46-94E08CC29F25}" srcOrd="1" destOrd="0" parTransId="{9FA481DC-5063-4080-B3DE-D62BFB8A2456}" sibTransId="{34B92034-B36F-40B9-868D-24CA0218589E}"/>
    <dgm:cxn modelId="{8F299185-F55D-4455-96F9-A93BAA5D8251}" type="presOf" srcId="{70756BA8-A473-47E1-96C7-5F7EA4C91E7B}" destId="{C426560C-0CAC-462E-B79F-C164F4B2229A}" srcOrd="1" destOrd="0" presId="urn:microsoft.com/office/officeart/2005/8/layout/process1"/>
    <dgm:cxn modelId="{20D16189-9351-48B8-B1F9-5B8516317B56}" type="presOf" srcId="{6C748D97-3AAE-40F0-B1D6-2420BC7BE629}" destId="{CAA66993-B400-4AAC-9916-36777A1ECA5C}" srcOrd="0" destOrd="0" presId="urn:microsoft.com/office/officeart/2005/8/layout/process1"/>
    <dgm:cxn modelId="{54A347A0-753C-4A20-9C12-568230D72419}" srcId="{6C748D97-3AAE-40F0-B1D6-2420BC7BE629}" destId="{94C276C4-BE51-47E7-A072-08A6F64AB449}" srcOrd="0" destOrd="0" parTransId="{33980C9C-A475-4FF7-B913-D244AE5BFAC5}" sibTransId="{70756BA8-A473-47E1-96C7-5F7EA4C91E7B}"/>
    <dgm:cxn modelId="{B6F620B7-EDEB-4979-A8F9-F05E8B2346D5}" type="presOf" srcId="{B3FB14AC-B0FB-40EC-9E46-94E08CC29F25}" destId="{6DA6C2D0-550C-424A-B9A1-F92237504E32}" srcOrd="0" destOrd="0" presId="urn:microsoft.com/office/officeart/2005/8/layout/process1"/>
    <dgm:cxn modelId="{10F495BD-96AA-4F74-A95B-CC75B2954E49}" srcId="{6C748D97-3AAE-40F0-B1D6-2420BC7BE629}" destId="{5DA4BBE1-597C-446A-B0B9-8209C0328E28}" srcOrd="2" destOrd="0" parTransId="{8E127DF4-0F6C-4619-B228-9655AD68C5CB}" sibTransId="{A0E9E547-0779-4B0E-943F-F17164643D70}"/>
    <dgm:cxn modelId="{414FD4D3-5A99-4452-BD50-929C4EABAE6F}" type="presOf" srcId="{34B92034-B36F-40B9-868D-24CA0218589E}" destId="{8858971F-10BF-4B36-AC98-3DE037875A03}" srcOrd="0" destOrd="0" presId="urn:microsoft.com/office/officeart/2005/8/layout/process1"/>
    <dgm:cxn modelId="{FDDCE9DA-B273-441B-A572-B9B968855B20}" type="presOf" srcId="{70756BA8-A473-47E1-96C7-5F7EA4C91E7B}" destId="{B7362C62-7960-4C1D-9CFA-00B3F022219B}" srcOrd="0" destOrd="0" presId="urn:microsoft.com/office/officeart/2005/8/layout/process1"/>
    <dgm:cxn modelId="{2366C7DE-826D-4C88-9704-EDA1C1D0F116}" srcId="{6C748D97-3AAE-40F0-B1D6-2420BC7BE629}" destId="{226EF819-6A39-4ACE-8D7E-BF392AE6F37D}" srcOrd="3" destOrd="0" parTransId="{0ADFC2FF-8C2A-478C-8566-F41DA57C57CA}" sibTransId="{94F1D38B-3429-45F0-ACBE-F89503F6A7FF}"/>
    <dgm:cxn modelId="{595D5FE7-9622-468C-BE0F-5F60F7B8B8EF}" type="presOf" srcId="{34B92034-B36F-40B9-868D-24CA0218589E}" destId="{3E7297B2-C24F-48BB-A476-FF040E1C601D}" srcOrd="1" destOrd="0" presId="urn:microsoft.com/office/officeart/2005/8/layout/process1"/>
    <dgm:cxn modelId="{4FF214EA-A697-4105-94CB-5E1A343933F7}" type="presOf" srcId="{94C276C4-BE51-47E7-A072-08A6F64AB449}" destId="{95B6FCDD-1C46-4E71-BD2F-DD0B467C0FD1}" srcOrd="0" destOrd="0" presId="urn:microsoft.com/office/officeart/2005/8/layout/process1"/>
    <dgm:cxn modelId="{B1A7E8F8-2B69-4B18-9F45-259CE060623B}" type="presOf" srcId="{A0E9E547-0779-4B0E-943F-F17164643D70}" destId="{52BB9F39-70B2-42E2-981E-4C86DFE2AF78}" srcOrd="1" destOrd="0" presId="urn:microsoft.com/office/officeart/2005/8/layout/process1"/>
    <dgm:cxn modelId="{76B8BF4E-0C24-470D-B875-3A579C29D22C}" type="presParOf" srcId="{CAA66993-B400-4AAC-9916-36777A1ECA5C}" destId="{95B6FCDD-1C46-4E71-BD2F-DD0B467C0FD1}" srcOrd="0" destOrd="0" presId="urn:microsoft.com/office/officeart/2005/8/layout/process1"/>
    <dgm:cxn modelId="{46E30D4F-F691-48F3-A5CF-2486EFDDEA01}" type="presParOf" srcId="{CAA66993-B400-4AAC-9916-36777A1ECA5C}" destId="{B7362C62-7960-4C1D-9CFA-00B3F022219B}" srcOrd="1" destOrd="0" presId="urn:microsoft.com/office/officeart/2005/8/layout/process1"/>
    <dgm:cxn modelId="{7A947F7D-A48E-4155-9DB5-6EE0298D7C50}" type="presParOf" srcId="{B7362C62-7960-4C1D-9CFA-00B3F022219B}" destId="{C426560C-0CAC-462E-B79F-C164F4B2229A}" srcOrd="0" destOrd="0" presId="urn:microsoft.com/office/officeart/2005/8/layout/process1"/>
    <dgm:cxn modelId="{EE9389EC-81D1-451A-AF18-F66171F79A06}" type="presParOf" srcId="{CAA66993-B400-4AAC-9916-36777A1ECA5C}" destId="{6DA6C2D0-550C-424A-B9A1-F92237504E32}" srcOrd="2" destOrd="0" presId="urn:microsoft.com/office/officeart/2005/8/layout/process1"/>
    <dgm:cxn modelId="{280E5244-4AEB-47AB-9CC0-C585638DCBE9}" type="presParOf" srcId="{CAA66993-B400-4AAC-9916-36777A1ECA5C}" destId="{8858971F-10BF-4B36-AC98-3DE037875A03}" srcOrd="3" destOrd="0" presId="urn:microsoft.com/office/officeart/2005/8/layout/process1"/>
    <dgm:cxn modelId="{76A07187-782A-4D24-894B-D6F7042CEA00}" type="presParOf" srcId="{8858971F-10BF-4B36-AC98-3DE037875A03}" destId="{3E7297B2-C24F-48BB-A476-FF040E1C601D}" srcOrd="0" destOrd="0" presId="urn:microsoft.com/office/officeart/2005/8/layout/process1"/>
    <dgm:cxn modelId="{F49503B3-0E0A-495D-B709-E9BCA8FE339B}" type="presParOf" srcId="{CAA66993-B400-4AAC-9916-36777A1ECA5C}" destId="{B9BB790B-49C5-4162-899E-0A658A2BA22C}" srcOrd="4" destOrd="0" presId="urn:microsoft.com/office/officeart/2005/8/layout/process1"/>
    <dgm:cxn modelId="{6E8169C5-AAA4-4BFF-AF0A-6A2B1FB57A38}" type="presParOf" srcId="{CAA66993-B400-4AAC-9916-36777A1ECA5C}" destId="{46A9B785-47CD-42A4-B8F1-F68A7A0E0FEE}" srcOrd="5" destOrd="0" presId="urn:microsoft.com/office/officeart/2005/8/layout/process1"/>
    <dgm:cxn modelId="{556956A5-B135-42B2-8BAC-CA4A72BA61EB}" type="presParOf" srcId="{46A9B785-47CD-42A4-B8F1-F68A7A0E0FEE}" destId="{52BB9F39-70B2-42E2-981E-4C86DFE2AF78}" srcOrd="0" destOrd="0" presId="urn:microsoft.com/office/officeart/2005/8/layout/process1"/>
    <dgm:cxn modelId="{C28D850A-83B7-45EB-89C4-5F694B6F4978}" type="presParOf" srcId="{CAA66993-B400-4AAC-9916-36777A1ECA5C}" destId="{43D175CE-8C15-4677-9CF6-D4CA51D2225C}"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748D97-3AAE-40F0-B1D6-2420BC7BE629}" type="doc">
      <dgm:prSet loTypeId="urn:microsoft.com/office/officeart/2005/8/layout/process1" loCatId="process" qsTypeId="urn:microsoft.com/office/officeart/2005/8/quickstyle/simple1" qsCatId="simple" csTypeId="urn:microsoft.com/office/officeart/2005/8/colors/accent4_2" csCatId="accent4" phldr="1"/>
      <dgm:spPr/>
    </dgm:pt>
    <dgm:pt modelId="{94C276C4-BE51-47E7-A072-08A6F64AB449}">
      <dgm:prSet phldrT="[Text]"/>
      <dgm:spPr>
        <a:solidFill>
          <a:schemeClr val="accent1"/>
        </a:solidFill>
      </dgm:spPr>
      <dgm:t>
        <a:bodyPr/>
        <a:lstStyle/>
        <a:p>
          <a:r>
            <a:rPr lang="en-US" dirty="0"/>
            <a:t>Evaluate x*2</a:t>
          </a:r>
        </a:p>
      </dgm:t>
    </dgm:pt>
    <dgm:pt modelId="{33980C9C-A475-4FF7-B913-D244AE5BFAC5}" type="parTrans" cxnId="{54A347A0-753C-4A20-9C12-568230D72419}">
      <dgm:prSet/>
      <dgm:spPr/>
      <dgm:t>
        <a:bodyPr/>
        <a:lstStyle/>
        <a:p>
          <a:endParaRPr lang="en-US"/>
        </a:p>
      </dgm:t>
    </dgm:pt>
    <dgm:pt modelId="{70756BA8-A473-47E1-96C7-5F7EA4C91E7B}" type="sibTrans" cxnId="{54A347A0-753C-4A20-9C12-568230D72419}">
      <dgm:prSet/>
      <dgm:spPr/>
      <dgm:t>
        <a:bodyPr/>
        <a:lstStyle/>
        <a:p>
          <a:endParaRPr lang="en-US"/>
        </a:p>
      </dgm:t>
    </dgm:pt>
    <dgm:pt modelId="{B3FB14AC-B0FB-40EC-9E46-94E08CC29F25}">
      <dgm:prSet phldrT="[Text]"/>
      <dgm:spPr>
        <a:solidFill>
          <a:schemeClr val="bg1"/>
        </a:solidFill>
        <a:ln>
          <a:solidFill>
            <a:schemeClr val="accent2"/>
          </a:solidFill>
        </a:ln>
      </dgm:spPr>
      <dgm:t>
        <a:bodyPr/>
        <a:lstStyle/>
        <a:p>
          <a:r>
            <a:rPr lang="en-US" dirty="0">
              <a:solidFill>
                <a:schemeClr val="accent2"/>
              </a:solidFill>
            </a:rPr>
            <a:t>Store in register</a:t>
          </a:r>
        </a:p>
      </dgm:t>
    </dgm:pt>
    <dgm:pt modelId="{9FA481DC-5063-4080-B3DE-D62BFB8A2456}" type="parTrans" cxnId="{69BB6A42-F374-4293-AC0F-FC7514CA29F0}">
      <dgm:prSet/>
      <dgm:spPr/>
      <dgm:t>
        <a:bodyPr/>
        <a:lstStyle/>
        <a:p>
          <a:endParaRPr lang="en-US"/>
        </a:p>
      </dgm:t>
    </dgm:pt>
    <dgm:pt modelId="{34B92034-B36F-40B9-868D-24CA0218589E}" type="sibTrans" cxnId="{69BB6A42-F374-4293-AC0F-FC7514CA29F0}">
      <dgm:prSet/>
      <dgm:spPr/>
      <dgm:t>
        <a:bodyPr/>
        <a:lstStyle/>
        <a:p>
          <a:endParaRPr lang="en-US"/>
        </a:p>
      </dgm:t>
    </dgm:pt>
    <dgm:pt modelId="{5DA4BBE1-597C-446A-B0B9-8209C0328E28}">
      <dgm:prSet phldrT="[Text]"/>
      <dgm:spPr>
        <a:solidFill>
          <a:schemeClr val="accent1"/>
        </a:solidFill>
      </dgm:spPr>
      <dgm:t>
        <a:bodyPr/>
        <a:lstStyle/>
        <a:p>
          <a:r>
            <a:rPr lang="en-US" dirty="0"/>
            <a:t>Compute final result (add 3)</a:t>
          </a:r>
        </a:p>
      </dgm:t>
    </dgm:pt>
    <dgm:pt modelId="{8E127DF4-0F6C-4619-B228-9655AD68C5CB}" type="parTrans" cxnId="{10F495BD-96AA-4F74-A95B-CC75B2954E49}">
      <dgm:prSet/>
      <dgm:spPr/>
      <dgm:t>
        <a:bodyPr/>
        <a:lstStyle/>
        <a:p>
          <a:endParaRPr lang="en-US"/>
        </a:p>
      </dgm:t>
    </dgm:pt>
    <dgm:pt modelId="{A0E9E547-0779-4B0E-943F-F17164643D70}" type="sibTrans" cxnId="{10F495BD-96AA-4F74-A95B-CC75B2954E49}">
      <dgm:prSet/>
      <dgm:spPr/>
      <dgm:t>
        <a:bodyPr/>
        <a:lstStyle/>
        <a:p>
          <a:endParaRPr lang="en-US"/>
        </a:p>
      </dgm:t>
    </dgm:pt>
    <dgm:pt modelId="{CAA66993-B400-4AAC-9916-36777A1ECA5C}" type="pres">
      <dgm:prSet presAssocID="{6C748D97-3AAE-40F0-B1D6-2420BC7BE629}" presName="Name0" presStyleCnt="0">
        <dgm:presLayoutVars>
          <dgm:dir/>
          <dgm:resizeHandles val="exact"/>
        </dgm:presLayoutVars>
      </dgm:prSet>
      <dgm:spPr/>
    </dgm:pt>
    <dgm:pt modelId="{95B6FCDD-1C46-4E71-BD2F-DD0B467C0FD1}" type="pres">
      <dgm:prSet presAssocID="{94C276C4-BE51-47E7-A072-08A6F64AB449}" presName="node" presStyleLbl="node1" presStyleIdx="0" presStyleCnt="3">
        <dgm:presLayoutVars>
          <dgm:bulletEnabled val="1"/>
        </dgm:presLayoutVars>
      </dgm:prSet>
      <dgm:spPr/>
    </dgm:pt>
    <dgm:pt modelId="{B7362C62-7960-4C1D-9CFA-00B3F022219B}" type="pres">
      <dgm:prSet presAssocID="{70756BA8-A473-47E1-96C7-5F7EA4C91E7B}" presName="sibTrans" presStyleLbl="sibTrans2D1" presStyleIdx="0" presStyleCnt="2"/>
      <dgm:spPr/>
    </dgm:pt>
    <dgm:pt modelId="{C426560C-0CAC-462E-B79F-C164F4B2229A}" type="pres">
      <dgm:prSet presAssocID="{70756BA8-A473-47E1-96C7-5F7EA4C91E7B}" presName="connectorText" presStyleLbl="sibTrans2D1" presStyleIdx="0" presStyleCnt="2"/>
      <dgm:spPr/>
    </dgm:pt>
    <dgm:pt modelId="{6DA6C2D0-550C-424A-B9A1-F92237504E32}" type="pres">
      <dgm:prSet presAssocID="{B3FB14AC-B0FB-40EC-9E46-94E08CC29F25}" presName="node" presStyleLbl="node1" presStyleIdx="1" presStyleCnt="3">
        <dgm:presLayoutVars>
          <dgm:bulletEnabled val="1"/>
        </dgm:presLayoutVars>
      </dgm:prSet>
      <dgm:spPr/>
    </dgm:pt>
    <dgm:pt modelId="{8858971F-10BF-4B36-AC98-3DE037875A03}" type="pres">
      <dgm:prSet presAssocID="{34B92034-B36F-40B9-868D-24CA0218589E}" presName="sibTrans" presStyleLbl="sibTrans2D1" presStyleIdx="1" presStyleCnt="2"/>
      <dgm:spPr/>
    </dgm:pt>
    <dgm:pt modelId="{3E7297B2-C24F-48BB-A476-FF040E1C601D}" type="pres">
      <dgm:prSet presAssocID="{34B92034-B36F-40B9-868D-24CA0218589E}" presName="connectorText" presStyleLbl="sibTrans2D1" presStyleIdx="1" presStyleCnt="2"/>
      <dgm:spPr/>
    </dgm:pt>
    <dgm:pt modelId="{B9BB790B-49C5-4162-899E-0A658A2BA22C}" type="pres">
      <dgm:prSet presAssocID="{5DA4BBE1-597C-446A-B0B9-8209C0328E28}" presName="node" presStyleLbl="node1" presStyleIdx="2" presStyleCnt="3">
        <dgm:presLayoutVars>
          <dgm:bulletEnabled val="1"/>
        </dgm:presLayoutVars>
      </dgm:prSet>
      <dgm:spPr/>
    </dgm:pt>
  </dgm:ptLst>
  <dgm:cxnLst>
    <dgm:cxn modelId="{72E0DB14-A471-4323-913A-A703EA98C44A}" type="presOf" srcId="{5DA4BBE1-597C-446A-B0B9-8209C0328E28}" destId="{B9BB790B-49C5-4162-899E-0A658A2BA22C}" srcOrd="0" destOrd="0" presId="urn:microsoft.com/office/officeart/2005/8/layout/process1"/>
    <dgm:cxn modelId="{69BB6A42-F374-4293-AC0F-FC7514CA29F0}" srcId="{6C748D97-3AAE-40F0-B1D6-2420BC7BE629}" destId="{B3FB14AC-B0FB-40EC-9E46-94E08CC29F25}" srcOrd="1" destOrd="0" parTransId="{9FA481DC-5063-4080-B3DE-D62BFB8A2456}" sibTransId="{34B92034-B36F-40B9-868D-24CA0218589E}"/>
    <dgm:cxn modelId="{8F299185-F55D-4455-96F9-A93BAA5D8251}" type="presOf" srcId="{70756BA8-A473-47E1-96C7-5F7EA4C91E7B}" destId="{C426560C-0CAC-462E-B79F-C164F4B2229A}" srcOrd="1" destOrd="0" presId="urn:microsoft.com/office/officeart/2005/8/layout/process1"/>
    <dgm:cxn modelId="{20D16189-9351-48B8-B1F9-5B8516317B56}" type="presOf" srcId="{6C748D97-3AAE-40F0-B1D6-2420BC7BE629}" destId="{CAA66993-B400-4AAC-9916-36777A1ECA5C}" srcOrd="0" destOrd="0" presId="urn:microsoft.com/office/officeart/2005/8/layout/process1"/>
    <dgm:cxn modelId="{54A347A0-753C-4A20-9C12-568230D72419}" srcId="{6C748D97-3AAE-40F0-B1D6-2420BC7BE629}" destId="{94C276C4-BE51-47E7-A072-08A6F64AB449}" srcOrd="0" destOrd="0" parTransId="{33980C9C-A475-4FF7-B913-D244AE5BFAC5}" sibTransId="{70756BA8-A473-47E1-96C7-5F7EA4C91E7B}"/>
    <dgm:cxn modelId="{B6F620B7-EDEB-4979-A8F9-F05E8B2346D5}" type="presOf" srcId="{B3FB14AC-B0FB-40EC-9E46-94E08CC29F25}" destId="{6DA6C2D0-550C-424A-B9A1-F92237504E32}" srcOrd="0" destOrd="0" presId="urn:microsoft.com/office/officeart/2005/8/layout/process1"/>
    <dgm:cxn modelId="{10F495BD-96AA-4F74-A95B-CC75B2954E49}" srcId="{6C748D97-3AAE-40F0-B1D6-2420BC7BE629}" destId="{5DA4BBE1-597C-446A-B0B9-8209C0328E28}" srcOrd="2" destOrd="0" parTransId="{8E127DF4-0F6C-4619-B228-9655AD68C5CB}" sibTransId="{A0E9E547-0779-4B0E-943F-F17164643D70}"/>
    <dgm:cxn modelId="{414FD4D3-5A99-4452-BD50-929C4EABAE6F}" type="presOf" srcId="{34B92034-B36F-40B9-868D-24CA0218589E}" destId="{8858971F-10BF-4B36-AC98-3DE037875A03}" srcOrd="0" destOrd="0" presId="urn:microsoft.com/office/officeart/2005/8/layout/process1"/>
    <dgm:cxn modelId="{FDDCE9DA-B273-441B-A572-B9B968855B20}" type="presOf" srcId="{70756BA8-A473-47E1-96C7-5F7EA4C91E7B}" destId="{B7362C62-7960-4C1D-9CFA-00B3F022219B}" srcOrd="0" destOrd="0" presId="urn:microsoft.com/office/officeart/2005/8/layout/process1"/>
    <dgm:cxn modelId="{595D5FE7-9622-468C-BE0F-5F60F7B8B8EF}" type="presOf" srcId="{34B92034-B36F-40B9-868D-24CA0218589E}" destId="{3E7297B2-C24F-48BB-A476-FF040E1C601D}" srcOrd="1" destOrd="0" presId="urn:microsoft.com/office/officeart/2005/8/layout/process1"/>
    <dgm:cxn modelId="{4FF214EA-A697-4105-94CB-5E1A343933F7}" type="presOf" srcId="{94C276C4-BE51-47E7-A072-08A6F64AB449}" destId="{95B6FCDD-1C46-4E71-BD2F-DD0B467C0FD1}" srcOrd="0" destOrd="0" presId="urn:microsoft.com/office/officeart/2005/8/layout/process1"/>
    <dgm:cxn modelId="{76B8BF4E-0C24-470D-B875-3A579C29D22C}" type="presParOf" srcId="{CAA66993-B400-4AAC-9916-36777A1ECA5C}" destId="{95B6FCDD-1C46-4E71-BD2F-DD0B467C0FD1}" srcOrd="0" destOrd="0" presId="urn:microsoft.com/office/officeart/2005/8/layout/process1"/>
    <dgm:cxn modelId="{46E30D4F-F691-48F3-A5CF-2486EFDDEA01}" type="presParOf" srcId="{CAA66993-B400-4AAC-9916-36777A1ECA5C}" destId="{B7362C62-7960-4C1D-9CFA-00B3F022219B}" srcOrd="1" destOrd="0" presId="urn:microsoft.com/office/officeart/2005/8/layout/process1"/>
    <dgm:cxn modelId="{7A947F7D-A48E-4155-9DB5-6EE0298D7C50}" type="presParOf" srcId="{B7362C62-7960-4C1D-9CFA-00B3F022219B}" destId="{C426560C-0CAC-462E-B79F-C164F4B2229A}" srcOrd="0" destOrd="0" presId="urn:microsoft.com/office/officeart/2005/8/layout/process1"/>
    <dgm:cxn modelId="{EE9389EC-81D1-451A-AF18-F66171F79A06}" type="presParOf" srcId="{CAA66993-B400-4AAC-9916-36777A1ECA5C}" destId="{6DA6C2D0-550C-424A-B9A1-F92237504E32}" srcOrd="2" destOrd="0" presId="urn:microsoft.com/office/officeart/2005/8/layout/process1"/>
    <dgm:cxn modelId="{280E5244-4AEB-47AB-9CC0-C585638DCBE9}" type="presParOf" srcId="{CAA66993-B400-4AAC-9916-36777A1ECA5C}" destId="{8858971F-10BF-4B36-AC98-3DE037875A03}" srcOrd="3" destOrd="0" presId="urn:microsoft.com/office/officeart/2005/8/layout/process1"/>
    <dgm:cxn modelId="{76A07187-782A-4D24-894B-D6F7042CEA00}" type="presParOf" srcId="{8858971F-10BF-4B36-AC98-3DE037875A03}" destId="{3E7297B2-C24F-48BB-A476-FF040E1C601D}" srcOrd="0" destOrd="0" presId="urn:microsoft.com/office/officeart/2005/8/layout/process1"/>
    <dgm:cxn modelId="{F49503B3-0E0A-495D-B709-E9BCA8FE339B}" type="presParOf" srcId="{CAA66993-B400-4AAC-9916-36777A1ECA5C}" destId="{B9BB790B-49C5-4162-899E-0A658A2BA22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748D97-3AAE-40F0-B1D6-2420BC7BE629}" type="doc">
      <dgm:prSet loTypeId="urn:microsoft.com/office/officeart/2005/8/layout/process1" loCatId="process" qsTypeId="urn:microsoft.com/office/officeart/2005/8/quickstyle/simple1" qsCatId="simple" csTypeId="urn:microsoft.com/office/officeart/2005/8/colors/accent1_2" csCatId="accent1" phldr="1"/>
      <dgm:spPr/>
    </dgm:pt>
    <dgm:pt modelId="{94C276C4-BE51-47E7-A072-08A6F64AB449}">
      <dgm:prSet phldrT="[Text]"/>
      <dgm:spPr>
        <a:solidFill>
          <a:schemeClr val="accent1">
            <a:hueOff val="0"/>
            <a:satOff val="0"/>
            <a:lumOff val="0"/>
          </a:schemeClr>
        </a:solidFill>
      </dgm:spPr>
      <dgm:t>
        <a:bodyPr/>
        <a:lstStyle/>
        <a:p>
          <a:r>
            <a:rPr lang="en-US" dirty="0"/>
            <a:t>Evaluate x*2 for a number of rows</a:t>
          </a:r>
        </a:p>
      </dgm:t>
    </dgm:pt>
    <dgm:pt modelId="{33980C9C-A475-4FF7-B913-D244AE5BFAC5}" type="parTrans" cxnId="{54A347A0-753C-4A20-9C12-568230D72419}">
      <dgm:prSet/>
      <dgm:spPr/>
      <dgm:t>
        <a:bodyPr/>
        <a:lstStyle/>
        <a:p>
          <a:endParaRPr lang="en-US"/>
        </a:p>
      </dgm:t>
    </dgm:pt>
    <dgm:pt modelId="{70756BA8-A473-47E1-96C7-5F7EA4C91E7B}" type="sibTrans" cxnId="{54A347A0-753C-4A20-9C12-568230D72419}">
      <dgm:prSet/>
      <dgm:spPr/>
      <dgm:t>
        <a:bodyPr/>
        <a:lstStyle/>
        <a:p>
          <a:endParaRPr lang="en-US"/>
        </a:p>
      </dgm:t>
    </dgm:pt>
    <dgm:pt modelId="{B3FB14AC-B0FB-40EC-9E46-94E08CC29F25}">
      <dgm:prSet phldrT="[Text]"/>
      <dgm:spPr>
        <a:noFill/>
        <a:ln>
          <a:solidFill>
            <a:schemeClr val="accent2"/>
          </a:solidFill>
        </a:ln>
      </dgm:spPr>
      <dgm:t>
        <a:bodyPr/>
        <a:lstStyle/>
        <a:p>
          <a:r>
            <a:rPr lang="en-US" dirty="0">
              <a:solidFill>
                <a:schemeClr val="accent2"/>
              </a:solidFill>
            </a:rPr>
            <a:t>Store in buffer</a:t>
          </a:r>
        </a:p>
      </dgm:t>
    </dgm:pt>
    <dgm:pt modelId="{9FA481DC-5063-4080-B3DE-D62BFB8A2456}" type="parTrans" cxnId="{69BB6A42-F374-4293-AC0F-FC7514CA29F0}">
      <dgm:prSet/>
      <dgm:spPr/>
      <dgm:t>
        <a:bodyPr/>
        <a:lstStyle/>
        <a:p>
          <a:endParaRPr lang="en-US"/>
        </a:p>
      </dgm:t>
    </dgm:pt>
    <dgm:pt modelId="{34B92034-B36F-40B9-868D-24CA0218589E}" type="sibTrans" cxnId="{69BB6A42-F374-4293-AC0F-FC7514CA29F0}">
      <dgm:prSet/>
      <dgm:spPr/>
      <dgm:t>
        <a:bodyPr/>
        <a:lstStyle/>
        <a:p>
          <a:endParaRPr lang="en-US"/>
        </a:p>
      </dgm:t>
    </dgm:pt>
    <dgm:pt modelId="{5DA4BBE1-597C-446A-B0B9-8209C0328E28}">
      <dgm:prSet phldrT="[Text]"/>
      <dgm:spPr>
        <a:solidFill>
          <a:schemeClr val="bg1"/>
        </a:solidFill>
        <a:ln>
          <a:solidFill>
            <a:schemeClr val="accent2"/>
          </a:solidFill>
        </a:ln>
      </dgm:spPr>
      <dgm:t>
        <a:bodyPr/>
        <a:lstStyle/>
        <a:p>
          <a:r>
            <a:rPr lang="en-US" dirty="0">
              <a:solidFill>
                <a:schemeClr val="accent2"/>
              </a:solidFill>
            </a:rPr>
            <a:t>Read intermediate result from buffer</a:t>
          </a:r>
        </a:p>
      </dgm:t>
    </dgm:pt>
    <dgm:pt modelId="{8E127DF4-0F6C-4619-B228-9655AD68C5CB}" type="parTrans" cxnId="{10F495BD-96AA-4F74-A95B-CC75B2954E49}">
      <dgm:prSet/>
      <dgm:spPr/>
      <dgm:t>
        <a:bodyPr/>
        <a:lstStyle/>
        <a:p>
          <a:endParaRPr lang="en-US"/>
        </a:p>
      </dgm:t>
    </dgm:pt>
    <dgm:pt modelId="{A0E9E547-0779-4B0E-943F-F17164643D70}" type="sibTrans" cxnId="{10F495BD-96AA-4F74-A95B-CC75B2954E49}">
      <dgm:prSet/>
      <dgm:spPr/>
      <dgm:t>
        <a:bodyPr/>
        <a:lstStyle/>
        <a:p>
          <a:endParaRPr lang="en-US"/>
        </a:p>
      </dgm:t>
    </dgm:pt>
    <dgm:pt modelId="{226EF819-6A39-4ACE-8D7E-BF392AE6F37D}">
      <dgm:prSet/>
      <dgm:spPr/>
      <dgm:t>
        <a:bodyPr/>
        <a:lstStyle/>
        <a:p>
          <a:r>
            <a:rPr lang="en-US" dirty="0"/>
            <a:t>Compute final result (add 3)</a:t>
          </a:r>
        </a:p>
      </dgm:t>
    </dgm:pt>
    <dgm:pt modelId="{0ADFC2FF-8C2A-478C-8566-F41DA57C57CA}" type="parTrans" cxnId="{2366C7DE-826D-4C88-9704-EDA1C1D0F116}">
      <dgm:prSet/>
      <dgm:spPr/>
      <dgm:t>
        <a:bodyPr/>
        <a:lstStyle/>
        <a:p>
          <a:endParaRPr lang="en-US"/>
        </a:p>
      </dgm:t>
    </dgm:pt>
    <dgm:pt modelId="{94F1D38B-3429-45F0-ACBE-F89503F6A7FF}" type="sibTrans" cxnId="{2366C7DE-826D-4C88-9704-EDA1C1D0F116}">
      <dgm:prSet/>
      <dgm:spPr/>
      <dgm:t>
        <a:bodyPr/>
        <a:lstStyle/>
        <a:p>
          <a:endParaRPr lang="en-US"/>
        </a:p>
      </dgm:t>
    </dgm:pt>
    <dgm:pt modelId="{CAA66993-B400-4AAC-9916-36777A1ECA5C}" type="pres">
      <dgm:prSet presAssocID="{6C748D97-3AAE-40F0-B1D6-2420BC7BE629}" presName="Name0" presStyleCnt="0">
        <dgm:presLayoutVars>
          <dgm:dir/>
          <dgm:resizeHandles val="exact"/>
        </dgm:presLayoutVars>
      </dgm:prSet>
      <dgm:spPr/>
    </dgm:pt>
    <dgm:pt modelId="{95B6FCDD-1C46-4E71-BD2F-DD0B467C0FD1}" type="pres">
      <dgm:prSet presAssocID="{94C276C4-BE51-47E7-A072-08A6F64AB449}" presName="node" presStyleLbl="node1" presStyleIdx="0" presStyleCnt="4">
        <dgm:presLayoutVars>
          <dgm:bulletEnabled val="1"/>
        </dgm:presLayoutVars>
      </dgm:prSet>
      <dgm:spPr/>
    </dgm:pt>
    <dgm:pt modelId="{B7362C62-7960-4C1D-9CFA-00B3F022219B}" type="pres">
      <dgm:prSet presAssocID="{70756BA8-A473-47E1-96C7-5F7EA4C91E7B}" presName="sibTrans" presStyleLbl="sibTrans2D1" presStyleIdx="0" presStyleCnt="3"/>
      <dgm:spPr/>
    </dgm:pt>
    <dgm:pt modelId="{C426560C-0CAC-462E-B79F-C164F4B2229A}" type="pres">
      <dgm:prSet presAssocID="{70756BA8-A473-47E1-96C7-5F7EA4C91E7B}" presName="connectorText" presStyleLbl="sibTrans2D1" presStyleIdx="0" presStyleCnt="3"/>
      <dgm:spPr/>
    </dgm:pt>
    <dgm:pt modelId="{6DA6C2D0-550C-424A-B9A1-F92237504E32}" type="pres">
      <dgm:prSet presAssocID="{B3FB14AC-B0FB-40EC-9E46-94E08CC29F25}" presName="node" presStyleLbl="node1" presStyleIdx="1" presStyleCnt="4">
        <dgm:presLayoutVars>
          <dgm:bulletEnabled val="1"/>
        </dgm:presLayoutVars>
      </dgm:prSet>
      <dgm:spPr/>
    </dgm:pt>
    <dgm:pt modelId="{8858971F-10BF-4B36-AC98-3DE037875A03}" type="pres">
      <dgm:prSet presAssocID="{34B92034-B36F-40B9-868D-24CA0218589E}" presName="sibTrans" presStyleLbl="sibTrans2D1" presStyleIdx="1" presStyleCnt="3"/>
      <dgm:spPr/>
    </dgm:pt>
    <dgm:pt modelId="{3E7297B2-C24F-48BB-A476-FF040E1C601D}" type="pres">
      <dgm:prSet presAssocID="{34B92034-B36F-40B9-868D-24CA0218589E}" presName="connectorText" presStyleLbl="sibTrans2D1" presStyleIdx="1" presStyleCnt="3"/>
      <dgm:spPr/>
    </dgm:pt>
    <dgm:pt modelId="{B9BB790B-49C5-4162-899E-0A658A2BA22C}" type="pres">
      <dgm:prSet presAssocID="{5DA4BBE1-597C-446A-B0B9-8209C0328E28}" presName="node" presStyleLbl="node1" presStyleIdx="2" presStyleCnt="4">
        <dgm:presLayoutVars>
          <dgm:bulletEnabled val="1"/>
        </dgm:presLayoutVars>
      </dgm:prSet>
      <dgm:spPr/>
    </dgm:pt>
    <dgm:pt modelId="{46A9B785-47CD-42A4-B8F1-F68A7A0E0FEE}" type="pres">
      <dgm:prSet presAssocID="{A0E9E547-0779-4B0E-943F-F17164643D70}" presName="sibTrans" presStyleLbl="sibTrans2D1" presStyleIdx="2" presStyleCnt="3"/>
      <dgm:spPr/>
    </dgm:pt>
    <dgm:pt modelId="{52BB9F39-70B2-42E2-981E-4C86DFE2AF78}" type="pres">
      <dgm:prSet presAssocID="{A0E9E547-0779-4B0E-943F-F17164643D70}" presName="connectorText" presStyleLbl="sibTrans2D1" presStyleIdx="2" presStyleCnt="3"/>
      <dgm:spPr/>
    </dgm:pt>
    <dgm:pt modelId="{43D175CE-8C15-4677-9CF6-D4CA51D2225C}" type="pres">
      <dgm:prSet presAssocID="{226EF819-6A39-4ACE-8D7E-BF392AE6F37D}" presName="node" presStyleLbl="node1" presStyleIdx="3" presStyleCnt="4">
        <dgm:presLayoutVars>
          <dgm:bulletEnabled val="1"/>
        </dgm:presLayoutVars>
      </dgm:prSet>
      <dgm:spPr/>
    </dgm:pt>
  </dgm:ptLst>
  <dgm:cxnLst>
    <dgm:cxn modelId="{72E0DB14-A471-4323-913A-A703EA98C44A}" type="presOf" srcId="{5DA4BBE1-597C-446A-B0B9-8209C0328E28}" destId="{B9BB790B-49C5-4162-899E-0A658A2BA22C}" srcOrd="0" destOrd="0" presId="urn:microsoft.com/office/officeart/2005/8/layout/process1"/>
    <dgm:cxn modelId="{F9E97A1E-22AF-485E-B1FE-D5160CA15109}" type="presOf" srcId="{A0E9E547-0779-4B0E-943F-F17164643D70}" destId="{46A9B785-47CD-42A4-B8F1-F68A7A0E0FEE}" srcOrd="0" destOrd="0" presId="urn:microsoft.com/office/officeart/2005/8/layout/process1"/>
    <dgm:cxn modelId="{05CE5223-75F3-4E5D-83DD-237D9178FEC1}" type="presOf" srcId="{226EF819-6A39-4ACE-8D7E-BF392AE6F37D}" destId="{43D175CE-8C15-4677-9CF6-D4CA51D2225C}" srcOrd="0" destOrd="0" presId="urn:microsoft.com/office/officeart/2005/8/layout/process1"/>
    <dgm:cxn modelId="{69BB6A42-F374-4293-AC0F-FC7514CA29F0}" srcId="{6C748D97-3AAE-40F0-B1D6-2420BC7BE629}" destId="{B3FB14AC-B0FB-40EC-9E46-94E08CC29F25}" srcOrd="1" destOrd="0" parTransId="{9FA481DC-5063-4080-B3DE-D62BFB8A2456}" sibTransId="{34B92034-B36F-40B9-868D-24CA0218589E}"/>
    <dgm:cxn modelId="{8F299185-F55D-4455-96F9-A93BAA5D8251}" type="presOf" srcId="{70756BA8-A473-47E1-96C7-5F7EA4C91E7B}" destId="{C426560C-0CAC-462E-B79F-C164F4B2229A}" srcOrd="1" destOrd="0" presId="urn:microsoft.com/office/officeart/2005/8/layout/process1"/>
    <dgm:cxn modelId="{20D16189-9351-48B8-B1F9-5B8516317B56}" type="presOf" srcId="{6C748D97-3AAE-40F0-B1D6-2420BC7BE629}" destId="{CAA66993-B400-4AAC-9916-36777A1ECA5C}" srcOrd="0" destOrd="0" presId="urn:microsoft.com/office/officeart/2005/8/layout/process1"/>
    <dgm:cxn modelId="{54A347A0-753C-4A20-9C12-568230D72419}" srcId="{6C748D97-3AAE-40F0-B1D6-2420BC7BE629}" destId="{94C276C4-BE51-47E7-A072-08A6F64AB449}" srcOrd="0" destOrd="0" parTransId="{33980C9C-A475-4FF7-B913-D244AE5BFAC5}" sibTransId="{70756BA8-A473-47E1-96C7-5F7EA4C91E7B}"/>
    <dgm:cxn modelId="{B6F620B7-EDEB-4979-A8F9-F05E8B2346D5}" type="presOf" srcId="{B3FB14AC-B0FB-40EC-9E46-94E08CC29F25}" destId="{6DA6C2D0-550C-424A-B9A1-F92237504E32}" srcOrd="0" destOrd="0" presId="urn:microsoft.com/office/officeart/2005/8/layout/process1"/>
    <dgm:cxn modelId="{10F495BD-96AA-4F74-A95B-CC75B2954E49}" srcId="{6C748D97-3AAE-40F0-B1D6-2420BC7BE629}" destId="{5DA4BBE1-597C-446A-B0B9-8209C0328E28}" srcOrd="2" destOrd="0" parTransId="{8E127DF4-0F6C-4619-B228-9655AD68C5CB}" sibTransId="{A0E9E547-0779-4B0E-943F-F17164643D70}"/>
    <dgm:cxn modelId="{414FD4D3-5A99-4452-BD50-929C4EABAE6F}" type="presOf" srcId="{34B92034-B36F-40B9-868D-24CA0218589E}" destId="{8858971F-10BF-4B36-AC98-3DE037875A03}" srcOrd="0" destOrd="0" presId="urn:microsoft.com/office/officeart/2005/8/layout/process1"/>
    <dgm:cxn modelId="{FDDCE9DA-B273-441B-A572-B9B968855B20}" type="presOf" srcId="{70756BA8-A473-47E1-96C7-5F7EA4C91E7B}" destId="{B7362C62-7960-4C1D-9CFA-00B3F022219B}" srcOrd="0" destOrd="0" presId="urn:microsoft.com/office/officeart/2005/8/layout/process1"/>
    <dgm:cxn modelId="{2366C7DE-826D-4C88-9704-EDA1C1D0F116}" srcId="{6C748D97-3AAE-40F0-B1D6-2420BC7BE629}" destId="{226EF819-6A39-4ACE-8D7E-BF392AE6F37D}" srcOrd="3" destOrd="0" parTransId="{0ADFC2FF-8C2A-478C-8566-F41DA57C57CA}" sibTransId="{94F1D38B-3429-45F0-ACBE-F89503F6A7FF}"/>
    <dgm:cxn modelId="{595D5FE7-9622-468C-BE0F-5F60F7B8B8EF}" type="presOf" srcId="{34B92034-B36F-40B9-868D-24CA0218589E}" destId="{3E7297B2-C24F-48BB-A476-FF040E1C601D}" srcOrd="1" destOrd="0" presId="urn:microsoft.com/office/officeart/2005/8/layout/process1"/>
    <dgm:cxn modelId="{4FF214EA-A697-4105-94CB-5E1A343933F7}" type="presOf" srcId="{94C276C4-BE51-47E7-A072-08A6F64AB449}" destId="{95B6FCDD-1C46-4E71-BD2F-DD0B467C0FD1}" srcOrd="0" destOrd="0" presId="urn:microsoft.com/office/officeart/2005/8/layout/process1"/>
    <dgm:cxn modelId="{B1A7E8F8-2B69-4B18-9F45-259CE060623B}" type="presOf" srcId="{A0E9E547-0779-4B0E-943F-F17164643D70}" destId="{52BB9F39-70B2-42E2-981E-4C86DFE2AF78}" srcOrd="1" destOrd="0" presId="urn:microsoft.com/office/officeart/2005/8/layout/process1"/>
    <dgm:cxn modelId="{76B8BF4E-0C24-470D-B875-3A579C29D22C}" type="presParOf" srcId="{CAA66993-B400-4AAC-9916-36777A1ECA5C}" destId="{95B6FCDD-1C46-4E71-BD2F-DD0B467C0FD1}" srcOrd="0" destOrd="0" presId="urn:microsoft.com/office/officeart/2005/8/layout/process1"/>
    <dgm:cxn modelId="{46E30D4F-F691-48F3-A5CF-2486EFDDEA01}" type="presParOf" srcId="{CAA66993-B400-4AAC-9916-36777A1ECA5C}" destId="{B7362C62-7960-4C1D-9CFA-00B3F022219B}" srcOrd="1" destOrd="0" presId="urn:microsoft.com/office/officeart/2005/8/layout/process1"/>
    <dgm:cxn modelId="{7A947F7D-A48E-4155-9DB5-6EE0298D7C50}" type="presParOf" srcId="{B7362C62-7960-4C1D-9CFA-00B3F022219B}" destId="{C426560C-0CAC-462E-B79F-C164F4B2229A}" srcOrd="0" destOrd="0" presId="urn:microsoft.com/office/officeart/2005/8/layout/process1"/>
    <dgm:cxn modelId="{EE9389EC-81D1-451A-AF18-F66171F79A06}" type="presParOf" srcId="{CAA66993-B400-4AAC-9916-36777A1ECA5C}" destId="{6DA6C2D0-550C-424A-B9A1-F92237504E32}" srcOrd="2" destOrd="0" presId="urn:microsoft.com/office/officeart/2005/8/layout/process1"/>
    <dgm:cxn modelId="{280E5244-4AEB-47AB-9CC0-C585638DCBE9}" type="presParOf" srcId="{CAA66993-B400-4AAC-9916-36777A1ECA5C}" destId="{8858971F-10BF-4B36-AC98-3DE037875A03}" srcOrd="3" destOrd="0" presId="urn:microsoft.com/office/officeart/2005/8/layout/process1"/>
    <dgm:cxn modelId="{76A07187-782A-4D24-894B-D6F7042CEA00}" type="presParOf" srcId="{8858971F-10BF-4B36-AC98-3DE037875A03}" destId="{3E7297B2-C24F-48BB-A476-FF040E1C601D}" srcOrd="0" destOrd="0" presId="urn:microsoft.com/office/officeart/2005/8/layout/process1"/>
    <dgm:cxn modelId="{F49503B3-0E0A-495D-B709-E9BCA8FE339B}" type="presParOf" srcId="{CAA66993-B400-4AAC-9916-36777A1ECA5C}" destId="{B9BB790B-49C5-4162-899E-0A658A2BA22C}" srcOrd="4" destOrd="0" presId="urn:microsoft.com/office/officeart/2005/8/layout/process1"/>
    <dgm:cxn modelId="{6E8169C5-AAA4-4BFF-AF0A-6A2B1FB57A38}" type="presParOf" srcId="{CAA66993-B400-4AAC-9916-36777A1ECA5C}" destId="{46A9B785-47CD-42A4-B8F1-F68A7A0E0FEE}" srcOrd="5" destOrd="0" presId="urn:microsoft.com/office/officeart/2005/8/layout/process1"/>
    <dgm:cxn modelId="{556956A5-B135-42B2-8BAC-CA4A72BA61EB}" type="presParOf" srcId="{46A9B785-47CD-42A4-B8F1-F68A7A0E0FEE}" destId="{52BB9F39-70B2-42E2-981E-4C86DFE2AF78}" srcOrd="0" destOrd="0" presId="urn:microsoft.com/office/officeart/2005/8/layout/process1"/>
    <dgm:cxn modelId="{C28D850A-83B7-45EB-89C4-5F694B6F4978}" type="presParOf" srcId="{CAA66993-B400-4AAC-9916-36777A1ECA5C}" destId="{43D175CE-8C15-4677-9CF6-D4CA51D2225C}"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7E9546-C21D-4A4C-8C41-9A5BB5061973}" type="doc">
      <dgm:prSet loTypeId="urn:microsoft.com/office/officeart/2005/8/layout/default" loCatId="list" qsTypeId="urn:microsoft.com/office/officeart/2005/8/quickstyle/3d5" qsCatId="3D" csTypeId="urn:microsoft.com/office/officeart/2005/8/colors/accent1_2" csCatId="accent1" phldr="1"/>
      <dgm:spPr/>
      <dgm:t>
        <a:bodyPr/>
        <a:lstStyle/>
        <a:p>
          <a:endParaRPr lang="en-US"/>
        </a:p>
      </dgm:t>
    </dgm:pt>
    <dgm:pt modelId="{0E71EB79-C81A-4D13-AC6D-13542A281D2C}">
      <dgm:prSet phldrT="[Text]"/>
      <dgm:spPr>
        <a:ln>
          <a:solidFill>
            <a:schemeClr val="accent1">
              <a:lumMod val="40000"/>
              <a:lumOff val="60000"/>
            </a:schemeClr>
          </a:solidFill>
        </a:ln>
      </dgm:spPr>
      <dgm:t>
        <a:bodyPr/>
        <a:lstStyle/>
        <a:p>
          <a:r>
            <a:rPr lang="en-US" dirty="0"/>
            <a:t>Compiled</a:t>
          </a:r>
        </a:p>
      </dgm:t>
    </dgm:pt>
    <dgm:pt modelId="{1F9665C8-71F1-4D7C-B64C-38B5ACDBC27E}" type="parTrans" cxnId="{66EEFECE-A4DD-436B-9E0C-AB758D25804B}">
      <dgm:prSet/>
      <dgm:spPr/>
      <dgm:t>
        <a:bodyPr/>
        <a:lstStyle/>
        <a:p>
          <a:endParaRPr lang="en-US"/>
        </a:p>
      </dgm:t>
    </dgm:pt>
    <dgm:pt modelId="{0CF0249A-443D-4E52-A8B2-11385FA97CDD}" type="sibTrans" cxnId="{66EEFECE-A4DD-436B-9E0C-AB758D25804B}">
      <dgm:prSet/>
      <dgm:spPr/>
      <dgm:t>
        <a:bodyPr/>
        <a:lstStyle/>
        <a:p>
          <a:endParaRPr lang="en-US"/>
        </a:p>
      </dgm:t>
    </dgm:pt>
    <dgm:pt modelId="{3131FF89-2AC1-40BB-814A-96C25EB83FF4}" type="pres">
      <dgm:prSet presAssocID="{D87E9546-C21D-4A4C-8C41-9A5BB5061973}" presName="diagram" presStyleCnt="0">
        <dgm:presLayoutVars>
          <dgm:dir/>
          <dgm:resizeHandles val="exact"/>
        </dgm:presLayoutVars>
      </dgm:prSet>
      <dgm:spPr/>
    </dgm:pt>
    <dgm:pt modelId="{FCBB7D38-5115-43E0-A07F-DCD969CDC2E3}" type="pres">
      <dgm:prSet presAssocID="{0E71EB79-C81A-4D13-AC6D-13542A281D2C}" presName="node" presStyleLbl="node1" presStyleIdx="0" presStyleCnt="1" custScaleX="156207">
        <dgm:presLayoutVars>
          <dgm:bulletEnabled val="1"/>
        </dgm:presLayoutVars>
      </dgm:prSet>
      <dgm:spPr/>
    </dgm:pt>
  </dgm:ptLst>
  <dgm:cxnLst>
    <dgm:cxn modelId="{282357A9-3408-4B66-986D-132E3A0EEA2B}" type="presOf" srcId="{D87E9546-C21D-4A4C-8C41-9A5BB5061973}" destId="{3131FF89-2AC1-40BB-814A-96C25EB83FF4}" srcOrd="0" destOrd="0" presId="urn:microsoft.com/office/officeart/2005/8/layout/default"/>
    <dgm:cxn modelId="{875C5AAD-E7D7-4862-AD16-1867A6A05818}" type="presOf" srcId="{0E71EB79-C81A-4D13-AC6D-13542A281D2C}" destId="{FCBB7D38-5115-43E0-A07F-DCD969CDC2E3}" srcOrd="0" destOrd="0" presId="urn:microsoft.com/office/officeart/2005/8/layout/default"/>
    <dgm:cxn modelId="{66EEFECE-A4DD-436B-9E0C-AB758D25804B}" srcId="{D87E9546-C21D-4A4C-8C41-9A5BB5061973}" destId="{0E71EB79-C81A-4D13-AC6D-13542A281D2C}" srcOrd="0" destOrd="0" parTransId="{1F9665C8-71F1-4D7C-B64C-38B5ACDBC27E}" sibTransId="{0CF0249A-443D-4E52-A8B2-11385FA97CDD}"/>
    <dgm:cxn modelId="{08FFC329-AB6E-4468-B4AF-F54C0C700F31}" type="presParOf" srcId="{3131FF89-2AC1-40BB-814A-96C25EB83FF4}" destId="{FCBB7D38-5115-43E0-A07F-DCD969CDC2E3}"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7E9546-C21D-4A4C-8C41-9A5BB5061973}" type="doc">
      <dgm:prSet loTypeId="urn:microsoft.com/office/officeart/2005/8/layout/default" loCatId="list" qsTypeId="urn:microsoft.com/office/officeart/2005/8/quickstyle/3d5" qsCatId="3D" csTypeId="urn:microsoft.com/office/officeart/2005/8/colors/accent1_2" csCatId="accent1" phldr="1"/>
      <dgm:spPr/>
      <dgm:t>
        <a:bodyPr/>
        <a:lstStyle/>
        <a:p>
          <a:endParaRPr lang="en-US"/>
        </a:p>
      </dgm:t>
    </dgm:pt>
    <dgm:pt modelId="{0E71EB79-C81A-4D13-AC6D-13542A281D2C}">
      <dgm:prSet phldrT="[Text]"/>
      <dgm:spPr>
        <a:ln>
          <a:solidFill>
            <a:schemeClr val="accent1">
              <a:lumMod val="40000"/>
              <a:lumOff val="60000"/>
            </a:schemeClr>
          </a:solidFill>
        </a:ln>
      </dgm:spPr>
      <dgm:t>
        <a:bodyPr/>
        <a:lstStyle/>
        <a:p>
          <a:r>
            <a:rPr lang="en-US" dirty="0"/>
            <a:t>Low Level</a:t>
          </a:r>
        </a:p>
      </dgm:t>
    </dgm:pt>
    <dgm:pt modelId="{1F9665C8-71F1-4D7C-B64C-38B5ACDBC27E}" type="parTrans" cxnId="{66EEFECE-A4DD-436B-9E0C-AB758D25804B}">
      <dgm:prSet/>
      <dgm:spPr/>
      <dgm:t>
        <a:bodyPr/>
        <a:lstStyle/>
        <a:p>
          <a:endParaRPr lang="en-US"/>
        </a:p>
      </dgm:t>
    </dgm:pt>
    <dgm:pt modelId="{0CF0249A-443D-4E52-A8B2-11385FA97CDD}" type="sibTrans" cxnId="{66EEFECE-A4DD-436B-9E0C-AB758D25804B}">
      <dgm:prSet/>
      <dgm:spPr/>
      <dgm:t>
        <a:bodyPr/>
        <a:lstStyle/>
        <a:p>
          <a:endParaRPr lang="en-US"/>
        </a:p>
      </dgm:t>
    </dgm:pt>
    <dgm:pt modelId="{3131FF89-2AC1-40BB-814A-96C25EB83FF4}" type="pres">
      <dgm:prSet presAssocID="{D87E9546-C21D-4A4C-8C41-9A5BB5061973}" presName="diagram" presStyleCnt="0">
        <dgm:presLayoutVars>
          <dgm:dir/>
          <dgm:resizeHandles val="exact"/>
        </dgm:presLayoutVars>
      </dgm:prSet>
      <dgm:spPr/>
    </dgm:pt>
    <dgm:pt modelId="{FCBB7D38-5115-43E0-A07F-DCD969CDC2E3}" type="pres">
      <dgm:prSet presAssocID="{0E71EB79-C81A-4D13-AC6D-13542A281D2C}" presName="node" presStyleLbl="node1" presStyleIdx="0" presStyleCnt="1" custScaleX="156207">
        <dgm:presLayoutVars>
          <dgm:bulletEnabled val="1"/>
        </dgm:presLayoutVars>
      </dgm:prSet>
      <dgm:spPr/>
    </dgm:pt>
  </dgm:ptLst>
  <dgm:cxnLst>
    <dgm:cxn modelId="{282357A9-3408-4B66-986D-132E3A0EEA2B}" type="presOf" srcId="{D87E9546-C21D-4A4C-8C41-9A5BB5061973}" destId="{3131FF89-2AC1-40BB-814A-96C25EB83FF4}" srcOrd="0" destOrd="0" presId="urn:microsoft.com/office/officeart/2005/8/layout/default"/>
    <dgm:cxn modelId="{875C5AAD-E7D7-4862-AD16-1867A6A05818}" type="presOf" srcId="{0E71EB79-C81A-4D13-AC6D-13542A281D2C}" destId="{FCBB7D38-5115-43E0-A07F-DCD969CDC2E3}" srcOrd="0" destOrd="0" presId="urn:microsoft.com/office/officeart/2005/8/layout/default"/>
    <dgm:cxn modelId="{66EEFECE-A4DD-436B-9E0C-AB758D25804B}" srcId="{D87E9546-C21D-4A4C-8C41-9A5BB5061973}" destId="{0E71EB79-C81A-4D13-AC6D-13542A281D2C}" srcOrd="0" destOrd="0" parTransId="{1F9665C8-71F1-4D7C-B64C-38B5ACDBC27E}" sibTransId="{0CF0249A-443D-4E52-A8B2-11385FA97CDD}"/>
    <dgm:cxn modelId="{08FFC329-AB6E-4468-B4AF-F54C0C700F31}" type="presParOf" srcId="{3131FF89-2AC1-40BB-814A-96C25EB83FF4}" destId="{FCBB7D38-5115-43E0-A07F-DCD969CDC2E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7E9546-C21D-4A4C-8C41-9A5BB5061973}" type="doc">
      <dgm:prSet loTypeId="urn:microsoft.com/office/officeart/2005/8/layout/default" loCatId="list" qsTypeId="urn:microsoft.com/office/officeart/2005/8/quickstyle/3d6" qsCatId="3D" csTypeId="urn:microsoft.com/office/officeart/2005/8/colors/accent1_2" csCatId="accent1" phldr="1"/>
      <dgm:spPr/>
      <dgm:t>
        <a:bodyPr/>
        <a:lstStyle/>
        <a:p>
          <a:endParaRPr lang="en-US"/>
        </a:p>
      </dgm:t>
    </dgm:pt>
    <dgm:pt modelId="{0E71EB79-C81A-4D13-AC6D-13542A281D2C}">
      <dgm:prSet phldrT="[Text]"/>
      <dgm:spPr/>
      <dgm:t>
        <a:bodyPr/>
        <a:lstStyle/>
        <a:p>
          <a:r>
            <a:rPr lang="en-US" dirty="0"/>
            <a:t>SPEED</a:t>
          </a:r>
        </a:p>
      </dgm:t>
    </dgm:pt>
    <dgm:pt modelId="{1F9665C8-71F1-4D7C-B64C-38B5ACDBC27E}" type="parTrans" cxnId="{66EEFECE-A4DD-436B-9E0C-AB758D25804B}">
      <dgm:prSet/>
      <dgm:spPr/>
      <dgm:t>
        <a:bodyPr/>
        <a:lstStyle/>
        <a:p>
          <a:endParaRPr lang="en-US"/>
        </a:p>
      </dgm:t>
    </dgm:pt>
    <dgm:pt modelId="{0CF0249A-443D-4E52-A8B2-11385FA97CDD}" type="sibTrans" cxnId="{66EEFECE-A4DD-436B-9E0C-AB758D25804B}">
      <dgm:prSet/>
      <dgm:spPr/>
      <dgm:t>
        <a:bodyPr/>
        <a:lstStyle/>
        <a:p>
          <a:endParaRPr lang="en-US"/>
        </a:p>
      </dgm:t>
    </dgm:pt>
    <dgm:pt modelId="{3131FF89-2AC1-40BB-814A-96C25EB83FF4}" type="pres">
      <dgm:prSet presAssocID="{D87E9546-C21D-4A4C-8C41-9A5BB5061973}" presName="diagram" presStyleCnt="0">
        <dgm:presLayoutVars>
          <dgm:dir/>
          <dgm:resizeHandles val="exact"/>
        </dgm:presLayoutVars>
      </dgm:prSet>
      <dgm:spPr/>
    </dgm:pt>
    <dgm:pt modelId="{FCBB7D38-5115-43E0-A07F-DCD969CDC2E3}" type="pres">
      <dgm:prSet presAssocID="{0E71EB79-C81A-4D13-AC6D-13542A281D2C}" presName="node" presStyleLbl="node1" presStyleIdx="0" presStyleCnt="1" custScaleX="156207">
        <dgm:presLayoutVars>
          <dgm:bulletEnabled val="1"/>
        </dgm:presLayoutVars>
      </dgm:prSet>
      <dgm:spPr/>
    </dgm:pt>
  </dgm:ptLst>
  <dgm:cxnLst>
    <dgm:cxn modelId="{282357A9-3408-4B66-986D-132E3A0EEA2B}" type="presOf" srcId="{D87E9546-C21D-4A4C-8C41-9A5BB5061973}" destId="{3131FF89-2AC1-40BB-814A-96C25EB83FF4}" srcOrd="0" destOrd="0" presId="urn:microsoft.com/office/officeart/2005/8/layout/default"/>
    <dgm:cxn modelId="{875C5AAD-E7D7-4862-AD16-1867A6A05818}" type="presOf" srcId="{0E71EB79-C81A-4D13-AC6D-13542A281D2C}" destId="{FCBB7D38-5115-43E0-A07F-DCD969CDC2E3}" srcOrd="0" destOrd="0" presId="urn:microsoft.com/office/officeart/2005/8/layout/default"/>
    <dgm:cxn modelId="{66EEFECE-A4DD-436B-9E0C-AB758D25804B}" srcId="{D87E9546-C21D-4A4C-8C41-9A5BB5061973}" destId="{0E71EB79-C81A-4D13-AC6D-13542A281D2C}" srcOrd="0" destOrd="0" parTransId="{1F9665C8-71F1-4D7C-B64C-38B5ACDBC27E}" sibTransId="{0CF0249A-443D-4E52-A8B2-11385FA97CDD}"/>
    <dgm:cxn modelId="{08FFC329-AB6E-4468-B4AF-F54C0C700F31}" type="presParOf" srcId="{3131FF89-2AC1-40BB-814A-96C25EB83FF4}" destId="{FCBB7D38-5115-43E0-A07F-DCD969CDC2E3}"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7E9546-C21D-4A4C-8C41-9A5BB5061973}" type="doc">
      <dgm:prSet loTypeId="urn:microsoft.com/office/officeart/2005/8/layout/default" loCatId="list" qsTypeId="urn:microsoft.com/office/officeart/2005/8/quickstyle/3d6" qsCatId="3D" csTypeId="urn:microsoft.com/office/officeart/2005/8/colors/accent1_2" csCatId="accent1" phldr="1"/>
      <dgm:spPr/>
      <dgm:t>
        <a:bodyPr/>
        <a:lstStyle/>
        <a:p>
          <a:endParaRPr lang="en-US"/>
        </a:p>
      </dgm:t>
    </dgm:pt>
    <dgm:pt modelId="{0E71EB79-C81A-4D13-AC6D-13542A281D2C}">
      <dgm:prSet phldrT="[Text]"/>
      <dgm:spPr/>
      <dgm:t>
        <a:bodyPr/>
        <a:lstStyle/>
        <a:p>
          <a:r>
            <a:rPr lang="en-US" dirty="0"/>
            <a:t>FLEXIBILITY</a:t>
          </a:r>
        </a:p>
      </dgm:t>
    </dgm:pt>
    <dgm:pt modelId="{1F9665C8-71F1-4D7C-B64C-38B5ACDBC27E}" type="parTrans" cxnId="{66EEFECE-A4DD-436B-9E0C-AB758D25804B}">
      <dgm:prSet/>
      <dgm:spPr/>
      <dgm:t>
        <a:bodyPr/>
        <a:lstStyle/>
        <a:p>
          <a:endParaRPr lang="en-US"/>
        </a:p>
      </dgm:t>
    </dgm:pt>
    <dgm:pt modelId="{0CF0249A-443D-4E52-A8B2-11385FA97CDD}" type="sibTrans" cxnId="{66EEFECE-A4DD-436B-9E0C-AB758D25804B}">
      <dgm:prSet/>
      <dgm:spPr/>
      <dgm:t>
        <a:bodyPr/>
        <a:lstStyle/>
        <a:p>
          <a:endParaRPr lang="en-US"/>
        </a:p>
      </dgm:t>
    </dgm:pt>
    <dgm:pt modelId="{3131FF89-2AC1-40BB-814A-96C25EB83FF4}" type="pres">
      <dgm:prSet presAssocID="{D87E9546-C21D-4A4C-8C41-9A5BB5061973}" presName="diagram" presStyleCnt="0">
        <dgm:presLayoutVars>
          <dgm:dir/>
          <dgm:resizeHandles val="exact"/>
        </dgm:presLayoutVars>
      </dgm:prSet>
      <dgm:spPr/>
    </dgm:pt>
    <dgm:pt modelId="{FCBB7D38-5115-43E0-A07F-DCD969CDC2E3}" type="pres">
      <dgm:prSet presAssocID="{0E71EB79-C81A-4D13-AC6D-13542A281D2C}" presName="node" presStyleLbl="node1" presStyleIdx="0" presStyleCnt="1" custScaleX="156207">
        <dgm:presLayoutVars>
          <dgm:bulletEnabled val="1"/>
        </dgm:presLayoutVars>
      </dgm:prSet>
      <dgm:spPr/>
    </dgm:pt>
  </dgm:ptLst>
  <dgm:cxnLst>
    <dgm:cxn modelId="{282357A9-3408-4B66-986D-132E3A0EEA2B}" type="presOf" srcId="{D87E9546-C21D-4A4C-8C41-9A5BB5061973}" destId="{3131FF89-2AC1-40BB-814A-96C25EB83FF4}" srcOrd="0" destOrd="0" presId="urn:microsoft.com/office/officeart/2005/8/layout/default"/>
    <dgm:cxn modelId="{875C5AAD-E7D7-4862-AD16-1867A6A05818}" type="presOf" srcId="{0E71EB79-C81A-4D13-AC6D-13542A281D2C}" destId="{FCBB7D38-5115-43E0-A07F-DCD969CDC2E3}" srcOrd="0" destOrd="0" presId="urn:microsoft.com/office/officeart/2005/8/layout/default"/>
    <dgm:cxn modelId="{66EEFECE-A4DD-436B-9E0C-AB758D25804B}" srcId="{D87E9546-C21D-4A4C-8C41-9A5BB5061973}" destId="{0E71EB79-C81A-4D13-AC6D-13542A281D2C}" srcOrd="0" destOrd="0" parTransId="{1F9665C8-71F1-4D7C-B64C-38B5ACDBC27E}" sibTransId="{0CF0249A-443D-4E52-A8B2-11385FA97CDD}"/>
    <dgm:cxn modelId="{08FFC329-AB6E-4468-B4AF-F54C0C700F31}" type="presParOf" srcId="{3131FF89-2AC1-40BB-814A-96C25EB83FF4}" destId="{FCBB7D38-5115-43E0-A07F-DCD969CDC2E3}"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CBCF7-3CFC-4C8C-91AD-047DBB6FDA95}">
      <dsp:nvSpPr>
        <dsp:cNvPr id="0" name=""/>
        <dsp:cNvSpPr/>
      </dsp:nvSpPr>
      <dsp:spPr>
        <a:xfrm>
          <a:off x="142891" y="1323337"/>
          <a:ext cx="1847659"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LLVM</a:t>
          </a:r>
        </a:p>
      </dsp:txBody>
      <dsp:txXfrm>
        <a:off x="142891" y="1323337"/>
        <a:ext cx="1847659" cy="568012"/>
      </dsp:txXfrm>
    </dsp:sp>
    <dsp:sp modelId="{CD77B595-BC9F-4115-9887-844C1ACAAD4C}">
      <dsp:nvSpPr>
        <dsp:cNvPr id="0" name=""/>
        <dsp:cNvSpPr/>
      </dsp:nvSpPr>
      <dsp:spPr>
        <a:xfrm>
          <a:off x="1990550" y="45309"/>
          <a:ext cx="555954" cy="3124068"/>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5EDA1C-5544-4E65-8753-743252FF2F39}">
      <dsp:nvSpPr>
        <dsp:cNvPr id="0" name=""/>
        <dsp:cNvSpPr/>
      </dsp:nvSpPr>
      <dsp:spPr>
        <a:xfrm>
          <a:off x="2768887" y="335707"/>
          <a:ext cx="8218183" cy="254327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Customizable compiler infrastructure</a:t>
          </a:r>
        </a:p>
        <a:p>
          <a:pPr marL="228600" lvl="1" indent="-228600" algn="l" defTabSz="1111250">
            <a:lnSpc>
              <a:spcPct val="90000"/>
            </a:lnSpc>
            <a:spcBef>
              <a:spcPct val="0"/>
            </a:spcBef>
            <a:spcAft>
              <a:spcPct val="15000"/>
            </a:spcAft>
            <a:buChar char="•"/>
          </a:pPr>
          <a:r>
            <a:rPr lang="en-US" sz="2500" kern="1200" dirty="0"/>
            <a:t>Converts code to an intermediate representation (LLVM IR), and then into machine code using architecture-specific backends</a:t>
          </a:r>
        </a:p>
        <a:p>
          <a:pPr marL="228600" lvl="1" indent="-228600" algn="l" defTabSz="1111250">
            <a:lnSpc>
              <a:spcPct val="90000"/>
            </a:lnSpc>
            <a:spcBef>
              <a:spcPct val="0"/>
            </a:spcBef>
            <a:spcAft>
              <a:spcPct val="15000"/>
            </a:spcAft>
            <a:buChar char="•"/>
          </a:pPr>
          <a:r>
            <a:rPr lang="en-US" sz="2500" kern="1200" dirty="0"/>
            <a:t>Built-in code validation APIs and tools (ensures well-formed queries)</a:t>
          </a:r>
        </a:p>
        <a:p>
          <a:pPr marL="228600" lvl="1" indent="-228600" algn="l" defTabSz="1111250">
            <a:lnSpc>
              <a:spcPct val="90000"/>
            </a:lnSpc>
            <a:spcBef>
              <a:spcPct val="0"/>
            </a:spcBef>
            <a:spcAft>
              <a:spcPct val="15000"/>
            </a:spcAft>
            <a:buChar char="•"/>
          </a:pPr>
          <a:r>
            <a:rPr lang="en-US" sz="2500" kern="1200" dirty="0"/>
            <a:t>Optimizes code at runtime based on dynamic information</a:t>
          </a:r>
        </a:p>
      </dsp:txBody>
      <dsp:txXfrm>
        <a:off x="2768887" y="335707"/>
        <a:ext cx="8218183" cy="25432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B7D38-5115-43E0-A07F-DCD969CDC2E3}">
      <dsp:nvSpPr>
        <dsp:cNvPr id="0" name=""/>
        <dsp:cNvSpPr/>
      </dsp:nvSpPr>
      <dsp:spPr>
        <a:xfrm>
          <a:off x="427630" y="264"/>
          <a:ext cx="1373637" cy="527622"/>
        </a:xfrm>
        <a:prstGeom prst="rect">
          <a:avLst/>
        </a:prstGeom>
        <a:solidFill>
          <a:schemeClr val="accent1">
            <a:hueOff val="0"/>
            <a:satOff val="0"/>
            <a:lumOff val="0"/>
            <a:alphaOff val="0"/>
          </a:schemeClr>
        </a:solidFill>
        <a:ln>
          <a:solidFill>
            <a:schemeClr val="accent1">
              <a:lumMod val="40000"/>
              <a:lumOff val="6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J I T</a:t>
          </a:r>
        </a:p>
      </dsp:txBody>
      <dsp:txXfrm>
        <a:off x="427630" y="264"/>
        <a:ext cx="1373637" cy="5276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716F7-7D06-408B-AF3E-C4290BA33D7F}">
      <dsp:nvSpPr>
        <dsp:cNvPr id="0" name=""/>
        <dsp:cNvSpPr/>
      </dsp:nvSpPr>
      <dsp:spPr>
        <a:xfrm>
          <a:off x="2994" y="212890"/>
          <a:ext cx="2920045" cy="112671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LLVM</a:t>
          </a:r>
        </a:p>
      </dsp:txBody>
      <dsp:txXfrm>
        <a:off x="2994" y="212890"/>
        <a:ext cx="2920045" cy="1126714"/>
      </dsp:txXfrm>
    </dsp:sp>
    <dsp:sp modelId="{898F09B3-1876-4B92-BD03-4363035AA215}">
      <dsp:nvSpPr>
        <dsp:cNvPr id="0" name=""/>
        <dsp:cNvSpPr/>
      </dsp:nvSpPr>
      <dsp:spPr>
        <a:xfrm>
          <a:off x="2994" y="1339604"/>
          <a:ext cx="2920045" cy="27999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err="1"/>
            <a:t>MapD</a:t>
          </a:r>
          <a:endParaRPr lang="en-US" sz="3400" kern="1200" dirty="0"/>
        </a:p>
        <a:p>
          <a:pPr marL="285750" lvl="1" indent="-285750" algn="l" defTabSz="1511300">
            <a:lnSpc>
              <a:spcPct val="90000"/>
            </a:lnSpc>
            <a:spcBef>
              <a:spcPct val="0"/>
            </a:spcBef>
            <a:spcAft>
              <a:spcPct val="15000"/>
            </a:spcAft>
            <a:buChar char="•"/>
          </a:pPr>
          <a:r>
            <a:rPr lang="en-US" sz="3400" kern="1200" dirty="0" err="1"/>
            <a:t>memSQL</a:t>
          </a:r>
          <a:endParaRPr lang="en-US" sz="3400" kern="1200" dirty="0"/>
        </a:p>
        <a:p>
          <a:pPr marL="285750" lvl="1" indent="-285750" algn="l" defTabSz="1511300">
            <a:lnSpc>
              <a:spcPct val="90000"/>
            </a:lnSpc>
            <a:spcBef>
              <a:spcPct val="0"/>
            </a:spcBef>
            <a:spcAft>
              <a:spcPct val="15000"/>
            </a:spcAft>
            <a:buChar char="•"/>
          </a:pPr>
          <a:r>
            <a:rPr lang="en-US" sz="3400" kern="1200" dirty="0"/>
            <a:t>Cloudera Impala</a:t>
          </a:r>
        </a:p>
        <a:p>
          <a:pPr marL="285750" lvl="1" indent="-285750" algn="l" defTabSz="1511300">
            <a:lnSpc>
              <a:spcPct val="90000"/>
            </a:lnSpc>
            <a:spcBef>
              <a:spcPct val="0"/>
            </a:spcBef>
            <a:spcAft>
              <a:spcPct val="15000"/>
            </a:spcAft>
            <a:buChar char="•"/>
          </a:pPr>
          <a:r>
            <a:rPr lang="en-US" sz="3400" kern="1200" dirty="0" err="1"/>
            <a:t>VitesseDB</a:t>
          </a:r>
          <a:endParaRPr lang="en-US" sz="3400" kern="1200" dirty="0"/>
        </a:p>
      </dsp:txBody>
      <dsp:txXfrm>
        <a:off x="2994" y="1339604"/>
        <a:ext cx="2920045" cy="2799900"/>
      </dsp:txXfrm>
    </dsp:sp>
    <dsp:sp modelId="{E16C81DC-271E-429D-B5BF-F263F40C77A1}">
      <dsp:nvSpPr>
        <dsp:cNvPr id="0" name=""/>
        <dsp:cNvSpPr/>
      </dsp:nvSpPr>
      <dsp:spPr>
        <a:xfrm>
          <a:off x="3331846" y="212890"/>
          <a:ext cx="2920045" cy="1126714"/>
        </a:xfrm>
        <a:prstGeom prst="rect">
          <a:avLst/>
        </a:prstGeom>
        <a:solidFill>
          <a:schemeClr val="accent2"/>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JVM</a:t>
          </a:r>
        </a:p>
      </dsp:txBody>
      <dsp:txXfrm>
        <a:off x="3331846" y="212890"/>
        <a:ext cx="2920045" cy="1126714"/>
      </dsp:txXfrm>
    </dsp:sp>
    <dsp:sp modelId="{72719EDB-2601-4028-927A-0F9002BCA6A8}">
      <dsp:nvSpPr>
        <dsp:cNvPr id="0" name=""/>
        <dsp:cNvSpPr/>
      </dsp:nvSpPr>
      <dsp:spPr>
        <a:xfrm>
          <a:off x="3331846" y="1339604"/>
          <a:ext cx="2920045" cy="27999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Oracle</a:t>
          </a:r>
        </a:p>
        <a:p>
          <a:pPr marL="285750" lvl="1" indent="-285750" algn="l" defTabSz="1511300">
            <a:lnSpc>
              <a:spcPct val="90000"/>
            </a:lnSpc>
            <a:spcBef>
              <a:spcPct val="0"/>
            </a:spcBef>
            <a:spcAft>
              <a:spcPct val="15000"/>
            </a:spcAft>
            <a:buChar char="•"/>
          </a:pPr>
          <a:r>
            <a:rPr lang="en-US" sz="3400" kern="1200" dirty="0"/>
            <a:t>Apache Spark</a:t>
          </a:r>
        </a:p>
      </dsp:txBody>
      <dsp:txXfrm>
        <a:off x="3331846" y="1339604"/>
        <a:ext cx="2920045" cy="2799900"/>
      </dsp:txXfrm>
    </dsp:sp>
    <dsp:sp modelId="{343781D2-318F-4A4C-B48D-231D88D48F6C}">
      <dsp:nvSpPr>
        <dsp:cNvPr id="0" name=""/>
        <dsp:cNvSpPr/>
      </dsp:nvSpPr>
      <dsp:spPr>
        <a:xfrm>
          <a:off x="6649251" y="212890"/>
          <a:ext cx="2920045" cy="1126714"/>
        </a:xfrm>
        <a:prstGeom prst="rect">
          <a:avLst/>
        </a:prstGeom>
        <a:solidFill>
          <a:schemeClr val="accent2"/>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Other Interpreted</a:t>
          </a:r>
        </a:p>
      </dsp:txBody>
      <dsp:txXfrm>
        <a:off x="6649251" y="212890"/>
        <a:ext cx="2920045" cy="1126714"/>
      </dsp:txXfrm>
    </dsp:sp>
    <dsp:sp modelId="{316645AD-C79C-43EC-A084-3CD480AD385D}">
      <dsp:nvSpPr>
        <dsp:cNvPr id="0" name=""/>
        <dsp:cNvSpPr/>
      </dsp:nvSpPr>
      <dsp:spPr>
        <a:xfrm>
          <a:off x="6649251" y="1339604"/>
          <a:ext cx="2920045" cy="27999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PostgreSQL*</a:t>
          </a:r>
        </a:p>
        <a:p>
          <a:pPr marL="285750" lvl="1" indent="-285750" algn="l" defTabSz="1511300">
            <a:lnSpc>
              <a:spcPct val="90000"/>
            </a:lnSpc>
            <a:spcBef>
              <a:spcPct val="0"/>
            </a:spcBef>
            <a:spcAft>
              <a:spcPct val="15000"/>
            </a:spcAft>
            <a:buChar char="•"/>
          </a:pPr>
          <a:r>
            <a:rPr lang="en-US" sz="3400" kern="1200" dirty="0"/>
            <a:t>Many others</a:t>
          </a:r>
        </a:p>
      </dsp:txBody>
      <dsp:txXfrm>
        <a:off x="6649251" y="1339604"/>
        <a:ext cx="2920045" cy="27999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6FCDD-1C46-4E71-BD2F-DD0B467C0FD1}">
      <dsp:nvSpPr>
        <dsp:cNvPr id="0" name=""/>
        <dsp:cNvSpPr/>
      </dsp:nvSpPr>
      <dsp:spPr>
        <a:xfrm>
          <a:off x="2041" y="0"/>
          <a:ext cx="2088547" cy="11190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Query Plan</a:t>
          </a:r>
        </a:p>
      </dsp:txBody>
      <dsp:txXfrm>
        <a:off x="34817" y="32776"/>
        <a:ext cx="2022995" cy="10535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6548A-4488-4294-817B-A707B9962F2A}">
      <dsp:nvSpPr>
        <dsp:cNvPr id="0" name=""/>
        <dsp:cNvSpPr/>
      </dsp:nvSpPr>
      <dsp:spPr>
        <a:xfrm>
          <a:off x="0" y="0"/>
          <a:ext cx="2034546" cy="1119061"/>
        </a:xfrm>
        <a:prstGeom prst="roundRect">
          <a:avLst>
            <a:gd name="adj" fmla="val 10000"/>
          </a:avLst>
        </a:prstGeom>
        <a:gradFill rotWithShape="0">
          <a:gsLst>
            <a:gs pos="0">
              <a:schemeClr val="dk2">
                <a:hueOff val="0"/>
                <a:satOff val="0"/>
                <a:lumOff val="0"/>
                <a:alphaOff val="0"/>
                <a:tint val="100000"/>
                <a:shade val="85000"/>
                <a:satMod val="100000"/>
                <a:lumMod val="100000"/>
              </a:schemeClr>
            </a:gs>
            <a:gs pos="100000">
              <a:schemeClr val="dk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Scaffold</a:t>
          </a:r>
        </a:p>
      </dsp:txBody>
      <dsp:txXfrm>
        <a:off x="32776" y="32776"/>
        <a:ext cx="1968994" cy="1053509"/>
      </dsp:txXfrm>
    </dsp:sp>
    <dsp:sp modelId="{2384168D-B0B2-4EAC-B2E5-C3CC52ABD3E8}">
      <dsp:nvSpPr>
        <dsp:cNvPr id="0" name=""/>
        <dsp:cNvSpPr/>
      </dsp:nvSpPr>
      <dsp:spPr>
        <a:xfrm>
          <a:off x="2238239" y="307246"/>
          <a:ext cx="431829" cy="504567"/>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38239" y="408159"/>
        <a:ext cx="302280" cy="302741"/>
      </dsp:txXfrm>
    </dsp:sp>
    <dsp:sp modelId="{B9BB790B-49C5-4162-899E-0A658A2BA22C}">
      <dsp:nvSpPr>
        <dsp:cNvPr id="0" name=""/>
        <dsp:cNvSpPr/>
      </dsp:nvSpPr>
      <dsp:spPr>
        <a:xfrm>
          <a:off x="2849318" y="0"/>
          <a:ext cx="2034546" cy="1119061"/>
        </a:xfrm>
        <a:prstGeom prst="roundRect">
          <a:avLst>
            <a:gd name="adj" fmla="val 10000"/>
          </a:avLst>
        </a:prstGeom>
        <a:gradFill rotWithShape="0">
          <a:gsLst>
            <a:gs pos="0">
              <a:schemeClr val="dk2">
                <a:hueOff val="0"/>
                <a:satOff val="0"/>
                <a:lumOff val="0"/>
                <a:alphaOff val="0"/>
                <a:tint val="100000"/>
                <a:shade val="85000"/>
                <a:satMod val="100000"/>
                <a:lumMod val="100000"/>
              </a:schemeClr>
            </a:gs>
            <a:gs pos="100000">
              <a:schemeClr val="dk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QASM (using </a:t>
          </a:r>
          <a:r>
            <a:rPr lang="en-US" sz="2600" kern="1200" dirty="0" err="1"/>
            <a:t>ScaffCC</a:t>
          </a:r>
          <a:r>
            <a:rPr lang="en-US" sz="2600" kern="1200" dirty="0"/>
            <a:t>)</a:t>
          </a:r>
        </a:p>
      </dsp:txBody>
      <dsp:txXfrm>
        <a:off x="2882094" y="32776"/>
        <a:ext cx="1968994" cy="105350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8D831-E3B5-40FD-AD29-440AAC7664FF}">
      <dsp:nvSpPr>
        <dsp:cNvPr id="0" name=""/>
        <dsp:cNvSpPr/>
      </dsp:nvSpPr>
      <dsp:spPr>
        <a:xfrm>
          <a:off x="180325" y="922812"/>
          <a:ext cx="1602644" cy="801322"/>
        </a:xfrm>
        <a:prstGeom prst="roundRect">
          <a:avLst>
            <a:gd name="adj" fmla="val 10000"/>
          </a:avLst>
        </a:prstGeom>
        <a:gradFill rotWithShape="0">
          <a:gsLst>
            <a:gs pos="0">
              <a:schemeClr val="lt1">
                <a:hueOff val="0"/>
                <a:satOff val="0"/>
                <a:lumOff val="0"/>
                <a:alphaOff val="0"/>
                <a:tint val="100000"/>
                <a:shade val="85000"/>
                <a:satMod val="100000"/>
                <a:lumMod val="100000"/>
              </a:schemeClr>
            </a:gs>
            <a:gs pos="100000">
              <a:schemeClr val="l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l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Query Plan</a:t>
          </a:r>
        </a:p>
      </dsp:txBody>
      <dsp:txXfrm>
        <a:off x="203795" y="946282"/>
        <a:ext cx="1555704" cy="754382"/>
      </dsp:txXfrm>
    </dsp:sp>
    <dsp:sp modelId="{8FE84B9F-77ED-4FD1-99DC-C5535B088F0E}">
      <dsp:nvSpPr>
        <dsp:cNvPr id="0" name=""/>
        <dsp:cNvSpPr/>
      </dsp:nvSpPr>
      <dsp:spPr>
        <a:xfrm rot="18289469">
          <a:off x="1542215" y="835467"/>
          <a:ext cx="1122566" cy="54492"/>
        </a:xfrm>
        <a:custGeom>
          <a:avLst/>
          <a:gdLst/>
          <a:ahLst/>
          <a:cxnLst/>
          <a:rect l="0" t="0" r="0" b="0"/>
          <a:pathLst>
            <a:path>
              <a:moveTo>
                <a:pt x="0" y="27246"/>
              </a:moveTo>
              <a:lnTo>
                <a:pt x="1122566" y="27246"/>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5434" y="834649"/>
        <a:ext cx="56128" cy="56128"/>
      </dsp:txXfrm>
    </dsp:sp>
    <dsp:sp modelId="{D3B3DADB-E3A8-484A-920A-1266449DE385}">
      <dsp:nvSpPr>
        <dsp:cNvPr id="0" name=""/>
        <dsp:cNvSpPr/>
      </dsp:nvSpPr>
      <dsp:spPr>
        <a:xfrm>
          <a:off x="2424027" y="1292"/>
          <a:ext cx="1602644" cy="801322"/>
        </a:xfrm>
        <a:prstGeom prst="roundRect">
          <a:avLst>
            <a:gd name="adj" fmla="val 10000"/>
          </a:avLst>
        </a:prstGeom>
        <a:gradFill rotWithShape="0">
          <a:gsLst>
            <a:gs pos="0">
              <a:schemeClr val="lt1">
                <a:hueOff val="0"/>
                <a:satOff val="0"/>
                <a:lumOff val="0"/>
                <a:alphaOff val="0"/>
                <a:tint val="100000"/>
                <a:shade val="85000"/>
                <a:satMod val="100000"/>
                <a:lumMod val="100000"/>
              </a:schemeClr>
            </a:gs>
            <a:gs pos="100000">
              <a:schemeClr val="l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l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CPU</a:t>
          </a:r>
        </a:p>
      </dsp:txBody>
      <dsp:txXfrm>
        <a:off x="2447497" y="24762"/>
        <a:ext cx="1555704" cy="754382"/>
      </dsp:txXfrm>
    </dsp:sp>
    <dsp:sp modelId="{301FAC32-B6F4-4156-8D52-72AB452278A7}">
      <dsp:nvSpPr>
        <dsp:cNvPr id="0" name=""/>
        <dsp:cNvSpPr/>
      </dsp:nvSpPr>
      <dsp:spPr>
        <a:xfrm>
          <a:off x="1782970" y="1296227"/>
          <a:ext cx="641057" cy="54492"/>
        </a:xfrm>
        <a:custGeom>
          <a:avLst/>
          <a:gdLst/>
          <a:ahLst/>
          <a:cxnLst/>
          <a:rect l="0" t="0" r="0" b="0"/>
          <a:pathLst>
            <a:path>
              <a:moveTo>
                <a:pt x="0" y="27246"/>
              </a:moveTo>
              <a:lnTo>
                <a:pt x="641057" y="27246"/>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7472" y="1307447"/>
        <a:ext cx="32052" cy="32052"/>
      </dsp:txXfrm>
    </dsp:sp>
    <dsp:sp modelId="{53C0511B-8CCA-4A99-A389-5BDAFD6FF1BD}">
      <dsp:nvSpPr>
        <dsp:cNvPr id="0" name=""/>
        <dsp:cNvSpPr/>
      </dsp:nvSpPr>
      <dsp:spPr>
        <a:xfrm>
          <a:off x="2424027" y="922812"/>
          <a:ext cx="1602644" cy="801322"/>
        </a:xfrm>
        <a:prstGeom prst="roundRect">
          <a:avLst>
            <a:gd name="adj" fmla="val 10000"/>
          </a:avLst>
        </a:prstGeom>
        <a:gradFill rotWithShape="0">
          <a:gsLst>
            <a:gs pos="0">
              <a:schemeClr val="lt1">
                <a:hueOff val="0"/>
                <a:satOff val="0"/>
                <a:lumOff val="0"/>
                <a:alphaOff val="0"/>
                <a:tint val="100000"/>
                <a:shade val="85000"/>
                <a:satMod val="100000"/>
                <a:lumMod val="100000"/>
              </a:schemeClr>
            </a:gs>
            <a:gs pos="100000">
              <a:schemeClr val="l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l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GPU</a:t>
          </a:r>
        </a:p>
      </dsp:txBody>
      <dsp:txXfrm>
        <a:off x="2447497" y="946282"/>
        <a:ext cx="1555704" cy="754382"/>
      </dsp:txXfrm>
    </dsp:sp>
    <dsp:sp modelId="{EDFF1855-A5E8-4E7A-94EC-CFFDB58FB369}">
      <dsp:nvSpPr>
        <dsp:cNvPr id="0" name=""/>
        <dsp:cNvSpPr/>
      </dsp:nvSpPr>
      <dsp:spPr>
        <a:xfrm rot="3310531">
          <a:off x="1542215" y="1756988"/>
          <a:ext cx="1122566" cy="54492"/>
        </a:xfrm>
        <a:custGeom>
          <a:avLst/>
          <a:gdLst/>
          <a:ahLst/>
          <a:cxnLst/>
          <a:rect l="0" t="0" r="0" b="0"/>
          <a:pathLst>
            <a:path>
              <a:moveTo>
                <a:pt x="0" y="27246"/>
              </a:moveTo>
              <a:lnTo>
                <a:pt x="1122566" y="27246"/>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5434" y="1756170"/>
        <a:ext cx="56128" cy="56128"/>
      </dsp:txXfrm>
    </dsp:sp>
    <dsp:sp modelId="{A3C2C2E5-50E5-498C-BA48-E99B802BB4B4}">
      <dsp:nvSpPr>
        <dsp:cNvPr id="0" name=""/>
        <dsp:cNvSpPr/>
      </dsp:nvSpPr>
      <dsp:spPr>
        <a:xfrm>
          <a:off x="2424027" y="1844333"/>
          <a:ext cx="1602644" cy="801322"/>
        </a:xfrm>
        <a:prstGeom prst="roundRect">
          <a:avLst>
            <a:gd name="adj" fmla="val 10000"/>
          </a:avLst>
        </a:prstGeom>
        <a:solidFill>
          <a:srgbClr val="3C6B88"/>
        </a:solidFill>
        <a:ln w="9525" cap="flat" cmpd="sng" algn="ctr">
          <a:solidFill>
            <a:schemeClr val="accent2"/>
          </a:solidFill>
          <a:prstDash val="solid"/>
        </a:ln>
        <a:effectLst>
          <a:outerShdw blurRad="50800" dist="38100" dir="5400000" algn="t" rotWithShape="0">
            <a:prstClr val="black">
              <a:alpha val="40000"/>
            </a:prst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lumMod val="95000"/>
                </a:schemeClr>
              </a:solidFill>
            </a:rPr>
            <a:t>QPU</a:t>
          </a:r>
        </a:p>
      </dsp:txBody>
      <dsp:txXfrm>
        <a:off x="2447497" y="1867803"/>
        <a:ext cx="1555704" cy="754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6FCDD-1C46-4E71-BD2F-DD0B467C0FD1}">
      <dsp:nvSpPr>
        <dsp:cNvPr id="0" name=""/>
        <dsp:cNvSpPr/>
      </dsp:nvSpPr>
      <dsp:spPr>
        <a:xfrm>
          <a:off x="6270" y="267083"/>
          <a:ext cx="1874185" cy="11245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Query Plan</a:t>
          </a:r>
        </a:p>
      </dsp:txBody>
      <dsp:txXfrm>
        <a:off x="39206" y="300019"/>
        <a:ext cx="1808313" cy="1058639"/>
      </dsp:txXfrm>
    </dsp:sp>
    <dsp:sp modelId="{B7362C62-7960-4C1D-9CFA-00B3F022219B}">
      <dsp:nvSpPr>
        <dsp:cNvPr id="0" name=""/>
        <dsp:cNvSpPr/>
      </dsp:nvSpPr>
      <dsp:spPr>
        <a:xfrm>
          <a:off x="2067874" y="596940"/>
          <a:ext cx="397327" cy="464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67874" y="689900"/>
        <a:ext cx="278129" cy="278878"/>
      </dsp:txXfrm>
    </dsp:sp>
    <dsp:sp modelId="{6DA6C2D0-550C-424A-B9A1-F92237504E32}">
      <dsp:nvSpPr>
        <dsp:cNvPr id="0" name=""/>
        <dsp:cNvSpPr/>
      </dsp:nvSpPr>
      <dsp:spPr>
        <a:xfrm>
          <a:off x="2630130" y="267083"/>
          <a:ext cx="1874185" cy="11245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Intermediate Representation (LLVM IR)</a:t>
          </a:r>
        </a:p>
      </dsp:txBody>
      <dsp:txXfrm>
        <a:off x="2663066" y="300019"/>
        <a:ext cx="1808313" cy="1058639"/>
      </dsp:txXfrm>
    </dsp:sp>
    <dsp:sp modelId="{8858971F-10BF-4B36-AC98-3DE037875A03}">
      <dsp:nvSpPr>
        <dsp:cNvPr id="0" name=""/>
        <dsp:cNvSpPr/>
      </dsp:nvSpPr>
      <dsp:spPr>
        <a:xfrm>
          <a:off x="4691734" y="596940"/>
          <a:ext cx="397327" cy="464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691734" y="689900"/>
        <a:ext cx="278129" cy="278878"/>
      </dsp:txXfrm>
    </dsp:sp>
    <dsp:sp modelId="{B9BB790B-49C5-4162-899E-0A658A2BA22C}">
      <dsp:nvSpPr>
        <dsp:cNvPr id="0" name=""/>
        <dsp:cNvSpPr/>
      </dsp:nvSpPr>
      <dsp:spPr>
        <a:xfrm>
          <a:off x="5253990" y="267083"/>
          <a:ext cx="1874185" cy="11245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Native CPU Code</a:t>
          </a:r>
        </a:p>
      </dsp:txBody>
      <dsp:txXfrm>
        <a:off x="5286926" y="300019"/>
        <a:ext cx="1808313" cy="1058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6FCDD-1C46-4E71-BD2F-DD0B467C0FD1}">
      <dsp:nvSpPr>
        <dsp:cNvPr id="0" name=""/>
        <dsp:cNvSpPr/>
      </dsp:nvSpPr>
      <dsp:spPr>
        <a:xfrm>
          <a:off x="4283" y="267479"/>
          <a:ext cx="1872865" cy="11237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Query Plan</a:t>
          </a:r>
        </a:p>
      </dsp:txBody>
      <dsp:txXfrm>
        <a:off x="37196" y="300392"/>
        <a:ext cx="1807039" cy="1057893"/>
      </dsp:txXfrm>
    </dsp:sp>
    <dsp:sp modelId="{B7362C62-7960-4C1D-9CFA-00B3F022219B}">
      <dsp:nvSpPr>
        <dsp:cNvPr id="0" name=""/>
        <dsp:cNvSpPr/>
      </dsp:nvSpPr>
      <dsp:spPr>
        <a:xfrm>
          <a:off x="2064436" y="597104"/>
          <a:ext cx="397047" cy="464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64436" y="689998"/>
        <a:ext cx="277933" cy="278682"/>
      </dsp:txXfrm>
    </dsp:sp>
    <dsp:sp modelId="{6DA6C2D0-550C-424A-B9A1-F92237504E32}">
      <dsp:nvSpPr>
        <dsp:cNvPr id="0" name=""/>
        <dsp:cNvSpPr/>
      </dsp:nvSpPr>
      <dsp:spPr>
        <a:xfrm>
          <a:off x="2626295" y="267479"/>
          <a:ext cx="1872865" cy="11237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Intermediate Representation (LLVM IR)</a:t>
          </a:r>
        </a:p>
      </dsp:txBody>
      <dsp:txXfrm>
        <a:off x="2659208" y="300392"/>
        <a:ext cx="1807039" cy="1057893"/>
      </dsp:txXfrm>
    </dsp:sp>
    <dsp:sp modelId="{8858971F-10BF-4B36-AC98-3DE037875A03}">
      <dsp:nvSpPr>
        <dsp:cNvPr id="0" name=""/>
        <dsp:cNvSpPr/>
      </dsp:nvSpPr>
      <dsp:spPr>
        <a:xfrm>
          <a:off x="4686448" y="597104"/>
          <a:ext cx="397047" cy="464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686448" y="689998"/>
        <a:ext cx="277933" cy="278682"/>
      </dsp:txXfrm>
    </dsp:sp>
    <dsp:sp modelId="{B9BB790B-49C5-4162-899E-0A658A2BA22C}">
      <dsp:nvSpPr>
        <dsp:cNvPr id="0" name=""/>
        <dsp:cNvSpPr/>
      </dsp:nvSpPr>
      <dsp:spPr>
        <a:xfrm>
          <a:off x="5248308" y="267479"/>
          <a:ext cx="1872865" cy="11237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PTX (using NNVM)</a:t>
          </a:r>
        </a:p>
      </dsp:txBody>
      <dsp:txXfrm>
        <a:off x="5281221" y="300392"/>
        <a:ext cx="1807039" cy="1057893"/>
      </dsp:txXfrm>
    </dsp:sp>
    <dsp:sp modelId="{46A9B785-47CD-42A4-B8F1-F68A7A0E0FEE}">
      <dsp:nvSpPr>
        <dsp:cNvPr id="0" name=""/>
        <dsp:cNvSpPr/>
      </dsp:nvSpPr>
      <dsp:spPr>
        <a:xfrm>
          <a:off x="7308460" y="597104"/>
          <a:ext cx="397047" cy="464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308460" y="689998"/>
        <a:ext cx="277933" cy="278682"/>
      </dsp:txXfrm>
    </dsp:sp>
    <dsp:sp modelId="{43D175CE-8C15-4677-9CF6-D4CA51D2225C}">
      <dsp:nvSpPr>
        <dsp:cNvPr id="0" name=""/>
        <dsp:cNvSpPr/>
      </dsp:nvSpPr>
      <dsp:spPr>
        <a:xfrm>
          <a:off x="7870320" y="267479"/>
          <a:ext cx="1872865" cy="11237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Native GPU Code</a:t>
          </a:r>
        </a:p>
      </dsp:txBody>
      <dsp:txXfrm>
        <a:off x="7903233" y="300392"/>
        <a:ext cx="1807039" cy="10578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6FCDD-1C46-4E71-BD2F-DD0B467C0FD1}">
      <dsp:nvSpPr>
        <dsp:cNvPr id="0" name=""/>
        <dsp:cNvSpPr/>
      </dsp:nvSpPr>
      <dsp:spPr>
        <a:xfrm>
          <a:off x="6293" y="265016"/>
          <a:ext cx="1881077" cy="1128646"/>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Evaluate x*2</a:t>
          </a:r>
        </a:p>
      </dsp:txBody>
      <dsp:txXfrm>
        <a:off x="39350" y="298073"/>
        <a:ext cx="1814963" cy="1062532"/>
      </dsp:txXfrm>
    </dsp:sp>
    <dsp:sp modelId="{B7362C62-7960-4C1D-9CFA-00B3F022219B}">
      <dsp:nvSpPr>
        <dsp:cNvPr id="0" name=""/>
        <dsp:cNvSpPr/>
      </dsp:nvSpPr>
      <dsp:spPr>
        <a:xfrm>
          <a:off x="2075478" y="596085"/>
          <a:ext cx="398788" cy="466507"/>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075478" y="689386"/>
        <a:ext cx="279152" cy="279905"/>
      </dsp:txXfrm>
    </dsp:sp>
    <dsp:sp modelId="{6DA6C2D0-550C-424A-B9A1-F92237504E32}">
      <dsp:nvSpPr>
        <dsp:cNvPr id="0" name=""/>
        <dsp:cNvSpPr/>
      </dsp:nvSpPr>
      <dsp:spPr>
        <a:xfrm>
          <a:off x="2639801" y="265016"/>
          <a:ext cx="1881077" cy="1128646"/>
        </a:xfrm>
        <a:prstGeom prst="roundRect">
          <a:avLst>
            <a:gd name="adj" fmla="val 10000"/>
          </a:avLst>
        </a:prstGeom>
        <a:solidFill>
          <a:schemeClr val="bg1"/>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accent2"/>
              </a:solidFill>
            </a:rPr>
            <a:t>Store in register</a:t>
          </a:r>
        </a:p>
      </dsp:txBody>
      <dsp:txXfrm>
        <a:off x="2672858" y="298073"/>
        <a:ext cx="1814963" cy="1062532"/>
      </dsp:txXfrm>
    </dsp:sp>
    <dsp:sp modelId="{8858971F-10BF-4B36-AC98-3DE037875A03}">
      <dsp:nvSpPr>
        <dsp:cNvPr id="0" name=""/>
        <dsp:cNvSpPr/>
      </dsp:nvSpPr>
      <dsp:spPr>
        <a:xfrm>
          <a:off x="4708986" y="596085"/>
          <a:ext cx="398788" cy="466507"/>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708986" y="689386"/>
        <a:ext cx="279152" cy="279905"/>
      </dsp:txXfrm>
    </dsp:sp>
    <dsp:sp modelId="{B9BB790B-49C5-4162-899E-0A658A2BA22C}">
      <dsp:nvSpPr>
        <dsp:cNvPr id="0" name=""/>
        <dsp:cNvSpPr/>
      </dsp:nvSpPr>
      <dsp:spPr>
        <a:xfrm>
          <a:off x="5273310" y="265016"/>
          <a:ext cx="1881077" cy="1128646"/>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Compute final result (add 3)</a:t>
          </a:r>
        </a:p>
      </dsp:txBody>
      <dsp:txXfrm>
        <a:off x="5306367" y="298073"/>
        <a:ext cx="1814963" cy="1062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6FCDD-1C46-4E71-BD2F-DD0B467C0FD1}">
      <dsp:nvSpPr>
        <dsp:cNvPr id="0" name=""/>
        <dsp:cNvSpPr/>
      </dsp:nvSpPr>
      <dsp:spPr>
        <a:xfrm>
          <a:off x="4283" y="267479"/>
          <a:ext cx="1872865" cy="1123719"/>
        </a:xfrm>
        <a:prstGeom prst="roundRect">
          <a:avLst>
            <a:gd name="adj" fmla="val 10000"/>
          </a:avLst>
        </a:prstGeom>
        <a:solidFill>
          <a:schemeClr val="accent1">
            <a:hueOff val="0"/>
            <a:satOff val="0"/>
            <a:lum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Evaluate x*2 for a number of rows</a:t>
          </a:r>
        </a:p>
      </dsp:txBody>
      <dsp:txXfrm>
        <a:off x="37196" y="300392"/>
        <a:ext cx="1807039" cy="1057893"/>
      </dsp:txXfrm>
    </dsp:sp>
    <dsp:sp modelId="{B7362C62-7960-4C1D-9CFA-00B3F022219B}">
      <dsp:nvSpPr>
        <dsp:cNvPr id="0" name=""/>
        <dsp:cNvSpPr/>
      </dsp:nvSpPr>
      <dsp:spPr>
        <a:xfrm>
          <a:off x="2064436" y="597104"/>
          <a:ext cx="397047" cy="464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64436" y="689998"/>
        <a:ext cx="277933" cy="278682"/>
      </dsp:txXfrm>
    </dsp:sp>
    <dsp:sp modelId="{6DA6C2D0-550C-424A-B9A1-F92237504E32}">
      <dsp:nvSpPr>
        <dsp:cNvPr id="0" name=""/>
        <dsp:cNvSpPr/>
      </dsp:nvSpPr>
      <dsp:spPr>
        <a:xfrm>
          <a:off x="2626295" y="267479"/>
          <a:ext cx="1872865" cy="1123719"/>
        </a:xfrm>
        <a:prstGeom prst="roundRect">
          <a:avLst>
            <a:gd name="adj" fmla="val 10000"/>
          </a:avLst>
        </a:prstGeom>
        <a:no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solidFill>
            </a:rPr>
            <a:t>Store in buffer</a:t>
          </a:r>
        </a:p>
      </dsp:txBody>
      <dsp:txXfrm>
        <a:off x="2659208" y="300392"/>
        <a:ext cx="1807039" cy="1057893"/>
      </dsp:txXfrm>
    </dsp:sp>
    <dsp:sp modelId="{8858971F-10BF-4B36-AC98-3DE037875A03}">
      <dsp:nvSpPr>
        <dsp:cNvPr id="0" name=""/>
        <dsp:cNvSpPr/>
      </dsp:nvSpPr>
      <dsp:spPr>
        <a:xfrm>
          <a:off x="4686448" y="597104"/>
          <a:ext cx="397047" cy="464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86448" y="689998"/>
        <a:ext cx="277933" cy="278682"/>
      </dsp:txXfrm>
    </dsp:sp>
    <dsp:sp modelId="{B9BB790B-49C5-4162-899E-0A658A2BA22C}">
      <dsp:nvSpPr>
        <dsp:cNvPr id="0" name=""/>
        <dsp:cNvSpPr/>
      </dsp:nvSpPr>
      <dsp:spPr>
        <a:xfrm>
          <a:off x="5248308" y="267479"/>
          <a:ext cx="1872865" cy="1123719"/>
        </a:xfrm>
        <a:prstGeom prst="roundRect">
          <a:avLst>
            <a:gd name="adj" fmla="val 10000"/>
          </a:avLst>
        </a:prstGeom>
        <a:solidFill>
          <a:schemeClr val="bg1"/>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solidFill>
            </a:rPr>
            <a:t>Read intermediate result from buffer</a:t>
          </a:r>
        </a:p>
      </dsp:txBody>
      <dsp:txXfrm>
        <a:off x="5281221" y="300392"/>
        <a:ext cx="1807039" cy="1057893"/>
      </dsp:txXfrm>
    </dsp:sp>
    <dsp:sp modelId="{46A9B785-47CD-42A4-B8F1-F68A7A0E0FEE}">
      <dsp:nvSpPr>
        <dsp:cNvPr id="0" name=""/>
        <dsp:cNvSpPr/>
      </dsp:nvSpPr>
      <dsp:spPr>
        <a:xfrm>
          <a:off x="7308460" y="597104"/>
          <a:ext cx="397047" cy="464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308460" y="689998"/>
        <a:ext cx="277933" cy="278682"/>
      </dsp:txXfrm>
    </dsp:sp>
    <dsp:sp modelId="{43D175CE-8C15-4677-9CF6-D4CA51D2225C}">
      <dsp:nvSpPr>
        <dsp:cNvPr id="0" name=""/>
        <dsp:cNvSpPr/>
      </dsp:nvSpPr>
      <dsp:spPr>
        <a:xfrm>
          <a:off x="7870320" y="267479"/>
          <a:ext cx="1872865" cy="11237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Compute final result (add 3)</a:t>
          </a:r>
        </a:p>
      </dsp:txBody>
      <dsp:txXfrm>
        <a:off x="7903233" y="300392"/>
        <a:ext cx="1807039" cy="1057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B7D38-5115-43E0-A07F-DCD969CDC2E3}">
      <dsp:nvSpPr>
        <dsp:cNvPr id="0" name=""/>
        <dsp:cNvSpPr/>
      </dsp:nvSpPr>
      <dsp:spPr>
        <a:xfrm>
          <a:off x="432730" y="314"/>
          <a:ext cx="1363437" cy="523704"/>
        </a:xfrm>
        <a:prstGeom prst="rect">
          <a:avLst/>
        </a:prstGeom>
        <a:solidFill>
          <a:schemeClr val="accent1">
            <a:hueOff val="0"/>
            <a:satOff val="0"/>
            <a:lumOff val="0"/>
            <a:alphaOff val="0"/>
          </a:schemeClr>
        </a:solidFill>
        <a:ln>
          <a:solidFill>
            <a:schemeClr val="accent1">
              <a:lumMod val="40000"/>
              <a:lumOff val="6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Compiled</a:t>
          </a:r>
        </a:p>
      </dsp:txBody>
      <dsp:txXfrm>
        <a:off x="432730" y="314"/>
        <a:ext cx="1363437" cy="5237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B7D38-5115-43E0-A07F-DCD969CDC2E3}">
      <dsp:nvSpPr>
        <dsp:cNvPr id="0" name=""/>
        <dsp:cNvSpPr/>
      </dsp:nvSpPr>
      <dsp:spPr>
        <a:xfrm>
          <a:off x="432730" y="314"/>
          <a:ext cx="1363437" cy="523704"/>
        </a:xfrm>
        <a:prstGeom prst="rect">
          <a:avLst/>
        </a:prstGeom>
        <a:solidFill>
          <a:schemeClr val="accent1">
            <a:hueOff val="0"/>
            <a:satOff val="0"/>
            <a:lumOff val="0"/>
            <a:alphaOff val="0"/>
          </a:schemeClr>
        </a:solidFill>
        <a:ln>
          <a:solidFill>
            <a:schemeClr val="accent1">
              <a:lumMod val="40000"/>
              <a:lumOff val="6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Low Level</a:t>
          </a:r>
        </a:p>
      </dsp:txBody>
      <dsp:txXfrm>
        <a:off x="432730" y="314"/>
        <a:ext cx="1363437" cy="5237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B7D38-5115-43E0-A07F-DCD969CDC2E3}">
      <dsp:nvSpPr>
        <dsp:cNvPr id="0" name=""/>
        <dsp:cNvSpPr/>
      </dsp:nvSpPr>
      <dsp:spPr>
        <a:xfrm>
          <a:off x="215706" y="257"/>
          <a:ext cx="1363736" cy="523819"/>
        </a:xfrm>
        <a:prstGeom prst="rect">
          <a:avLst/>
        </a:prstGeom>
        <a:solidFill>
          <a:schemeClr val="accent1">
            <a:hueOff val="0"/>
            <a:satOff val="0"/>
            <a:lumOff val="0"/>
            <a:alphaOff val="0"/>
          </a:schemeClr>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SPEED</a:t>
          </a:r>
        </a:p>
      </dsp:txBody>
      <dsp:txXfrm>
        <a:off x="215706" y="257"/>
        <a:ext cx="1363736" cy="5238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B7D38-5115-43E0-A07F-DCD969CDC2E3}">
      <dsp:nvSpPr>
        <dsp:cNvPr id="0" name=""/>
        <dsp:cNvSpPr/>
      </dsp:nvSpPr>
      <dsp:spPr>
        <a:xfrm>
          <a:off x="279470" y="196"/>
          <a:ext cx="1364055" cy="523941"/>
        </a:xfrm>
        <a:prstGeom prst="rect">
          <a:avLst/>
        </a:prstGeom>
        <a:solidFill>
          <a:schemeClr val="accent1">
            <a:hueOff val="0"/>
            <a:satOff val="0"/>
            <a:lumOff val="0"/>
            <a:alphaOff val="0"/>
          </a:schemeClr>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FLEXIBILITY</a:t>
          </a:r>
        </a:p>
      </dsp:txBody>
      <dsp:txXfrm>
        <a:off x="279470" y="196"/>
        <a:ext cx="1364055" cy="523941"/>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EF3D5-F38F-41BC-A3AA-561EC5142CC4}"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702E5-21EA-407E-A761-F502344D13F2}" type="slidenum">
              <a:rPr lang="en-US" smtClean="0"/>
              <a:t>‹#›</a:t>
            </a:fld>
            <a:endParaRPr lang="en-US"/>
          </a:p>
        </p:txBody>
      </p:sp>
    </p:spTree>
    <p:extLst>
      <p:ext uri="{BB962C8B-B14F-4D97-AF65-F5344CB8AC3E}">
        <p14:creationId xmlns:p14="http://schemas.microsoft.com/office/powerpoint/2010/main" val="119171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is a review of </a:t>
            </a:r>
            <a:r>
              <a:rPr lang="en-US" dirty="0" err="1">
                <a:latin typeface="Times New Roman" panose="02020603050405020304" pitchFamily="18" charset="0"/>
                <a:cs typeface="Times New Roman" panose="02020603050405020304" pitchFamily="18" charset="0"/>
              </a:rPr>
              <a:t>MapD</a:t>
            </a:r>
            <a:r>
              <a:rPr lang="en-US" dirty="0">
                <a:latin typeface="Times New Roman" panose="02020603050405020304" pitchFamily="18" charset="0"/>
                <a:cs typeface="Times New Roman" panose="02020603050405020304" pitchFamily="18" charset="0"/>
              </a:rPr>
              <a:t> graphics</a:t>
            </a:r>
            <a:r>
              <a:rPr lang="en-US" baseline="0" dirty="0">
                <a:latin typeface="Times New Roman" panose="02020603050405020304" pitchFamily="18" charset="0"/>
                <a:cs typeface="Times New Roman" panose="02020603050405020304" pitchFamily="18" charset="0"/>
              </a:rPr>
              <a:t> processing units and how they enhance the way visual and graphical data is processed and stored.</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480116-8B2B-4EA9-BFF9-39E41495A310}" type="slidenum">
              <a:rPr lang="en-GB" smtClean="0"/>
              <a:t>3</a:t>
            </a:fld>
            <a:endParaRPr lang="en-GB"/>
          </a:p>
        </p:txBody>
      </p:sp>
    </p:spTree>
    <p:extLst>
      <p:ext uri="{BB962C8B-B14F-4D97-AF65-F5344CB8AC3E}">
        <p14:creationId xmlns:p14="http://schemas.microsoft.com/office/powerpoint/2010/main" val="288340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MapD</a:t>
            </a:r>
            <a:r>
              <a:rPr lang="en-US" dirty="0"/>
              <a:t> has</a:t>
            </a:r>
            <a:r>
              <a:rPr lang="en-US" baseline="0" dirty="0"/>
              <a:t> become important in recent times, due to the rise of big data and the needs for data analytics. The software uses the memory of the hardware it is paired with to improve video rendering, improve communication, and enable people to work and learn faster.</a:t>
            </a:r>
            <a:endParaRPr lang="en-GB" dirty="0"/>
          </a:p>
        </p:txBody>
      </p:sp>
      <p:sp>
        <p:nvSpPr>
          <p:cNvPr id="4" name="Slide Number Placeholder 3"/>
          <p:cNvSpPr>
            <a:spLocks noGrp="1"/>
          </p:cNvSpPr>
          <p:nvPr>
            <p:ph type="sldNum" sz="quarter" idx="10"/>
          </p:nvPr>
        </p:nvSpPr>
        <p:spPr/>
        <p:txBody>
          <a:bodyPr/>
          <a:lstStyle/>
          <a:p>
            <a:fld id="{22480116-8B2B-4EA9-BFF9-39E41495A310}" type="slidenum">
              <a:rPr lang="en-GB" smtClean="0"/>
              <a:t>5</a:t>
            </a:fld>
            <a:endParaRPr lang="en-GB"/>
          </a:p>
        </p:txBody>
      </p:sp>
    </p:spTree>
    <p:extLst>
      <p:ext uri="{BB962C8B-B14F-4D97-AF65-F5344CB8AC3E}">
        <p14:creationId xmlns:p14="http://schemas.microsoft.com/office/powerpoint/2010/main" val="383097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10/17/2017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0.png"/><Relationship Id="rId7" Type="http://schemas.openxmlformats.org/officeDocument/2006/relationships/diagramQuickStyle" Target="../diagrams/quickStyle10.xm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11.svg"/><Relationship Id="rId9" Type="http://schemas.microsoft.com/office/2007/relationships/diagramDrawing" Target="../diagrams/drawing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image" Target="../media/image12.jpeg"/><Relationship Id="rId2" Type="http://schemas.openxmlformats.org/officeDocument/2006/relationships/diagramData" Target="../diagrams/data12.xml"/><Relationship Id="rId16" Type="http://schemas.microsoft.com/office/2007/relationships/diagramDrawing" Target="../diagrams/drawing14.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5" Type="http://schemas.openxmlformats.org/officeDocument/2006/relationships/diagramColors" Target="../diagrams/colors14.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mapd.com/demos/tweetm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9E56-6F2C-483F-9B8A-284A5ACE9A26}"/>
              </a:ext>
            </a:extLst>
          </p:cNvPr>
          <p:cNvSpPr>
            <a:spLocks noGrp="1"/>
          </p:cNvSpPr>
          <p:nvPr>
            <p:ph type="title"/>
          </p:nvPr>
        </p:nvSpPr>
        <p:spPr/>
        <p:txBody>
          <a:bodyPr/>
          <a:lstStyle/>
          <a:p>
            <a:r>
              <a:rPr lang="en-US" dirty="0">
                <a:solidFill>
                  <a:srgbClr val="0070C0"/>
                </a:solidFill>
              </a:rPr>
              <a:t>Group 1 </a:t>
            </a:r>
          </a:p>
        </p:txBody>
      </p:sp>
      <p:sp>
        <p:nvSpPr>
          <p:cNvPr id="3" name="Content Placeholder 2">
            <a:extLst>
              <a:ext uri="{FF2B5EF4-FFF2-40B4-BE49-F238E27FC236}">
                <a16:creationId xmlns:a16="http://schemas.microsoft.com/office/drawing/2014/main" id="{2E564A33-C3F8-43FC-B126-D92D408DA482}"/>
              </a:ext>
            </a:extLst>
          </p:cNvPr>
          <p:cNvSpPr>
            <a:spLocks noGrp="1"/>
          </p:cNvSpPr>
          <p:nvPr>
            <p:ph idx="1"/>
          </p:nvPr>
        </p:nvSpPr>
        <p:spPr>
          <a:xfrm>
            <a:off x="3050616" y="563195"/>
            <a:ext cx="6299455" cy="1499616"/>
          </a:xfrm>
        </p:spPr>
        <p:txBody>
          <a:bodyPr>
            <a:normAutofit/>
          </a:bodyPr>
          <a:lstStyle/>
          <a:p>
            <a:endParaRPr lang="en-US" dirty="0"/>
          </a:p>
          <a:p>
            <a:r>
              <a:rPr lang="en-US" sz="3200" dirty="0" err="1"/>
              <a:t>Abeer</a:t>
            </a:r>
            <a:r>
              <a:rPr lang="en-US" sz="3200" dirty="0"/>
              <a:t>    Xiang    David</a:t>
            </a:r>
          </a:p>
        </p:txBody>
      </p:sp>
      <p:sp>
        <p:nvSpPr>
          <p:cNvPr id="4" name="TextBox 3">
            <a:extLst>
              <a:ext uri="{FF2B5EF4-FFF2-40B4-BE49-F238E27FC236}">
                <a16:creationId xmlns:a16="http://schemas.microsoft.com/office/drawing/2014/main" id="{39F70E33-78EB-4859-A425-209558544585}"/>
              </a:ext>
            </a:extLst>
          </p:cNvPr>
          <p:cNvSpPr txBox="1"/>
          <p:nvPr/>
        </p:nvSpPr>
        <p:spPr>
          <a:xfrm>
            <a:off x="3502251" y="5812848"/>
            <a:ext cx="5979206" cy="523220"/>
          </a:xfrm>
          <a:prstGeom prst="rect">
            <a:avLst/>
          </a:prstGeom>
          <a:noFill/>
        </p:spPr>
        <p:txBody>
          <a:bodyPr wrap="square" rtlCol="0">
            <a:spAutoFit/>
          </a:bodyPr>
          <a:lstStyle/>
          <a:p>
            <a:r>
              <a:rPr lang="en-US" sz="2800" dirty="0"/>
              <a:t>Group DBA Level:  Dora the Explorer</a:t>
            </a:r>
          </a:p>
        </p:txBody>
      </p:sp>
      <p:pic>
        <p:nvPicPr>
          <p:cNvPr id="7" name="Picture 2" descr="Image result for bubble guppies">
            <a:extLst>
              <a:ext uri="{FF2B5EF4-FFF2-40B4-BE49-F238E27FC236}">
                <a16:creationId xmlns:a16="http://schemas.microsoft.com/office/drawing/2014/main" id="{CBF9ACB5-4D54-4CE0-A839-62FA22275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92" y="2938415"/>
            <a:ext cx="1701307" cy="23886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sesame street">
            <a:extLst>
              <a:ext uri="{FF2B5EF4-FFF2-40B4-BE49-F238E27FC236}">
                <a16:creationId xmlns:a16="http://schemas.microsoft.com/office/drawing/2014/main" id="{3382257A-2C86-4606-AF21-9B3DD9DB2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730" y="2255675"/>
            <a:ext cx="5111962" cy="28722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dora the explorer">
            <a:extLst>
              <a:ext uri="{FF2B5EF4-FFF2-40B4-BE49-F238E27FC236}">
                <a16:creationId xmlns:a16="http://schemas.microsoft.com/office/drawing/2014/main" id="{84267584-510D-4DF2-B594-23D44DE06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801" y="2803846"/>
            <a:ext cx="1644720" cy="24181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super why">
            <a:extLst>
              <a:ext uri="{FF2B5EF4-FFF2-40B4-BE49-F238E27FC236}">
                <a16:creationId xmlns:a16="http://schemas.microsoft.com/office/drawing/2014/main" id="{4DAF620C-4707-47F3-BA0A-A6CC21B010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0743" y="2291441"/>
            <a:ext cx="1760683" cy="30084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kids educational shows">
            <a:extLst>
              <a:ext uri="{FF2B5EF4-FFF2-40B4-BE49-F238E27FC236}">
                <a16:creationId xmlns:a16="http://schemas.microsoft.com/office/drawing/2014/main" id="{31F0E9A0-3ADF-45AE-825B-E6B2DF8939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0954" y="2196614"/>
            <a:ext cx="3087580" cy="2919675"/>
          </a:xfrm>
          <a:prstGeom prst="rect">
            <a:avLst/>
          </a:prstGeom>
          <a:noFill/>
          <a:extLst>
            <a:ext uri="{909E8E84-426E-40DD-AFC4-6F175D3DCCD1}">
              <a14:hiddenFill xmlns:a14="http://schemas.microsoft.com/office/drawing/2010/main">
                <a:solidFill>
                  <a:srgbClr val="FFFFFF"/>
                </a:solidFill>
              </a14:hiddenFill>
            </a:ext>
          </a:extLst>
        </p:spPr>
      </p:pic>
      <p:sp>
        <p:nvSpPr>
          <p:cNvPr id="17" name="Up Arrow 5">
            <a:extLst>
              <a:ext uri="{FF2B5EF4-FFF2-40B4-BE49-F238E27FC236}">
                <a16:creationId xmlns:a16="http://schemas.microsoft.com/office/drawing/2014/main" id="{40973649-70B0-4FC1-A0AD-71A88E1F4A8C}"/>
              </a:ext>
            </a:extLst>
          </p:cNvPr>
          <p:cNvSpPr/>
          <p:nvPr/>
        </p:nvSpPr>
        <p:spPr>
          <a:xfrm>
            <a:off x="2956250" y="5491062"/>
            <a:ext cx="578497" cy="839755"/>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40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9E56-6F2C-483F-9B8A-284A5ACE9A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564A33-C3F8-43FC-B126-D92D408DA4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82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1ECD-8D4B-4BE5-8E70-E9B17491A1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AD4226-C35E-4545-B6E4-6DFEA5C647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184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1024127" y="2084832"/>
            <a:ext cx="9178652" cy="4224528"/>
          </a:xfrm>
        </p:spPr>
        <p:txBody>
          <a:bodyPr>
            <a:normAutofit/>
          </a:bodyPr>
          <a:lstStyle/>
          <a:p>
            <a:pPr marL="0" indent="0">
              <a:buNone/>
            </a:pPr>
            <a:r>
              <a:rPr lang="en-US" sz="3200" dirty="0">
                <a:solidFill>
                  <a:srgbClr val="0070C0"/>
                </a:solidFill>
              </a:rPr>
              <a:t>Idea behind in-memory DB:  increase performance by keeping data and code as local (to CPU) as possible</a:t>
            </a:r>
          </a:p>
          <a:p>
            <a:pPr marL="0" indent="0">
              <a:buNone/>
            </a:pPr>
            <a:endParaRPr lang="en-US" sz="1200" dirty="0">
              <a:solidFill>
                <a:srgbClr val="0070C0"/>
              </a:solidFill>
            </a:endParaRPr>
          </a:p>
          <a:p>
            <a:pPr marL="0" indent="0">
              <a:buNone/>
            </a:pPr>
            <a:r>
              <a:rPr lang="en-US" sz="3200" dirty="0"/>
              <a:t>Other low level optimizations:</a:t>
            </a:r>
          </a:p>
          <a:p>
            <a:pPr marL="0" indent="0">
              <a:buNone/>
            </a:pPr>
            <a:endParaRPr lang="en-US" sz="800" dirty="0"/>
          </a:p>
          <a:p>
            <a:pPr lvl="1">
              <a:buFont typeface="Wingdings" panose="05000000000000000000" pitchFamily="2" charset="2"/>
              <a:buChar char="q"/>
            </a:pPr>
            <a:r>
              <a:rPr lang="en-US" sz="2800" dirty="0"/>
              <a:t> Hardware – use GPU</a:t>
            </a:r>
          </a:p>
          <a:p>
            <a:pPr lvl="1">
              <a:buFont typeface="Wingdings" panose="05000000000000000000" pitchFamily="2" charset="2"/>
              <a:buChar char="q"/>
            </a:pPr>
            <a:r>
              <a:rPr lang="en-US" sz="2800" dirty="0"/>
              <a:t> Compile queries (translate to machine code prior to running)</a:t>
            </a:r>
            <a:endParaRPr lang="en-US" sz="2400" dirty="0"/>
          </a:p>
        </p:txBody>
      </p:sp>
    </p:spTree>
    <p:extLst>
      <p:ext uri="{BB962C8B-B14F-4D97-AF65-F5344CB8AC3E}">
        <p14:creationId xmlns:p14="http://schemas.microsoft.com/office/powerpoint/2010/main" val="57325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p:txBody>
          <a:bodyPr/>
          <a:lstStyle/>
          <a:p>
            <a:r>
              <a:rPr lang="en-US" dirty="0"/>
              <a:t>Query compiling in </a:t>
            </a:r>
            <a:r>
              <a:rPr lang="en-US" dirty="0" err="1"/>
              <a:t>mapd</a:t>
            </a:r>
            <a:endParaRPr lang="en-US" dirty="0"/>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1024127" y="2084832"/>
            <a:ext cx="9720073" cy="4224528"/>
          </a:xfrm>
        </p:spPr>
        <p:txBody>
          <a:bodyPr>
            <a:normAutofit/>
          </a:bodyPr>
          <a:lstStyle/>
          <a:p>
            <a:pPr>
              <a:buFont typeface="Wingdings" panose="05000000000000000000" pitchFamily="2" charset="2"/>
              <a:buChar char="q"/>
            </a:pPr>
            <a:r>
              <a:rPr lang="en-US" sz="3200" dirty="0"/>
              <a:t>Just in Time (JIT) compiling using LLVM (Low Level Virtual Machine) compiler infrastructure</a:t>
            </a:r>
          </a:p>
          <a:p>
            <a:pPr>
              <a:buFont typeface="Wingdings" panose="05000000000000000000" pitchFamily="2" charset="2"/>
              <a:buChar char="q"/>
            </a:pPr>
            <a:endParaRPr lang="en-US" sz="3200" dirty="0"/>
          </a:p>
        </p:txBody>
      </p:sp>
      <p:graphicFrame>
        <p:nvGraphicFramePr>
          <p:cNvPr id="6" name="Diagram 5">
            <a:extLst>
              <a:ext uri="{FF2B5EF4-FFF2-40B4-BE49-F238E27FC236}">
                <a16:creationId xmlns:a16="http://schemas.microsoft.com/office/drawing/2014/main" id="{22ECA132-10C9-41A2-859D-CED746415FB0}"/>
              </a:ext>
            </a:extLst>
          </p:cNvPr>
          <p:cNvGraphicFramePr/>
          <p:nvPr>
            <p:extLst>
              <p:ext uri="{D42A27DB-BD31-4B8C-83A1-F6EECF244321}">
                <p14:modId xmlns:p14="http://schemas.microsoft.com/office/powerpoint/2010/main" val="3835495737"/>
              </p:ext>
            </p:extLst>
          </p:nvPr>
        </p:nvGraphicFramePr>
        <p:xfrm>
          <a:off x="328613" y="3257550"/>
          <a:ext cx="11129962" cy="321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69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a:xfrm>
            <a:off x="1024128" y="468253"/>
            <a:ext cx="9720072" cy="1499616"/>
          </a:xfrm>
        </p:spPr>
        <p:txBody>
          <a:bodyPr/>
          <a:lstStyle/>
          <a:p>
            <a:r>
              <a:rPr lang="en-US" dirty="0"/>
              <a:t>Query Compiling in </a:t>
            </a:r>
            <a:r>
              <a:rPr lang="en-US" dirty="0" err="1"/>
              <a:t>mapd</a:t>
            </a:r>
            <a:endParaRPr lang="en-US" dirty="0"/>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1024128" y="2020188"/>
            <a:ext cx="9720073" cy="4491193"/>
          </a:xfrm>
        </p:spPr>
        <p:txBody>
          <a:bodyPr>
            <a:normAutofit/>
          </a:bodyPr>
          <a:lstStyle/>
          <a:p>
            <a:pPr marL="0" indent="0">
              <a:buNone/>
            </a:pPr>
            <a:r>
              <a:rPr lang="en-US" sz="2800" dirty="0"/>
              <a:t>Query execution:</a:t>
            </a:r>
          </a:p>
        </p:txBody>
      </p:sp>
      <p:graphicFrame>
        <p:nvGraphicFramePr>
          <p:cNvPr id="4" name="Diagram 3">
            <a:extLst>
              <a:ext uri="{FF2B5EF4-FFF2-40B4-BE49-F238E27FC236}">
                <a16:creationId xmlns:a16="http://schemas.microsoft.com/office/drawing/2014/main" id="{55094097-9193-482E-AB7E-AE1159AF8D3D}"/>
              </a:ext>
            </a:extLst>
          </p:cNvPr>
          <p:cNvGraphicFramePr/>
          <p:nvPr>
            <p:extLst>
              <p:ext uri="{D42A27DB-BD31-4B8C-83A1-F6EECF244321}">
                <p14:modId xmlns:p14="http://schemas.microsoft.com/office/powerpoint/2010/main" val="1149881028"/>
              </p:ext>
            </p:extLst>
          </p:nvPr>
        </p:nvGraphicFramePr>
        <p:xfrm>
          <a:off x="1384819" y="2536396"/>
          <a:ext cx="7134447" cy="1658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BC41FDA8-3CA6-4423-BD26-CF9692345AD6}"/>
              </a:ext>
            </a:extLst>
          </p:cNvPr>
          <p:cNvGraphicFramePr/>
          <p:nvPr>
            <p:extLst>
              <p:ext uri="{D42A27DB-BD31-4B8C-83A1-F6EECF244321}">
                <p14:modId xmlns:p14="http://schemas.microsoft.com/office/powerpoint/2010/main" val="3833677353"/>
              </p:ext>
            </p:extLst>
          </p:nvPr>
        </p:nvGraphicFramePr>
        <p:xfrm>
          <a:off x="1384819" y="3956310"/>
          <a:ext cx="9747470" cy="16586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a:extLst>
              <a:ext uri="{FF2B5EF4-FFF2-40B4-BE49-F238E27FC236}">
                <a16:creationId xmlns:a16="http://schemas.microsoft.com/office/drawing/2014/main" id="{5B4A7F1E-A8B2-40A4-8944-E170C53CA050}"/>
              </a:ext>
            </a:extLst>
          </p:cNvPr>
          <p:cNvSpPr/>
          <p:nvPr/>
        </p:nvSpPr>
        <p:spPr>
          <a:xfrm>
            <a:off x="252380" y="3061966"/>
            <a:ext cx="1143892" cy="584775"/>
          </a:xfrm>
          <a:prstGeom prst="rect">
            <a:avLst/>
          </a:prstGeom>
          <a:noFill/>
        </p:spPr>
        <p:txBody>
          <a:bodyPr wrap="square" lIns="91440" tIns="45720" rIns="91440" bIns="45720">
            <a:spAutoFit/>
          </a:bodyPr>
          <a:lstStyle/>
          <a:p>
            <a:pPr algn="ctr"/>
            <a:r>
              <a:rPr lang="en-U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CPU</a:t>
            </a:r>
          </a:p>
        </p:txBody>
      </p:sp>
      <p:sp>
        <p:nvSpPr>
          <p:cNvPr id="7" name="Rectangle 6">
            <a:extLst>
              <a:ext uri="{FF2B5EF4-FFF2-40B4-BE49-F238E27FC236}">
                <a16:creationId xmlns:a16="http://schemas.microsoft.com/office/drawing/2014/main" id="{9006871A-5E05-44A1-81C2-907C86E086D5}"/>
              </a:ext>
            </a:extLst>
          </p:cNvPr>
          <p:cNvSpPr/>
          <p:nvPr/>
        </p:nvSpPr>
        <p:spPr>
          <a:xfrm>
            <a:off x="255922" y="4437105"/>
            <a:ext cx="1143892" cy="584775"/>
          </a:xfrm>
          <a:prstGeom prst="rect">
            <a:avLst/>
          </a:prstGeom>
          <a:noFill/>
        </p:spPr>
        <p:txBody>
          <a:bodyPr wrap="square" lIns="91440" tIns="45720" rIns="91440" bIns="45720">
            <a:spAutoFit/>
          </a:bodyPr>
          <a:lstStyle/>
          <a:p>
            <a:pPr algn="ctr"/>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a:t>
            </a:r>
            <a:r>
              <a:rPr lang="en-U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PU</a:t>
            </a:r>
          </a:p>
        </p:txBody>
      </p:sp>
      <p:sp>
        <p:nvSpPr>
          <p:cNvPr id="9" name="TextBox 8">
            <a:extLst>
              <a:ext uri="{FF2B5EF4-FFF2-40B4-BE49-F238E27FC236}">
                <a16:creationId xmlns:a16="http://schemas.microsoft.com/office/drawing/2014/main" id="{62212E4C-CDA4-4E16-9369-97A4D358DE59}"/>
              </a:ext>
            </a:extLst>
          </p:cNvPr>
          <p:cNvSpPr txBox="1"/>
          <p:nvPr/>
        </p:nvSpPr>
        <p:spPr>
          <a:xfrm>
            <a:off x="4248612" y="5709066"/>
            <a:ext cx="1406860" cy="923330"/>
          </a:xfrm>
          <a:prstGeom prst="rect">
            <a:avLst/>
          </a:prstGeom>
          <a:noFill/>
        </p:spPr>
        <p:txBody>
          <a:bodyPr wrap="none" rtlCol="0">
            <a:spAutoFit/>
          </a:bodyPr>
          <a:lstStyle/>
          <a:p>
            <a:r>
              <a:rPr lang="en-US" i="1" dirty="0">
                <a:solidFill>
                  <a:srgbClr val="FF0000"/>
                </a:solidFill>
              </a:rPr>
              <a:t>From LLVM IR</a:t>
            </a:r>
          </a:p>
          <a:p>
            <a:r>
              <a:rPr lang="en-US" i="1" dirty="0">
                <a:solidFill>
                  <a:srgbClr val="FF0000"/>
                </a:solidFill>
              </a:rPr>
              <a:t>To desired </a:t>
            </a:r>
          </a:p>
          <a:p>
            <a:r>
              <a:rPr lang="en-US" i="1" dirty="0">
                <a:solidFill>
                  <a:srgbClr val="FF0000"/>
                </a:solidFill>
              </a:rPr>
              <a:t>architecture</a:t>
            </a:r>
          </a:p>
        </p:txBody>
      </p:sp>
      <p:sp>
        <p:nvSpPr>
          <p:cNvPr id="10" name="Rectangle: Rounded Corners 9">
            <a:extLst>
              <a:ext uri="{FF2B5EF4-FFF2-40B4-BE49-F238E27FC236}">
                <a16:creationId xmlns:a16="http://schemas.microsoft.com/office/drawing/2014/main" id="{CBB7FAD7-2448-4ACC-AB61-87DA5314F28E}"/>
              </a:ext>
            </a:extLst>
          </p:cNvPr>
          <p:cNvSpPr/>
          <p:nvPr/>
        </p:nvSpPr>
        <p:spPr>
          <a:xfrm>
            <a:off x="3886199" y="2443165"/>
            <a:ext cx="2128838" cy="31718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18483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p:txBody>
          <a:bodyPr/>
          <a:lstStyle/>
          <a:p>
            <a:r>
              <a:rPr lang="en-US" dirty="0" err="1"/>
              <a:t>Mapd</a:t>
            </a:r>
            <a:r>
              <a:rPr lang="en-US" dirty="0"/>
              <a:t> vs. traditional </a:t>
            </a:r>
            <a:r>
              <a:rPr lang="en-US" dirty="0" err="1"/>
              <a:t>dmbs</a:t>
            </a:r>
            <a:r>
              <a:rPr lang="en-US" dirty="0"/>
              <a:t> compiler infrastructure</a:t>
            </a:r>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1024127" y="2084832"/>
            <a:ext cx="9720073" cy="4224528"/>
          </a:xfrm>
        </p:spPr>
        <p:txBody>
          <a:bodyPr>
            <a:normAutofit/>
          </a:bodyPr>
          <a:lstStyle/>
          <a:p>
            <a:pPr marL="0" indent="0">
              <a:buNone/>
            </a:pPr>
            <a:endParaRPr lang="en-US" sz="3200" dirty="0"/>
          </a:p>
          <a:p>
            <a:pPr marL="0" indent="0">
              <a:buNone/>
            </a:pPr>
            <a:r>
              <a:rPr lang="en-US" sz="3200" dirty="0"/>
              <a:t>Key components of LLVM infrastructure:</a:t>
            </a:r>
          </a:p>
          <a:p>
            <a:pPr>
              <a:buFont typeface="Wingdings" panose="05000000000000000000" pitchFamily="2" charset="2"/>
              <a:buChar char="q"/>
            </a:pPr>
            <a:r>
              <a:rPr lang="en-US" sz="3200" dirty="0"/>
              <a:t> Compiled</a:t>
            </a:r>
          </a:p>
          <a:p>
            <a:pPr>
              <a:buFont typeface="Wingdings" panose="05000000000000000000" pitchFamily="2" charset="2"/>
              <a:buChar char="q"/>
            </a:pPr>
            <a:r>
              <a:rPr lang="en-US" sz="3200" dirty="0"/>
              <a:t> Low level </a:t>
            </a:r>
          </a:p>
          <a:p>
            <a:pPr>
              <a:buFont typeface="Wingdings" panose="05000000000000000000" pitchFamily="2" charset="2"/>
              <a:buChar char="q"/>
            </a:pPr>
            <a:r>
              <a:rPr lang="en-US" sz="3200" dirty="0"/>
              <a:t> JIT (just in time)</a:t>
            </a: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276951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a:xfrm>
            <a:off x="939904" y="483914"/>
            <a:ext cx="9720072" cy="1499616"/>
          </a:xfrm>
        </p:spPr>
        <p:txBody>
          <a:bodyPr>
            <a:normAutofit/>
          </a:bodyPr>
          <a:lstStyle/>
          <a:p>
            <a:r>
              <a:rPr lang="en-US" sz="4800" dirty="0"/>
              <a:t>Compiled vs. interpreted</a:t>
            </a:r>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1024128" y="1697406"/>
            <a:ext cx="9720073" cy="4491193"/>
          </a:xfrm>
        </p:spPr>
        <p:txBody>
          <a:bodyPr>
            <a:normAutofit/>
          </a:bodyPr>
          <a:lstStyle/>
          <a:p>
            <a:pPr>
              <a:buFont typeface="Wingdings" panose="05000000000000000000" pitchFamily="2" charset="2"/>
              <a:buChar char="q"/>
            </a:pPr>
            <a:r>
              <a:rPr lang="en-US" sz="2800" dirty="0"/>
              <a:t>Traditional DBMS Interpreted (translated to machine code at runtime, line by line)</a:t>
            </a:r>
          </a:p>
          <a:p>
            <a:pPr>
              <a:buFont typeface="Wingdings" panose="05000000000000000000" pitchFamily="2" charset="2"/>
              <a:buChar char="q"/>
            </a:pPr>
            <a:r>
              <a:rPr lang="en-US" sz="2800" dirty="0"/>
              <a:t>Interpreted vs Compiled:  x*2+3</a:t>
            </a:r>
            <a:endParaRPr lang="en-US" sz="2400" dirty="0"/>
          </a:p>
        </p:txBody>
      </p:sp>
      <p:graphicFrame>
        <p:nvGraphicFramePr>
          <p:cNvPr id="7" name="Diagram 6">
            <a:extLst>
              <a:ext uri="{FF2B5EF4-FFF2-40B4-BE49-F238E27FC236}">
                <a16:creationId xmlns:a16="http://schemas.microsoft.com/office/drawing/2014/main" id="{BD36F732-E11F-48DC-9897-5D52C515CE04}"/>
              </a:ext>
            </a:extLst>
          </p:cNvPr>
          <p:cNvGraphicFramePr/>
          <p:nvPr>
            <p:extLst>
              <p:ext uri="{D42A27DB-BD31-4B8C-83A1-F6EECF244321}">
                <p14:modId xmlns:p14="http://schemas.microsoft.com/office/powerpoint/2010/main" val="899883853"/>
              </p:ext>
            </p:extLst>
          </p:nvPr>
        </p:nvGraphicFramePr>
        <p:xfrm>
          <a:off x="1405803" y="4337207"/>
          <a:ext cx="7160681" cy="1658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5250F50B-C48C-49A5-96F5-C7C994D6C4D9}"/>
              </a:ext>
            </a:extLst>
          </p:cNvPr>
          <p:cNvGraphicFramePr/>
          <p:nvPr>
            <p:extLst>
              <p:ext uri="{D42A27DB-BD31-4B8C-83A1-F6EECF244321}">
                <p14:modId xmlns:p14="http://schemas.microsoft.com/office/powerpoint/2010/main" val="3961450945"/>
              </p:ext>
            </p:extLst>
          </p:nvPr>
        </p:nvGraphicFramePr>
        <p:xfrm>
          <a:off x="1405803" y="2940331"/>
          <a:ext cx="9747470" cy="16586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FB7370B2-F5A9-4181-B099-D235529A438F}"/>
              </a:ext>
            </a:extLst>
          </p:cNvPr>
          <p:cNvSpPr txBox="1"/>
          <p:nvPr/>
        </p:nvSpPr>
        <p:spPr>
          <a:xfrm>
            <a:off x="9148233" y="4415766"/>
            <a:ext cx="2505246" cy="2308324"/>
          </a:xfrm>
          <a:prstGeom prst="rect">
            <a:avLst/>
          </a:prstGeom>
          <a:noFill/>
        </p:spPr>
        <p:txBody>
          <a:bodyPr wrap="square" rtlCol="0">
            <a:spAutoFit/>
          </a:bodyPr>
          <a:lstStyle/>
          <a:p>
            <a:r>
              <a:rPr lang="en-US" dirty="0">
                <a:solidFill>
                  <a:schemeClr val="accent4">
                    <a:lumMod val="75000"/>
                  </a:schemeClr>
                </a:solidFill>
              </a:rPr>
              <a:t>Compiled query avoids:</a:t>
            </a:r>
          </a:p>
          <a:p>
            <a:pPr marL="285750" indent="-285750">
              <a:buFont typeface="Arial" panose="020B0604020202020204" pitchFamily="34" charset="0"/>
              <a:buChar char="•"/>
            </a:pPr>
            <a:r>
              <a:rPr lang="en-US" dirty="0">
                <a:solidFill>
                  <a:schemeClr val="accent4">
                    <a:lumMod val="75000"/>
                  </a:schemeClr>
                </a:solidFill>
              </a:rPr>
              <a:t>Write to buffer</a:t>
            </a:r>
          </a:p>
          <a:p>
            <a:pPr marL="285750" indent="-285750">
              <a:buFont typeface="Arial" panose="020B0604020202020204" pitchFamily="34" charset="0"/>
              <a:buChar char="•"/>
            </a:pPr>
            <a:r>
              <a:rPr lang="en-US" dirty="0">
                <a:solidFill>
                  <a:schemeClr val="accent4">
                    <a:lumMod val="75000"/>
                  </a:schemeClr>
                </a:solidFill>
              </a:rPr>
              <a:t>Read from buffer</a:t>
            </a:r>
          </a:p>
          <a:p>
            <a:pPr marL="285750" indent="-285750">
              <a:buFont typeface="Arial" panose="020B0604020202020204" pitchFamily="34" charset="0"/>
              <a:buChar char="•"/>
            </a:pPr>
            <a:r>
              <a:rPr lang="en-US" dirty="0">
                <a:solidFill>
                  <a:schemeClr val="accent4">
                    <a:lumMod val="75000"/>
                  </a:schemeClr>
                </a:solidFill>
              </a:rPr>
              <a:t>Using memory for above ops</a:t>
            </a:r>
          </a:p>
          <a:p>
            <a:pPr marL="285750" indent="-285750">
              <a:buFont typeface="Arial" panose="020B0604020202020204" pitchFamily="34" charset="0"/>
              <a:buChar char="•"/>
            </a:pPr>
            <a:r>
              <a:rPr lang="en-US" dirty="0">
                <a:solidFill>
                  <a:schemeClr val="accent4">
                    <a:lumMod val="75000"/>
                  </a:schemeClr>
                </a:solidFill>
              </a:rPr>
              <a:t>Using cache</a:t>
            </a:r>
          </a:p>
          <a:p>
            <a:r>
              <a:rPr lang="en-US" dirty="0">
                <a:solidFill>
                  <a:srgbClr val="E28700"/>
                </a:solidFill>
              </a:rPr>
              <a:t>Compiled query adds:</a:t>
            </a:r>
          </a:p>
          <a:p>
            <a:pPr marL="285750" indent="-285750">
              <a:buFont typeface="Arial" panose="020B0604020202020204" pitchFamily="34" charset="0"/>
              <a:buChar char="•"/>
            </a:pPr>
            <a:r>
              <a:rPr lang="en-US" dirty="0">
                <a:solidFill>
                  <a:srgbClr val="E28700"/>
                </a:solidFill>
              </a:rPr>
              <a:t>Compile overhead</a:t>
            </a:r>
          </a:p>
        </p:txBody>
      </p:sp>
      <p:sp>
        <p:nvSpPr>
          <p:cNvPr id="11" name="TextBox 10">
            <a:extLst>
              <a:ext uri="{FF2B5EF4-FFF2-40B4-BE49-F238E27FC236}">
                <a16:creationId xmlns:a16="http://schemas.microsoft.com/office/drawing/2014/main" id="{01718657-AF45-4474-9E1E-94D23714D7C6}"/>
              </a:ext>
            </a:extLst>
          </p:cNvPr>
          <p:cNvSpPr txBox="1"/>
          <p:nvPr/>
        </p:nvSpPr>
        <p:spPr>
          <a:xfrm>
            <a:off x="1560875" y="5805398"/>
            <a:ext cx="6932081" cy="667591"/>
          </a:xfrm>
          <a:prstGeom prst="rect">
            <a:avLst/>
          </a:prstGeom>
          <a:noFill/>
        </p:spPr>
        <p:txBody>
          <a:bodyPr wrap="square" rtlCol="0">
            <a:spAutoFit/>
          </a:bodyPr>
          <a:lstStyle/>
          <a:p>
            <a:r>
              <a:rPr lang="en-US" i="1" dirty="0">
                <a:solidFill>
                  <a:schemeClr val="bg1">
                    <a:lumMod val="65000"/>
                  </a:schemeClr>
                </a:solidFill>
              </a:rPr>
              <a:t>LLVM JIT compiling means that compilation only occurs if the benefits are greater than the costs</a:t>
            </a:r>
          </a:p>
        </p:txBody>
      </p:sp>
      <p:graphicFrame>
        <p:nvGraphicFramePr>
          <p:cNvPr id="6" name="Diagram 5">
            <a:extLst>
              <a:ext uri="{FF2B5EF4-FFF2-40B4-BE49-F238E27FC236}">
                <a16:creationId xmlns:a16="http://schemas.microsoft.com/office/drawing/2014/main" id="{A210A422-AA1A-45FE-915E-CC732AE63A30}"/>
              </a:ext>
            </a:extLst>
          </p:cNvPr>
          <p:cNvGraphicFramePr/>
          <p:nvPr>
            <p:extLst>
              <p:ext uri="{D42A27DB-BD31-4B8C-83A1-F6EECF244321}">
                <p14:modId xmlns:p14="http://schemas.microsoft.com/office/powerpoint/2010/main" val="1757804252"/>
              </p:ext>
            </p:extLst>
          </p:nvPr>
        </p:nvGraphicFramePr>
        <p:xfrm>
          <a:off x="9963101" y="473335"/>
          <a:ext cx="2228899" cy="5243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27586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a:xfrm>
            <a:off x="1024128" y="600620"/>
            <a:ext cx="9720072" cy="1499616"/>
          </a:xfrm>
        </p:spPr>
        <p:txBody>
          <a:bodyPr>
            <a:noAutofit/>
          </a:bodyPr>
          <a:lstStyle/>
          <a:p>
            <a:r>
              <a:rPr lang="en-US" sz="4800" dirty="0">
                <a:solidFill>
                  <a:schemeClr val="tx1"/>
                </a:solidFill>
              </a:rPr>
              <a:t>Low level vs. high level </a:t>
            </a:r>
            <a:r>
              <a:rPr lang="en-US" sz="4800" dirty="0" err="1">
                <a:solidFill>
                  <a:schemeClr val="tx1"/>
                </a:solidFill>
              </a:rPr>
              <a:t>compilER</a:t>
            </a:r>
            <a:endParaRPr lang="en-US" sz="4800" dirty="0">
              <a:solidFill>
                <a:schemeClr val="tx1"/>
              </a:solidFill>
            </a:endParaRPr>
          </a:p>
        </p:txBody>
      </p:sp>
      <p:graphicFrame>
        <p:nvGraphicFramePr>
          <p:cNvPr id="3" name="Table 2">
            <a:extLst>
              <a:ext uri="{FF2B5EF4-FFF2-40B4-BE49-F238E27FC236}">
                <a16:creationId xmlns:a16="http://schemas.microsoft.com/office/drawing/2014/main" id="{0FA898EB-2B59-4AB8-9B7D-736DC07594B3}"/>
              </a:ext>
            </a:extLst>
          </p:cNvPr>
          <p:cNvGraphicFramePr>
            <a:graphicFrameLocks noGrp="1"/>
          </p:cNvGraphicFramePr>
          <p:nvPr>
            <p:extLst>
              <p:ext uri="{D42A27DB-BD31-4B8C-83A1-F6EECF244321}">
                <p14:modId xmlns:p14="http://schemas.microsoft.com/office/powerpoint/2010/main" val="1865594839"/>
              </p:ext>
            </p:extLst>
          </p:nvPr>
        </p:nvGraphicFramePr>
        <p:xfrm>
          <a:off x="221993" y="1794902"/>
          <a:ext cx="10269543" cy="3718560"/>
        </p:xfrm>
        <a:graphic>
          <a:graphicData uri="http://schemas.openxmlformats.org/drawingml/2006/table">
            <a:tbl>
              <a:tblPr firstRow="1" bandRow="1">
                <a:tableStyleId>{5C22544A-7EE6-4342-B048-85BDC9FD1C3A}</a:tableStyleId>
              </a:tblPr>
              <a:tblGrid>
                <a:gridCol w="2909459">
                  <a:extLst>
                    <a:ext uri="{9D8B030D-6E8A-4147-A177-3AD203B41FA5}">
                      <a16:colId xmlns:a16="http://schemas.microsoft.com/office/drawing/2014/main" val="2166102886"/>
                    </a:ext>
                  </a:extLst>
                </a:gridCol>
                <a:gridCol w="3406684">
                  <a:extLst>
                    <a:ext uri="{9D8B030D-6E8A-4147-A177-3AD203B41FA5}">
                      <a16:colId xmlns:a16="http://schemas.microsoft.com/office/drawing/2014/main" val="902627702"/>
                    </a:ext>
                  </a:extLst>
                </a:gridCol>
                <a:gridCol w="3953400">
                  <a:extLst>
                    <a:ext uri="{9D8B030D-6E8A-4147-A177-3AD203B41FA5}">
                      <a16:colId xmlns:a16="http://schemas.microsoft.com/office/drawing/2014/main" val="559833740"/>
                    </a:ext>
                  </a:extLst>
                </a:gridCol>
              </a:tblGrid>
              <a:tr h="595266">
                <a:tc>
                  <a:txBody>
                    <a:bodyPr/>
                    <a:lstStyle/>
                    <a:p>
                      <a:endParaRPr lang="en-US" dirty="0"/>
                    </a:p>
                  </a:txBody>
                  <a:tcPr>
                    <a:lnT w="12700" cap="flat" cmpd="sng" algn="ctr">
                      <a:noFill/>
                      <a:prstDash val="solid"/>
                      <a:round/>
                      <a:headEnd type="none" w="med" len="med"/>
                      <a:tailEnd type="none" w="med" len="med"/>
                    </a:lnT>
                    <a:noFill/>
                  </a:tcPr>
                </a:tc>
                <a:tc>
                  <a:txBody>
                    <a:bodyPr/>
                    <a:lstStyle/>
                    <a:p>
                      <a:pPr algn="ctr"/>
                      <a:r>
                        <a:rPr lang="en-US" sz="3600" dirty="0"/>
                        <a:t>LLVM</a:t>
                      </a:r>
                    </a:p>
                  </a:txBody>
                  <a:tcPr/>
                </a:tc>
                <a:tc>
                  <a:txBody>
                    <a:bodyPr/>
                    <a:lstStyle/>
                    <a:p>
                      <a:pPr algn="ctr"/>
                      <a:r>
                        <a:rPr lang="en-US" sz="3600" dirty="0"/>
                        <a:t>JVM</a:t>
                      </a:r>
                    </a:p>
                  </a:txBody>
                  <a:tcPr/>
                </a:tc>
                <a:extLst>
                  <a:ext uri="{0D108BD9-81ED-4DB2-BD59-A6C34878D82A}">
                    <a16:rowId xmlns:a16="http://schemas.microsoft.com/office/drawing/2014/main" val="3238406601"/>
                  </a:ext>
                </a:extLst>
              </a:tr>
              <a:tr h="1218877">
                <a:tc>
                  <a:txBody>
                    <a:bodyPr/>
                    <a:lstStyle/>
                    <a:p>
                      <a:pPr algn="r"/>
                      <a:r>
                        <a:rPr lang="en-US" sz="2400" dirty="0">
                          <a:solidFill>
                            <a:srgbClr val="0070C0"/>
                          </a:solidFill>
                        </a:rPr>
                        <a:t>VM architecture</a:t>
                      </a:r>
                    </a:p>
                  </a:txBody>
                  <a:tcPr>
                    <a:noFill/>
                  </a:tcPr>
                </a:tc>
                <a:tc>
                  <a:txBody>
                    <a:bodyPr/>
                    <a:lstStyle/>
                    <a:p>
                      <a:r>
                        <a:rPr lang="en-US" sz="2000" dirty="0"/>
                        <a:t>Register-based</a:t>
                      </a:r>
                    </a:p>
                    <a:p>
                      <a:pPr marL="342900" indent="-342900">
                        <a:buFont typeface="Arial" panose="020B0604020202020204" pitchFamily="34" charset="0"/>
                        <a:buChar char="•"/>
                      </a:pPr>
                      <a:r>
                        <a:rPr lang="en-US" sz="2000" dirty="0"/>
                        <a:t>low level</a:t>
                      </a:r>
                    </a:p>
                    <a:p>
                      <a:pPr marL="342900" indent="-342900">
                        <a:buFont typeface="Arial" panose="020B0604020202020204" pitchFamily="34" charset="0"/>
                        <a:buChar char="•"/>
                      </a:pPr>
                      <a:r>
                        <a:rPr lang="en-US" sz="2000" dirty="0"/>
                        <a:t>very fast</a:t>
                      </a:r>
                    </a:p>
                    <a:p>
                      <a:pPr marL="342900" indent="-342900">
                        <a:buFont typeface="Arial" panose="020B0604020202020204" pitchFamily="34" charset="0"/>
                        <a:buChar char="•"/>
                      </a:pPr>
                      <a:endParaRPr lang="en-US" sz="2000" dirty="0"/>
                    </a:p>
                  </a:txBody>
                  <a:tcPr/>
                </a:tc>
                <a:tc>
                  <a:txBody>
                    <a:bodyPr/>
                    <a:lstStyle/>
                    <a:p>
                      <a:pPr marL="0" indent="0">
                        <a:buFont typeface="Arial" panose="020B0604020202020204" pitchFamily="34" charset="0"/>
                        <a:buNone/>
                      </a:pPr>
                      <a:r>
                        <a:rPr lang="en-US" sz="2000" dirty="0"/>
                        <a:t>Stack-based</a:t>
                      </a:r>
                    </a:p>
                    <a:p>
                      <a:pPr marL="342900" indent="-342900">
                        <a:buFont typeface="Arial" panose="020B0604020202020204" pitchFamily="34" charset="0"/>
                        <a:buChar char="•"/>
                      </a:pPr>
                      <a:r>
                        <a:rPr lang="en-US" sz="2000" dirty="0"/>
                        <a:t>Higher level</a:t>
                      </a:r>
                    </a:p>
                    <a:p>
                      <a:pPr marL="342900" indent="-342900">
                        <a:buFont typeface="Arial" panose="020B0604020202020204" pitchFamily="34" charset="0"/>
                        <a:buChar char="•"/>
                      </a:pPr>
                      <a:r>
                        <a:rPr lang="en-US" sz="2000" dirty="0"/>
                        <a:t>garbage collection, objects, etc.</a:t>
                      </a:r>
                    </a:p>
                    <a:p>
                      <a:pPr marL="342900" indent="-342900">
                        <a:buFont typeface="Arial" panose="020B0604020202020204" pitchFamily="34" charset="0"/>
                        <a:buChar char="•"/>
                      </a:pPr>
                      <a:r>
                        <a:rPr lang="en-US" sz="2000" dirty="0"/>
                        <a:t>VM runs during program execution</a:t>
                      </a:r>
                    </a:p>
                  </a:txBody>
                  <a:tcPr/>
                </a:tc>
                <a:extLst>
                  <a:ext uri="{0D108BD9-81ED-4DB2-BD59-A6C34878D82A}">
                    <a16:rowId xmlns:a16="http://schemas.microsoft.com/office/drawing/2014/main" val="1132253052"/>
                  </a:ext>
                </a:extLst>
              </a:tr>
              <a:tr h="443165">
                <a:tc>
                  <a:txBody>
                    <a:bodyPr/>
                    <a:lstStyle/>
                    <a:p>
                      <a:pPr algn="r"/>
                      <a:r>
                        <a:rPr lang="en-US" sz="2400" dirty="0">
                          <a:solidFill>
                            <a:srgbClr val="0070C0"/>
                          </a:solidFill>
                        </a:rPr>
                        <a:t>Compiles to…</a:t>
                      </a:r>
                    </a:p>
                  </a:txBody>
                  <a:tcPr>
                    <a:noFill/>
                  </a:tcPr>
                </a:tc>
                <a:tc>
                  <a:txBody>
                    <a:bodyPr/>
                    <a:lstStyle/>
                    <a:p>
                      <a:r>
                        <a:rPr lang="en-US" sz="2000" dirty="0"/>
                        <a:t>Native Code</a:t>
                      </a:r>
                    </a:p>
                  </a:txBody>
                  <a:tcPr/>
                </a:tc>
                <a:tc>
                  <a:txBody>
                    <a:bodyPr/>
                    <a:lstStyle/>
                    <a:p>
                      <a:r>
                        <a:rPr lang="en-US" sz="2000" dirty="0"/>
                        <a:t>Bytecode</a:t>
                      </a:r>
                    </a:p>
                  </a:txBody>
                  <a:tcPr/>
                </a:tc>
                <a:extLst>
                  <a:ext uri="{0D108BD9-81ED-4DB2-BD59-A6C34878D82A}">
                    <a16:rowId xmlns:a16="http://schemas.microsoft.com/office/drawing/2014/main" val="2809172509"/>
                  </a:ext>
                </a:extLst>
              </a:tr>
              <a:tr h="443165">
                <a:tc>
                  <a:txBody>
                    <a:bodyPr/>
                    <a:lstStyle/>
                    <a:p>
                      <a:pPr algn="r"/>
                      <a:r>
                        <a:rPr lang="en-US" sz="2400" dirty="0">
                          <a:solidFill>
                            <a:srgbClr val="0070C0"/>
                          </a:solidFill>
                        </a:rPr>
                        <a:t>Output processing</a:t>
                      </a:r>
                    </a:p>
                  </a:txBody>
                  <a:tcPr>
                    <a:noFill/>
                  </a:tcPr>
                </a:tc>
                <a:tc>
                  <a:txBody>
                    <a:bodyPr/>
                    <a:lstStyle/>
                    <a:p>
                      <a:r>
                        <a:rPr lang="en-US" sz="2000" dirty="0"/>
                        <a:t>NA</a:t>
                      </a:r>
                    </a:p>
                  </a:txBody>
                  <a:tcPr/>
                </a:tc>
                <a:tc>
                  <a:txBody>
                    <a:bodyPr/>
                    <a:lstStyle/>
                    <a:p>
                      <a:r>
                        <a:rPr lang="en-US" sz="2000" dirty="0"/>
                        <a:t>Bytecode interpreted by VM (translated at runtime) or compiled to native code</a:t>
                      </a:r>
                    </a:p>
                  </a:txBody>
                  <a:tcPr/>
                </a:tc>
                <a:extLst>
                  <a:ext uri="{0D108BD9-81ED-4DB2-BD59-A6C34878D82A}">
                    <a16:rowId xmlns:a16="http://schemas.microsoft.com/office/drawing/2014/main" val="2531346020"/>
                  </a:ext>
                </a:extLst>
              </a:tr>
            </a:tbl>
          </a:graphicData>
        </a:graphic>
      </p:graphicFrame>
      <p:sp>
        <p:nvSpPr>
          <p:cNvPr id="5" name="TextBox 4">
            <a:extLst>
              <a:ext uri="{FF2B5EF4-FFF2-40B4-BE49-F238E27FC236}">
                <a16:creationId xmlns:a16="http://schemas.microsoft.com/office/drawing/2014/main" id="{EDB7BEBD-F5F2-4694-AA15-D25E574F5962}"/>
              </a:ext>
            </a:extLst>
          </p:cNvPr>
          <p:cNvSpPr txBox="1"/>
          <p:nvPr/>
        </p:nvSpPr>
        <p:spPr>
          <a:xfrm>
            <a:off x="10587789" y="4077549"/>
            <a:ext cx="1050288" cy="369332"/>
          </a:xfrm>
          <a:prstGeom prst="rect">
            <a:avLst/>
          </a:prstGeom>
          <a:noFill/>
        </p:spPr>
        <p:txBody>
          <a:bodyPr wrap="none" rtlCol="0">
            <a:spAutoFit/>
          </a:bodyPr>
          <a:lstStyle/>
          <a:p>
            <a:r>
              <a:rPr lang="en-US" dirty="0">
                <a:solidFill>
                  <a:srgbClr val="FF9933"/>
                </a:solidFill>
              </a:rPr>
              <a:t>Interprets</a:t>
            </a:r>
          </a:p>
        </p:txBody>
      </p:sp>
      <p:sp>
        <p:nvSpPr>
          <p:cNvPr id="6" name="TextBox 5">
            <a:extLst>
              <a:ext uri="{FF2B5EF4-FFF2-40B4-BE49-F238E27FC236}">
                <a16:creationId xmlns:a16="http://schemas.microsoft.com/office/drawing/2014/main" id="{113F06E5-158E-4AFB-B24B-DD9F5C0F44F5}"/>
              </a:ext>
            </a:extLst>
          </p:cNvPr>
          <p:cNvSpPr txBox="1"/>
          <p:nvPr/>
        </p:nvSpPr>
        <p:spPr>
          <a:xfrm>
            <a:off x="10587789" y="5024033"/>
            <a:ext cx="1015021" cy="369332"/>
          </a:xfrm>
          <a:prstGeom prst="rect">
            <a:avLst/>
          </a:prstGeom>
          <a:noFill/>
        </p:spPr>
        <p:txBody>
          <a:bodyPr wrap="none" rtlCol="0">
            <a:spAutoFit/>
          </a:bodyPr>
          <a:lstStyle/>
          <a:p>
            <a:r>
              <a:rPr lang="en-US" dirty="0">
                <a:solidFill>
                  <a:srgbClr val="FF9933"/>
                </a:solidFill>
              </a:rPr>
              <a:t>Compiles</a:t>
            </a:r>
          </a:p>
        </p:txBody>
      </p:sp>
      <p:sp>
        <p:nvSpPr>
          <p:cNvPr id="7" name="TextBox 6">
            <a:extLst>
              <a:ext uri="{FF2B5EF4-FFF2-40B4-BE49-F238E27FC236}">
                <a16:creationId xmlns:a16="http://schemas.microsoft.com/office/drawing/2014/main" id="{3BF9CB76-6F3F-4AC0-B842-9DB40F1413FC}"/>
              </a:ext>
            </a:extLst>
          </p:cNvPr>
          <p:cNvSpPr txBox="1"/>
          <p:nvPr/>
        </p:nvSpPr>
        <p:spPr>
          <a:xfrm>
            <a:off x="4292049" y="5530131"/>
            <a:ext cx="1109599" cy="400110"/>
          </a:xfrm>
          <a:prstGeom prst="rect">
            <a:avLst/>
          </a:prstGeom>
          <a:noFill/>
        </p:spPr>
        <p:txBody>
          <a:bodyPr wrap="none" rtlCol="0">
            <a:spAutoFit/>
          </a:bodyPr>
          <a:lstStyle/>
          <a:p>
            <a:r>
              <a:rPr lang="en-US" sz="2000" b="1" i="1" dirty="0">
                <a:solidFill>
                  <a:srgbClr val="0070C0"/>
                </a:solidFill>
              </a:rPr>
              <a:t>Compiled</a:t>
            </a:r>
          </a:p>
        </p:txBody>
      </p:sp>
      <p:sp>
        <p:nvSpPr>
          <p:cNvPr id="8" name="TextBox 7">
            <a:extLst>
              <a:ext uri="{FF2B5EF4-FFF2-40B4-BE49-F238E27FC236}">
                <a16:creationId xmlns:a16="http://schemas.microsoft.com/office/drawing/2014/main" id="{470804B6-4022-4B30-AEA6-BB4B6952E55B}"/>
              </a:ext>
            </a:extLst>
          </p:cNvPr>
          <p:cNvSpPr txBox="1"/>
          <p:nvPr/>
        </p:nvSpPr>
        <p:spPr>
          <a:xfrm>
            <a:off x="7789230" y="5530131"/>
            <a:ext cx="1268296" cy="400110"/>
          </a:xfrm>
          <a:prstGeom prst="rect">
            <a:avLst/>
          </a:prstGeom>
          <a:noFill/>
        </p:spPr>
        <p:txBody>
          <a:bodyPr wrap="none" rtlCol="0">
            <a:spAutoFit/>
          </a:bodyPr>
          <a:lstStyle/>
          <a:p>
            <a:r>
              <a:rPr lang="en-US" sz="2000" b="1" i="1" dirty="0">
                <a:solidFill>
                  <a:srgbClr val="0070C0"/>
                </a:solidFill>
              </a:rPr>
              <a:t>Interpreted</a:t>
            </a:r>
          </a:p>
        </p:txBody>
      </p:sp>
      <p:cxnSp>
        <p:nvCxnSpPr>
          <p:cNvPr id="10" name="Straight Arrow Connector 9">
            <a:extLst>
              <a:ext uri="{FF2B5EF4-FFF2-40B4-BE49-F238E27FC236}">
                <a16:creationId xmlns:a16="http://schemas.microsoft.com/office/drawing/2014/main" id="{0C09D3D3-CBFA-494C-B206-1D49EA6E0026}"/>
              </a:ext>
            </a:extLst>
          </p:cNvPr>
          <p:cNvCxnSpPr/>
          <p:nvPr/>
        </p:nvCxnSpPr>
        <p:spPr>
          <a:xfrm flipH="1">
            <a:off x="10287000" y="4262215"/>
            <a:ext cx="300789"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F38AB1-BFB0-4D06-8F12-5BF1B98F9DFF}"/>
              </a:ext>
            </a:extLst>
          </p:cNvPr>
          <p:cNvCxnSpPr/>
          <p:nvPr/>
        </p:nvCxnSpPr>
        <p:spPr>
          <a:xfrm flipH="1">
            <a:off x="10295019" y="5208701"/>
            <a:ext cx="300789"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D79EDF04-D8BA-4975-A7C1-3B0E4358275E}"/>
              </a:ext>
            </a:extLst>
          </p:cNvPr>
          <p:cNvGraphicFramePr/>
          <p:nvPr>
            <p:extLst>
              <p:ext uri="{D42A27DB-BD31-4B8C-83A1-F6EECF244321}">
                <p14:modId xmlns:p14="http://schemas.microsoft.com/office/powerpoint/2010/main" val="2516314252"/>
              </p:ext>
            </p:extLst>
          </p:nvPr>
        </p:nvGraphicFramePr>
        <p:xfrm>
          <a:off x="9963101" y="473335"/>
          <a:ext cx="2228899" cy="524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4DEFBCD6-69E0-4814-97B9-153F946D0D3F}"/>
              </a:ext>
            </a:extLst>
          </p:cNvPr>
          <p:cNvGraphicFramePr/>
          <p:nvPr>
            <p:extLst>
              <p:ext uri="{D42A27DB-BD31-4B8C-83A1-F6EECF244321}">
                <p14:modId xmlns:p14="http://schemas.microsoft.com/office/powerpoint/2010/main" val="2435491263"/>
              </p:ext>
            </p:extLst>
          </p:nvPr>
        </p:nvGraphicFramePr>
        <p:xfrm>
          <a:off x="3949273" y="5901698"/>
          <a:ext cx="1795150" cy="5243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EB80523F-449E-47E7-B046-DB2E65BB422D}"/>
              </a:ext>
            </a:extLst>
          </p:cNvPr>
          <p:cNvGraphicFramePr/>
          <p:nvPr>
            <p:extLst>
              <p:ext uri="{D42A27DB-BD31-4B8C-83A1-F6EECF244321}">
                <p14:modId xmlns:p14="http://schemas.microsoft.com/office/powerpoint/2010/main" val="2895726211"/>
              </p:ext>
            </p:extLst>
          </p:nvPr>
        </p:nvGraphicFramePr>
        <p:xfrm>
          <a:off x="7482260" y="5893972"/>
          <a:ext cx="1922997" cy="5243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7" name="Straight Arrow Connector 16">
            <a:extLst>
              <a:ext uri="{FF2B5EF4-FFF2-40B4-BE49-F238E27FC236}">
                <a16:creationId xmlns:a16="http://schemas.microsoft.com/office/drawing/2014/main" id="{239DE3F3-9BBF-4D9E-A941-6C8F207F5C99}"/>
              </a:ext>
            </a:extLst>
          </p:cNvPr>
          <p:cNvCxnSpPr>
            <a:cxnSpLocks/>
          </p:cNvCxnSpPr>
          <p:nvPr/>
        </p:nvCxnSpPr>
        <p:spPr>
          <a:xfrm>
            <a:off x="5572223" y="6192871"/>
            <a:ext cx="2113091" cy="0"/>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555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5CB337-AEC2-476C-83AF-B32F9B04DE67}"/>
              </a:ext>
            </a:extLst>
          </p:cNvPr>
          <p:cNvPicPr>
            <a:picLocks noChangeAspect="1"/>
          </p:cNvPicPr>
          <p:nvPr/>
        </p:nvPicPr>
        <p:blipFill>
          <a:blip r:embed="rId2"/>
          <a:stretch>
            <a:fillRect/>
          </a:stretch>
        </p:blipFill>
        <p:spPr>
          <a:xfrm>
            <a:off x="1785256" y="3823262"/>
            <a:ext cx="5928360" cy="2778919"/>
          </a:xfrm>
          <a:prstGeom prst="rect">
            <a:avLst/>
          </a:prstGeom>
        </p:spPr>
      </p:pic>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a:xfrm>
            <a:off x="1024128" y="519901"/>
            <a:ext cx="9720072" cy="1499616"/>
          </a:xfrm>
        </p:spPr>
        <p:txBody>
          <a:bodyPr/>
          <a:lstStyle/>
          <a:p>
            <a:r>
              <a:rPr lang="en-US" dirty="0"/>
              <a:t>JIT vs. non-optimized low level compiler</a:t>
            </a:r>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1024128" y="1823574"/>
            <a:ext cx="9720073" cy="4224528"/>
          </a:xfrm>
        </p:spPr>
        <p:txBody>
          <a:bodyPr>
            <a:normAutofit/>
          </a:bodyPr>
          <a:lstStyle/>
          <a:p>
            <a:pPr marL="0" indent="0">
              <a:buNone/>
            </a:pPr>
            <a:r>
              <a:rPr lang="en-US" sz="3200" i="1" dirty="0">
                <a:solidFill>
                  <a:schemeClr val="bg1">
                    <a:lumMod val="50000"/>
                  </a:schemeClr>
                </a:solidFill>
              </a:rPr>
              <a:t>Efficiently Compiling Efficient Query Plans for Modern Hardware </a:t>
            </a:r>
            <a:r>
              <a:rPr lang="en-US" sz="3200" dirty="0">
                <a:solidFill>
                  <a:schemeClr val="bg1">
                    <a:lumMod val="50000"/>
                  </a:schemeClr>
                </a:solidFill>
              </a:rPr>
              <a:t>– Neumann, VLDB, 2011</a:t>
            </a:r>
          </a:p>
          <a:p>
            <a:pPr>
              <a:buFont typeface="Wingdings" panose="05000000000000000000" pitchFamily="2" charset="2"/>
              <a:buChar char="q"/>
            </a:pPr>
            <a:r>
              <a:rPr lang="en-US" sz="3200" dirty="0"/>
              <a:t> </a:t>
            </a:r>
            <a:r>
              <a:rPr lang="en-US" sz="2400" dirty="0"/>
              <a:t>Used 5 different types of query to benchmark </a:t>
            </a:r>
            <a:r>
              <a:rPr lang="en-US" sz="2400" b="1" dirty="0">
                <a:solidFill>
                  <a:srgbClr val="00B0F0"/>
                </a:solidFill>
              </a:rPr>
              <a:t>LLVM-compiled query</a:t>
            </a:r>
            <a:r>
              <a:rPr lang="en-US" sz="2400" dirty="0"/>
              <a:t>, </a:t>
            </a:r>
            <a:r>
              <a:rPr lang="en-US" sz="2400" b="1" dirty="0">
                <a:solidFill>
                  <a:srgbClr val="FF9933"/>
                </a:solidFill>
              </a:rPr>
              <a:t>C++ compiled query</a:t>
            </a:r>
            <a:r>
              <a:rPr lang="en-US" sz="2400" dirty="0"/>
              <a:t>, standard disk-based DBMS, and two others:</a:t>
            </a:r>
          </a:p>
          <a:p>
            <a:pPr>
              <a:buFont typeface="Wingdings" panose="05000000000000000000" pitchFamily="2" charset="2"/>
              <a:buChar char="q"/>
            </a:pPr>
            <a:endParaRPr lang="en-US" sz="3200" dirty="0"/>
          </a:p>
        </p:txBody>
      </p:sp>
      <p:sp>
        <p:nvSpPr>
          <p:cNvPr id="6" name="TextBox 5">
            <a:extLst>
              <a:ext uri="{FF2B5EF4-FFF2-40B4-BE49-F238E27FC236}">
                <a16:creationId xmlns:a16="http://schemas.microsoft.com/office/drawing/2014/main" id="{122A1F15-5FC1-4934-A63C-5DA32A0A6D4C}"/>
              </a:ext>
            </a:extLst>
          </p:cNvPr>
          <p:cNvSpPr txBox="1"/>
          <p:nvPr/>
        </p:nvSpPr>
        <p:spPr>
          <a:xfrm>
            <a:off x="7975217" y="4153755"/>
            <a:ext cx="1467774" cy="369332"/>
          </a:xfrm>
          <a:prstGeom prst="rect">
            <a:avLst/>
          </a:prstGeom>
          <a:noFill/>
        </p:spPr>
        <p:txBody>
          <a:bodyPr wrap="none" rtlCol="0">
            <a:spAutoFit/>
          </a:bodyPr>
          <a:lstStyle/>
          <a:p>
            <a:r>
              <a:rPr lang="en-US" dirty="0">
                <a:solidFill>
                  <a:srgbClr val="FF9933"/>
                </a:solidFill>
              </a:rPr>
              <a:t>Fast execution</a:t>
            </a:r>
          </a:p>
        </p:txBody>
      </p:sp>
      <p:cxnSp>
        <p:nvCxnSpPr>
          <p:cNvPr id="7" name="Straight Arrow Connector 6">
            <a:extLst>
              <a:ext uri="{FF2B5EF4-FFF2-40B4-BE49-F238E27FC236}">
                <a16:creationId xmlns:a16="http://schemas.microsoft.com/office/drawing/2014/main" id="{74430A44-5245-470C-A59A-30EEF2355D0B}"/>
              </a:ext>
            </a:extLst>
          </p:cNvPr>
          <p:cNvCxnSpPr/>
          <p:nvPr/>
        </p:nvCxnSpPr>
        <p:spPr>
          <a:xfrm flipH="1">
            <a:off x="7674428" y="4338421"/>
            <a:ext cx="300789"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5FDF8F-1951-4942-BDCE-DAE60D6FED09}"/>
              </a:ext>
            </a:extLst>
          </p:cNvPr>
          <p:cNvSpPr txBox="1"/>
          <p:nvPr/>
        </p:nvSpPr>
        <p:spPr>
          <a:xfrm>
            <a:off x="7975217" y="4664127"/>
            <a:ext cx="1467774" cy="369332"/>
          </a:xfrm>
          <a:prstGeom prst="rect">
            <a:avLst/>
          </a:prstGeom>
          <a:noFill/>
        </p:spPr>
        <p:txBody>
          <a:bodyPr wrap="none" rtlCol="0">
            <a:spAutoFit/>
          </a:bodyPr>
          <a:lstStyle/>
          <a:p>
            <a:r>
              <a:rPr lang="en-US" dirty="0">
                <a:solidFill>
                  <a:srgbClr val="00B0F0"/>
                </a:solidFill>
              </a:rPr>
              <a:t>Fast execution</a:t>
            </a:r>
          </a:p>
        </p:txBody>
      </p:sp>
      <p:cxnSp>
        <p:nvCxnSpPr>
          <p:cNvPr id="9" name="Straight Arrow Connector 8">
            <a:extLst>
              <a:ext uri="{FF2B5EF4-FFF2-40B4-BE49-F238E27FC236}">
                <a16:creationId xmlns:a16="http://schemas.microsoft.com/office/drawing/2014/main" id="{098CF891-3520-4C66-AE33-786DE58882BD}"/>
              </a:ext>
            </a:extLst>
          </p:cNvPr>
          <p:cNvCxnSpPr/>
          <p:nvPr/>
        </p:nvCxnSpPr>
        <p:spPr>
          <a:xfrm flipH="1">
            <a:off x="7674428" y="4848793"/>
            <a:ext cx="300789"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E918EE-9C80-4528-8602-1C3FBA1E3285}"/>
              </a:ext>
            </a:extLst>
          </p:cNvPr>
          <p:cNvSpPr txBox="1"/>
          <p:nvPr/>
        </p:nvSpPr>
        <p:spPr>
          <a:xfrm>
            <a:off x="7975217" y="4408940"/>
            <a:ext cx="1927322" cy="369332"/>
          </a:xfrm>
          <a:prstGeom prst="rect">
            <a:avLst/>
          </a:prstGeom>
          <a:noFill/>
        </p:spPr>
        <p:txBody>
          <a:bodyPr wrap="none" rtlCol="0">
            <a:spAutoFit/>
          </a:bodyPr>
          <a:lstStyle/>
          <a:p>
            <a:r>
              <a:rPr lang="en-US" dirty="0">
                <a:solidFill>
                  <a:srgbClr val="FF9933"/>
                </a:solidFill>
              </a:rPr>
              <a:t>Large compile time</a:t>
            </a:r>
          </a:p>
        </p:txBody>
      </p:sp>
      <p:cxnSp>
        <p:nvCxnSpPr>
          <p:cNvPr id="11" name="Straight Arrow Connector 10">
            <a:extLst>
              <a:ext uri="{FF2B5EF4-FFF2-40B4-BE49-F238E27FC236}">
                <a16:creationId xmlns:a16="http://schemas.microsoft.com/office/drawing/2014/main" id="{5BFB38EA-F834-4734-BB24-344236C2E53D}"/>
              </a:ext>
            </a:extLst>
          </p:cNvPr>
          <p:cNvCxnSpPr/>
          <p:nvPr/>
        </p:nvCxnSpPr>
        <p:spPr>
          <a:xfrm flipH="1">
            <a:off x="7674428" y="4593606"/>
            <a:ext cx="300789"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502CAC-BA6D-453A-9043-B013BE1FF626}"/>
              </a:ext>
            </a:extLst>
          </p:cNvPr>
          <p:cNvSpPr txBox="1"/>
          <p:nvPr/>
        </p:nvSpPr>
        <p:spPr>
          <a:xfrm>
            <a:off x="7975217" y="4916261"/>
            <a:ext cx="1896673" cy="369332"/>
          </a:xfrm>
          <a:prstGeom prst="rect">
            <a:avLst/>
          </a:prstGeom>
          <a:noFill/>
        </p:spPr>
        <p:txBody>
          <a:bodyPr wrap="none" rtlCol="0">
            <a:spAutoFit/>
          </a:bodyPr>
          <a:lstStyle/>
          <a:p>
            <a:r>
              <a:rPr lang="en-US" dirty="0">
                <a:solidFill>
                  <a:srgbClr val="00B0F0"/>
                </a:solidFill>
              </a:rPr>
              <a:t>Small compile time</a:t>
            </a:r>
          </a:p>
        </p:txBody>
      </p:sp>
      <p:cxnSp>
        <p:nvCxnSpPr>
          <p:cNvPr id="13" name="Straight Arrow Connector 12">
            <a:extLst>
              <a:ext uri="{FF2B5EF4-FFF2-40B4-BE49-F238E27FC236}">
                <a16:creationId xmlns:a16="http://schemas.microsoft.com/office/drawing/2014/main" id="{B3D06B2D-0C2E-4080-A5B4-3EC1DC2E135C}"/>
              </a:ext>
            </a:extLst>
          </p:cNvPr>
          <p:cNvCxnSpPr/>
          <p:nvPr/>
        </p:nvCxnSpPr>
        <p:spPr>
          <a:xfrm flipH="1">
            <a:off x="7674428" y="5100927"/>
            <a:ext cx="300789"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1E0FDD-6F96-43B5-86D4-9B071C528039}"/>
              </a:ext>
            </a:extLst>
          </p:cNvPr>
          <p:cNvSpPr txBox="1"/>
          <p:nvPr/>
        </p:nvSpPr>
        <p:spPr>
          <a:xfrm>
            <a:off x="7961323" y="5635227"/>
            <a:ext cx="1773947" cy="369332"/>
          </a:xfrm>
          <a:prstGeom prst="rect">
            <a:avLst/>
          </a:prstGeom>
          <a:noFill/>
        </p:spPr>
        <p:txBody>
          <a:bodyPr wrap="none" rtlCol="0">
            <a:spAutoFit/>
          </a:bodyPr>
          <a:lstStyle/>
          <a:p>
            <a:r>
              <a:rPr lang="en-US" dirty="0">
                <a:solidFill>
                  <a:srgbClr val="7030A0"/>
                </a:solidFill>
              </a:rPr>
              <a:t>Traditional DBMS</a:t>
            </a:r>
          </a:p>
        </p:txBody>
      </p:sp>
      <p:cxnSp>
        <p:nvCxnSpPr>
          <p:cNvPr id="15" name="Straight Arrow Connector 14">
            <a:extLst>
              <a:ext uri="{FF2B5EF4-FFF2-40B4-BE49-F238E27FC236}">
                <a16:creationId xmlns:a16="http://schemas.microsoft.com/office/drawing/2014/main" id="{02C51337-5DD3-4CBB-9502-01638315CABA}"/>
              </a:ext>
            </a:extLst>
          </p:cNvPr>
          <p:cNvCxnSpPr/>
          <p:nvPr/>
        </p:nvCxnSpPr>
        <p:spPr>
          <a:xfrm flipH="1">
            <a:off x="7660534" y="5833275"/>
            <a:ext cx="300789"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Warning">
            <a:extLst>
              <a:ext uri="{FF2B5EF4-FFF2-40B4-BE49-F238E27FC236}">
                <a16:creationId xmlns:a16="http://schemas.microsoft.com/office/drawing/2014/main" id="{83A34E79-06CD-431C-A3E4-B466337C1F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6136" y="5580795"/>
            <a:ext cx="422385" cy="422385"/>
          </a:xfrm>
          <a:prstGeom prst="rect">
            <a:avLst/>
          </a:prstGeom>
        </p:spPr>
      </p:pic>
      <p:graphicFrame>
        <p:nvGraphicFramePr>
          <p:cNvPr id="17" name="Diagram 16">
            <a:extLst>
              <a:ext uri="{FF2B5EF4-FFF2-40B4-BE49-F238E27FC236}">
                <a16:creationId xmlns:a16="http://schemas.microsoft.com/office/drawing/2014/main" id="{CED8E297-09FB-4DD0-8AC0-5FB685411D0E}"/>
              </a:ext>
            </a:extLst>
          </p:cNvPr>
          <p:cNvGraphicFramePr/>
          <p:nvPr>
            <p:extLst>
              <p:ext uri="{D42A27DB-BD31-4B8C-83A1-F6EECF244321}">
                <p14:modId xmlns:p14="http://schemas.microsoft.com/office/powerpoint/2010/main" val="2610354791"/>
              </p:ext>
            </p:extLst>
          </p:nvPr>
        </p:nvGraphicFramePr>
        <p:xfrm>
          <a:off x="9963101" y="473334"/>
          <a:ext cx="2228899" cy="5281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6433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0BDC5C1-D75E-4BD8-832E-499D69F484CA}"/>
              </a:ext>
            </a:extLst>
          </p:cNvPr>
          <p:cNvGraphicFramePr/>
          <p:nvPr>
            <p:extLst>
              <p:ext uri="{D42A27DB-BD31-4B8C-83A1-F6EECF244321}">
                <p14:modId xmlns:p14="http://schemas.microsoft.com/office/powerpoint/2010/main" val="175929843"/>
              </p:ext>
            </p:extLst>
          </p:nvPr>
        </p:nvGraphicFramePr>
        <p:xfrm>
          <a:off x="1417638" y="1431227"/>
          <a:ext cx="9583738" cy="435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2B1C14C-790C-479C-BF24-0C3EE8E5455B}"/>
              </a:ext>
            </a:extLst>
          </p:cNvPr>
          <p:cNvSpPr txBox="1"/>
          <p:nvPr/>
        </p:nvSpPr>
        <p:spPr>
          <a:xfrm>
            <a:off x="4741333" y="1176865"/>
            <a:ext cx="6260043" cy="461665"/>
          </a:xfrm>
          <a:prstGeom prst="rect">
            <a:avLst/>
          </a:prstGeom>
          <a:solidFill>
            <a:schemeClr val="bg1"/>
          </a:solidFill>
          <a:ln>
            <a:solidFill>
              <a:srgbClr val="0070C0"/>
            </a:solidFill>
          </a:ln>
        </p:spPr>
        <p:txBody>
          <a:bodyPr wrap="square" rtlCol="0">
            <a:spAutoFit/>
          </a:bodyPr>
          <a:lstStyle/>
          <a:p>
            <a:pPr algn="ctr"/>
            <a:r>
              <a:rPr lang="en-US" sz="2400" i="1" dirty="0">
                <a:solidFill>
                  <a:srgbClr val="0070C0"/>
                </a:solidFill>
              </a:rPr>
              <a:t>INTERPRETED</a:t>
            </a:r>
          </a:p>
        </p:txBody>
      </p:sp>
      <p:sp>
        <p:nvSpPr>
          <p:cNvPr id="5" name="TextBox 4">
            <a:extLst>
              <a:ext uri="{FF2B5EF4-FFF2-40B4-BE49-F238E27FC236}">
                <a16:creationId xmlns:a16="http://schemas.microsoft.com/office/drawing/2014/main" id="{5F73D9F2-854D-46F2-9468-69A9041DDEEB}"/>
              </a:ext>
            </a:extLst>
          </p:cNvPr>
          <p:cNvSpPr txBox="1"/>
          <p:nvPr/>
        </p:nvSpPr>
        <p:spPr>
          <a:xfrm>
            <a:off x="1417638" y="1176865"/>
            <a:ext cx="2934229" cy="461665"/>
          </a:xfrm>
          <a:prstGeom prst="rect">
            <a:avLst/>
          </a:prstGeom>
          <a:noFill/>
          <a:ln>
            <a:solidFill>
              <a:schemeClr val="accent1"/>
            </a:solidFill>
          </a:ln>
        </p:spPr>
        <p:txBody>
          <a:bodyPr wrap="square" rtlCol="0">
            <a:spAutoFit/>
          </a:bodyPr>
          <a:lstStyle/>
          <a:p>
            <a:pPr algn="ctr"/>
            <a:r>
              <a:rPr lang="en-US" sz="2400" i="1" dirty="0">
                <a:solidFill>
                  <a:schemeClr val="accent1"/>
                </a:solidFill>
              </a:rPr>
              <a:t>COMPILED</a:t>
            </a:r>
          </a:p>
        </p:txBody>
      </p:sp>
    </p:spTree>
    <p:extLst>
      <p:ext uri="{BB962C8B-B14F-4D97-AF65-F5344CB8AC3E}">
        <p14:creationId xmlns:p14="http://schemas.microsoft.com/office/powerpoint/2010/main" val="131763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01F1C-BD3B-4B59-82AF-58E9E97013A6}"/>
              </a:ext>
            </a:extLst>
          </p:cNvPr>
          <p:cNvSpPr>
            <a:spLocks noGrp="1"/>
          </p:cNvSpPr>
          <p:nvPr>
            <p:ph type="pic" idx="1"/>
          </p:nvPr>
        </p:nvSpPr>
        <p:spPr>
          <a:xfrm>
            <a:off x="0" y="-1"/>
            <a:ext cx="12188952" cy="4572000"/>
          </a:xfrm>
        </p:spPr>
      </p:sp>
      <p:pic>
        <p:nvPicPr>
          <p:cNvPr id="7" name="Picture 6">
            <a:extLst>
              <a:ext uri="{FF2B5EF4-FFF2-40B4-BE49-F238E27FC236}">
                <a16:creationId xmlns:a16="http://schemas.microsoft.com/office/drawing/2014/main" id="{B45C335A-0791-409B-91E7-2AEAC8079A56}"/>
              </a:ext>
            </a:extLst>
          </p:cNvPr>
          <p:cNvPicPr>
            <a:picLocks noChangeAspect="1"/>
          </p:cNvPicPr>
          <p:nvPr/>
        </p:nvPicPr>
        <p:blipFill>
          <a:blip r:embed="rId2"/>
          <a:stretch>
            <a:fillRect/>
          </a:stretch>
        </p:blipFill>
        <p:spPr>
          <a:xfrm>
            <a:off x="8618646" y="5065430"/>
            <a:ext cx="2153653" cy="1300583"/>
          </a:xfrm>
          <a:prstGeom prst="rect">
            <a:avLst/>
          </a:prstGeom>
        </p:spPr>
      </p:pic>
      <p:sp>
        <p:nvSpPr>
          <p:cNvPr id="2" name="Title 1">
            <a:extLst>
              <a:ext uri="{FF2B5EF4-FFF2-40B4-BE49-F238E27FC236}">
                <a16:creationId xmlns:a16="http://schemas.microsoft.com/office/drawing/2014/main" id="{92A44026-98C2-4D06-B7F2-88AF26C7ED32}"/>
              </a:ext>
            </a:extLst>
          </p:cNvPr>
          <p:cNvSpPr>
            <a:spLocks noGrp="1"/>
          </p:cNvSpPr>
          <p:nvPr>
            <p:ph type="title"/>
          </p:nvPr>
        </p:nvSpPr>
        <p:spPr>
          <a:xfrm>
            <a:off x="195940" y="5065430"/>
            <a:ext cx="7968345" cy="1463040"/>
          </a:xfrm>
        </p:spPr>
        <p:txBody>
          <a:bodyPr>
            <a:normAutofit/>
          </a:bodyPr>
          <a:lstStyle/>
          <a:p>
            <a:r>
              <a:rPr lang="en-US" sz="4000" dirty="0"/>
              <a:t>GPU optimized, in-memory column-store database + VISUALIZATION TOOL</a:t>
            </a:r>
          </a:p>
        </p:txBody>
      </p:sp>
      <p:pic>
        <p:nvPicPr>
          <p:cNvPr id="1034" name="Picture 10" descr="Image result for mapd">
            <a:extLst>
              <a:ext uri="{FF2B5EF4-FFF2-40B4-BE49-F238E27FC236}">
                <a16:creationId xmlns:a16="http://schemas.microsoft.com/office/drawing/2014/main" id="{EA6C5CC8-B43A-4FA8-A915-310B6D644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428" y="195339"/>
            <a:ext cx="8865018" cy="42335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078F7FE-7753-47AB-9E70-4EA52B464A39}"/>
              </a:ext>
            </a:extLst>
          </p:cNvPr>
          <p:cNvSpPr/>
          <p:nvPr/>
        </p:nvSpPr>
        <p:spPr>
          <a:xfrm>
            <a:off x="1690428" y="188026"/>
            <a:ext cx="1837284" cy="1015663"/>
          </a:xfrm>
          <a:prstGeom prst="rect">
            <a:avLst/>
          </a:prstGeom>
          <a:noFill/>
        </p:spPr>
        <p:txBody>
          <a:bodyPr wrap="square" lIns="91440" tIns="45720" rIns="91440" bIns="45720">
            <a:spAutoFit/>
          </a:bodyPr>
          <a:lstStyle/>
          <a:p>
            <a:pPr algn="ctr"/>
            <a:r>
              <a:rPr lang="en-US" sz="6000" dirty="0" err="1">
                <a:ln w="0"/>
                <a:solidFill>
                  <a:schemeClr val="accent1"/>
                </a:solidFill>
                <a:effectLst>
                  <a:outerShdw blurRad="38100" dist="25400" dir="5400000" algn="ctr" rotWithShape="0">
                    <a:srgbClr val="6E747A">
                      <a:alpha val="43000"/>
                    </a:srgbClr>
                  </a:outerShdw>
                </a:effectLst>
                <a:latin typeface="+mj-lt"/>
              </a:rPr>
              <a:t>MapD</a:t>
            </a:r>
            <a:endParaRPr lang="en-US" sz="6000" dirty="0">
              <a:ln w="0"/>
              <a:solidFill>
                <a:schemeClr val="accent1"/>
              </a:solidFill>
              <a:effectLst>
                <a:outerShdw blurRad="38100" dist="25400" dir="5400000" algn="ctr" rotWithShape="0">
                  <a:srgbClr val="6E747A">
                    <a:alpha val="43000"/>
                  </a:srgbClr>
                </a:outerShdw>
              </a:effectLst>
              <a:latin typeface="+mj-lt"/>
            </a:endParaRPr>
          </a:p>
        </p:txBody>
      </p:sp>
    </p:spTree>
    <p:extLst>
      <p:ext uri="{BB962C8B-B14F-4D97-AF65-F5344CB8AC3E}">
        <p14:creationId xmlns:p14="http://schemas.microsoft.com/office/powerpoint/2010/main" val="201512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a:xfrm>
            <a:off x="1024128" y="468253"/>
            <a:ext cx="9720072" cy="1499616"/>
          </a:xfrm>
        </p:spPr>
        <p:txBody>
          <a:bodyPr>
            <a:scene3d>
              <a:camera prst="orthographicFront"/>
              <a:lightRig rig="threePt" dir="t"/>
            </a:scene3d>
            <a:sp3d extrusionH="57150">
              <a:bevelT w="38100" h="38100" prst="convex"/>
            </a:sp3d>
          </a:bodyPr>
          <a:lstStyle/>
          <a:p>
            <a:r>
              <a:rPr lang="en-US" dirty="0">
                <a:solidFill>
                  <a:schemeClr val="accent3">
                    <a:lumMod val="20000"/>
                    <a:lumOff val="80000"/>
                  </a:schemeClr>
                </a:solidFill>
              </a:rPr>
              <a:t>QUANTUM</a:t>
            </a:r>
            <a:r>
              <a:rPr lang="en-US" dirty="0"/>
              <a:t> Query Compiling?</a:t>
            </a:r>
            <a:endParaRPr lang="en-US" sz="3200" dirty="0"/>
          </a:p>
        </p:txBody>
      </p:sp>
      <p:graphicFrame>
        <p:nvGraphicFramePr>
          <p:cNvPr id="5" name="Diagram 4">
            <a:extLst>
              <a:ext uri="{FF2B5EF4-FFF2-40B4-BE49-F238E27FC236}">
                <a16:creationId xmlns:a16="http://schemas.microsoft.com/office/drawing/2014/main" id="{BC41FDA8-3CA6-4423-BD26-CF9692345AD6}"/>
              </a:ext>
            </a:extLst>
          </p:cNvPr>
          <p:cNvGraphicFramePr/>
          <p:nvPr>
            <p:extLst>
              <p:ext uri="{D42A27DB-BD31-4B8C-83A1-F6EECF244321}">
                <p14:modId xmlns:p14="http://schemas.microsoft.com/office/powerpoint/2010/main" val="3418121838"/>
              </p:ext>
            </p:extLst>
          </p:nvPr>
        </p:nvGraphicFramePr>
        <p:xfrm>
          <a:off x="783240" y="2045363"/>
          <a:ext cx="2090589" cy="1119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FC73F30-B87F-4ABC-9B80-53568A2D10B8}"/>
              </a:ext>
            </a:extLst>
          </p:cNvPr>
          <p:cNvGraphicFramePr/>
          <p:nvPr>
            <p:extLst>
              <p:ext uri="{D42A27DB-BD31-4B8C-83A1-F6EECF244321}">
                <p14:modId xmlns:p14="http://schemas.microsoft.com/office/powerpoint/2010/main" val="3497469552"/>
              </p:ext>
            </p:extLst>
          </p:nvPr>
        </p:nvGraphicFramePr>
        <p:xfrm>
          <a:off x="3714895" y="2045363"/>
          <a:ext cx="4884819" cy="11190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a:extLst>
              <a:ext uri="{FF2B5EF4-FFF2-40B4-BE49-F238E27FC236}">
                <a16:creationId xmlns:a16="http://schemas.microsoft.com/office/drawing/2014/main" id="{8F40503F-ACE0-432C-A82C-36FDBADC8332}"/>
              </a:ext>
            </a:extLst>
          </p:cNvPr>
          <p:cNvSpPr txBox="1"/>
          <p:nvPr/>
        </p:nvSpPr>
        <p:spPr>
          <a:xfrm>
            <a:off x="6087978" y="3374269"/>
            <a:ext cx="5860099" cy="1200329"/>
          </a:xfrm>
          <a:prstGeom prst="rect">
            <a:avLst/>
          </a:prstGeom>
          <a:noFill/>
        </p:spPr>
        <p:txBody>
          <a:bodyPr wrap="square" rtlCol="0">
            <a:spAutoFit/>
          </a:bodyPr>
          <a:lstStyle/>
          <a:p>
            <a:r>
              <a:rPr lang="en-US" b="1" dirty="0"/>
              <a:t>Scaffold</a:t>
            </a:r>
            <a:r>
              <a:rPr lang="en-US" dirty="0"/>
              <a:t>:  C-like quantum programming language, high-level</a:t>
            </a:r>
          </a:p>
          <a:p>
            <a:r>
              <a:rPr lang="en-US" b="1" dirty="0" err="1"/>
              <a:t>ScaffCC</a:t>
            </a:r>
            <a:r>
              <a:rPr lang="en-US" dirty="0"/>
              <a:t>:  LLVM-based compiler framework for Scaffold</a:t>
            </a:r>
          </a:p>
          <a:p>
            <a:r>
              <a:rPr lang="en-US" b="1" dirty="0"/>
              <a:t>QASM</a:t>
            </a:r>
            <a:r>
              <a:rPr lang="en-US" dirty="0"/>
              <a:t>:  Quantum assembly language (native code for quantum machines)</a:t>
            </a:r>
          </a:p>
        </p:txBody>
      </p:sp>
      <p:graphicFrame>
        <p:nvGraphicFramePr>
          <p:cNvPr id="16" name="Diagram 15">
            <a:extLst>
              <a:ext uri="{FF2B5EF4-FFF2-40B4-BE49-F238E27FC236}">
                <a16:creationId xmlns:a16="http://schemas.microsoft.com/office/drawing/2014/main" id="{AE7FCF0D-49AF-4565-8DBC-A4D179A41F83}"/>
              </a:ext>
            </a:extLst>
          </p:cNvPr>
          <p:cNvGraphicFramePr/>
          <p:nvPr>
            <p:extLst>
              <p:ext uri="{D42A27DB-BD31-4B8C-83A1-F6EECF244321}">
                <p14:modId xmlns:p14="http://schemas.microsoft.com/office/powerpoint/2010/main" val="1992646492"/>
              </p:ext>
            </p:extLst>
          </p:nvPr>
        </p:nvGraphicFramePr>
        <p:xfrm>
          <a:off x="1168251" y="3775693"/>
          <a:ext cx="4206998" cy="26469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3074" name="Picture 2" descr="Image result for magnavox guy on chair blowing hair">
            <a:extLst>
              <a:ext uri="{FF2B5EF4-FFF2-40B4-BE49-F238E27FC236}">
                <a16:creationId xmlns:a16="http://schemas.microsoft.com/office/drawing/2014/main" id="{B74B2A86-00EA-4A4D-A4EF-A259A695BD2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0426" y="4700219"/>
            <a:ext cx="4331112" cy="184052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DA84F6E9-2275-4091-BB52-CC47652066F3}"/>
              </a:ext>
            </a:extLst>
          </p:cNvPr>
          <p:cNvGrpSpPr/>
          <p:nvPr/>
        </p:nvGrpSpPr>
        <p:grpSpPr>
          <a:xfrm>
            <a:off x="3072607" y="2379004"/>
            <a:ext cx="398285" cy="465918"/>
            <a:chOff x="2067456" y="596380"/>
            <a:chExt cx="398285" cy="465918"/>
          </a:xfrm>
        </p:grpSpPr>
        <p:sp>
          <p:nvSpPr>
            <p:cNvPr id="17" name="Arrow: Right 16">
              <a:extLst>
                <a:ext uri="{FF2B5EF4-FFF2-40B4-BE49-F238E27FC236}">
                  <a16:creationId xmlns:a16="http://schemas.microsoft.com/office/drawing/2014/main" id="{7FBE7056-50D2-4A5D-B932-CD216631F0EA}"/>
                </a:ext>
              </a:extLst>
            </p:cNvPr>
            <p:cNvSpPr/>
            <p:nvPr/>
          </p:nvSpPr>
          <p:spPr>
            <a:xfrm>
              <a:off x="2067456" y="596380"/>
              <a:ext cx="398285" cy="46591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Arrow: Right 4">
              <a:extLst>
                <a:ext uri="{FF2B5EF4-FFF2-40B4-BE49-F238E27FC236}">
                  <a16:creationId xmlns:a16="http://schemas.microsoft.com/office/drawing/2014/main" id="{28A1C866-8758-4ACD-AD3A-76B7BC3D8E4C}"/>
                </a:ext>
              </a:extLst>
            </p:cNvPr>
            <p:cNvSpPr txBox="1"/>
            <p:nvPr/>
          </p:nvSpPr>
          <p:spPr>
            <a:xfrm>
              <a:off x="2067456" y="689564"/>
              <a:ext cx="278800" cy="279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spTree>
    <p:extLst>
      <p:ext uri="{BB962C8B-B14F-4D97-AF65-F5344CB8AC3E}">
        <p14:creationId xmlns:p14="http://schemas.microsoft.com/office/powerpoint/2010/main" val="353191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56614"/>
            <a:ext cx="9720072" cy="1499616"/>
          </a:xfrm>
        </p:spPr>
        <p:txBody>
          <a:bodyPr>
            <a:normAutofit fontScale="90000"/>
          </a:bodyPr>
          <a:lstStyle/>
          <a:p>
            <a:r>
              <a:rPr lang="en-US" dirty="0"/>
              <a:t>What we learned, blob edition:  IF you have a good idea, it will be ingested by the big 3…</a:t>
            </a:r>
          </a:p>
        </p:txBody>
      </p:sp>
      <p:pic>
        <p:nvPicPr>
          <p:cNvPr id="5" name="Picture 2" descr="Image result for pocket knife with too many tools">
            <a:extLst>
              <a:ext uri="{FF2B5EF4-FFF2-40B4-BE49-F238E27FC236}">
                <a16:creationId xmlns:a16="http://schemas.microsoft.com/office/drawing/2014/main" id="{7A282774-C7AE-49A8-857D-4DF0DD861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20" y="2284491"/>
            <a:ext cx="499110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ocketknife">
            <a:extLst>
              <a:ext uri="{FF2B5EF4-FFF2-40B4-BE49-F238E27FC236}">
                <a16:creationId xmlns:a16="http://schemas.microsoft.com/office/drawing/2014/main" id="{265C8D25-6F31-4ED9-899B-A180A0C39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13405">
            <a:off x="8318529" y="2717239"/>
            <a:ext cx="3511718" cy="1755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rench">
            <a:extLst>
              <a:ext uri="{FF2B5EF4-FFF2-40B4-BE49-F238E27FC236}">
                <a16:creationId xmlns:a16="http://schemas.microsoft.com/office/drawing/2014/main" id="{E41001EC-C482-4944-A222-68EFD8F2D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56676">
            <a:off x="7044090" y="3903494"/>
            <a:ext cx="2944727" cy="2761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BD31EE5-3C01-4B37-A799-927151058D6A}"/>
              </a:ext>
            </a:extLst>
          </p:cNvPr>
          <p:cNvSpPr/>
          <p:nvPr/>
        </p:nvSpPr>
        <p:spPr>
          <a:xfrm>
            <a:off x="449262" y="1803400"/>
            <a:ext cx="4512261"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Big 3 (Oracle, IBM, MS)</a:t>
            </a:r>
          </a:p>
        </p:txBody>
      </p:sp>
      <p:sp>
        <p:nvSpPr>
          <p:cNvPr id="10" name="Rectangle 9">
            <a:extLst>
              <a:ext uri="{FF2B5EF4-FFF2-40B4-BE49-F238E27FC236}">
                <a16:creationId xmlns:a16="http://schemas.microsoft.com/office/drawing/2014/main" id="{27DD99AF-0ACD-4D9D-A511-02018705FEDB}"/>
              </a:ext>
            </a:extLst>
          </p:cNvPr>
          <p:cNvSpPr/>
          <p:nvPr/>
        </p:nvSpPr>
        <p:spPr>
          <a:xfrm>
            <a:off x="8102143" y="4432881"/>
            <a:ext cx="2753667" cy="1200329"/>
          </a:xfrm>
          <a:prstGeom prst="rect">
            <a:avLst/>
          </a:prstGeom>
          <a:noFill/>
        </p:spPr>
        <p:txBody>
          <a:bodyPr wrap="square" lIns="91440" tIns="45720" rIns="91440" bIns="45720">
            <a:spAutoFit/>
          </a:bodyPr>
          <a:lstStyle/>
          <a:p>
            <a:pPr algn="r"/>
            <a:r>
              <a:rPr lang="en-US" sz="3600" i="1" dirty="0">
                <a:ln w="0"/>
                <a:effectLst>
                  <a:outerShdw blurRad="38100" dist="19050" dir="2700000" algn="tl" rotWithShape="0">
                    <a:schemeClr val="dk1">
                      <a:alpha val="40000"/>
                    </a:schemeClr>
                  </a:outerShdw>
                </a:effectLst>
              </a:rPr>
              <a:t>Your Favorite DB Tech</a:t>
            </a:r>
          </a:p>
        </p:txBody>
      </p:sp>
      <p:sp>
        <p:nvSpPr>
          <p:cNvPr id="11" name="Rectangle 10">
            <a:extLst>
              <a:ext uri="{FF2B5EF4-FFF2-40B4-BE49-F238E27FC236}">
                <a16:creationId xmlns:a16="http://schemas.microsoft.com/office/drawing/2014/main" id="{167A1F17-9796-4235-88BC-38DAA818B29F}"/>
              </a:ext>
            </a:extLst>
          </p:cNvPr>
          <p:cNvSpPr/>
          <p:nvPr/>
        </p:nvSpPr>
        <p:spPr>
          <a:xfrm>
            <a:off x="9751134" y="2515222"/>
            <a:ext cx="1763880" cy="646331"/>
          </a:xfrm>
          <a:prstGeom prst="rect">
            <a:avLst/>
          </a:prstGeom>
          <a:noFill/>
        </p:spPr>
        <p:txBody>
          <a:bodyPr wrap="square" lIns="91440" tIns="45720" rIns="91440" bIns="45720">
            <a:spAutoFit/>
          </a:bodyPr>
          <a:lstStyle/>
          <a:p>
            <a:pPr algn="ctr"/>
            <a:r>
              <a:rPr lang="en-US" sz="3600" i="1" dirty="0" err="1">
                <a:ln w="0"/>
                <a:effectLst>
                  <a:outerShdw blurRad="38100" dist="19050" dir="2700000" algn="tl" rotWithShape="0">
                    <a:schemeClr val="dk1">
                      <a:alpha val="40000"/>
                    </a:schemeClr>
                  </a:outerShdw>
                </a:effectLst>
              </a:rPr>
              <a:t>MapD</a:t>
            </a:r>
            <a:endParaRPr lang="en-US" sz="3600" i="1" dirty="0">
              <a:ln w="0"/>
              <a:effectLst>
                <a:outerShdw blurRad="38100" dist="19050" dir="2700000" algn="tl" rotWithShape="0">
                  <a:schemeClr val="dk1">
                    <a:alpha val="40000"/>
                  </a:schemeClr>
                </a:outerShdw>
              </a:effectLst>
            </a:endParaRPr>
          </a:p>
        </p:txBody>
      </p:sp>
      <p:sp>
        <p:nvSpPr>
          <p:cNvPr id="7" name="Arrow: Chevron 6">
            <a:extLst>
              <a:ext uri="{FF2B5EF4-FFF2-40B4-BE49-F238E27FC236}">
                <a16:creationId xmlns:a16="http://schemas.microsoft.com/office/drawing/2014/main" id="{65548260-E267-4DCA-8BD4-C6DE1A7DA425}"/>
              </a:ext>
            </a:extLst>
          </p:cNvPr>
          <p:cNvSpPr/>
          <p:nvPr/>
        </p:nvSpPr>
        <p:spPr>
          <a:xfrm flipH="1">
            <a:off x="5642811" y="3489160"/>
            <a:ext cx="794084" cy="943721"/>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BFE79E4-E30E-40FA-90E6-6766083DD373}"/>
              </a:ext>
            </a:extLst>
          </p:cNvPr>
          <p:cNvSpPr/>
          <p:nvPr/>
        </p:nvSpPr>
        <p:spPr>
          <a:xfrm>
            <a:off x="7199875" y="1803400"/>
            <a:ext cx="1222643"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Niche</a:t>
            </a:r>
          </a:p>
        </p:txBody>
      </p:sp>
      <p:sp>
        <p:nvSpPr>
          <p:cNvPr id="8" name="TextBox 7">
            <a:extLst>
              <a:ext uri="{FF2B5EF4-FFF2-40B4-BE49-F238E27FC236}">
                <a16:creationId xmlns:a16="http://schemas.microsoft.com/office/drawing/2014/main" id="{5DCB8106-8FF8-41D6-B11C-2A2E7803E74A}"/>
              </a:ext>
            </a:extLst>
          </p:cNvPr>
          <p:cNvSpPr txBox="1"/>
          <p:nvPr/>
        </p:nvSpPr>
        <p:spPr>
          <a:xfrm>
            <a:off x="587310" y="6027816"/>
            <a:ext cx="7646196" cy="646331"/>
          </a:xfrm>
          <a:prstGeom prst="rect">
            <a:avLst/>
          </a:prstGeom>
          <a:noFill/>
        </p:spPr>
        <p:txBody>
          <a:bodyPr wrap="none" rtlCol="0">
            <a:spAutoFit/>
          </a:bodyPr>
          <a:lstStyle/>
          <a:p>
            <a:r>
              <a:rPr lang="en-US" dirty="0"/>
              <a:t>In-memory:  MS </a:t>
            </a:r>
            <a:r>
              <a:rPr lang="en-US" dirty="0" err="1"/>
              <a:t>Hekaton</a:t>
            </a:r>
            <a:r>
              <a:rPr lang="en-US" dirty="0"/>
              <a:t>, IBM DB2 and Oracle (since 11) have in-memory options</a:t>
            </a:r>
          </a:p>
          <a:p>
            <a:r>
              <a:rPr lang="en-US" dirty="0"/>
              <a:t>GPU optimization:  IBM D2, </a:t>
            </a:r>
            <a:r>
              <a:rPr lang="en-US" dirty="0" err="1"/>
              <a:t>Kinetica</a:t>
            </a:r>
            <a:r>
              <a:rPr lang="en-US" dirty="0"/>
              <a:t> + MS Azure</a:t>
            </a:r>
          </a:p>
        </p:txBody>
      </p:sp>
      <p:sp>
        <p:nvSpPr>
          <p:cNvPr id="3" name="TextBox 2">
            <a:extLst>
              <a:ext uri="{FF2B5EF4-FFF2-40B4-BE49-F238E27FC236}">
                <a16:creationId xmlns:a16="http://schemas.microsoft.com/office/drawing/2014/main" id="{E7CB7D68-28F5-4B8A-ADA6-AAB7C33302A5}"/>
              </a:ext>
            </a:extLst>
          </p:cNvPr>
          <p:cNvSpPr txBox="1"/>
          <p:nvPr/>
        </p:nvSpPr>
        <p:spPr>
          <a:xfrm>
            <a:off x="508420" y="2379686"/>
            <a:ext cx="1436915" cy="923330"/>
          </a:xfrm>
          <a:prstGeom prst="rect">
            <a:avLst/>
          </a:prstGeom>
          <a:noFill/>
        </p:spPr>
        <p:txBody>
          <a:bodyPr wrap="square" rtlCol="0">
            <a:spAutoFit/>
          </a:bodyPr>
          <a:lstStyle/>
          <a:p>
            <a:r>
              <a:rPr lang="en-US" dirty="0"/>
              <a:t>All your whitepapers  belong to us.</a:t>
            </a:r>
          </a:p>
        </p:txBody>
      </p:sp>
    </p:spTree>
    <p:extLst>
      <p:ext uri="{BB962C8B-B14F-4D97-AF65-F5344CB8AC3E}">
        <p14:creationId xmlns:p14="http://schemas.microsoft.com/office/powerpoint/2010/main" val="1040628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721-06B9-46C6-B6D9-FF763F9F7232}"/>
              </a:ext>
            </a:extLst>
          </p:cNvPr>
          <p:cNvSpPr>
            <a:spLocks noGrp="1"/>
          </p:cNvSpPr>
          <p:nvPr>
            <p:ph type="title"/>
          </p:nvPr>
        </p:nvSpPr>
        <p:spPr>
          <a:xfrm>
            <a:off x="855680" y="252660"/>
            <a:ext cx="6050440" cy="929793"/>
          </a:xfrm>
        </p:spPr>
        <p:txBody>
          <a:bodyPr>
            <a:normAutofit/>
          </a:bodyPr>
          <a:lstStyle/>
          <a:p>
            <a:r>
              <a:rPr lang="en-US" sz="3600" dirty="0">
                <a:solidFill>
                  <a:srgbClr val="0070C0"/>
                </a:solidFill>
              </a:rPr>
              <a:t>What we learned, NON-blob edition:</a:t>
            </a:r>
          </a:p>
        </p:txBody>
      </p:sp>
      <p:sp>
        <p:nvSpPr>
          <p:cNvPr id="3" name="Content Placeholder 2">
            <a:extLst>
              <a:ext uri="{FF2B5EF4-FFF2-40B4-BE49-F238E27FC236}">
                <a16:creationId xmlns:a16="http://schemas.microsoft.com/office/drawing/2014/main" id="{2A3B89EA-2CFA-4D6F-8847-469DE084B40E}"/>
              </a:ext>
            </a:extLst>
          </p:cNvPr>
          <p:cNvSpPr>
            <a:spLocks noGrp="1"/>
          </p:cNvSpPr>
          <p:nvPr>
            <p:ph idx="1"/>
          </p:nvPr>
        </p:nvSpPr>
        <p:spPr>
          <a:xfrm>
            <a:off x="783495" y="1155038"/>
            <a:ext cx="6824967" cy="5474362"/>
          </a:xfrm>
        </p:spPr>
        <p:txBody>
          <a:bodyPr>
            <a:normAutofit fontScale="85000" lnSpcReduction="20000"/>
          </a:bodyPr>
          <a:lstStyle/>
          <a:p>
            <a:pPr>
              <a:buFont typeface="Wingdings" panose="05000000000000000000" pitchFamily="2" charset="2"/>
              <a:buChar char="q"/>
            </a:pPr>
            <a:r>
              <a:rPr lang="en-US" sz="3200" dirty="0"/>
              <a:t>Innovations often arise from solutions tailored to a specific problem domain</a:t>
            </a:r>
          </a:p>
          <a:p>
            <a:pPr marL="0" indent="0">
              <a:buNone/>
            </a:pPr>
            <a:endParaRPr lang="en-US" sz="900" dirty="0"/>
          </a:p>
          <a:p>
            <a:pPr marL="128016" lvl="1" indent="0">
              <a:buNone/>
            </a:pPr>
            <a:r>
              <a:rPr lang="en-US" sz="2800" dirty="0" err="1">
                <a:solidFill>
                  <a:srgbClr val="0070C0"/>
                </a:solidFill>
              </a:rPr>
              <a:t>Mapd</a:t>
            </a:r>
            <a:r>
              <a:rPr lang="en-US" sz="2800" dirty="0">
                <a:solidFill>
                  <a:srgbClr val="0070C0"/>
                </a:solidFill>
              </a:rPr>
              <a:t> - PHD candidate wanted to analyze tweets during the Arab Spring</a:t>
            </a:r>
          </a:p>
          <a:p>
            <a:pPr lvl="2">
              <a:buFont typeface="Wingdings" panose="05000000000000000000" pitchFamily="2" charset="2"/>
              <a:buChar char="q"/>
            </a:pPr>
            <a:r>
              <a:rPr lang="en-US" sz="2000" dirty="0"/>
              <a:t>Needs:  fast, handle very large real-time datasets, excel at visualization</a:t>
            </a:r>
          </a:p>
          <a:p>
            <a:pPr lvl="2">
              <a:buFont typeface="Wingdings" panose="05000000000000000000" pitchFamily="2" charset="2"/>
              <a:buChar char="q"/>
            </a:pPr>
            <a:r>
              <a:rPr lang="en-US" sz="2000" dirty="0"/>
              <a:t>Not needed/prioritized:  persistence</a:t>
            </a:r>
          </a:p>
          <a:p>
            <a:pPr lvl="2">
              <a:buFont typeface="Wingdings" panose="05000000000000000000" pitchFamily="2" charset="2"/>
              <a:buChar char="q"/>
            </a:pPr>
            <a:r>
              <a:rPr lang="en-US" sz="2000" dirty="0"/>
              <a:t>Solutions:  in-memory, GPU optimization</a:t>
            </a:r>
          </a:p>
          <a:p>
            <a:pPr lvl="2">
              <a:buFont typeface="Wingdings" panose="05000000000000000000" pitchFamily="2" charset="2"/>
              <a:buChar char="q"/>
            </a:pPr>
            <a:endParaRPr lang="en-US" sz="2000" dirty="0"/>
          </a:p>
          <a:p>
            <a:pPr>
              <a:buFont typeface="Wingdings" panose="05000000000000000000" pitchFamily="2" charset="2"/>
              <a:buChar char="q"/>
            </a:pPr>
            <a:r>
              <a:rPr lang="en-US" sz="2800" dirty="0"/>
              <a:t>No solution is strictly better than another, there are only tradeoffs</a:t>
            </a:r>
          </a:p>
          <a:p>
            <a:pPr>
              <a:buFont typeface="Wingdings" panose="05000000000000000000" pitchFamily="2" charset="2"/>
              <a:buChar char="q"/>
            </a:pPr>
            <a:r>
              <a:rPr lang="en-US" sz="2800" dirty="0"/>
              <a:t>Use of GPU allows optimization/ implementation of algorithms that benefit from the parallel nature of the processors (i.e. bucket select)</a:t>
            </a:r>
          </a:p>
          <a:p>
            <a:pPr>
              <a:buFont typeface="Wingdings" panose="05000000000000000000" pitchFamily="2" charset="2"/>
              <a:buChar char="q"/>
            </a:pPr>
            <a:r>
              <a:rPr lang="en-US" sz="2800" dirty="0"/>
              <a:t>In addition to cost-based query optimizations, there are hardware and other low-level optimizations available (kernel fusion, loop fusion, pipeline push, etc.)</a:t>
            </a:r>
          </a:p>
        </p:txBody>
      </p:sp>
      <p:pic>
        <p:nvPicPr>
          <p:cNvPr id="6" name="Content Placeholder 3">
            <a:hlinkClick r:id="rId2"/>
            <a:extLst>
              <a:ext uri="{FF2B5EF4-FFF2-40B4-BE49-F238E27FC236}">
                <a16:creationId xmlns:a16="http://schemas.microsoft.com/office/drawing/2014/main" id="{1EDF3BDC-B16C-4DA6-9992-F9B59A052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463" y="592502"/>
            <a:ext cx="4555473" cy="5980928"/>
          </a:xfrm>
          <a:prstGeom prst="rect">
            <a:avLst/>
          </a:prstGeom>
        </p:spPr>
      </p:pic>
    </p:spTree>
    <p:extLst>
      <p:ext uri="{BB962C8B-B14F-4D97-AF65-F5344CB8AC3E}">
        <p14:creationId xmlns:p14="http://schemas.microsoft.com/office/powerpoint/2010/main" val="406157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07571"/>
            <a:ext cx="9601200" cy="1057398"/>
          </a:xfrm>
        </p:spPr>
        <p:txBody>
          <a:bodyPr/>
          <a:lstStyle/>
          <a:p>
            <a:pPr algn="ctr"/>
            <a:r>
              <a:rPr lang="en-US" dirty="0">
                <a:latin typeface="Tw Cen MT Condensed" panose="020B0606020104020203" pitchFamily="34" charset="0"/>
                <a:cs typeface="Times New Roman" panose="02020603050405020304" pitchFamily="18" charset="0"/>
              </a:rPr>
              <a:t>Objectives</a:t>
            </a:r>
            <a:endParaRPr lang="en-GB" dirty="0">
              <a:latin typeface="Tw Cen MT Condensed" panose="020B0606020104020203" pitchFamily="34" charset="0"/>
              <a:cs typeface="Times New Roman" panose="02020603050405020304" pitchFamily="18" charset="0"/>
            </a:endParaRPr>
          </a:p>
        </p:txBody>
      </p:sp>
      <p:sp>
        <p:nvSpPr>
          <p:cNvPr id="3" name="Content Placeholder 2"/>
          <p:cNvSpPr>
            <a:spLocks noGrp="1"/>
          </p:cNvSpPr>
          <p:nvPr>
            <p:ph idx="1"/>
          </p:nvPr>
        </p:nvSpPr>
        <p:spPr>
          <a:xfrm>
            <a:off x="1219199" y="1894114"/>
            <a:ext cx="10134600" cy="4815444"/>
          </a:xfrm>
        </p:spPr>
        <p:txBody>
          <a:bodyPr>
            <a:normAutofit/>
          </a:bodyPr>
          <a:lstStyle/>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To understand the effectiveness of </a:t>
            </a:r>
            <a:r>
              <a:rPr lang="en-US" sz="2800" dirty="0" err="1">
                <a:latin typeface="Tw Cen MT" panose="020B0602020104020603" pitchFamily="34" charset="0"/>
                <a:cs typeface="Times New Roman" panose="02020603050405020304" pitchFamily="18" charset="0"/>
              </a:rPr>
              <a:t>MapD</a:t>
            </a:r>
            <a:r>
              <a:rPr lang="en-US" sz="2800" dirty="0">
                <a:latin typeface="Tw Cen MT" panose="020B0602020104020603" pitchFamily="34" charset="0"/>
                <a:cs typeface="Times New Roman" panose="02020603050405020304" pitchFamily="18" charset="0"/>
              </a:rPr>
              <a:t> in graphics processing units (GPU);</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To review the data storage, architecture, and access systems used in </a:t>
            </a:r>
            <a:r>
              <a:rPr lang="en-US" sz="2800" dirty="0" err="1">
                <a:latin typeface="Tw Cen MT" panose="020B0602020104020603" pitchFamily="34" charset="0"/>
                <a:cs typeface="Times New Roman" panose="02020603050405020304" pitchFamily="18" charset="0"/>
              </a:rPr>
              <a:t>MapD</a:t>
            </a:r>
            <a:r>
              <a:rPr lang="en-US" sz="2800" dirty="0">
                <a:latin typeface="Tw Cen MT" panose="020B0602020104020603" pitchFamily="34" charset="0"/>
                <a:cs typeface="Times New Roman" panose="02020603050405020304" pitchFamily="18" charset="0"/>
              </a:rPr>
              <a:t>;</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To understand the strengths and weaknesses of </a:t>
            </a:r>
            <a:r>
              <a:rPr lang="en-US" sz="2800" dirty="0" err="1">
                <a:latin typeface="Tw Cen MT" panose="020B0602020104020603" pitchFamily="34" charset="0"/>
                <a:cs typeface="Times New Roman" panose="02020603050405020304" pitchFamily="18" charset="0"/>
              </a:rPr>
              <a:t>MapD</a:t>
            </a:r>
            <a:r>
              <a:rPr lang="en-US" sz="2800" dirty="0">
                <a:latin typeface="Tw Cen MT" panose="020B0602020104020603" pitchFamily="34" charset="0"/>
                <a:cs typeface="Times New Roman" panose="02020603050405020304" pitchFamily="18" charset="0"/>
              </a:rPr>
              <a:t>.</a:t>
            </a:r>
          </a:p>
          <a:p>
            <a:pPr marL="0" indent="0">
              <a:buNone/>
            </a:pPr>
            <a:endParaRPr lang="en-US" sz="2800" dirty="0">
              <a:latin typeface="Tw Cen MT" panose="020B0602020104020603" pitchFamily="34" charset="0"/>
              <a:cs typeface="Times New Roman" panose="02020603050405020304" pitchFamily="18" charset="0"/>
            </a:endParaRPr>
          </a:p>
          <a:p>
            <a:pPr marL="0" indent="0">
              <a:buNone/>
            </a:pPr>
            <a:r>
              <a:rPr lang="en-GB" dirty="0">
                <a:solidFill>
                  <a:srgbClr val="0070C0"/>
                </a:solidFill>
                <a:latin typeface="Tw Cen MT" panose="020B0602020104020603" pitchFamily="34" charset="0"/>
                <a:cs typeface="Times New Roman" panose="02020603050405020304" pitchFamily="18" charset="0"/>
              </a:rPr>
              <a:t>The objectives of this project are manifold. First, it will attempt to understand the effectiveness of </a:t>
            </a: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in GPUs. Then it will review the data storage, architecture, and access systems used in </a:t>
            </a: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Finally, it will compare </a:t>
            </a: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to traditional technologies and decipher its strengths and weaknesses.</a:t>
            </a:r>
          </a:p>
        </p:txBody>
      </p:sp>
    </p:spTree>
    <p:extLst>
      <p:ext uri="{BB962C8B-B14F-4D97-AF65-F5344CB8AC3E}">
        <p14:creationId xmlns:p14="http://schemas.microsoft.com/office/powerpoint/2010/main" val="111804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94657"/>
            <a:ext cx="9601200" cy="949532"/>
          </a:xfrm>
        </p:spPr>
        <p:txBody>
          <a:bodyPr/>
          <a:lstStyle/>
          <a:p>
            <a:pPr algn="ctr"/>
            <a:r>
              <a:rPr lang="en-US" dirty="0">
                <a:latin typeface="Tw Cen MT Condensed" panose="020B0606020104020203" pitchFamily="34" charset="0"/>
                <a:cs typeface="Times New Roman" panose="02020603050405020304" pitchFamily="18" charset="0"/>
              </a:rPr>
              <a:t>Overview of </a:t>
            </a:r>
            <a:r>
              <a:rPr lang="en-US" dirty="0" err="1">
                <a:latin typeface="Tw Cen MT Condensed" panose="020B0606020104020203" pitchFamily="34" charset="0"/>
                <a:cs typeface="Times New Roman" panose="02020603050405020304" pitchFamily="18" charset="0"/>
              </a:rPr>
              <a:t>MapD</a:t>
            </a:r>
            <a:endParaRPr lang="en-GB" dirty="0">
              <a:latin typeface="Tw Cen MT Condensed" panose="020B0606020104020203" pitchFamily="34" charset="0"/>
              <a:cs typeface="Times New Roman" panose="02020603050405020304" pitchFamily="18" charset="0"/>
            </a:endParaRPr>
          </a:p>
        </p:txBody>
      </p:sp>
      <p:sp>
        <p:nvSpPr>
          <p:cNvPr id="3" name="Content Placeholder 2"/>
          <p:cNvSpPr>
            <a:spLocks noGrp="1"/>
          </p:cNvSpPr>
          <p:nvPr>
            <p:ph idx="1"/>
          </p:nvPr>
        </p:nvSpPr>
        <p:spPr>
          <a:xfrm>
            <a:off x="1262742" y="1972790"/>
            <a:ext cx="9742715" cy="4482441"/>
          </a:xfrm>
        </p:spPr>
        <p:txBody>
          <a:bodyPr>
            <a:normAutofit/>
          </a:bodyPr>
          <a:lstStyle/>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A visualization and database platform which uses the power of GPUs to process data faster;</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Used to instantly analyze large amounts of data;</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Improves performance of systems.</a:t>
            </a:r>
          </a:p>
          <a:p>
            <a:endParaRPr lang="en-US" sz="3600" dirty="0">
              <a:latin typeface="Tw Cen MT" panose="020B0602020104020603" pitchFamily="34" charset="0"/>
              <a:cs typeface="Times New Roman" panose="02020603050405020304" pitchFamily="18" charset="0"/>
            </a:endParaRPr>
          </a:p>
          <a:p>
            <a:pPr marL="0" indent="0">
              <a:buNone/>
            </a:pPr>
            <a:r>
              <a:rPr lang="en-GB" dirty="0">
                <a:solidFill>
                  <a:srgbClr val="0070C0"/>
                </a:solidFill>
                <a:latin typeface="Tw Cen MT" panose="020B0602020104020603" pitchFamily="34" charset="0"/>
                <a:cs typeface="Times New Roman" panose="02020603050405020304" pitchFamily="18" charset="0"/>
              </a:rPr>
              <a:t>So now the question comes, what is </a:t>
            </a: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a:t>
            </a: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is a visualization and database platform which uses the power of GPUs and causes faster data processing. In doing so, it exponentially improves the performance of systems. It is primarily used to instantly analyze large amounts of data.</a:t>
            </a:r>
          </a:p>
        </p:txBody>
      </p:sp>
    </p:spTree>
    <p:extLst>
      <p:ext uri="{BB962C8B-B14F-4D97-AF65-F5344CB8AC3E}">
        <p14:creationId xmlns:p14="http://schemas.microsoft.com/office/powerpoint/2010/main" val="411702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262" y="827313"/>
            <a:ext cx="9601200" cy="1121229"/>
          </a:xfrm>
        </p:spPr>
        <p:txBody>
          <a:bodyPr/>
          <a:lstStyle/>
          <a:p>
            <a:pPr algn="ctr"/>
            <a:r>
              <a:rPr lang="en-US" dirty="0">
                <a:latin typeface="Tw Cen MT Condensed" panose="020B0606020104020203" pitchFamily="34" charset="0"/>
                <a:cs typeface="Times New Roman" panose="02020603050405020304" pitchFamily="18" charset="0"/>
              </a:rPr>
              <a:t>Data Management Functions of </a:t>
            </a:r>
            <a:r>
              <a:rPr lang="en-US" dirty="0" err="1">
                <a:latin typeface="Tw Cen MT Condensed" panose="020B0606020104020203" pitchFamily="34" charset="0"/>
                <a:cs typeface="Times New Roman" panose="02020603050405020304" pitchFamily="18" charset="0"/>
              </a:rPr>
              <a:t>MapD</a:t>
            </a:r>
            <a:endParaRPr lang="en-GB" dirty="0">
              <a:latin typeface="Tw Cen MT Condensed" panose="020B0606020104020203" pitchFamily="34" charset="0"/>
              <a:cs typeface="Times New Roman" panose="02020603050405020304" pitchFamily="18" charset="0"/>
            </a:endParaRPr>
          </a:p>
        </p:txBody>
      </p:sp>
      <p:sp>
        <p:nvSpPr>
          <p:cNvPr id="3" name="Content Placeholder 2"/>
          <p:cNvSpPr>
            <a:spLocks noGrp="1"/>
          </p:cNvSpPr>
          <p:nvPr>
            <p:ph idx="1"/>
          </p:nvPr>
        </p:nvSpPr>
        <p:spPr>
          <a:xfrm>
            <a:off x="1229096" y="2133600"/>
            <a:ext cx="9569533" cy="4564082"/>
          </a:xfrm>
        </p:spPr>
        <p:txBody>
          <a:bodyPr>
            <a:normAutofit/>
          </a:bodyPr>
          <a:lstStyle/>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Processes information in GPUs;</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Facilitates video rendering;</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Helps communication by making database management systems process data;</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Performs analytics of data.</a:t>
            </a:r>
          </a:p>
          <a:p>
            <a:pPr marL="0" indent="0">
              <a:buNone/>
            </a:pPr>
            <a:endParaRPr lang="en-US" dirty="0">
              <a:latin typeface="Tw Cen MT" panose="020B0602020104020603" pitchFamily="34" charset="0"/>
              <a:cs typeface="Times New Roman" panose="02020603050405020304" pitchFamily="18" charset="0"/>
            </a:endParaRPr>
          </a:p>
          <a:p>
            <a:pPr marL="0" indent="0">
              <a:buNone/>
            </a:pP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has many functions that are used in data management. It processes information in GPUs and performs data analysis. </a:t>
            </a:r>
            <a:r>
              <a:rPr lang="en-GB" dirty="0" err="1">
                <a:solidFill>
                  <a:srgbClr val="0070C0"/>
                </a:solidFill>
                <a:latin typeface="Tw Cen MT" panose="020B0602020104020603" pitchFamily="34" charset="0"/>
                <a:cs typeface="Times New Roman" panose="02020603050405020304" pitchFamily="18" charset="0"/>
              </a:rPr>
              <a:t>MapD</a:t>
            </a:r>
            <a:r>
              <a:rPr lang="en-GB" dirty="0">
                <a:solidFill>
                  <a:srgbClr val="0070C0"/>
                </a:solidFill>
                <a:latin typeface="Tw Cen MT" panose="020B0602020104020603" pitchFamily="34" charset="0"/>
                <a:cs typeface="Times New Roman" panose="02020603050405020304" pitchFamily="18" charset="0"/>
              </a:rPr>
              <a:t> is also used in video rendering. It helps communication as well by faster processing of data, and thereby facilitates learning and performance.</a:t>
            </a:r>
          </a:p>
        </p:txBody>
      </p:sp>
    </p:spTree>
    <p:extLst>
      <p:ext uri="{BB962C8B-B14F-4D97-AF65-F5344CB8AC3E}">
        <p14:creationId xmlns:p14="http://schemas.microsoft.com/office/powerpoint/2010/main" val="240631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231" y="761999"/>
            <a:ext cx="9601200" cy="1157349"/>
          </a:xfrm>
        </p:spPr>
        <p:txBody>
          <a:bodyPr/>
          <a:lstStyle/>
          <a:p>
            <a:pPr algn="ctr"/>
            <a:r>
              <a:rPr lang="en-US" dirty="0">
                <a:latin typeface="Tw Cen MT Condensed" panose="020B0606020104020203" pitchFamily="34" charset="0"/>
                <a:cs typeface="Times New Roman" panose="02020603050405020304" pitchFamily="18" charset="0"/>
              </a:rPr>
              <a:t>Architecture, Data Storage, and Access</a:t>
            </a:r>
            <a:endParaRPr lang="en-GB" dirty="0">
              <a:latin typeface="Tw Cen MT Condensed" panose="020B0606020104020203" pitchFamily="34" charset="0"/>
              <a:cs typeface="Times New Roman" panose="02020603050405020304" pitchFamily="18" charset="0"/>
            </a:endParaRPr>
          </a:p>
        </p:txBody>
      </p:sp>
      <p:sp>
        <p:nvSpPr>
          <p:cNvPr id="3" name="Content Placeholder 2"/>
          <p:cNvSpPr>
            <a:spLocks noGrp="1"/>
          </p:cNvSpPr>
          <p:nvPr>
            <p:ph idx="1"/>
          </p:nvPr>
        </p:nvSpPr>
        <p:spPr>
          <a:xfrm>
            <a:off x="1228105" y="1919349"/>
            <a:ext cx="9450780" cy="4677394"/>
          </a:xfrm>
        </p:spPr>
        <p:txBody>
          <a:bodyPr>
            <a:noAutofit/>
          </a:bodyPr>
          <a:lstStyle/>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Data is passed on through GPU frames;</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SQL queries are divided up into small chunks and then combined at the end;</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Data is stored in datasets arranged in rows;</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Data is accessed using GPU frames, by being mapped on top of the frames.</a:t>
            </a:r>
          </a:p>
          <a:p>
            <a:pPr marL="0" indent="0">
              <a:buNone/>
            </a:pPr>
            <a:r>
              <a:rPr lang="en-US" sz="2000" dirty="0">
                <a:solidFill>
                  <a:srgbClr val="0070C0"/>
                </a:solidFill>
                <a:latin typeface="Tw Cen MT" panose="020B0602020104020603" pitchFamily="34" charset="0"/>
                <a:cs typeface="Times New Roman" panose="02020603050405020304" pitchFamily="18" charset="0"/>
              </a:rPr>
              <a:t>This portion talks about the technology and architecture of data storage and access in </a:t>
            </a:r>
            <a:r>
              <a:rPr lang="en-US" sz="2000" dirty="0" err="1">
                <a:solidFill>
                  <a:srgbClr val="0070C0"/>
                </a:solidFill>
                <a:latin typeface="Tw Cen MT" panose="020B0602020104020603" pitchFamily="34" charset="0"/>
                <a:cs typeface="Times New Roman" panose="02020603050405020304" pitchFamily="18" charset="0"/>
              </a:rPr>
              <a:t>MapD</a:t>
            </a:r>
            <a:r>
              <a:rPr lang="en-US" sz="2000" dirty="0">
                <a:solidFill>
                  <a:srgbClr val="0070C0"/>
                </a:solidFill>
                <a:latin typeface="Tw Cen MT" panose="020B0602020104020603" pitchFamily="34" charset="0"/>
                <a:cs typeface="Times New Roman" panose="02020603050405020304" pitchFamily="18" charset="0"/>
              </a:rPr>
              <a:t>. First, data is passed through the GPU frames. After that, SQL queries are divided into small chunks and sorted in datasets, which are then arranged in rows. This data is combined together at the end. This data can be accessed by using GPU frames, as they are mapped on top of the frames.</a:t>
            </a:r>
            <a:endParaRPr lang="en-GB" sz="2000" dirty="0">
              <a:solidFill>
                <a:srgbClr val="0070C0"/>
              </a:solidFill>
              <a:latin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88302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413" y="642256"/>
            <a:ext cx="9601200" cy="1148443"/>
          </a:xfrm>
        </p:spPr>
        <p:txBody>
          <a:bodyPr/>
          <a:lstStyle/>
          <a:p>
            <a:pPr algn="ctr"/>
            <a:r>
              <a:rPr lang="en-US" dirty="0">
                <a:latin typeface="Tw Cen MT Condensed" panose="020B0606020104020203" pitchFamily="34" charset="0"/>
                <a:cs typeface="Times New Roman" panose="02020603050405020304" pitchFamily="18" charset="0"/>
              </a:rPr>
              <a:t>Strengths and Weaknesses</a:t>
            </a:r>
            <a:endParaRPr lang="en-GB" dirty="0">
              <a:latin typeface="Tw Cen MT Condensed" panose="020B0606020104020203" pitchFamily="34" charset="0"/>
              <a:cs typeface="Times New Roman" panose="02020603050405020304" pitchFamily="18" charset="0"/>
            </a:endParaRPr>
          </a:p>
        </p:txBody>
      </p:sp>
      <p:sp>
        <p:nvSpPr>
          <p:cNvPr id="3" name="Content Placeholder 2"/>
          <p:cNvSpPr>
            <a:spLocks noGrp="1"/>
          </p:cNvSpPr>
          <p:nvPr>
            <p:ph idx="1"/>
          </p:nvPr>
        </p:nvSpPr>
        <p:spPr>
          <a:xfrm>
            <a:off x="1181594" y="1883227"/>
            <a:ext cx="10346377" cy="4822371"/>
          </a:xfrm>
        </p:spPr>
        <p:txBody>
          <a:bodyPr>
            <a:normAutofit fontScale="92500" lnSpcReduction="10000"/>
          </a:bodyPr>
          <a:lstStyle/>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RDBMS is mostly used for storage of data.  </a:t>
            </a:r>
            <a:r>
              <a:rPr lang="en-US" sz="2800" dirty="0" err="1">
                <a:latin typeface="Tw Cen MT" panose="020B0602020104020603" pitchFamily="34" charset="0"/>
                <a:cs typeface="Times New Roman" panose="02020603050405020304" pitchFamily="18" charset="0"/>
              </a:rPr>
              <a:t>MapD</a:t>
            </a:r>
            <a:r>
              <a:rPr lang="en-US" sz="2800" dirty="0">
                <a:latin typeface="Tw Cen MT" panose="020B0602020104020603" pitchFamily="34" charset="0"/>
                <a:cs typeface="Times New Roman" panose="02020603050405020304" pitchFamily="18" charset="0"/>
              </a:rPr>
              <a:t> can help with advanced tasks like processing and analytics;</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RDBMS can only present data in form of relations. </a:t>
            </a:r>
            <a:r>
              <a:rPr lang="en-US" sz="2800" dirty="0" err="1">
                <a:latin typeface="Tw Cen MT" panose="020B0602020104020603" pitchFamily="34" charset="0"/>
                <a:cs typeface="Times New Roman" panose="02020603050405020304" pitchFamily="18" charset="0"/>
              </a:rPr>
              <a:t>MapD</a:t>
            </a:r>
            <a:r>
              <a:rPr lang="en-US" sz="2800" dirty="0">
                <a:latin typeface="Tw Cen MT" panose="020B0602020104020603" pitchFamily="34" charset="0"/>
                <a:cs typeface="Times New Roman" panose="02020603050405020304" pitchFamily="18" charset="0"/>
              </a:rPr>
              <a:t> can presents the data in any format, as required;</a:t>
            </a:r>
          </a:p>
          <a:p>
            <a:pPr>
              <a:buFont typeface="Wingdings" panose="05000000000000000000" pitchFamily="2" charset="2"/>
              <a:buChar char="Ø"/>
            </a:pPr>
            <a:r>
              <a:rPr lang="en-US" sz="2800" dirty="0">
                <a:latin typeface="Tw Cen MT" panose="020B0602020104020603" pitchFamily="34" charset="0"/>
                <a:cs typeface="Times New Roman" panose="02020603050405020304" pitchFamily="18" charset="0"/>
              </a:rPr>
              <a:t>Data in RDBMS is manipulated in tables, which can be beneficial for someone looking to deal with exclusively that format. This is not the case for </a:t>
            </a:r>
            <a:r>
              <a:rPr lang="en-US" sz="2800" dirty="0" err="1">
                <a:latin typeface="Tw Cen MT" panose="020B0602020104020603" pitchFamily="34" charset="0"/>
                <a:cs typeface="Times New Roman" panose="02020603050405020304" pitchFamily="18" charset="0"/>
              </a:rPr>
              <a:t>MapD</a:t>
            </a:r>
            <a:r>
              <a:rPr lang="en-US" sz="2800" dirty="0">
                <a:latin typeface="Tw Cen MT" panose="020B0602020104020603" pitchFamily="34" charset="0"/>
                <a:cs typeface="Times New Roman" panose="02020603050405020304" pitchFamily="18" charset="0"/>
              </a:rPr>
              <a:t>.</a:t>
            </a:r>
          </a:p>
          <a:p>
            <a:pPr marL="0" indent="0">
              <a:buNone/>
            </a:pPr>
            <a:endParaRPr lang="en-US" dirty="0">
              <a:latin typeface="Tw Cen MT" panose="020B0602020104020603" pitchFamily="34" charset="0"/>
              <a:cs typeface="Times New Roman" panose="02020603050405020304" pitchFamily="18" charset="0"/>
            </a:endParaRPr>
          </a:p>
          <a:p>
            <a:pPr marL="0" indent="0">
              <a:buNone/>
            </a:pPr>
            <a:r>
              <a:rPr lang="en-US" dirty="0">
                <a:solidFill>
                  <a:srgbClr val="0070C0"/>
                </a:solidFill>
                <a:latin typeface="Tw Cen MT" panose="020B0602020104020603" pitchFamily="34" charset="0"/>
                <a:cs typeface="Times New Roman" panose="02020603050405020304" pitchFamily="18" charset="0"/>
              </a:rPr>
              <a:t>As can be seen from the above discussion, in many cases, </a:t>
            </a:r>
            <a:r>
              <a:rPr lang="en-US" dirty="0" err="1">
                <a:solidFill>
                  <a:srgbClr val="0070C0"/>
                </a:solidFill>
                <a:latin typeface="Tw Cen MT" panose="020B0602020104020603" pitchFamily="34" charset="0"/>
                <a:cs typeface="Times New Roman" panose="02020603050405020304" pitchFamily="18" charset="0"/>
              </a:rPr>
              <a:t>MapD</a:t>
            </a:r>
            <a:r>
              <a:rPr lang="en-US" dirty="0">
                <a:solidFill>
                  <a:srgbClr val="0070C0"/>
                </a:solidFill>
                <a:latin typeface="Tw Cen MT" panose="020B0602020104020603" pitchFamily="34" charset="0"/>
                <a:cs typeface="Times New Roman" panose="02020603050405020304" pitchFamily="18" charset="0"/>
              </a:rPr>
              <a:t> is preferable over traditional technologies like RDBMS. For example, RDBMS can only help in the storage of data, but </a:t>
            </a:r>
            <a:r>
              <a:rPr lang="en-US" dirty="0" err="1">
                <a:solidFill>
                  <a:srgbClr val="0070C0"/>
                </a:solidFill>
                <a:latin typeface="Tw Cen MT" panose="020B0602020104020603" pitchFamily="34" charset="0"/>
                <a:cs typeface="Times New Roman" panose="02020603050405020304" pitchFamily="18" charset="0"/>
              </a:rPr>
              <a:t>MapD</a:t>
            </a:r>
            <a:r>
              <a:rPr lang="en-US" dirty="0">
                <a:solidFill>
                  <a:srgbClr val="0070C0"/>
                </a:solidFill>
                <a:latin typeface="Tw Cen MT" panose="020B0602020104020603" pitchFamily="34" charset="0"/>
                <a:cs typeface="Times New Roman" panose="02020603050405020304" pitchFamily="18" charset="0"/>
              </a:rPr>
              <a:t> can do other tasks like processing and analysis on top of that. RDBMS also presents data only in the form of relations, unlike </a:t>
            </a:r>
            <a:r>
              <a:rPr lang="en-US" dirty="0" err="1">
                <a:solidFill>
                  <a:srgbClr val="0070C0"/>
                </a:solidFill>
                <a:latin typeface="Tw Cen MT" panose="020B0602020104020603" pitchFamily="34" charset="0"/>
                <a:cs typeface="Times New Roman" panose="02020603050405020304" pitchFamily="18" charset="0"/>
              </a:rPr>
              <a:t>MapD</a:t>
            </a:r>
            <a:r>
              <a:rPr lang="en-US" dirty="0">
                <a:solidFill>
                  <a:srgbClr val="0070C0"/>
                </a:solidFill>
                <a:latin typeface="Tw Cen MT" panose="020B0602020104020603" pitchFamily="34" charset="0"/>
                <a:cs typeface="Times New Roman" panose="02020603050405020304" pitchFamily="18" charset="0"/>
              </a:rPr>
              <a:t>, which can provide the data in any format, as requested. Data in RDBMS is manipulated exclusively in table format, which can be beneficial for someone looking to work in simple formats. However, </a:t>
            </a:r>
            <a:r>
              <a:rPr lang="en-US" dirty="0" err="1">
                <a:solidFill>
                  <a:srgbClr val="0070C0"/>
                </a:solidFill>
                <a:latin typeface="Tw Cen MT" panose="020B0602020104020603" pitchFamily="34" charset="0"/>
                <a:cs typeface="Times New Roman" panose="02020603050405020304" pitchFamily="18" charset="0"/>
              </a:rPr>
              <a:t>MapD</a:t>
            </a:r>
            <a:r>
              <a:rPr lang="en-US" dirty="0">
                <a:solidFill>
                  <a:srgbClr val="0070C0"/>
                </a:solidFill>
                <a:latin typeface="Tw Cen MT" panose="020B0602020104020603" pitchFamily="34" charset="0"/>
                <a:cs typeface="Times New Roman" panose="02020603050405020304" pitchFamily="18" charset="0"/>
              </a:rPr>
              <a:t> uses better technology in data manipulation.</a:t>
            </a:r>
            <a:endParaRPr lang="en-GB" dirty="0">
              <a:solidFill>
                <a:srgbClr val="0070C0"/>
              </a:solidFill>
              <a:latin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15293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9E56-6F2C-483F-9B8A-284A5ACE9A26}"/>
              </a:ext>
            </a:extLst>
          </p:cNvPr>
          <p:cNvSpPr>
            <a:spLocks noGrp="1"/>
          </p:cNvSpPr>
          <p:nvPr>
            <p:ph type="title"/>
          </p:nvPr>
        </p:nvSpPr>
        <p:spPr/>
        <p:txBody>
          <a:bodyPr/>
          <a:lstStyle/>
          <a:p>
            <a:r>
              <a:rPr lang="en-US" dirty="0" err="1"/>
              <a:t>MapD</a:t>
            </a:r>
            <a:r>
              <a:rPr lang="en-US" dirty="0"/>
              <a:t> Optimizations</a:t>
            </a:r>
          </a:p>
        </p:txBody>
      </p:sp>
      <p:sp>
        <p:nvSpPr>
          <p:cNvPr id="3" name="Content Placeholder 2">
            <a:extLst>
              <a:ext uri="{FF2B5EF4-FFF2-40B4-BE49-F238E27FC236}">
                <a16:creationId xmlns:a16="http://schemas.microsoft.com/office/drawing/2014/main" id="{2E564A33-C3F8-43FC-B126-D92D408DA482}"/>
              </a:ext>
            </a:extLst>
          </p:cNvPr>
          <p:cNvSpPr>
            <a:spLocks noGrp="1"/>
          </p:cNvSpPr>
          <p:nvPr>
            <p:ph idx="1"/>
          </p:nvPr>
        </p:nvSpPr>
        <p:spPr/>
        <p:txBody>
          <a:bodyPr/>
          <a:lstStyle/>
          <a:p>
            <a:r>
              <a:rPr lang="en-US" dirty="0"/>
              <a:t>Apache Calcite</a:t>
            </a:r>
          </a:p>
        </p:txBody>
      </p:sp>
    </p:spTree>
    <p:extLst>
      <p:ext uri="{BB962C8B-B14F-4D97-AF65-F5344CB8AC3E}">
        <p14:creationId xmlns:p14="http://schemas.microsoft.com/office/powerpoint/2010/main" val="404250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257B-2E9E-4F73-B32F-43F6C8DFB3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ECBF38-EA21-4C00-B020-8D8516C93F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4360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3873</TotalTime>
  <Words>1327</Words>
  <Application>Microsoft Office PowerPoint</Application>
  <PresentationFormat>Widescreen</PresentationFormat>
  <Paragraphs>172</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Times New Roman</vt:lpstr>
      <vt:lpstr>Tw Cen MT</vt:lpstr>
      <vt:lpstr>Tw Cen MT Condensed</vt:lpstr>
      <vt:lpstr>Wingdings</vt:lpstr>
      <vt:lpstr>Wingdings 3</vt:lpstr>
      <vt:lpstr>Integral</vt:lpstr>
      <vt:lpstr>Group 1 </vt:lpstr>
      <vt:lpstr>GPU optimized, in-memory column-store database + VISUALIZATION TOOL</vt:lpstr>
      <vt:lpstr>Objectives</vt:lpstr>
      <vt:lpstr>Overview of MapD</vt:lpstr>
      <vt:lpstr>Data Management Functions of MapD</vt:lpstr>
      <vt:lpstr>Architecture, Data Storage, and Access</vt:lpstr>
      <vt:lpstr>Strengths and Weaknesses</vt:lpstr>
      <vt:lpstr>MapD Optimizations</vt:lpstr>
      <vt:lpstr>PowerPoint Presentation</vt:lpstr>
      <vt:lpstr>PowerPoint Presentation</vt:lpstr>
      <vt:lpstr>PowerPoint Presentation</vt:lpstr>
      <vt:lpstr>Other considerations</vt:lpstr>
      <vt:lpstr>Query compiling in mapd</vt:lpstr>
      <vt:lpstr>Query Compiling in mapd</vt:lpstr>
      <vt:lpstr>Mapd vs. traditional dmbs compiler infrastructure</vt:lpstr>
      <vt:lpstr>Compiled vs. interpreted</vt:lpstr>
      <vt:lpstr>Low level vs. high level compilER</vt:lpstr>
      <vt:lpstr>JIT vs. non-optimized low level compiler</vt:lpstr>
      <vt:lpstr>PowerPoint Presentation</vt:lpstr>
      <vt:lpstr>QUANTUM Query Compiling?</vt:lpstr>
      <vt:lpstr>What we learned, blob edition:  IF you have a good idea, it will be ingested by the big 3…</vt:lpstr>
      <vt:lpstr>What we learned, NON-blob edition: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PK Family</dc:creator>
  <cp:lastModifiedBy>PK Family</cp:lastModifiedBy>
  <cp:revision>159</cp:revision>
  <dcterms:created xsi:type="dcterms:W3CDTF">2017-10-07T06:12:05Z</dcterms:created>
  <dcterms:modified xsi:type="dcterms:W3CDTF">2017-10-18T04:43:28Z</dcterms:modified>
</cp:coreProperties>
</file>