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48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416B-1ED8-4C79-969B-8039A7C47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B0A8B-5C00-46EE-B6DC-5B70C2D7B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39DF3-C8CE-4A20-92B2-E91BBD5C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894-DD17-4F07-AAC6-73BC94AE0F52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8307D-6CDA-444A-86EC-BFE3FD37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8A5E-7A0E-453A-B85E-1253876D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0ADA-3631-45BE-B283-F81A069A87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457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D5D4-D666-43D4-8CF2-AA292D0E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8A9BF-C951-4920-A9E6-5374D049B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1F892-A761-44EC-B5B7-136B82DA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894-DD17-4F07-AAC6-73BC94AE0F52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D611D-2160-4567-8E03-F0AE40BC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1197-BCDA-4697-B289-B2B77B99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0ADA-3631-45BE-B283-F81A069A87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123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A4CD7-DC51-48F0-925B-076058B9C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4D71D-882A-4669-A8DD-AB303754F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C97B-A1C2-401C-AA27-E5B7E162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894-DD17-4F07-AAC6-73BC94AE0F52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402A7-41C1-48EB-A523-E605665E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4848B-DC5A-4FB2-92D6-0744E68A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0ADA-3631-45BE-B283-F81A069A87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764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BEF3-F220-4E87-BD9C-0947CC94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D94-AA3A-4C70-A078-48F7F9D7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86E0B-CB07-4B52-909B-4AFA37C1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894-DD17-4F07-AAC6-73BC94AE0F52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D727D-16A8-4E98-8666-B597FFE1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DBEBA-BD20-42A3-9CD1-85CA0D60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0ADA-3631-45BE-B283-F81A069A87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933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A19D-D066-454D-9C5C-5F186FAF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946E-7DE3-4EC4-B19E-F73DF4FF8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99D9-46C0-40EE-AF20-43BADD5A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894-DD17-4F07-AAC6-73BC94AE0F52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7F7A8-E7E1-4B0B-A83D-10269898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5D06D-C9A7-4146-92CF-8F0B9338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0ADA-3631-45BE-B283-F81A069A87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074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DCCB-C347-49E1-917C-03352AFE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31C9-7CC4-4966-9E18-621E4CDB8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AAD50-C251-4D90-8E0C-66CE3BFFE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7C1FD-0468-4F78-8B11-9E711101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894-DD17-4F07-AAC6-73BC94AE0F52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81515-4C8E-4583-B93B-0BBFAD39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6BC07-C529-4A70-AC2B-535BC1C6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0ADA-3631-45BE-B283-F81A069A87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283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A461-BC94-4B86-BF73-245A539A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680B5-4663-433D-889A-7505850F0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AADB8-6F99-4848-8F12-AEFD41E47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69FEB-9156-4B89-83A6-6743F79DB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B15AB-B591-4420-B018-5EE986076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17349-B863-4238-A49A-EEA2B4A0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894-DD17-4F07-AAC6-73BC94AE0F52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E8216-4427-4C8B-A410-DEB52641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E2302-D8F2-489F-851D-BC533C9D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0ADA-3631-45BE-B283-F81A069A87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958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ADD0-D543-4952-819C-0401114D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73E6A-F761-4580-9375-39264A72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894-DD17-4F07-AAC6-73BC94AE0F52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61797-ABC6-4CD1-BF23-E9A7238D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06545-46CE-4EBE-AB22-D39546F6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0ADA-3631-45BE-B283-F81A069A87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121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1B5A7-F3AE-4DB7-9C6F-758EB51E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894-DD17-4F07-AAC6-73BC94AE0F52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6C220-B048-4B0C-8C12-6535A763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2D2E4-F889-4EDA-8068-5B7229F3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0ADA-3631-45BE-B283-F81A069A87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540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09A9-3887-459B-A86F-5AB072D9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78F3-22B6-48B7-9A74-FFAECB134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90B72-1BD9-4403-BF6A-43D0D43D1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18FCC-1962-4C0B-BC5C-8B6048AD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894-DD17-4F07-AAC6-73BC94AE0F52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697DD-33A8-4B6B-B239-DA7FDAA6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73C0B-092A-4CEF-BF21-3C4149A6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0ADA-3631-45BE-B283-F81A069A87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021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3EA3-077D-4986-9716-236FB66C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A0BA6-FA48-41BE-BC57-8B3987E13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CFD7D-87BB-446D-8FF9-105BF2084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CEF37-59C7-4E68-B762-AA8A53FC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894-DD17-4F07-AAC6-73BC94AE0F52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E87F1-BFF4-4518-A907-665BB344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08EA2-5820-443A-9C08-EB5F48AD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0ADA-3631-45BE-B283-F81A069A87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271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550BA-CCFE-44CE-ADA9-5BB69E22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EC365-6DDF-470C-B738-BE96A030E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AC39C-D7EE-4A6F-926F-E4844B758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8E894-DD17-4F07-AAC6-73BC94AE0F52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FBF3-001A-4A33-9FC5-EA21CDDC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6BEB-5846-4B9E-913E-2D50F2DA1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0ADA-3631-45BE-B283-F81A069A87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377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EC31157-CE2F-4042-85F0-764C1B87D8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BAF867-23D6-419C-8E71-8E63234DD196}"/>
              </a:ext>
            </a:extLst>
          </p:cNvPr>
          <p:cNvSpPr/>
          <p:nvPr/>
        </p:nvSpPr>
        <p:spPr>
          <a:xfrm>
            <a:off x="1" y="298171"/>
            <a:ext cx="12192000" cy="964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546EC0-BB1A-4FC1-8690-7842B9F3A579}"/>
              </a:ext>
            </a:extLst>
          </p:cNvPr>
          <p:cNvSpPr txBox="1"/>
          <p:nvPr/>
        </p:nvSpPr>
        <p:spPr>
          <a:xfrm>
            <a:off x="248479" y="321448"/>
            <a:ext cx="506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>
                  <a:solidFill>
                    <a:schemeClr val="bg1"/>
                  </a:solidFill>
                </a:ln>
                <a:noFill/>
              </a:rPr>
              <a:t>8</a:t>
            </a:r>
            <a:endParaRPr lang="en-ID" sz="5400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689C0F-82B7-458F-9A32-899D1EBEFF5A}"/>
              </a:ext>
            </a:extLst>
          </p:cNvPr>
          <p:cNvSpPr txBox="1"/>
          <p:nvPr/>
        </p:nvSpPr>
        <p:spPr>
          <a:xfrm>
            <a:off x="268357" y="445311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Ma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13CDA9-261B-4C3F-A286-D60F19052859}"/>
              </a:ext>
            </a:extLst>
          </p:cNvPr>
          <p:cNvSpPr txBox="1"/>
          <p:nvPr/>
        </p:nvSpPr>
        <p:spPr>
          <a:xfrm>
            <a:off x="278296" y="631922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47CEFF-B32E-423D-BF3E-10B2FCCE811E}"/>
              </a:ext>
            </a:extLst>
          </p:cNvPr>
          <p:cNvSpPr txBox="1"/>
          <p:nvPr/>
        </p:nvSpPr>
        <p:spPr>
          <a:xfrm>
            <a:off x="298175" y="786771"/>
            <a:ext cx="4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DI</a:t>
            </a:r>
            <a:endParaRPr lang="en-ID" dirty="0">
              <a:latin typeface="Algerian" panose="04020705040A02060702" pitchFamily="8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C6899E-868C-4998-BD91-94A64A25B04D}"/>
              </a:ext>
            </a:extLst>
          </p:cNvPr>
          <p:cNvCxnSpPr>
            <a:cxnSpLocks/>
          </p:cNvCxnSpPr>
          <p:nvPr/>
        </p:nvCxnSpPr>
        <p:spPr>
          <a:xfrm>
            <a:off x="11246068" y="462905"/>
            <a:ext cx="0" cy="576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483A3D-D851-457E-BD07-E23C7288F9BB}"/>
              </a:ext>
            </a:extLst>
          </p:cNvPr>
          <p:cNvSpPr txBox="1"/>
          <p:nvPr/>
        </p:nvSpPr>
        <p:spPr>
          <a:xfrm>
            <a:off x="9743093" y="518751"/>
            <a:ext cx="149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BERANDA</a:t>
            </a:r>
            <a:endParaRPr lang="en-ID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527314-F6B3-49A3-B978-874225F3A467}"/>
              </a:ext>
            </a:extLst>
          </p:cNvPr>
          <p:cNvSpPr txBox="1"/>
          <p:nvPr/>
        </p:nvSpPr>
        <p:spPr>
          <a:xfrm>
            <a:off x="11266064" y="487973"/>
            <a:ext cx="103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QUIZ</a:t>
            </a:r>
            <a:endParaRPr lang="en-ID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056330-7F66-4FB0-9ECB-9E373C6520EA}"/>
              </a:ext>
            </a:extLst>
          </p:cNvPr>
          <p:cNvSpPr txBox="1"/>
          <p:nvPr/>
        </p:nvSpPr>
        <p:spPr>
          <a:xfrm>
            <a:off x="884584" y="1908312"/>
            <a:ext cx="4512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(A)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Penghidupan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(B) Bintang </a:t>
            </a:r>
            <a:r>
              <a:rPr lang="en-US" dirty="0" err="1"/>
              <a:t>Kehidupan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(C)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dan </a:t>
            </a:r>
            <a:r>
              <a:rPr lang="en-US" dirty="0" err="1"/>
              <a:t>Sinar</a:t>
            </a:r>
            <a:r>
              <a:rPr lang="en-US" dirty="0"/>
              <a:t> </a:t>
            </a:r>
            <a:r>
              <a:rPr lang="en-US" dirty="0" err="1"/>
              <a:t>Rembulan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(D)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Kehidupan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B4211-200B-4A8D-B600-E49AEB190B56}"/>
              </a:ext>
            </a:extLst>
          </p:cNvPr>
          <p:cNvSpPr txBox="1"/>
          <p:nvPr/>
        </p:nvSpPr>
        <p:spPr>
          <a:xfrm>
            <a:off x="755374" y="1539772"/>
            <a:ext cx="88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Manakah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pengetian</a:t>
            </a:r>
            <a:r>
              <a:rPr lang="en-US" dirty="0"/>
              <a:t>/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 </a:t>
            </a:r>
            <a:r>
              <a:rPr lang="en-US" dirty="0" err="1"/>
              <a:t>Garing</a:t>
            </a:r>
            <a:r>
              <a:rPr lang="en-US" dirty="0"/>
              <a:t> …….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DE8B8C-03B7-44E7-A26E-29A3429AD3BF}"/>
              </a:ext>
            </a:extLst>
          </p:cNvPr>
          <p:cNvSpPr txBox="1"/>
          <p:nvPr/>
        </p:nvSpPr>
        <p:spPr>
          <a:xfrm>
            <a:off x="725557" y="3829554"/>
            <a:ext cx="88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Batang</a:t>
            </a:r>
            <a:r>
              <a:rPr lang="en-US" dirty="0"/>
              <a:t> </a:t>
            </a:r>
            <a:r>
              <a:rPr lang="en-US" dirty="0" err="1"/>
              <a:t>Garing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 yang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…….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AB857B-5D4C-4CDC-B73D-715C80186BFB}"/>
              </a:ext>
            </a:extLst>
          </p:cNvPr>
          <p:cNvSpPr txBox="1"/>
          <p:nvPr/>
        </p:nvSpPr>
        <p:spPr>
          <a:xfrm>
            <a:off x="884584" y="4198886"/>
            <a:ext cx="4512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(A) </a:t>
            </a:r>
            <a:r>
              <a:rPr lang="en-US" dirty="0" err="1"/>
              <a:t>Pedang</a:t>
            </a:r>
            <a:r>
              <a:rPr lang="en-US" dirty="0"/>
              <a:t> Excalibur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(B) Mata </a:t>
            </a:r>
            <a:r>
              <a:rPr lang="en-US" dirty="0" err="1"/>
              <a:t>Tombak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Atas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(C) </a:t>
            </a:r>
            <a:r>
              <a:rPr lang="en-US" dirty="0" err="1"/>
              <a:t>Palu</a:t>
            </a:r>
            <a:r>
              <a:rPr lang="en-US" dirty="0"/>
              <a:t> </a:t>
            </a:r>
            <a:r>
              <a:rPr lang="en-US" dirty="0" err="1"/>
              <a:t>Godam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(D) Trisula / </a:t>
            </a:r>
            <a:r>
              <a:rPr lang="en-US" dirty="0" err="1"/>
              <a:t>Tombak</a:t>
            </a:r>
            <a:r>
              <a:rPr lang="en-US" dirty="0"/>
              <a:t> Poseidon</a:t>
            </a:r>
            <a:endParaRPr lang="en-ID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E265702E-3E95-4352-BAA0-3F7FE6DE517E}"/>
              </a:ext>
            </a:extLst>
          </p:cNvPr>
          <p:cNvSpPr/>
          <p:nvPr/>
        </p:nvSpPr>
        <p:spPr>
          <a:xfrm>
            <a:off x="3279913" y="2825700"/>
            <a:ext cx="258417" cy="198783"/>
          </a:xfrm>
          <a:prstGeom prst="star5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EB621784-E47A-4979-B7A1-F98B18F2A300}"/>
              </a:ext>
            </a:extLst>
          </p:cNvPr>
          <p:cNvSpPr/>
          <p:nvPr/>
        </p:nvSpPr>
        <p:spPr>
          <a:xfrm>
            <a:off x="4207565" y="4546844"/>
            <a:ext cx="258417" cy="198783"/>
          </a:xfrm>
          <a:prstGeom prst="star5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3028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EC31157-CE2F-4042-85F0-764C1B87D8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BAF867-23D6-419C-8E71-8E63234DD196}"/>
              </a:ext>
            </a:extLst>
          </p:cNvPr>
          <p:cNvSpPr/>
          <p:nvPr/>
        </p:nvSpPr>
        <p:spPr>
          <a:xfrm>
            <a:off x="1" y="298171"/>
            <a:ext cx="12192000" cy="964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546EC0-BB1A-4FC1-8690-7842B9F3A579}"/>
              </a:ext>
            </a:extLst>
          </p:cNvPr>
          <p:cNvSpPr txBox="1"/>
          <p:nvPr/>
        </p:nvSpPr>
        <p:spPr>
          <a:xfrm>
            <a:off x="248479" y="321448"/>
            <a:ext cx="506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>
                  <a:solidFill>
                    <a:schemeClr val="bg1"/>
                  </a:solidFill>
                </a:ln>
                <a:noFill/>
              </a:rPr>
              <a:t>8</a:t>
            </a:r>
            <a:endParaRPr lang="en-ID" sz="5400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689C0F-82B7-458F-9A32-899D1EBEFF5A}"/>
              </a:ext>
            </a:extLst>
          </p:cNvPr>
          <p:cNvSpPr txBox="1"/>
          <p:nvPr/>
        </p:nvSpPr>
        <p:spPr>
          <a:xfrm>
            <a:off x="268357" y="445311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Ma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13CDA9-261B-4C3F-A286-D60F19052859}"/>
              </a:ext>
            </a:extLst>
          </p:cNvPr>
          <p:cNvSpPr txBox="1"/>
          <p:nvPr/>
        </p:nvSpPr>
        <p:spPr>
          <a:xfrm>
            <a:off x="278296" y="631922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47CEFF-B32E-423D-BF3E-10B2FCCE811E}"/>
              </a:ext>
            </a:extLst>
          </p:cNvPr>
          <p:cNvSpPr txBox="1"/>
          <p:nvPr/>
        </p:nvSpPr>
        <p:spPr>
          <a:xfrm>
            <a:off x="298175" y="786771"/>
            <a:ext cx="4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DI</a:t>
            </a:r>
            <a:endParaRPr lang="en-ID" dirty="0">
              <a:latin typeface="Algerian" panose="04020705040A02060702" pitchFamily="8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C6899E-868C-4998-BD91-94A64A25B04D}"/>
              </a:ext>
            </a:extLst>
          </p:cNvPr>
          <p:cNvCxnSpPr>
            <a:cxnSpLocks/>
          </p:cNvCxnSpPr>
          <p:nvPr/>
        </p:nvCxnSpPr>
        <p:spPr>
          <a:xfrm>
            <a:off x="11246068" y="462905"/>
            <a:ext cx="0" cy="576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483A3D-D851-457E-BD07-E23C7288F9BB}"/>
              </a:ext>
            </a:extLst>
          </p:cNvPr>
          <p:cNvSpPr txBox="1"/>
          <p:nvPr/>
        </p:nvSpPr>
        <p:spPr>
          <a:xfrm>
            <a:off x="9743093" y="518751"/>
            <a:ext cx="149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BERANDA</a:t>
            </a:r>
            <a:endParaRPr lang="en-ID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527314-F6B3-49A3-B978-874225F3A467}"/>
              </a:ext>
            </a:extLst>
          </p:cNvPr>
          <p:cNvSpPr txBox="1"/>
          <p:nvPr/>
        </p:nvSpPr>
        <p:spPr>
          <a:xfrm>
            <a:off x="11266064" y="487973"/>
            <a:ext cx="103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QUIZ</a:t>
            </a:r>
            <a:endParaRPr lang="en-ID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056330-7F66-4FB0-9ECB-9E373C6520EA}"/>
              </a:ext>
            </a:extLst>
          </p:cNvPr>
          <p:cNvSpPr txBox="1"/>
          <p:nvPr/>
        </p:nvSpPr>
        <p:spPr>
          <a:xfrm>
            <a:off x="874644" y="2206483"/>
            <a:ext cx="8060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(A) Karna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Pohon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sesuai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melambangkan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Ranying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Hatalla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Langit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(B) Karna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 </a:t>
            </a:r>
            <a:r>
              <a:rPr lang="en-US" dirty="0" err="1"/>
              <a:t>garing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di </a:t>
            </a:r>
            <a:r>
              <a:rPr lang="en-US" dirty="0" err="1"/>
              <a:t>gambar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(C) Karna </a:t>
            </a:r>
            <a:r>
              <a:rPr lang="en-US" dirty="0" err="1"/>
              <a:t>Pohonya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keren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(D)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selera</a:t>
            </a:r>
            <a:r>
              <a:rPr lang="en-US" dirty="0"/>
              <a:t> para </a:t>
            </a:r>
            <a:r>
              <a:rPr lang="en-US" dirty="0" err="1"/>
              <a:t>leluhur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B4211-200B-4A8D-B600-E49AEB190B56}"/>
              </a:ext>
            </a:extLst>
          </p:cNvPr>
          <p:cNvSpPr txBox="1"/>
          <p:nvPr/>
        </p:nvSpPr>
        <p:spPr>
          <a:xfrm>
            <a:off x="755374" y="1539772"/>
            <a:ext cx="8808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 </a:t>
            </a:r>
            <a:r>
              <a:rPr lang="en-US" dirty="0" err="1"/>
              <a:t>garing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symbol, </a:t>
            </a:r>
            <a:r>
              <a:rPr lang="en-US" dirty="0" err="1"/>
              <a:t>padahal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pohon-pohon</a:t>
            </a:r>
            <a:r>
              <a:rPr lang="en-US" dirty="0"/>
              <a:t> </a:t>
            </a:r>
            <a:r>
              <a:rPr lang="en-US" dirty="0" err="1"/>
              <a:t>lainya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kalimantan</a:t>
            </a:r>
            <a:r>
              <a:rPr lang="en-US" dirty="0"/>
              <a:t> …….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DE8B8C-03B7-44E7-A26E-29A3429AD3BF}"/>
              </a:ext>
            </a:extLst>
          </p:cNvPr>
          <p:cNvSpPr txBox="1"/>
          <p:nvPr/>
        </p:nvSpPr>
        <p:spPr>
          <a:xfrm>
            <a:off x="725557" y="3829554"/>
            <a:ext cx="929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 </a:t>
            </a:r>
            <a:r>
              <a:rPr lang="en-US" dirty="0" err="1"/>
              <a:t>garing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3 </a:t>
            </a:r>
            <a:r>
              <a:rPr lang="en-US" dirty="0" err="1"/>
              <a:t>buah</a:t>
            </a:r>
            <a:r>
              <a:rPr lang="en-US" dirty="0"/>
              <a:t> arti yang </a:t>
            </a:r>
            <a:r>
              <a:rPr lang="en-US" dirty="0" err="1"/>
              <a:t>melambangkan</a:t>
            </a:r>
            <a:r>
              <a:rPr lang="en-US" dirty="0"/>
              <a:t> symbol Maharaja </a:t>
            </a:r>
            <a:r>
              <a:rPr lang="en-US" dirty="0" err="1"/>
              <a:t>yaitu</a:t>
            </a:r>
            <a:r>
              <a:rPr lang="en-US" dirty="0"/>
              <a:t> …….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AB857B-5D4C-4CDC-B73D-715C80186BFB}"/>
              </a:ext>
            </a:extLst>
          </p:cNvPr>
          <p:cNvSpPr txBox="1"/>
          <p:nvPr/>
        </p:nvSpPr>
        <p:spPr>
          <a:xfrm>
            <a:off x="884584" y="4328094"/>
            <a:ext cx="5834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(A) Maharani </a:t>
            </a:r>
            <a:r>
              <a:rPr lang="en-US" dirty="0" err="1"/>
              <a:t>Sangiang</a:t>
            </a:r>
            <a:r>
              <a:rPr lang="en-US" dirty="0"/>
              <a:t>, </a:t>
            </a:r>
            <a:r>
              <a:rPr lang="en-US" dirty="0" err="1"/>
              <a:t>sangen</a:t>
            </a:r>
            <a:r>
              <a:rPr lang="en-US" dirty="0"/>
              <a:t>, dan Bani/</a:t>
            </a:r>
            <a:r>
              <a:rPr lang="en-US" dirty="0" err="1"/>
              <a:t>Bano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(B) Maharaja </a:t>
            </a:r>
            <a:r>
              <a:rPr lang="en-US" dirty="0" err="1"/>
              <a:t>Sangiang</a:t>
            </a:r>
            <a:r>
              <a:rPr lang="en-US" dirty="0"/>
              <a:t>, </a:t>
            </a:r>
            <a:r>
              <a:rPr lang="en-US" dirty="0" err="1"/>
              <a:t>sangen</a:t>
            </a:r>
            <a:r>
              <a:rPr lang="en-US" dirty="0"/>
              <a:t>, dan </a:t>
            </a:r>
            <a:r>
              <a:rPr lang="en-US" dirty="0" err="1"/>
              <a:t>johan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(C) </a:t>
            </a:r>
            <a:r>
              <a:rPr lang="en-US" dirty="0" err="1"/>
              <a:t>Mahraja</a:t>
            </a:r>
            <a:r>
              <a:rPr lang="en-US" dirty="0"/>
              <a:t> </a:t>
            </a:r>
            <a:r>
              <a:rPr lang="en-US" dirty="0" err="1"/>
              <a:t>Sangen</a:t>
            </a:r>
            <a:r>
              <a:rPr lang="en-US" dirty="0"/>
              <a:t>, </a:t>
            </a:r>
            <a:r>
              <a:rPr lang="en-US" dirty="0" err="1"/>
              <a:t>Sangiang</a:t>
            </a:r>
            <a:r>
              <a:rPr lang="en-US" dirty="0"/>
              <a:t> dan </a:t>
            </a:r>
            <a:r>
              <a:rPr lang="en-US" dirty="0" err="1"/>
              <a:t>Singa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(D) Maharaja </a:t>
            </a:r>
            <a:r>
              <a:rPr lang="en-US" dirty="0" err="1"/>
              <a:t>Sangiang</a:t>
            </a:r>
            <a:r>
              <a:rPr lang="en-US" dirty="0"/>
              <a:t>, </a:t>
            </a:r>
            <a:r>
              <a:rPr lang="en-US" dirty="0" err="1"/>
              <a:t>sangen</a:t>
            </a:r>
            <a:r>
              <a:rPr lang="en-US" dirty="0"/>
              <a:t>, dan Banu/</a:t>
            </a:r>
            <a:r>
              <a:rPr lang="en-US" dirty="0" err="1"/>
              <a:t>Buno</a:t>
            </a:r>
            <a:endParaRPr lang="en-ID" dirty="0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D991AAA6-EF7F-4764-ACD4-F5DA5EEDA6FB}"/>
              </a:ext>
            </a:extLst>
          </p:cNvPr>
          <p:cNvSpPr/>
          <p:nvPr/>
        </p:nvSpPr>
        <p:spPr>
          <a:xfrm>
            <a:off x="8547653" y="2298082"/>
            <a:ext cx="258417" cy="198783"/>
          </a:xfrm>
          <a:prstGeom prst="star5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2321BCDF-0F99-448A-B534-B7AE100034DC}"/>
              </a:ext>
            </a:extLst>
          </p:cNvPr>
          <p:cNvSpPr/>
          <p:nvPr/>
        </p:nvSpPr>
        <p:spPr>
          <a:xfrm>
            <a:off x="5768009" y="5225671"/>
            <a:ext cx="258417" cy="198783"/>
          </a:xfrm>
          <a:prstGeom prst="star5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0481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EC31157-CE2F-4042-85F0-764C1B87D8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BAF867-23D6-419C-8E71-8E63234DD196}"/>
              </a:ext>
            </a:extLst>
          </p:cNvPr>
          <p:cNvSpPr/>
          <p:nvPr/>
        </p:nvSpPr>
        <p:spPr>
          <a:xfrm>
            <a:off x="1" y="298171"/>
            <a:ext cx="12192000" cy="964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546EC0-BB1A-4FC1-8690-7842B9F3A579}"/>
              </a:ext>
            </a:extLst>
          </p:cNvPr>
          <p:cNvSpPr txBox="1"/>
          <p:nvPr/>
        </p:nvSpPr>
        <p:spPr>
          <a:xfrm>
            <a:off x="248479" y="321448"/>
            <a:ext cx="506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>
                  <a:solidFill>
                    <a:schemeClr val="bg1"/>
                  </a:solidFill>
                </a:ln>
                <a:noFill/>
              </a:rPr>
              <a:t>8</a:t>
            </a:r>
            <a:endParaRPr lang="en-ID" sz="5400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689C0F-82B7-458F-9A32-899D1EBEFF5A}"/>
              </a:ext>
            </a:extLst>
          </p:cNvPr>
          <p:cNvSpPr txBox="1"/>
          <p:nvPr/>
        </p:nvSpPr>
        <p:spPr>
          <a:xfrm>
            <a:off x="268357" y="445311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Ma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13CDA9-261B-4C3F-A286-D60F19052859}"/>
              </a:ext>
            </a:extLst>
          </p:cNvPr>
          <p:cNvSpPr txBox="1"/>
          <p:nvPr/>
        </p:nvSpPr>
        <p:spPr>
          <a:xfrm>
            <a:off x="278296" y="631922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47CEFF-B32E-423D-BF3E-10B2FCCE811E}"/>
              </a:ext>
            </a:extLst>
          </p:cNvPr>
          <p:cNvSpPr txBox="1"/>
          <p:nvPr/>
        </p:nvSpPr>
        <p:spPr>
          <a:xfrm>
            <a:off x="298175" y="786771"/>
            <a:ext cx="4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DI</a:t>
            </a:r>
            <a:endParaRPr lang="en-ID" dirty="0">
              <a:latin typeface="Algerian" panose="04020705040A02060702" pitchFamily="8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C6899E-868C-4998-BD91-94A64A25B04D}"/>
              </a:ext>
            </a:extLst>
          </p:cNvPr>
          <p:cNvCxnSpPr>
            <a:cxnSpLocks/>
          </p:cNvCxnSpPr>
          <p:nvPr/>
        </p:nvCxnSpPr>
        <p:spPr>
          <a:xfrm>
            <a:off x="11246068" y="462905"/>
            <a:ext cx="0" cy="576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483A3D-D851-457E-BD07-E23C7288F9BB}"/>
              </a:ext>
            </a:extLst>
          </p:cNvPr>
          <p:cNvSpPr txBox="1"/>
          <p:nvPr/>
        </p:nvSpPr>
        <p:spPr>
          <a:xfrm>
            <a:off x="9743093" y="518751"/>
            <a:ext cx="149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BERANDA</a:t>
            </a:r>
            <a:endParaRPr lang="en-ID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527314-F6B3-49A3-B978-874225F3A467}"/>
              </a:ext>
            </a:extLst>
          </p:cNvPr>
          <p:cNvSpPr txBox="1"/>
          <p:nvPr/>
        </p:nvSpPr>
        <p:spPr>
          <a:xfrm>
            <a:off x="11266064" y="487973"/>
            <a:ext cx="103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QUIZ</a:t>
            </a:r>
            <a:endParaRPr lang="en-ID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056330-7F66-4FB0-9ECB-9E373C6520EA}"/>
              </a:ext>
            </a:extLst>
          </p:cNvPr>
          <p:cNvSpPr txBox="1"/>
          <p:nvPr/>
        </p:nvSpPr>
        <p:spPr>
          <a:xfrm>
            <a:off x="874644" y="2206483"/>
            <a:ext cx="7464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(A) 1879 SM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(B) 1945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(C) 1971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(D) 1871 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B4211-200B-4A8D-B600-E49AEB190B56}"/>
              </a:ext>
            </a:extLst>
          </p:cNvPr>
          <p:cNvSpPr txBox="1"/>
          <p:nvPr/>
        </p:nvSpPr>
        <p:spPr>
          <a:xfrm>
            <a:off x="755374" y="1539772"/>
            <a:ext cx="8808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 </a:t>
            </a:r>
            <a:r>
              <a:rPr lang="en-US" dirty="0" err="1"/>
              <a:t>Garing</a:t>
            </a:r>
            <a:r>
              <a:rPr lang="en-US" dirty="0"/>
              <a:t> punya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berapakah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di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Bahasa </a:t>
            </a:r>
            <a:r>
              <a:rPr lang="en-US" dirty="0" err="1"/>
              <a:t>indonesia</a:t>
            </a:r>
            <a:r>
              <a:rPr lang="en-US" dirty="0"/>
              <a:t> …….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DE8B8C-03B7-44E7-A26E-29A3429AD3BF}"/>
              </a:ext>
            </a:extLst>
          </p:cNvPr>
          <p:cNvSpPr txBox="1"/>
          <p:nvPr/>
        </p:nvSpPr>
        <p:spPr>
          <a:xfrm>
            <a:off x="725557" y="3829554"/>
            <a:ext cx="929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dilambangkan</a:t>
            </a:r>
            <a:r>
              <a:rPr lang="en-US" dirty="0"/>
              <a:t> oleh </a:t>
            </a:r>
            <a:r>
              <a:rPr lang="en-US" dirty="0" err="1"/>
              <a:t>daun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 </a:t>
            </a:r>
            <a:r>
              <a:rPr lang="en-US" dirty="0" err="1"/>
              <a:t>garing</a:t>
            </a:r>
            <a:r>
              <a:rPr lang="en-US" dirty="0"/>
              <a:t> …….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AB857B-5D4C-4CDC-B73D-715C80186BFB}"/>
              </a:ext>
            </a:extLst>
          </p:cNvPr>
          <p:cNvSpPr txBox="1"/>
          <p:nvPr/>
        </p:nvSpPr>
        <p:spPr>
          <a:xfrm>
            <a:off x="874644" y="4198886"/>
            <a:ext cx="5834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(A) </a:t>
            </a:r>
            <a:r>
              <a:rPr lang="en-US" dirty="0" err="1"/>
              <a:t>Kesetiaan</a:t>
            </a:r>
            <a:r>
              <a:rPr lang="en-US" dirty="0"/>
              <a:t> dan </a:t>
            </a:r>
            <a:r>
              <a:rPr lang="en-US" dirty="0" err="1"/>
              <a:t>Keagungan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(B) </a:t>
            </a:r>
            <a:r>
              <a:rPr lang="en-US" dirty="0" err="1"/>
              <a:t>Ekor</a:t>
            </a:r>
            <a:r>
              <a:rPr lang="en-US" dirty="0"/>
              <a:t> </a:t>
            </a:r>
            <a:r>
              <a:rPr lang="en-US" dirty="0" err="1"/>
              <a:t>Burung</a:t>
            </a:r>
            <a:r>
              <a:rPr lang="en-US" dirty="0"/>
              <a:t> </a:t>
            </a:r>
            <a:r>
              <a:rPr lang="en-US" dirty="0" err="1"/>
              <a:t>Enggang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(C) Kesehatan dan </a:t>
            </a:r>
            <a:r>
              <a:rPr lang="en-US" dirty="0" err="1"/>
              <a:t>kesejahteraan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(D) </a:t>
            </a:r>
            <a:r>
              <a:rPr lang="en-US" dirty="0" err="1"/>
              <a:t>Cinta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seribu</a:t>
            </a:r>
            <a:r>
              <a:rPr lang="en-US" dirty="0"/>
              <a:t> </a:t>
            </a:r>
            <a:r>
              <a:rPr lang="en-US" dirty="0" err="1"/>
              <a:t>bayang</a:t>
            </a:r>
            <a:endParaRPr lang="en-ID" dirty="0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EEFA4295-B454-48E2-8268-4326654C2017}"/>
              </a:ext>
            </a:extLst>
          </p:cNvPr>
          <p:cNvSpPr/>
          <p:nvPr/>
        </p:nvSpPr>
        <p:spPr>
          <a:xfrm>
            <a:off x="2100469" y="2806326"/>
            <a:ext cx="258417" cy="198783"/>
          </a:xfrm>
          <a:prstGeom prst="star5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8B5216DC-0D19-4161-B5BB-D188B6DB60EB}"/>
              </a:ext>
            </a:extLst>
          </p:cNvPr>
          <p:cNvSpPr/>
          <p:nvPr/>
        </p:nvSpPr>
        <p:spPr>
          <a:xfrm>
            <a:off x="3662569" y="4568218"/>
            <a:ext cx="258417" cy="198783"/>
          </a:xfrm>
          <a:prstGeom prst="star5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5915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EC31157-CE2F-4042-85F0-764C1B87D8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BAF867-23D6-419C-8E71-8E63234DD196}"/>
              </a:ext>
            </a:extLst>
          </p:cNvPr>
          <p:cNvSpPr/>
          <p:nvPr/>
        </p:nvSpPr>
        <p:spPr>
          <a:xfrm>
            <a:off x="1" y="298171"/>
            <a:ext cx="12192000" cy="964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546EC0-BB1A-4FC1-8690-7842B9F3A579}"/>
              </a:ext>
            </a:extLst>
          </p:cNvPr>
          <p:cNvSpPr txBox="1"/>
          <p:nvPr/>
        </p:nvSpPr>
        <p:spPr>
          <a:xfrm>
            <a:off x="248479" y="321448"/>
            <a:ext cx="506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>
                  <a:solidFill>
                    <a:schemeClr val="bg1"/>
                  </a:solidFill>
                </a:ln>
                <a:noFill/>
              </a:rPr>
              <a:t>8</a:t>
            </a:r>
            <a:endParaRPr lang="en-ID" sz="5400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689C0F-82B7-458F-9A32-899D1EBEFF5A}"/>
              </a:ext>
            </a:extLst>
          </p:cNvPr>
          <p:cNvSpPr txBox="1"/>
          <p:nvPr/>
        </p:nvSpPr>
        <p:spPr>
          <a:xfrm>
            <a:off x="268357" y="445311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Ma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13CDA9-261B-4C3F-A286-D60F19052859}"/>
              </a:ext>
            </a:extLst>
          </p:cNvPr>
          <p:cNvSpPr txBox="1"/>
          <p:nvPr/>
        </p:nvSpPr>
        <p:spPr>
          <a:xfrm>
            <a:off x="278296" y="631922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47CEFF-B32E-423D-BF3E-10B2FCCE811E}"/>
              </a:ext>
            </a:extLst>
          </p:cNvPr>
          <p:cNvSpPr txBox="1"/>
          <p:nvPr/>
        </p:nvSpPr>
        <p:spPr>
          <a:xfrm>
            <a:off x="298175" y="786771"/>
            <a:ext cx="4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DI</a:t>
            </a:r>
            <a:endParaRPr lang="en-ID" dirty="0">
              <a:latin typeface="Algerian" panose="04020705040A02060702" pitchFamily="8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C6899E-868C-4998-BD91-94A64A25B04D}"/>
              </a:ext>
            </a:extLst>
          </p:cNvPr>
          <p:cNvCxnSpPr>
            <a:cxnSpLocks/>
          </p:cNvCxnSpPr>
          <p:nvPr/>
        </p:nvCxnSpPr>
        <p:spPr>
          <a:xfrm>
            <a:off x="11246068" y="462905"/>
            <a:ext cx="0" cy="576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483A3D-D851-457E-BD07-E23C7288F9BB}"/>
              </a:ext>
            </a:extLst>
          </p:cNvPr>
          <p:cNvSpPr txBox="1"/>
          <p:nvPr/>
        </p:nvSpPr>
        <p:spPr>
          <a:xfrm>
            <a:off x="9743093" y="518751"/>
            <a:ext cx="149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BERANDA</a:t>
            </a:r>
            <a:endParaRPr lang="en-ID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527314-F6B3-49A3-B978-874225F3A467}"/>
              </a:ext>
            </a:extLst>
          </p:cNvPr>
          <p:cNvSpPr txBox="1"/>
          <p:nvPr/>
        </p:nvSpPr>
        <p:spPr>
          <a:xfrm>
            <a:off x="11266064" y="487973"/>
            <a:ext cx="103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QUIZ</a:t>
            </a:r>
            <a:endParaRPr lang="en-ID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056330-7F66-4FB0-9ECB-9E373C6520EA}"/>
              </a:ext>
            </a:extLst>
          </p:cNvPr>
          <p:cNvSpPr txBox="1"/>
          <p:nvPr/>
        </p:nvSpPr>
        <p:spPr>
          <a:xfrm>
            <a:off x="874644" y="2206484"/>
            <a:ext cx="6291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(A) Bukit </a:t>
            </a:r>
            <a:r>
              <a:rPr lang="en-US" dirty="0" err="1"/>
              <a:t>Balau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(B) Ujung </a:t>
            </a:r>
            <a:r>
              <a:rPr lang="en-US" dirty="0" err="1"/>
              <a:t>Tombak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(C) Jujutsu </a:t>
            </a:r>
            <a:r>
              <a:rPr lang="en-US" dirty="0" err="1"/>
              <a:t>Genkai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(D) Maharaja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B4211-200B-4A8D-B600-E49AEB190B56}"/>
              </a:ext>
            </a:extLst>
          </p:cNvPr>
          <p:cNvSpPr txBox="1"/>
          <p:nvPr/>
        </p:nvSpPr>
        <p:spPr>
          <a:xfrm>
            <a:off x="755375" y="1539772"/>
            <a:ext cx="610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 </a:t>
            </a:r>
            <a:r>
              <a:rPr lang="en-US" dirty="0" err="1"/>
              <a:t>garing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yang di </a:t>
            </a:r>
            <a:r>
              <a:rPr lang="en-US" dirty="0" err="1"/>
              <a:t>tujuk</a:t>
            </a:r>
            <a:r>
              <a:rPr lang="en-US" dirty="0"/>
              <a:t> oleh </a:t>
            </a:r>
            <a:r>
              <a:rPr lang="en-US" dirty="0" err="1"/>
              <a:t>panah</a:t>
            </a:r>
            <a:r>
              <a:rPr lang="en-US" dirty="0"/>
              <a:t>…….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DE8B8C-03B7-44E7-A26E-29A3429AD3BF}"/>
              </a:ext>
            </a:extLst>
          </p:cNvPr>
          <p:cNvSpPr txBox="1"/>
          <p:nvPr/>
        </p:nvSpPr>
        <p:spPr>
          <a:xfrm>
            <a:off x="725557" y="3829554"/>
            <a:ext cx="929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symbol </a:t>
            </a:r>
            <a:r>
              <a:rPr lang="en-US" dirty="0" err="1"/>
              <a:t>batang</a:t>
            </a:r>
            <a:r>
              <a:rPr lang="en-US" dirty="0"/>
              <a:t> </a:t>
            </a:r>
            <a:r>
              <a:rPr lang="en-US" dirty="0" err="1"/>
              <a:t>garing</a:t>
            </a:r>
            <a:r>
              <a:rPr lang="en-US" dirty="0"/>
              <a:t> …….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AB857B-5D4C-4CDC-B73D-715C80186BFB}"/>
              </a:ext>
            </a:extLst>
          </p:cNvPr>
          <p:cNvSpPr txBox="1"/>
          <p:nvPr/>
        </p:nvSpPr>
        <p:spPr>
          <a:xfrm>
            <a:off x="884584" y="4367850"/>
            <a:ext cx="5834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(A) </a:t>
            </a:r>
            <a:r>
              <a:rPr lang="en-US" dirty="0" err="1"/>
              <a:t>Melambangkan</a:t>
            </a:r>
            <a:r>
              <a:rPr lang="en-US" dirty="0"/>
              <a:t> 3 Maharaja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(B) </a:t>
            </a:r>
            <a:r>
              <a:rPr lang="en-US" dirty="0" err="1"/>
              <a:t>Melambangkan</a:t>
            </a:r>
            <a:r>
              <a:rPr lang="en-US" dirty="0"/>
              <a:t> </a:t>
            </a:r>
            <a:r>
              <a:rPr lang="en-US" dirty="0" err="1"/>
              <a:t>Ekor</a:t>
            </a:r>
            <a:r>
              <a:rPr lang="en-US" dirty="0"/>
              <a:t> </a:t>
            </a:r>
            <a:r>
              <a:rPr lang="en-US" dirty="0" err="1"/>
              <a:t>Burung</a:t>
            </a:r>
            <a:r>
              <a:rPr lang="en-US" dirty="0"/>
              <a:t> </a:t>
            </a:r>
            <a:r>
              <a:rPr lang="en-US" dirty="0" err="1"/>
              <a:t>Enggang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(C) </a:t>
            </a:r>
            <a:r>
              <a:rPr lang="en-US" dirty="0" err="1"/>
              <a:t>Melambangkan</a:t>
            </a:r>
            <a:r>
              <a:rPr lang="en-US" dirty="0"/>
              <a:t> </a:t>
            </a:r>
            <a:r>
              <a:rPr lang="en-US" dirty="0" err="1"/>
              <a:t>Keputusasaan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(D) </a:t>
            </a:r>
            <a:r>
              <a:rPr lang="en-US" dirty="0" err="1"/>
              <a:t>Melambangkan</a:t>
            </a:r>
            <a:r>
              <a:rPr lang="en-US" dirty="0"/>
              <a:t> Dunia </a:t>
            </a:r>
            <a:r>
              <a:rPr lang="en-US" dirty="0" err="1"/>
              <a:t>bawah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C3E20-1679-46C7-9721-66272B886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3" b="86477" l="33400" r="66400">
                        <a14:foregroundMark x1="48000" y1="13523" x2="49800" y2="17082"/>
                        <a14:foregroundMark x1="49200" y1="7473" x2="48400" y2="14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351" r="29332" b="3726"/>
          <a:stretch/>
        </p:blipFill>
        <p:spPr>
          <a:xfrm>
            <a:off x="7335080" y="1793550"/>
            <a:ext cx="1425722" cy="186704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71B28241-C9AC-4C35-B5B6-79140D45E2BE}"/>
              </a:ext>
            </a:extLst>
          </p:cNvPr>
          <p:cNvSpPr/>
          <p:nvPr/>
        </p:nvSpPr>
        <p:spPr>
          <a:xfrm rot="16527922">
            <a:off x="7294071" y="1476519"/>
            <a:ext cx="258417" cy="771408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0C8C3B-4D57-4BDE-B0D9-E8C87042BA99}"/>
              </a:ext>
            </a:extLst>
          </p:cNvPr>
          <p:cNvSpPr/>
          <p:nvPr/>
        </p:nvSpPr>
        <p:spPr>
          <a:xfrm>
            <a:off x="7799656" y="1793550"/>
            <a:ext cx="439884" cy="27086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C311BB3E-7F52-403F-9C26-CE73763599ED}"/>
              </a:ext>
            </a:extLst>
          </p:cNvPr>
          <p:cNvSpPr/>
          <p:nvPr/>
        </p:nvSpPr>
        <p:spPr>
          <a:xfrm>
            <a:off x="2627243" y="2293649"/>
            <a:ext cx="258417" cy="198783"/>
          </a:xfrm>
          <a:prstGeom prst="star5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D7702546-C6E6-425D-8F19-D7CF02181B99}"/>
              </a:ext>
            </a:extLst>
          </p:cNvPr>
          <p:cNvSpPr/>
          <p:nvPr/>
        </p:nvSpPr>
        <p:spPr>
          <a:xfrm>
            <a:off x="4406347" y="5010003"/>
            <a:ext cx="258417" cy="198783"/>
          </a:xfrm>
          <a:prstGeom prst="star5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9696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EC31157-CE2F-4042-85F0-764C1B87D8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BAF867-23D6-419C-8E71-8E63234DD196}"/>
              </a:ext>
            </a:extLst>
          </p:cNvPr>
          <p:cNvSpPr/>
          <p:nvPr/>
        </p:nvSpPr>
        <p:spPr>
          <a:xfrm>
            <a:off x="1" y="298171"/>
            <a:ext cx="12192000" cy="964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546EC0-BB1A-4FC1-8690-7842B9F3A579}"/>
              </a:ext>
            </a:extLst>
          </p:cNvPr>
          <p:cNvSpPr txBox="1"/>
          <p:nvPr/>
        </p:nvSpPr>
        <p:spPr>
          <a:xfrm>
            <a:off x="248479" y="321448"/>
            <a:ext cx="506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>
                  <a:solidFill>
                    <a:schemeClr val="bg1"/>
                  </a:solidFill>
                </a:ln>
                <a:noFill/>
              </a:rPr>
              <a:t>8</a:t>
            </a:r>
            <a:endParaRPr lang="en-ID" sz="5400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689C0F-82B7-458F-9A32-899D1EBEFF5A}"/>
              </a:ext>
            </a:extLst>
          </p:cNvPr>
          <p:cNvSpPr txBox="1"/>
          <p:nvPr/>
        </p:nvSpPr>
        <p:spPr>
          <a:xfrm>
            <a:off x="268357" y="445311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Ma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13CDA9-261B-4C3F-A286-D60F19052859}"/>
              </a:ext>
            </a:extLst>
          </p:cNvPr>
          <p:cNvSpPr txBox="1"/>
          <p:nvPr/>
        </p:nvSpPr>
        <p:spPr>
          <a:xfrm>
            <a:off x="278296" y="631922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47CEFF-B32E-423D-BF3E-10B2FCCE811E}"/>
              </a:ext>
            </a:extLst>
          </p:cNvPr>
          <p:cNvSpPr txBox="1"/>
          <p:nvPr/>
        </p:nvSpPr>
        <p:spPr>
          <a:xfrm>
            <a:off x="298175" y="786771"/>
            <a:ext cx="4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DI</a:t>
            </a:r>
            <a:endParaRPr lang="en-ID" dirty="0">
              <a:latin typeface="Algerian" panose="04020705040A02060702" pitchFamily="8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C6899E-868C-4998-BD91-94A64A25B04D}"/>
              </a:ext>
            </a:extLst>
          </p:cNvPr>
          <p:cNvCxnSpPr>
            <a:cxnSpLocks/>
          </p:cNvCxnSpPr>
          <p:nvPr/>
        </p:nvCxnSpPr>
        <p:spPr>
          <a:xfrm>
            <a:off x="11246068" y="462905"/>
            <a:ext cx="0" cy="576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483A3D-D851-457E-BD07-E23C7288F9BB}"/>
              </a:ext>
            </a:extLst>
          </p:cNvPr>
          <p:cNvSpPr txBox="1"/>
          <p:nvPr/>
        </p:nvSpPr>
        <p:spPr>
          <a:xfrm>
            <a:off x="9743093" y="518751"/>
            <a:ext cx="149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BERANDA</a:t>
            </a:r>
            <a:endParaRPr lang="en-ID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527314-F6B3-49A3-B978-874225F3A467}"/>
              </a:ext>
            </a:extLst>
          </p:cNvPr>
          <p:cNvSpPr txBox="1"/>
          <p:nvPr/>
        </p:nvSpPr>
        <p:spPr>
          <a:xfrm>
            <a:off x="11266064" y="487973"/>
            <a:ext cx="103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QUIZ</a:t>
            </a:r>
            <a:endParaRPr lang="en-ID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056330-7F66-4FB0-9ECB-9E373C6520EA}"/>
              </a:ext>
            </a:extLst>
          </p:cNvPr>
          <p:cNvSpPr txBox="1"/>
          <p:nvPr/>
        </p:nvSpPr>
        <p:spPr>
          <a:xfrm>
            <a:off x="874644" y="2206484"/>
            <a:ext cx="6291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(A) </a:t>
            </a:r>
            <a:r>
              <a:rPr lang="en-US" dirty="0" err="1"/>
              <a:t>Pulau</a:t>
            </a:r>
            <a:r>
              <a:rPr lang="en-US" dirty="0"/>
              <a:t> </a:t>
            </a:r>
            <a:r>
              <a:rPr lang="en-US" dirty="0" err="1"/>
              <a:t>Sabat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(B) </a:t>
            </a:r>
            <a:r>
              <a:rPr lang="en-US" dirty="0" err="1"/>
              <a:t>Pulau</a:t>
            </a:r>
            <a:r>
              <a:rPr lang="en-US" dirty="0"/>
              <a:t> </a:t>
            </a:r>
            <a:r>
              <a:rPr lang="en-US" dirty="0" err="1"/>
              <a:t>Bangkuang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(C) </a:t>
            </a:r>
            <a:r>
              <a:rPr lang="en-US" dirty="0" err="1"/>
              <a:t>Pulau</a:t>
            </a:r>
            <a:r>
              <a:rPr lang="en-US" dirty="0"/>
              <a:t> </a:t>
            </a:r>
            <a:r>
              <a:rPr lang="en-US" dirty="0" err="1"/>
              <a:t>Bengaris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(D) </a:t>
            </a:r>
            <a:r>
              <a:rPr lang="en-US" dirty="0" err="1"/>
              <a:t>Pulau</a:t>
            </a:r>
            <a:r>
              <a:rPr lang="en-US" dirty="0"/>
              <a:t> Batu </a:t>
            </a:r>
            <a:r>
              <a:rPr lang="en-US" dirty="0" err="1"/>
              <a:t>Nindan</a:t>
            </a:r>
            <a:r>
              <a:rPr lang="en-US" dirty="0"/>
              <a:t> </a:t>
            </a:r>
            <a:r>
              <a:rPr lang="en-US" dirty="0" err="1"/>
              <a:t>Tarung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B4211-200B-4A8D-B600-E49AEB190B56}"/>
              </a:ext>
            </a:extLst>
          </p:cNvPr>
          <p:cNvSpPr txBox="1"/>
          <p:nvPr/>
        </p:nvSpPr>
        <p:spPr>
          <a:xfrm>
            <a:off x="755375" y="1539772"/>
            <a:ext cx="610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 </a:t>
            </a:r>
            <a:r>
              <a:rPr lang="en-US" dirty="0" err="1"/>
              <a:t>garing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guci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air </a:t>
            </a:r>
            <a:r>
              <a:rPr lang="en-US" dirty="0" err="1"/>
              <a:t>suci</a:t>
            </a:r>
            <a:r>
              <a:rPr lang="en-US" dirty="0"/>
              <a:t>, </a:t>
            </a:r>
            <a:r>
              <a:rPr lang="en-US" dirty="0" err="1"/>
              <a:t>sering</a:t>
            </a:r>
            <a:r>
              <a:rPr lang="en-US" dirty="0"/>
              <a:t> juga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pulau</a:t>
            </a:r>
            <a:r>
              <a:rPr lang="en-US" dirty="0"/>
              <a:t>, </a:t>
            </a:r>
            <a:r>
              <a:rPr lang="en-US" dirty="0" err="1"/>
              <a:t>pulau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…….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DE8B8C-03B7-44E7-A26E-29A3429AD3BF}"/>
              </a:ext>
            </a:extLst>
          </p:cNvPr>
          <p:cNvSpPr txBox="1"/>
          <p:nvPr/>
        </p:nvSpPr>
        <p:spPr>
          <a:xfrm>
            <a:off x="725557" y="3829554"/>
            <a:ext cx="929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Manakah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yang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dibentuknya</a:t>
            </a:r>
            <a:r>
              <a:rPr lang="en-US" dirty="0"/>
              <a:t> symbol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 </a:t>
            </a:r>
            <a:r>
              <a:rPr lang="en-US" dirty="0" err="1"/>
              <a:t>garing</a:t>
            </a:r>
            <a:r>
              <a:rPr lang="en-US" dirty="0"/>
              <a:t> …….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AB857B-5D4C-4CDC-B73D-715C80186BFB}"/>
              </a:ext>
            </a:extLst>
          </p:cNvPr>
          <p:cNvSpPr txBox="1"/>
          <p:nvPr/>
        </p:nvSpPr>
        <p:spPr>
          <a:xfrm>
            <a:off x="884584" y="4417545"/>
            <a:ext cx="5834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(A) </a:t>
            </a:r>
            <a:r>
              <a:rPr lang="en-US" dirty="0" err="1"/>
              <a:t>Melambangkan</a:t>
            </a:r>
            <a:r>
              <a:rPr lang="en-US" dirty="0"/>
              <a:t> 3 Maharaja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(B) </a:t>
            </a:r>
            <a:r>
              <a:rPr lang="en-US" dirty="0" err="1"/>
              <a:t>Diciptakanya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/</a:t>
            </a:r>
            <a:r>
              <a:rPr lang="en-US" dirty="0" err="1"/>
              <a:t>leluhur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(C) </a:t>
            </a:r>
            <a:r>
              <a:rPr lang="en-US" dirty="0" err="1"/>
              <a:t>Lahirnya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anak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(D) </a:t>
            </a:r>
            <a:r>
              <a:rPr lang="en-US" dirty="0" err="1"/>
              <a:t>Berakhirnya</a:t>
            </a:r>
            <a:r>
              <a:rPr lang="en-US" dirty="0"/>
              <a:t> </a:t>
            </a:r>
            <a:r>
              <a:rPr lang="en-US" dirty="0" err="1"/>
              <a:t>perang</a:t>
            </a:r>
            <a:endParaRPr lang="en-ID" dirty="0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54C956D7-2B6B-44A9-801B-9A5B4569E1C5}"/>
              </a:ext>
            </a:extLst>
          </p:cNvPr>
          <p:cNvSpPr/>
          <p:nvPr/>
        </p:nvSpPr>
        <p:spPr>
          <a:xfrm>
            <a:off x="4020378" y="3130320"/>
            <a:ext cx="258417" cy="198783"/>
          </a:xfrm>
          <a:prstGeom prst="star5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A4AF1973-BA02-4B3B-BED4-5643EA512413}"/>
              </a:ext>
            </a:extLst>
          </p:cNvPr>
          <p:cNvSpPr/>
          <p:nvPr/>
        </p:nvSpPr>
        <p:spPr>
          <a:xfrm>
            <a:off x="4780720" y="4799234"/>
            <a:ext cx="258417" cy="198783"/>
          </a:xfrm>
          <a:prstGeom prst="star5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0665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443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Achmad Machrani</dc:creator>
  <cp:lastModifiedBy>Achmad Machrani</cp:lastModifiedBy>
  <cp:revision>2</cp:revision>
  <dcterms:created xsi:type="dcterms:W3CDTF">2021-11-23T10:24:14Z</dcterms:created>
  <dcterms:modified xsi:type="dcterms:W3CDTF">2021-11-24T07:19:40Z</dcterms:modified>
</cp:coreProperties>
</file>