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23" d="100"/>
          <a:sy n="123" d="100"/>
        </p:scale>
        <p:origin x="-129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2840-8BB3-43F7-ADA1-2E4C75CD8CEB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4D716-9B75-4ED9-BFFF-D3303E52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40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2840-8BB3-43F7-ADA1-2E4C75CD8CEB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4D716-9B75-4ED9-BFFF-D3303E52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0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2840-8BB3-43F7-ADA1-2E4C75CD8CEB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4D716-9B75-4ED9-BFFF-D3303E52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4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2840-8BB3-43F7-ADA1-2E4C75CD8CEB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4D716-9B75-4ED9-BFFF-D3303E52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5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2840-8BB3-43F7-ADA1-2E4C75CD8CEB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4D716-9B75-4ED9-BFFF-D3303E52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1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2840-8BB3-43F7-ADA1-2E4C75CD8CEB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4D716-9B75-4ED9-BFFF-D3303E52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9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2840-8BB3-43F7-ADA1-2E4C75CD8CEB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4D716-9B75-4ED9-BFFF-D3303E52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40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2840-8BB3-43F7-ADA1-2E4C75CD8CEB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4D716-9B75-4ED9-BFFF-D3303E52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4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2840-8BB3-43F7-ADA1-2E4C75CD8CEB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4D716-9B75-4ED9-BFFF-D3303E52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2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2840-8BB3-43F7-ADA1-2E4C75CD8CEB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4D716-9B75-4ED9-BFFF-D3303E52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83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2840-8BB3-43F7-ADA1-2E4C75CD8CEB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4D716-9B75-4ED9-BFFF-D3303E52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2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92840-8BB3-43F7-ADA1-2E4C75CD8CEB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4D716-9B75-4ED9-BFFF-D3303E52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72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>
            <a:stCxn id="8" idx="0"/>
            <a:endCxn id="11" idx="0"/>
          </p:cNvCxnSpPr>
          <p:nvPr/>
        </p:nvCxnSpPr>
        <p:spPr>
          <a:xfrm flipH="1">
            <a:off x="2392814" y="1286359"/>
            <a:ext cx="1674" cy="21216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endCxn id="11" idx="3"/>
          </p:cNvCxnSpPr>
          <p:nvPr/>
        </p:nvCxnSpPr>
        <p:spPr>
          <a:xfrm flipH="1">
            <a:off x="5283248" y="1268760"/>
            <a:ext cx="8832" cy="21237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2394488" y="991892"/>
            <a:ext cx="2890434" cy="315421"/>
          </a:xfrm>
          <a:custGeom>
            <a:avLst/>
            <a:gdLst>
              <a:gd name="connsiteX0" fmla="*/ 0 w 2890434"/>
              <a:gd name="connsiteY0" fmla="*/ 294467 h 315421"/>
              <a:gd name="connsiteX1" fmla="*/ 1139126 w 2890434"/>
              <a:gd name="connsiteY1" fmla="*/ 0 h 315421"/>
              <a:gd name="connsiteX2" fmla="*/ 2146515 w 2890434"/>
              <a:gd name="connsiteY2" fmla="*/ 294467 h 315421"/>
              <a:gd name="connsiteX3" fmla="*/ 2890434 w 2890434"/>
              <a:gd name="connsiteY3" fmla="*/ 278969 h 31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0434" h="315421">
                <a:moveTo>
                  <a:pt x="0" y="294467"/>
                </a:moveTo>
                <a:cubicBezTo>
                  <a:pt x="390687" y="147233"/>
                  <a:pt x="781374" y="0"/>
                  <a:pt x="1139126" y="0"/>
                </a:cubicBezTo>
                <a:cubicBezTo>
                  <a:pt x="1496878" y="0"/>
                  <a:pt x="1854630" y="247972"/>
                  <a:pt x="2146515" y="294467"/>
                </a:cubicBezTo>
                <a:cubicBezTo>
                  <a:pt x="2438400" y="340962"/>
                  <a:pt x="2763865" y="298342"/>
                  <a:pt x="2890434" y="278969"/>
                </a:cubicBezTo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2392814" y="3113579"/>
            <a:ext cx="2890434" cy="315421"/>
          </a:xfrm>
          <a:custGeom>
            <a:avLst/>
            <a:gdLst>
              <a:gd name="connsiteX0" fmla="*/ 0 w 2890434"/>
              <a:gd name="connsiteY0" fmla="*/ 294467 h 315421"/>
              <a:gd name="connsiteX1" fmla="*/ 1139126 w 2890434"/>
              <a:gd name="connsiteY1" fmla="*/ 0 h 315421"/>
              <a:gd name="connsiteX2" fmla="*/ 2146515 w 2890434"/>
              <a:gd name="connsiteY2" fmla="*/ 294467 h 315421"/>
              <a:gd name="connsiteX3" fmla="*/ 2890434 w 2890434"/>
              <a:gd name="connsiteY3" fmla="*/ 278969 h 31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0434" h="315421">
                <a:moveTo>
                  <a:pt x="0" y="294467"/>
                </a:moveTo>
                <a:cubicBezTo>
                  <a:pt x="390687" y="147233"/>
                  <a:pt x="781374" y="0"/>
                  <a:pt x="1139126" y="0"/>
                </a:cubicBezTo>
                <a:cubicBezTo>
                  <a:pt x="1496878" y="0"/>
                  <a:pt x="1854630" y="247972"/>
                  <a:pt x="2146515" y="294467"/>
                </a:cubicBezTo>
                <a:cubicBezTo>
                  <a:pt x="2438400" y="340962"/>
                  <a:pt x="2763865" y="298342"/>
                  <a:pt x="2890434" y="278969"/>
                </a:cubicBezTo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403124" y="908720"/>
            <a:ext cx="288895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051846" y="1412776"/>
            <a:ext cx="288158" cy="0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051846" y="1628800"/>
            <a:ext cx="288158" cy="0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051846" y="1844824"/>
            <a:ext cx="288158" cy="0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051846" y="2060848"/>
            <a:ext cx="288158" cy="0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051846" y="2303282"/>
            <a:ext cx="288158" cy="0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051846" y="2564904"/>
            <a:ext cx="288158" cy="0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051846" y="2780928"/>
            <a:ext cx="288158" cy="0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051846" y="3035935"/>
            <a:ext cx="288158" cy="0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051846" y="3284984"/>
            <a:ext cx="288158" cy="0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1682258" y="2145988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258" y="2145988"/>
                <a:ext cx="369588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3655160" y="539388"/>
                <a:ext cx="365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160" y="539388"/>
                <a:ext cx="36574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4427984" y="2966244"/>
                <a:ext cx="807721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𝜌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2966244"/>
                <a:ext cx="807721" cy="390748"/>
              </a:xfrm>
              <a:prstGeom prst="rect">
                <a:avLst/>
              </a:prstGeom>
              <a:blipFill rotWithShape="1"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/>
          <p:cNvSpPr/>
          <p:nvPr/>
        </p:nvSpPr>
        <p:spPr>
          <a:xfrm>
            <a:off x="5292080" y="1268760"/>
            <a:ext cx="72008" cy="2123788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5364088" y="2145988"/>
                <a:ext cx="799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𝑞</m:t>
                      </m:r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145988"/>
                <a:ext cx="799193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1349374" y="3356992"/>
                <a:ext cx="21075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374" y="3356992"/>
                <a:ext cx="2107500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4884453" y="3356992"/>
                <a:ext cx="797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453" y="3356992"/>
                <a:ext cx="7975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ectangle 67"/>
              <p:cNvSpPr/>
              <p:nvPr/>
            </p:nvSpPr>
            <p:spPr>
              <a:xfrm>
                <a:off x="3395841" y="1988840"/>
                <a:ext cx="96013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841" y="1988840"/>
                <a:ext cx="960135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339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PSI - Paul Scherrer Institut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Wicaksono Damar Canggih</dc:creator>
  <cp:lastModifiedBy>Wicaksono Damar Canggih</cp:lastModifiedBy>
  <cp:revision>3</cp:revision>
  <dcterms:created xsi:type="dcterms:W3CDTF">2016-08-19T15:21:21Z</dcterms:created>
  <dcterms:modified xsi:type="dcterms:W3CDTF">2016-08-19T15:37:00Z</dcterms:modified>
</cp:coreProperties>
</file>