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2a2474239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f2a2474239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f2a2474239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f2a2474239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298e498a2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f298e498a2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2a247423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f2a247423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2a2474239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f2a2474239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2a2474239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f2a2474239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2a2474239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f2a2474239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2a2474239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f2a2474239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2a2474239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f2a2474239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hyperlink" Target="https://docs.google.com/spreadsheets/d/1md78Ab6ZypMLND54VIPSQH7Ic4YhSJkc5dk_DJOckAo/edit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9465" l="22825" r="5475" t="1853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type="ctrTitle"/>
          </p:nvPr>
        </p:nvSpPr>
        <p:spPr>
          <a:xfrm>
            <a:off x="1428750" y="2686632"/>
            <a:ext cx="10447940" cy="838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rPr lang="pt-BR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Modelagem de Sistema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428750" y="5061528"/>
            <a:ext cx="5530850" cy="1510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lang="pt-BR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Alunos</a:t>
            </a:r>
            <a:r>
              <a:rPr b="0" i="0" lang="pt-BR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pt-BR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Gabriel e Damares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Curso: Técnico em Desenvolvimento de Sistemas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 Curricular:</a:t>
            </a:r>
            <a:r>
              <a:rPr lang="pt-BR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Modelagem de Sistemas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Senai Campus da Indústria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2"/>
          <p:cNvPicPr preferRelativeResize="0"/>
          <p:nvPr/>
        </p:nvPicPr>
        <p:blipFill rotWithShape="1">
          <a:blip r:embed="rId3">
            <a:alphaModFix/>
          </a:blip>
          <a:srcRect b="66408" l="16565" r="20326" t="23301"/>
          <a:stretch/>
        </p:blipFill>
        <p:spPr>
          <a:xfrm>
            <a:off x="0" y="0"/>
            <a:ext cx="12192000" cy="100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 rotWithShape="1">
          <a:blip r:embed="rId4">
            <a:alphaModFix/>
          </a:blip>
          <a:srcRect b="9866" l="22596" r="5553" t="82933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Professor: Cristian Griebler</a:t>
            </a:r>
            <a:endParaRPr/>
          </a:p>
        </p:txBody>
      </p:sp>
      <p:sp>
        <p:nvSpPr>
          <p:cNvPr id="202" name="Google Shape;202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704193" y="178676"/>
            <a:ext cx="826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Cronograma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1092597" y="1119319"/>
            <a:ext cx="99123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pt-BR" sz="3200">
                <a:solidFill>
                  <a:schemeClr val="dk1"/>
                </a:solidFill>
              </a:rPr>
              <a:t>Cronograma</a:t>
            </a:r>
            <a:endParaRPr/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1600" y="2139013"/>
            <a:ext cx="10154298" cy="23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 txBox="1"/>
          <p:nvPr/>
        </p:nvSpPr>
        <p:spPr>
          <a:xfrm>
            <a:off x="3655625" y="4828175"/>
            <a:ext cx="51534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do cronograma: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https://docs.google.com/spreadsheets/d/1md78Ab6ZypMLND54VIPSQH7Ic4YhSJkc5dk_DJOckAo/edit?usp=sharing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3"/>
          <p:cNvPicPr preferRelativeResize="0"/>
          <p:nvPr/>
        </p:nvPicPr>
        <p:blipFill rotWithShape="1">
          <a:blip r:embed="rId3">
            <a:alphaModFix/>
          </a:blip>
          <a:srcRect b="66408" l="16565" r="20326" t="23301"/>
          <a:stretch/>
        </p:blipFill>
        <p:spPr>
          <a:xfrm>
            <a:off x="0" y="0"/>
            <a:ext cx="12192000" cy="100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 rotWithShape="1">
          <a:blip r:embed="rId4">
            <a:alphaModFix/>
          </a:blip>
          <a:srcRect b="9866" l="22596" r="5553" t="82933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Professor: Cristian Griebler</a:t>
            </a:r>
            <a:endParaRPr/>
          </a:p>
        </p:txBody>
      </p:sp>
      <p:sp>
        <p:nvSpPr>
          <p:cNvPr id="214" name="Google Shape;214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704193" y="178676"/>
            <a:ext cx="826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Fim</a:t>
            </a:r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-860403" y="3090544"/>
            <a:ext cx="99123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4318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pt-BR" sz="3200">
                <a:solidFill>
                  <a:schemeClr val="dk1"/>
                </a:solidFill>
              </a:rPr>
              <a:t>Dúvidas?</a:t>
            </a:r>
            <a:endParaRPr/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4225" y="2046194"/>
            <a:ext cx="2637356" cy="3753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4"/>
          <p:cNvPicPr preferRelativeResize="0"/>
          <p:nvPr/>
        </p:nvPicPr>
        <p:blipFill rotWithShape="1">
          <a:blip r:embed="rId3">
            <a:alphaModFix/>
          </a:blip>
          <a:srcRect b="9732" l="22599" r="5550" t="18934"/>
          <a:stretch/>
        </p:blipFill>
        <p:spPr>
          <a:xfrm>
            <a:off x="1" y="0"/>
            <a:ext cx="121957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66408" l="16565" r="20328" t="23302"/>
          <a:stretch/>
        </p:blipFill>
        <p:spPr>
          <a:xfrm>
            <a:off x="0" y="0"/>
            <a:ext cx="12192000" cy="10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b="9866" l="22599" r="5550" t="82933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Professor: Cristian Griebler</a:t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578069" y="1345324"/>
            <a:ext cx="1094126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704193" y="178676"/>
            <a:ext cx="826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Temática do trabalho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1092597" y="1119319"/>
            <a:ext cx="9912211" cy="7206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pt-BR" sz="3200">
                <a:solidFill>
                  <a:schemeClr val="dk1"/>
                </a:solidFill>
              </a:rPr>
              <a:t>Sistema controle de manutenção industrial</a:t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5175" y="2160559"/>
            <a:ext cx="5126390" cy="341675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1675075" y="2972075"/>
            <a:ext cx="4660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Controle de informações.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Facilidade de abertura de ordens de serviço.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Melhorar o desempenho operacional.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66408" l="16565" r="20326" t="23301"/>
          <a:stretch/>
        </p:blipFill>
        <p:spPr>
          <a:xfrm>
            <a:off x="0" y="0"/>
            <a:ext cx="12192000" cy="100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4">
            <a:alphaModFix/>
          </a:blip>
          <a:srcRect b="9866" l="22596" r="5553" t="82933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Professor: </a:t>
            </a:r>
            <a:r>
              <a:rPr lang="pt-BR"/>
              <a:t>Cristian Griebler</a:t>
            </a:r>
            <a:endParaRPr/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578069" y="1345324"/>
            <a:ext cx="10941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704193" y="178676"/>
            <a:ext cx="826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Requisitos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1092597" y="1119319"/>
            <a:ext cx="99123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pt-BR" sz="3200">
                <a:solidFill>
                  <a:schemeClr val="dk1"/>
                </a:solidFill>
              </a:rPr>
              <a:t>Requisitos Funcionais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1092600" y="2742838"/>
            <a:ext cx="4660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Abrir uma ordem de serviço.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 custos de serviços realizados.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Registrar dados do serviço realizado.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Cadastro de usuários.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6251675" y="2742825"/>
            <a:ext cx="5542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Retornar dados indicativos.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Controle de estoque de peças e ferramentas.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Requisição de compra de peças e ferramentas.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Manter histórico de ordem de serviço.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b="66408" l="16565" r="20326" t="23301"/>
          <a:stretch/>
        </p:blipFill>
        <p:spPr>
          <a:xfrm>
            <a:off x="0" y="0"/>
            <a:ext cx="12192000" cy="100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4">
            <a:alphaModFix/>
          </a:blip>
          <a:srcRect b="9866" l="22596" r="5553" t="82933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Professor: </a:t>
            </a:r>
            <a:r>
              <a:rPr lang="pt-BR"/>
              <a:t>Cristian Griebler</a:t>
            </a:r>
            <a:endParaRPr/>
          </a:p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578069" y="1345324"/>
            <a:ext cx="10941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704193" y="178676"/>
            <a:ext cx="826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Requisitos</a:t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1092597" y="1119319"/>
            <a:ext cx="99123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pt-BR" sz="3200">
                <a:solidFill>
                  <a:schemeClr val="dk1"/>
                </a:solidFill>
              </a:rPr>
              <a:t>Requisitos Não Funcionais</a:t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6241825" y="2176325"/>
            <a:ext cx="5542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Informações serão guardadas em segurança, acessíveis apenas com autorização, e dados sensíveis mantidos em sigilo.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Indicativos e custos devem ser retornados diariamente e direcionados aos usuários determinados.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1092600" y="2176313"/>
            <a:ext cx="4660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Oferecer operação prática e ter baixo tempo de resposta.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Informações importantes para o sistema serão guardadas em banco de dados.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0325" y="4052513"/>
            <a:ext cx="2539452" cy="1692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 b="66408" l="16565" r="20326" t="23301"/>
          <a:stretch/>
        </p:blipFill>
        <p:spPr>
          <a:xfrm>
            <a:off x="0" y="0"/>
            <a:ext cx="12192000" cy="100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 rotWithShape="1">
          <a:blip r:embed="rId4">
            <a:alphaModFix/>
          </a:blip>
          <a:srcRect b="9866" l="22596" r="5553" t="82933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Professor: Cristian Griebler</a:t>
            </a:r>
            <a:endParaRPr/>
          </a:p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578069" y="1345324"/>
            <a:ext cx="10941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704193" y="178676"/>
            <a:ext cx="826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Limites do sistema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1092597" y="1119319"/>
            <a:ext cx="99123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pt-BR" sz="3200">
                <a:solidFill>
                  <a:schemeClr val="dk1"/>
                </a:solidFill>
              </a:rPr>
              <a:t>Incluso no sistema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1092600" y="2649288"/>
            <a:ext cx="4660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 ligadas à manutenção e ordens de serviço.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5800" y="2328724"/>
            <a:ext cx="5125134" cy="3416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8"/>
          <p:cNvPicPr preferRelativeResize="0"/>
          <p:nvPr/>
        </p:nvPicPr>
        <p:blipFill rotWithShape="1">
          <a:blip r:embed="rId3">
            <a:alphaModFix/>
          </a:blip>
          <a:srcRect b="66408" l="16565" r="20326" t="23301"/>
          <a:stretch/>
        </p:blipFill>
        <p:spPr>
          <a:xfrm>
            <a:off x="0" y="0"/>
            <a:ext cx="12192000" cy="100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 rotWithShape="1">
          <a:blip r:embed="rId4">
            <a:alphaModFix/>
          </a:blip>
          <a:srcRect b="9866" l="22596" r="5553" t="82933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Professor: Cristian Griebler</a:t>
            </a:r>
            <a:endParaRPr/>
          </a:p>
        </p:txBody>
      </p:sp>
      <p:sp>
        <p:nvSpPr>
          <p:cNvPr id="151" name="Google Shape;151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578069" y="1345324"/>
            <a:ext cx="10941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704193" y="178676"/>
            <a:ext cx="826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Limites do sistema</a:t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1092597" y="1119319"/>
            <a:ext cx="99123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pt-BR" sz="3200">
                <a:solidFill>
                  <a:schemeClr val="dk1"/>
                </a:solidFill>
              </a:rPr>
              <a:t>Não incluso</a:t>
            </a:r>
            <a:r>
              <a:rPr b="1" lang="pt-BR" sz="3200">
                <a:solidFill>
                  <a:schemeClr val="dk1"/>
                </a:solidFill>
              </a:rPr>
              <a:t> no sistema</a:t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1595125" y="2422663"/>
            <a:ext cx="4660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Gerenciamento de dados de operação normal de máquinas ou rotinas de trabalho que não estejam ligadas a manutenção.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Controle de estoque de itens que não sejam peças de reposição ou ferramentas.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Controle de ponto de funcionários.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3800" y="2038049"/>
            <a:ext cx="3416755" cy="3416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9"/>
          <p:cNvPicPr preferRelativeResize="0"/>
          <p:nvPr/>
        </p:nvPicPr>
        <p:blipFill rotWithShape="1">
          <a:blip r:embed="rId3">
            <a:alphaModFix/>
          </a:blip>
          <a:srcRect b="66408" l="16565" r="20326" t="23301"/>
          <a:stretch/>
        </p:blipFill>
        <p:spPr>
          <a:xfrm>
            <a:off x="0" y="0"/>
            <a:ext cx="12192000" cy="100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 rotWithShape="1">
          <a:blip r:embed="rId4">
            <a:alphaModFix/>
          </a:blip>
          <a:srcRect b="9866" l="22596" r="5553" t="82933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Professor: Cristian Griebler</a:t>
            </a:r>
            <a:endParaRPr/>
          </a:p>
        </p:txBody>
      </p:sp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578069" y="1345324"/>
            <a:ext cx="10941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704193" y="178676"/>
            <a:ext cx="826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Análise de Riscos</a:t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1595125" y="2664113"/>
            <a:ext cx="4660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cumprimento de prazos na construção do projeto.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Perda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dados de usuários ou dados vitais para o sistema.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Vulnerabilidade de segurança.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Quedas de servidor e sistema.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2775" y="1235474"/>
            <a:ext cx="4430726" cy="443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1092597" y="1119319"/>
            <a:ext cx="99123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pt-BR" sz="3200">
                <a:solidFill>
                  <a:schemeClr val="dk1"/>
                </a:solidFill>
              </a:rPr>
              <a:t>Identificação de riscos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/>
          </a:blip>
          <a:srcRect b="66408" l="16565" r="20326" t="23301"/>
          <a:stretch/>
        </p:blipFill>
        <p:spPr>
          <a:xfrm>
            <a:off x="0" y="0"/>
            <a:ext cx="12192000" cy="100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 rotWithShape="1">
          <a:blip r:embed="rId4">
            <a:alphaModFix/>
          </a:blip>
          <a:srcRect b="9866" l="22596" r="5553" t="82933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Professor: Cristian Griebler</a:t>
            </a:r>
            <a:endParaRPr/>
          </a:p>
        </p:txBody>
      </p:sp>
      <p:sp>
        <p:nvSpPr>
          <p:cNvPr id="177" name="Google Shape;177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578069" y="1345324"/>
            <a:ext cx="10941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704193" y="178676"/>
            <a:ext cx="826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Análise de Riscos</a:t>
            </a: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1092597" y="1119319"/>
            <a:ext cx="99123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pt-BR" sz="3200">
                <a:solidFill>
                  <a:schemeClr val="dk1"/>
                </a:solidFill>
              </a:rPr>
              <a:t>Avaliação e Priorização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1555700" y="2510225"/>
            <a:ext cx="4159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Média probabilidade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1"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Alto impacto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cumprimento de prazos na construção do projeto.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Baixa probabilidade</a:t>
            </a: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1"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Alto impacto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Perda de dados de usuários ou dados vitais para o sistema.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6240675" y="2511088"/>
            <a:ext cx="4159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Baixa probabilidade</a:t>
            </a: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1"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Alto impacto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Vulnerabilidade de segurança.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Baixa probabilidade</a:t>
            </a: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1" lang="pt-BR" sz="20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Baixo impacto</a:t>
            </a:r>
            <a:endParaRPr b="1" sz="20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Quedas de servidor e sistema.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1"/>
          <p:cNvPicPr preferRelativeResize="0"/>
          <p:nvPr/>
        </p:nvPicPr>
        <p:blipFill rotWithShape="1">
          <a:blip r:embed="rId3">
            <a:alphaModFix/>
          </a:blip>
          <a:srcRect b="66408" l="16565" r="20326" t="23301"/>
          <a:stretch/>
        </p:blipFill>
        <p:spPr>
          <a:xfrm>
            <a:off x="0" y="0"/>
            <a:ext cx="12192000" cy="100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 rotWithShape="1">
          <a:blip r:embed="rId4">
            <a:alphaModFix/>
          </a:blip>
          <a:srcRect b="9866" l="22596" r="5553" t="82933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Professor: Cristian Griebler</a:t>
            </a:r>
            <a:endParaRPr/>
          </a:p>
        </p:txBody>
      </p:sp>
      <p:sp>
        <p:nvSpPr>
          <p:cNvPr id="190" name="Google Shape;190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704193" y="178676"/>
            <a:ext cx="826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Análise de Riscos</a:t>
            </a:r>
            <a:endParaRPr/>
          </a:p>
        </p:txBody>
      </p:sp>
      <p:sp>
        <p:nvSpPr>
          <p:cNvPr id="192" name="Google Shape;192;p21"/>
          <p:cNvSpPr txBox="1"/>
          <p:nvPr/>
        </p:nvSpPr>
        <p:spPr>
          <a:xfrm>
            <a:off x="1092597" y="1119319"/>
            <a:ext cx="99123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pt-BR" sz="3200">
                <a:solidFill>
                  <a:schemeClr val="dk1"/>
                </a:solidFill>
              </a:rPr>
              <a:t>Plano de contingência</a:t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1555700" y="2510225"/>
            <a:ext cx="4750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Planejamento e monitoramento das etapas de desenvolvimento.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Auditorias de segurança e medida de proteção de dados.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 estrutura de backup constante do banco de dados.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Servidores com estabilidade e reservas.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8975" y="2007898"/>
            <a:ext cx="3493474" cy="349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