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F9CE5-AF0D-4C0A-8A7A-2D6D698A0060}">
  <a:tblStyle styleId="{667F9CE5-AF0D-4C0A-8A7A-2D6D698A0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05ef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05ef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2163" y="0"/>
            <a:ext cx="6715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Ali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652" y="28825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A comfortable work environment with access to quality food and beverages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49288" y="6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{667F9CE5-AF0D-4C0A-8A7A-2D6D698A0060}</a:tableStyleId>
              </a:tblPr>
              <a:tblGrid>
                <a:gridCol w="1569100"/>
                <a:gridCol w="1393450"/>
                <a:gridCol w="1481300"/>
                <a:gridCol w="1461050"/>
                <a:gridCol w="1501550"/>
                <a:gridCol w="1481300"/>
              </a:tblGrid>
              <a:tr h="58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Place initial walk-up order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 workspace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another coffee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less crowded workspace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Submit lunch order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</a:tr>
              <a:tr h="143285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Take a place in line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Submit order and pay cashier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Receive items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Locate quiet table near electrical outlet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Connect to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i-fi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until there’s no line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Submit order and payment to cashier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Return to workplace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Save work in progress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Collect belongings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Locate a table outside, near electrical outlet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in line to order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Retrieve items from pick-up order area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3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Disappointed that the line is long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Pleased with the good coffee selections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Impressed by how quickly the order is prepared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 with working conditions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Annoyed about waiting in line again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to have a great cup of coffee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Irritated by increased foot traffic as day progresses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 with interrupted workflow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Nervous about leaving workspace and belongings to get lunch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4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for advance ordering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order from tables using an app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tableside delivery for orders from an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