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9" r:id="rId5"/>
    <p:sldMasterId id="2147483680" r:id="rId6"/>
  </p:sldMasterIdLst>
  <p:notesMasterIdLst>
    <p:notesMasterId r:id="rId7"/>
  </p:notesMasterIdLst>
  <p:sldIdLst>
    <p:sldId id="256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6C216DA-B8FC-4083-8876-0995B50D4204}">
  <a:tblStyle styleId="{56C216DA-B8FC-4083-8876-0995B50D420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e2bb1414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e2bb1414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athy Map Template">
  <p:cSld name="CUSTOM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2244588" y="244338"/>
            <a:ext cx="2259000" cy="2259000"/>
          </a:xfrm>
          <a:prstGeom prst="rect">
            <a:avLst/>
          </a:prstGeom>
          <a:noFill/>
          <a:ln cap="flat" cmpd="sng" w="28575">
            <a:solidFill>
              <a:srgbClr val="41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SAYS</a:t>
            </a:r>
            <a:endParaRPr b="1" sz="1600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4640401" y="244338"/>
            <a:ext cx="2259000" cy="2259000"/>
          </a:xfrm>
          <a:prstGeom prst="rect">
            <a:avLst/>
          </a:prstGeom>
          <a:noFill/>
          <a:ln cap="flat" cmpd="sng" w="28575">
            <a:solidFill>
              <a:srgbClr val="E943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THINKS</a:t>
            </a:r>
            <a:endParaRPr b="1" sz="1600">
              <a:solidFill>
                <a:srgbClr val="C5221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4640401" y="2640151"/>
            <a:ext cx="2259000" cy="2259000"/>
          </a:xfrm>
          <a:prstGeom prst="rect">
            <a:avLst/>
          </a:prstGeom>
          <a:noFill/>
          <a:ln cap="flat" cmpd="sng" w="28575">
            <a:solidFill>
              <a:srgbClr val="FABC0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EA8600"/>
                </a:solidFill>
                <a:latin typeface="Google Sans"/>
                <a:ea typeface="Google Sans"/>
                <a:cs typeface="Google Sans"/>
                <a:sym typeface="Google Sans"/>
              </a:rPr>
              <a:t>FEELS</a:t>
            </a:r>
            <a:endParaRPr b="1" sz="1600">
              <a:solidFill>
                <a:srgbClr val="EA86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2244588" y="2640151"/>
            <a:ext cx="2259000" cy="2259000"/>
          </a:xfrm>
          <a:prstGeom prst="rect">
            <a:avLst/>
          </a:prstGeom>
          <a:noFill/>
          <a:ln cap="flat" cmpd="sng" w="28575">
            <a:solidFill>
              <a:srgbClr val="33A8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78037"/>
                </a:solidFill>
                <a:latin typeface="Google Sans"/>
                <a:ea typeface="Google Sans"/>
                <a:cs typeface="Google Sans"/>
                <a:sym typeface="Google Sans"/>
              </a:rPr>
              <a:t>DOES</a:t>
            </a:r>
            <a:endParaRPr b="1" sz="1600">
              <a:solidFill>
                <a:srgbClr val="178037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284843" y="715056"/>
            <a:ext cx="21666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290739" y="3142647"/>
            <a:ext cx="2166600" cy="16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2337875" y="565350"/>
            <a:ext cx="2034600" cy="17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2" type="body"/>
          </p:nvPr>
        </p:nvSpPr>
        <p:spPr>
          <a:xfrm>
            <a:off x="2337875" y="2927550"/>
            <a:ext cx="2034600" cy="19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3" type="body"/>
          </p:nvPr>
        </p:nvSpPr>
        <p:spPr>
          <a:xfrm>
            <a:off x="4752600" y="565350"/>
            <a:ext cx="2034600" cy="17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indent="-304800" lvl="1" marL="9144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indent="-304800" lvl="2" marL="13716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indent="-304800" lvl="3" marL="18288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indent="-304800" lvl="4" marL="22860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indent="-304800" lvl="5" marL="27432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indent="-304800" lvl="6" marL="32004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indent="-304800" lvl="7" marL="36576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indent="-304800" lvl="8" marL="41148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4" type="body"/>
          </p:nvPr>
        </p:nvSpPr>
        <p:spPr>
          <a:xfrm>
            <a:off x="4752600" y="2927550"/>
            <a:ext cx="2034600" cy="17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indent="-304800" lvl="1" marL="9144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indent="-304800" lvl="2" marL="13716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indent="-304800" lvl="3" marL="18288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indent="-304800" lvl="4" marL="22860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indent="-304800" lvl="5" marL="27432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indent="-304800" lvl="6" marL="32004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indent="-304800" lvl="7" marL="36576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indent="-304800" lvl="8" marL="41148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61" name="Google Shape;61;p13"/>
          <p:cNvSpPr/>
          <p:nvPr/>
        </p:nvSpPr>
        <p:spPr>
          <a:xfrm>
            <a:off x="3801933" y="1801684"/>
            <a:ext cx="1539900" cy="15399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5E626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E6268"/>
                </a:solidFill>
                <a:latin typeface="Google Sans"/>
                <a:ea typeface="Google Sans"/>
                <a:cs typeface="Google Sans"/>
                <a:sym typeface="Google Sans"/>
              </a:rPr>
              <a:t>User</a:t>
            </a:r>
            <a:endParaRPr b="1" sz="1800"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terial Title: White Text" type="title">
  <p:cSld name="TITLE">
    <p:bg>
      <p:bgPr>
        <a:solidFill>
          <a:srgbClr val="050505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  <a:effectLst>
            <a:reflection blurRad="0" dir="5400000" dist="38100" endA="0" endPos="30000" fadeDir="5400012" kx="0" rotWithShape="0" algn="bl" stPos="0" sy="-100000" ky="0"/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Google Sans"/>
              <a:buNone/>
              <a:defRPr sz="72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8" name="Google Shape;68;p15"/>
          <p:cNvSpPr/>
          <p:nvPr/>
        </p:nvSpPr>
        <p:spPr>
          <a:xfrm>
            <a:off x="85923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E9E9E"/>
              </a:solidFill>
            </a:endParaRPr>
          </a:p>
        </p:txBody>
      </p:sp>
      <p:sp>
        <p:nvSpPr>
          <p:cNvPr id="69" name="Google Shape;69;p15"/>
          <p:cNvSpPr txBox="1"/>
          <p:nvPr>
            <p:ph idx="2" type="title"/>
          </p:nvPr>
        </p:nvSpPr>
        <p:spPr>
          <a:xfrm>
            <a:off x="153417" y="84729"/>
            <a:ext cx="2692500" cy="3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14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"/>
              <a:buNone/>
              <a:defRPr sz="8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"/>
              <a:buNone/>
              <a:defRPr sz="8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"/>
              <a:buNone/>
              <a:defRPr sz="8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"/>
              <a:buNone/>
              <a:defRPr sz="8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"/>
              <a:buNone/>
              <a:defRPr sz="8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"/>
              <a:buNone/>
              <a:defRPr sz="8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"/>
              <a:buNone/>
              <a:defRPr sz="8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"/>
              <a:buNone/>
              <a:defRPr sz="8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terial Title: Black Text">
  <p:cSld name="TITLE_6"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153417" y="84729"/>
            <a:ext cx="2692500" cy="3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800"/>
              <a:buFont typeface="Google Sans"/>
              <a:buNone/>
              <a:defRPr sz="800"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800"/>
              <a:buFont typeface="Google Sans"/>
              <a:buNone/>
              <a:defRPr sz="800"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800"/>
              <a:buFont typeface="Google Sans"/>
              <a:buNone/>
              <a:defRPr sz="800"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800"/>
              <a:buFont typeface="Google Sans"/>
              <a:buNone/>
              <a:defRPr sz="800"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800"/>
              <a:buFont typeface="Google Sans"/>
              <a:buNone/>
              <a:defRPr sz="800"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800"/>
              <a:buFont typeface="Google Sans"/>
              <a:buNone/>
              <a:defRPr sz="800"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800"/>
              <a:buFont typeface="Google Sans"/>
              <a:buNone/>
              <a:defRPr sz="800"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800"/>
              <a:buFont typeface="Google Sans"/>
              <a:buNone/>
              <a:defRPr sz="8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2"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Font typeface="Google Sans"/>
              <a:buNone/>
              <a:defRPr sz="72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3" name="Google Shape;73;p16"/>
          <p:cNvSpPr/>
          <p:nvPr/>
        </p:nvSpPr>
        <p:spPr>
          <a:xfrm>
            <a:off x="85923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 Google Material Title: Blue">
  <p:cSld name="TITLE_6_1">
    <p:bg>
      <p:bgPr>
        <a:solidFill>
          <a:srgbClr val="C6DAFC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7200"/>
              <a:buFont typeface="Google Sans"/>
              <a:buNone/>
              <a:defRPr sz="72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/>
        </p:txBody>
      </p:sp>
      <p:sp>
        <p:nvSpPr>
          <p:cNvPr id="76" name="Google Shape;76;p17"/>
          <p:cNvSpPr txBox="1"/>
          <p:nvPr>
            <p:ph idx="2" type="title"/>
          </p:nvPr>
        </p:nvSpPr>
        <p:spPr>
          <a:xfrm>
            <a:off x="77217" y="84729"/>
            <a:ext cx="2692500" cy="3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1400"/>
              <a:buFont typeface="Google Sans"/>
              <a:buNone/>
              <a:defRPr sz="14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"/>
              <a:buNone/>
              <a:defRPr sz="8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"/>
              <a:buNone/>
              <a:defRPr sz="8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"/>
              <a:buNone/>
              <a:defRPr sz="8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"/>
              <a:buNone/>
              <a:defRPr sz="8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"/>
              <a:buNone/>
              <a:defRPr sz="8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"/>
              <a:buNone/>
              <a:defRPr sz="8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"/>
              <a:buNone/>
              <a:defRPr sz="8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"/>
              <a:buNone/>
              <a:defRPr sz="8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77" name="Google Shape;77;p17"/>
          <p:cNvSpPr/>
          <p:nvPr/>
        </p:nvSpPr>
        <p:spPr>
          <a:xfrm>
            <a:off x="86685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1A73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A73E8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 Google Material Title: Blue 1">
  <p:cSld name="TITLE_6_1_1">
    <p:bg>
      <p:bgPr>
        <a:solidFill>
          <a:srgbClr val="FAD2C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7200"/>
              <a:buFont typeface="Google Sans"/>
              <a:buNone/>
              <a:defRPr sz="72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/>
        </p:txBody>
      </p:sp>
      <p:sp>
        <p:nvSpPr>
          <p:cNvPr id="80" name="Google Shape;80;p18"/>
          <p:cNvSpPr txBox="1"/>
          <p:nvPr>
            <p:ph idx="2" type="title"/>
          </p:nvPr>
        </p:nvSpPr>
        <p:spPr>
          <a:xfrm>
            <a:off x="77217" y="84729"/>
            <a:ext cx="2692500" cy="3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None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"/>
              <a:buNone/>
              <a:defRPr sz="8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"/>
              <a:buNone/>
              <a:defRPr sz="8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"/>
              <a:buNone/>
              <a:defRPr sz="8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"/>
              <a:buNone/>
              <a:defRPr sz="8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"/>
              <a:buNone/>
              <a:defRPr sz="8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"/>
              <a:buNone/>
              <a:defRPr sz="8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"/>
              <a:buNone/>
              <a:defRPr sz="8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"/>
              <a:buNone/>
              <a:defRPr sz="8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81" name="Google Shape;81;p18"/>
          <p:cNvSpPr/>
          <p:nvPr/>
        </p:nvSpPr>
        <p:spPr>
          <a:xfrm>
            <a:off x="86685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C522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A73E8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 Google Material Title: Blue 1 1">
  <p:cSld name="TITLE_6_1_1_1">
    <p:bg>
      <p:bgPr>
        <a:solidFill>
          <a:srgbClr val="CEEAD6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/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7200"/>
              <a:buFont typeface="Google Sans"/>
              <a:buNone/>
              <a:defRPr sz="72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/>
        </p:txBody>
      </p:sp>
      <p:sp>
        <p:nvSpPr>
          <p:cNvPr id="84" name="Google Shape;84;p19"/>
          <p:cNvSpPr txBox="1"/>
          <p:nvPr>
            <p:ph idx="2" type="title"/>
          </p:nvPr>
        </p:nvSpPr>
        <p:spPr>
          <a:xfrm>
            <a:off x="73647" y="84729"/>
            <a:ext cx="3316800" cy="3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None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"/>
              <a:buNone/>
              <a:defRPr sz="8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"/>
              <a:buNone/>
              <a:defRPr sz="8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"/>
              <a:buNone/>
              <a:defRPr sz="8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"/>
              <a:buNone/>
              <a:defRPr sz="8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"/>
              <a:buNone/>
              <a:defRPr sz="8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"/>
              <a:buNone/>
              <a:defRPr sz="8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"/>
              <a:buNone/>
              <a:defRPr sz="8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"/>
              <a:buNone/>
              <a:defRPr sz="8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85" name="Google Shape;85;p19"/>
          <p:cNvSpPr/>
          <p:nvPr/>
        </p:nvSpPr>
        <p:spPr>
          <a:xfrm>
            <a:off x="86685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1880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A73E8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 Google Material Title: Blue 1 1 1">
  <p:cSld name="TITLE_6_1_1_1_1">
    <p:bg>
      <p:bgPr>
        <a:solidFill>
          <a:srgbClr val="FEEFC3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7200"/>
              <a:buFont typeface="Google Sans"/>
              <a:buNone/>
              <a:defRPr sz="7200">
                <a:solidFill>
                  <a:srgbClr val="EA86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/>
        </p:txBody>
      </p:sp>
      <p:sp>
        <p:nvSpPr>
          <p:cNvPr id="88" name="Google Shape;88;p20"/>
          <p:cNvSpPr txBox="1"/>
          <p:nvPr>
            <p:ph idx="2" type="title"/>
          </p:nvPr>
        </p:nvSpPr>
        <p:spPr>
          <a:xfrm>
            <a:off x="73647" y="84729"/>
            <a:ext cx="3419400" cy="3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"/>
              <a:buNone/>
              <a:defRPr sz="1400">
                <a:solidFill>
                  <a:srgbClr val="EA86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"/>
              <a:buNone/>
              <a:defRPr sz="1400">
                <a:solidFill>
                  <a:srgbClr val="EA86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"/>
              <a:buNone/>
              <a:defRPr sz="1400">
                <a:solidFill>
                  <a:srgbClr val="EA86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"/>
              <a:buNone/>
              <a:defRPr sz="1400">
                <a:solidFill>
                  <a:srgbClr val="EA86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"/>
              <a:buNone/>
              <a:defRPr sz="1400">
                <a:solidFill>
                  <a:srgbClr val="EA86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"/>
              <a:buNone/>
              <a:defRPr sz="1400">
                <a:solidFill>
                  <a:srgbClr val="EA86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"/>
              <a:buNone/>
              <a:defRPr sz="1400">
                <a:solidFill>
                  <a:srgbClr val="EA86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"/>
              <a:buNone/>
              <a:defRPr sz="1400">
                <a:solidFill>
                  <a:srgbClr val="EA86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"/>
              <a:buNone/>
              <a:defRPr sz="1400">
                <a:solidFill>
                  <a:srgbClr val="EA86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89" name="Google Shape;89;p20"/>
          <p:cNvSpPr/>
          <p:nvPr/>
        </p:nvSpPr>
        <p:spPr>
          <a:xfrm>
            <a:off x="86685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EA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A73E8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 txBox="1"/>
          <p:nvPr>
            <p:ph type="title"/>
          </p:nvPr>
        </p:nvSpPr>
        <p:spPr>
          <a:xfrm>
            <a:off x="74394" y="91550"/>
            <a:ext cx="36705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92" name="Google Shape;92;p21"/>
          <p:cNvSpPr/>
          <p:nvPr/>
        </p:nvSpPr>
        <p:spPr>
          <a:xfrm>
            <a:off x="273214" y="433778"/>
            <a:ext cx="196727" cy="160364"/>
          </a:xfrm>
          <a:custGeom>
            <a:rect b="b" l="l" r="r" t="t"/>
            <a:pathLst>
              <a:path extrusionOk="0" h="204938" w="251408">
                <a:moveTo>
                  <a:pt x="207809" y="121831"/>
                </a:moveTo>
                <a:lnTo>
                  <a:pt x="152115" y="75797"/>
                </a:lnTo>
                <a:lnTo>
                  <a:pt x="166735" y="59262"/>
                </a:lnTo>
                <a:lnTo>
                  <a:pt x="251407" y="132448"/>
                </a:lnTo>
                <a:lnTo>
                  <a:pt x="166909" y="204938"/>
                </a:lnTo>
                <a:lnTo>
                  <a:pt x="152115" y="189883"/>
                </a:lnTo>
                <a:lnTo>
                  <a:pt x="208766" y="142369"/>
                </a:lnTo>
                <a:lnTo>
                  <a:pt x="42467" y="142369"/>
                </a:lnTo>
                <a:lnTo>
                  <a:pt x="37420" y="142282"/>
                </a:lnTo>
                <a:lnTo>
                  <a:pt x="28195" y="140976"/>
                </a:lnTo>
                <a:lnTo>
                  <a:pt x="22191" y="139062"/>
                </a:lnTo>
                <a:lnTo>
                  <a:pt x="18536" y="137408"/>
                </a:lnTo>
                <a:lnTo>
                  <a:pt x="15229" y="135407"/>
                </a:lnTo>
                <a:lnTo>
                  <a:pt x="12183" y="133057"/>
                </a:lnTo>
                <a:lnTo>
                  <a:pt x="10791" y="131752"/>
                </a:lnTo>
                <a:lnTo>
                  <a:pt x="9485" y="130360"/>
                </a:lnTo>
                <a:lnTo>
                  <a:pt x="7136" y="127401"/>
                </a:lnTo>
                <a:lnTo>
                  <a:pt x="5047" y="124094"/>
                </a:lnTo>
                <a:lnTo>
                  <a:pt x="3394" y="120439"/>
                </a:lnTo>
                <a:lnTo>
                  <a:pt x="1479" y="114347"/>
                </a:lnTo>
                <a:lnTo>
                  <a:pt x="87" y="104949"/>
                </a:lnTo>
                <a:lnTo>
                  <a:pt x="0" y="99728"/>
                </a:lnTo>
                <a:lnTo>
                  <a:pt x="0" y="0"/>
                </a:lnTo>
                <a:lnTo>
                  <a:pt x="21669" y="0"/>
                </a:lnTo>
                <a:lnTo>
                  <a:pt x="21669" y="99728"/>
                </a:lnTo>
                <a:lnTo>
                  <a:pt x="21756" y="102338"/>
                </a:lnTo>
                <a:lnTo>
                  <a:pt x="22365" y="107038"/>
                </a:lnTo>
                <a:lnTo>
                  <a:pt x="23583" y="111128"/>
                </a:lnTo>
                <a:lnTo>
                  <a:pt x="25498" y="114609"/>
                </a:lnTo>
                <a:lnTo>
                  <a:pt x="26716" y="116088"/>
                </a:lnTo>
                <a:lnTo>
                  <a:pt x="28021" y="117480"/>
                </a:lnTo>
                <a:lnTo>
                  <a:pt x="31328" y="119656"/>
                </a:lnTo>
                <a:lnTo>
                  <a:pt x="35244" y="121048"/>
                </a:lnTo>
                <a:lnTo>
                  <a:pt x="39856" y="121744"/>
                </a:lnTo>
                <a:lnTo>
                  <a:pt x="42467" y="121831"/>
                </a:lnTo>
                <a:lnTo>
                  <a:pt x="207809" y="12183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DFF3F0"/>
              </a:solidFill>
            </a:endParaRPr>
          </a:p>
        </p:txBody>
      </p:sp>
      <p:sp>
        <p:nvSpPr>
          <p:cNvPr id="93" name="Google Shape;93;p21"/>
          <p:cNvSpPr txBox="1"/>
          <p:nvPr>
            <p:ph idx="2" type="title"/>
          </p:nvPr>
        </p:nvSpPr>
        <p:spPr>
          <a:xfrm>
            <a:off x="472761" y="320150"/>
            <a:ext cx="36705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None/>
              <a:defRPr sz="14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None/>
              <a:defRPr sz="14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None/>
              <a:defRPr sz="14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None/>
              <a:defRPr sz="14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None/>
              <a:defRPr sz="14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None/>
              <a:defRPr sz="14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None/>
              <a:defRPr sz="14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None/>
              <a:defRPr sz="14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94" name="Google Shape;94;p21"/>
          <p:cNvSpPr txBox="1"/>
          <p:nvPr>
            <p:ph idx="3" type="title"/>
          </p:nvPr>
        </p:nvSpPr>
        <p:spPr>
          <a:xfrm>
            <a:off x="124549" y="877650"/>
            <a:ext cx="8916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95" name="Google Shape;95;p21"/>
          <p:cNvSpPr txBox="1"/>
          <p:nvPr>
            <p:ph idx="4" type="title"/>
          </p:nvPr>
        </p:nvSpPr>
        <p:spPr>
          <a:xfrm>
            <a:off x="938098" y="877650"/>
            <a:ext cx="64779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96" name="Google Shape;96;p21"/>
          <p:cNvSpPr/>
          <p:nvPr/>
        </p:nvSpPr>
        <p:spPr>
          <a:xfrm>
            <a:off x="86685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>
            <p:ph type="title"/>
          </p:nvPr>
        </p:nvSpPr>
        <p:spPr>
          <a:xfrm>
            <a:off x="150594" y="91550"/>
            <a:ext cx="36705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99" name="Google Shape;99;p22"/>
          <p:cNvSpPr txBox="1"/>
          <p:nvPr>
            <p:ph idx="2" type="title"/>
          </p:nvPr>
        </p:nvSpPr>
        <p:spPr>
          <a:xfrm>
            <a:off x="124557" y="4535775"/>
            <a:ext cx="5771700" cy="26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Google Sans"/>
              <a:buNone/>
              <a:defRPr sz="30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00" name="Google Shape;100;p22"/>
          <p:cNvSpPr/>
          <p:nvPr/>
        </p:nvSpPr>
        <p:spPr>
          <a:xfrm>
            <a:off x="85923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  <p15:guide id="2" orient="horz" pos="2915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 2">
  <p:cSld name="TITLE_AND_BODY_1_2">
    <p:bg>
      <p:bgPr>
        <a:solidFill>
          <a:srgbClr val="050505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3"/>
          <p:cNvSpPr txBox="1"/>
          <p:nvPr>
            <p:ph type="title"/>
          </p:nvPr>
        </p:nvSpPr>
        <p:spPr>
          <a:xfrm>
            <a:off x="150594" y="91550"/>
            <a:ext cx="36705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14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14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14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14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14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14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14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14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14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03" name="Google Shape;103;p23"/>
          <p:cNvSpPr txBox="1"/>
          <p:nvPr>
            <p:ph idx="2" type="title"/>
          </p:nvPr>
        </p:nvSpPr>
        <p:spPr>
          <a:xfrm>
            <a:off x="124557" y="4535775"/>
            <a:ext cx="5771700" cy="26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oogle Sans"/>
              <a:buNone/>
              <a:defRPr sz="3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04" name="Google Shape;104;p23"/>
          <p:cNvSpPr/>
          <p:nvPr/>
        </p:nvSpPr>
        <p:spPr>
          <a:xfrm>
            <a:off x="85923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  <p15:guide id="2" orient="horz" pos="2915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 1">
  <p:cSld name="TITLE_AND_BODY_1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/>
          <p:nvPr>
            <p:ph type="title"/>
          </p:nvPr>
        </p:nvSpPr>
        <p:spPr>
          <a:xfrm>
            <a:off x="74394" y="91550"/>
            <a:ext cx="36705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07" name="Google Shape;107;p24"/>
          <p:cNvSpPr/>
          <p:nvPr/>
        </p:nvSpPr>
        <p:spPr>
          <a:xfrm>
            <a:off x="273214" y="433778"/>
            <a:ext cx="196727" cy="160364"/>
          </a:xfrm>
          <a:custGeom>
            <a:rect b="b" l="l" r="r" t="t"/>
            <a:pathLst>
              <a:path extrusionOk="0" h="204938" w="251408">
                <a:moveTo>
                  <a:pt x="207809" y="121831"/>
                </a:moveTo>
                <a:lnTo>
                  <a:pt x="152115" y="75797"/>
                </a:lnTo>
                <a:lnTo>
                  <a:pt x="166735" y="59262"/>
                </a:lnTo>
                <a:lnTo>
                  <a:pt x="251407" y="132448"/>
                </a:lnTo>
                <a:lnTo>
                  <a:pt x="166909" y="204938"/>
                </a:lnTo>
                <a:lnTo>
                  <a:pt x="152115" y="189883"/>
                </a:lnTo>
                <a:lnTo>
                  <a:pt x="208766" y="142369"/>
                </a:lnTo>
                <a:lnTo>
                  <a:pt x="42467" y="142369"/>
                </a:lnTo>
                <a:lnTo>
                  <a:pt x="37420" y="142282"/>
                </a:lnTo>
                <a:lnTo>
                  <a:pt x="28195" y="140976"/>
                </a:lnTo>
                <a:lnTo>
                  <a:pt x="22191" y="139062"/>
                </a:lnTo>
                <a:lnTo>
                  <a:pt x="18536" y="137408"/>
                </a:lnTo>
                <a:lnTo>
                  <a:pt x="15229" y="135407"/>
                </a:lnTo>
                <a:lnTo>
                  <a:pt x="12183" y="133057"/>
                </a:lnTo>
                <a:lnTo>
                  <a:pt x="10791" y="131752"/>
                </a:lnTo>
                <a:lnTo>
                  <a:pt x="9485" y="130360"/>
                </a:lnTo>
                <a:lnTo>
                  <a:pt x="7136" y="127401"/>
                </a:lnTo>
                <a:lnTo>
                  <a:pt x="5047" y="124094"/>
                </a:lnTo>
                <a:lnTo>
                  <a:pt x="3394" y="120439"/>
                </a:lnTo>
                <a:lnTo>
                  <a:pt x="1479" y="114347"/>
                </a:lnTo>
                <a:lnTo>
                  <a:pt x="87" y="104949"/>
                </a:lnTo>
                <a:lnTo>
                  <a:pt x="0" y="99728"/>
                </a:lnTo>
                <a:lnTo>
                  <a:pt x="0" y="0"/>
                </a:lnTo>
                <a:lnTo>
                  <a:pt x="21669" y="0"/>
                </a:lnTo>
                <a:lnTo>
                  <a:pt x="21669" y="99728"/>
                </a:lnTo>
                <a:lnTo>
                  <a:pt x="21756" y="102338"/>
                </a:lnTo>
                <a:lnTo>
                  <a:pt x="22365" y="107038"/>
                </a:lnTo>
                <a:lnTo>
                  <a:pt x="23583" y="111128"/>
                </a:lnTo>
                <a:lnTo>
                  <a:pt x="25498" y="114609"/>
                </a:lnTo>
                <a:lnTo>
                  <a:pt x="26716" y="116088"/>
                </a:lnTo>
                <a:lnTo>
                  <a:pt x="28021" y="117480"/>
                </a:lnTo>
                <a:lnTo>
                  <a:pt x="31328" y="119656"/>
                </a:lnTo>
                <a:lnTo>
                  <a:pt x="35244" y="121048"/>
                </a:lnTo>
                <a:lnTo>
                  <a:pt x="39856" y="121744"/>
                </a:lnTo>
                <a:lnTo>
                  <a:pt x="42467" y="121831"/>
                </a:lnTo>
                <a:lnTo>
                  <a:pt x="207809" y="12183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DFF3F0"/>
              </a:solidFill>
            </a:endParaRPr>
          </a:p>
        </p:txBody>
      </p:sp>
      <p:sp>
        <p:nvSpPr>
          <p:cNvPr id="108" name="Google Shape;108;p24"/>
          <p:cNvSpPr txBox="1"/>
          <p:nvPr>
            <p:ph idx="2" type="title"/>
          </p:nvPr>
        </p:nvSpPr>
        <p:spPr>
          <a:xfrm>
            <a:off x="472761" y="320150"/>
            <a:ext cx="36705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None/>
              <a:defRPr sz="14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None/>
              <a:defRPr sz="14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None/>
              <a:defRPr sz="14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None/>
              <a:defRPr sz="14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None/>
              <a:defRPr sz="14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None/>
              <a:defRPr sz="14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None/>
              <a:defRPr sz="14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None/>
              <a:defRPr sz="14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None/>
              <a:defRPr sz="14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09" name="Google Shape;109;p24"/>
          <p:cNvSpPr txBox="1"/>
          <p:nvPr>
            <p:ph idx="3" type="title"/>
          </p:nvPr>
        </p:nvSpPr>
        <p:spPr>
          <a:xfrm>
            <a:off x="547022" y="732515"/>
            <a:ext cx="57717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Google Sans"/>
              <a:buNone/>
              <a:defRPr sz="30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10" name="Google Shape;110;p24"/>
          <p:cNvSpPr txBox="1"/>
          <p:nvPr>
            <p:ph idx="4" type="title"/>
          </p:nvPr>
        </p:nvSpPr>
        <p:spPr>
          <a:xfrm>
            <a:off x="566518" y="2324850"/>
            <a:ext cx="3486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11" name="Google Shape;111;p24"/>
          <p:cNvSpPr txBox="1"/>
          <p:nvPr>
            <p:ph idx="5" type="title"/>
          </p:nvPr>
        </p:nvSpPr>
        <p:spPr>
          <a:xfrm>
            <a:off x="549150" y="2782050"/>
            <a:ext cx="17073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12" name="Google Shape;112;p24"/>
          <p:cNvSpPr/>
          <p:nvPr/>
        </p:nvSpPr>
        <p:spPr>
          <a:xfrm>
            <a:off x="590625" y="2363182"/>
            <a:ext cx="307200" cy="3072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4"/>
          <p:cNvSpPr txBox="1"/>
          <p:nvPr>
            <p:ph idx="6" type="title"/>
          </p:nvPr>
        </p:nvSpPr>
        <p:spPr>
          <a:xfrm>
            <a:off x="2673118" y="2324850"/>
            <a:ext cx="3486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14" name="Google Shape;114;p24"/>
          <p:cNvSpPr txBox="1"/>
          <p:nvPr>
            <p:ph idx="7" type="title"/>
          </p:nvPr>
        </p:nvSpPr>
        <p:spPr>
          <a:xfrm>
            <a:off x="2655750" y="2782050"/>
            <a:ext cx="17073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15" name="Google Shape;115;p24"/>
          <p:cNvSpPr/>
          <p:nvPr/>
        </p:nvSpPr>
        <p:spPr>
          <a:xfrm>
            <a:off x="2697225" y="2363182"/>
            <a:ext cx="307200" cy="3072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4"/>
          <p:cNvSpPr txBox="1"/>
          <p:nvPr>
            <p:ph idx="8" type="title"/>
          </p:nvPr>
        </p:nvSpPr>
        <p:spPr>
          <a:xfrm>
            <a:off x="4779717" y="2324850"/>
            <a:ext cx="3486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17" name="Google Shape;117;p24"/>
          <p:cNvSpPr txBox="1"/>
          <p:nvPr>
            <p:ph idx="9" type="title"/>
          </p:nvPr>
        </p:nvSpPr>
        <p:spPr>
          <a:xfrm>
            <a:off x="4762350" y="2782050"/>
            <a:ext cx="17073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18" name="Google Shape;118;p24"/>
          <p:cNvSpPr/>
          <p:nvPr/>
        </p:nvSpPr>
        <p:spPr>
          <a:xfrm>
            <a:off x="4803825" y="2363182"/>
            <a:ext cx="307200" cy="3072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4"/>
          <p:cNvSpPr/>
          <p:nvPr/>
        </p:nvSpPr>
        <p:spPr>
          <a:xfrm>
            <a:off x="86685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  <p15:guide id="2" orient="horz" pos="2915">
          <p15:clr>
            <a:srgbClr val="FA7B17"/>
          </p15:clr>
        </p15:guide>
        <p15:guide id="3" pos="405">
          <p15:clr>
            <a:srgbClr val="FA7B17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7">
  <p:cSld name="TITLE_7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5"/>
          <p:cNvSpPr txBox="1"/>
          <p:nvPr>
            <p:ph type="title"/>
          </p:nvPr>
        </p:nvSpPr>
        <p:spPr>
          <a:xfrm>
            <a:off x="471908" y="744575"/>
            <a:ext cx="82221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22" name="Google Shape;122;p25"/>
          <p:cNvSpPr txBox="1"/>
          <p:nvPr>
            <p:ph idx="1" type="subTitle"/>
          </p:nvPr>
        </p:nvSpPr>
        <p:spPr>
          <a:xfrm>
            <a:off x="471900" y="2834125"/>
            <a:ext cx="8222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3" name="Google Shape;12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, Big Text 1">
  <p:cSld name="CUSTOM_1_3_1">
    <p:bg>
      <p:bgPr>
        <a:solidFill>
          <a:schemeClr val="dk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6"/>
          <p:cNvSpPr txBox="1"/>
          <p:nvPr>
            <p:ph idx="1" type="subTitle"/>
          </p:nvPr>
        </p:nvSpPr>
        <p:spPr>
          <a:xfrm>
            <a:off x="512600" y="363000"/>
            <a:ext cx="31542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26" name="Google Shape;126;p26"/>
          <p:cNvSpPr txBox="1"/>
          <p:nvPr/>
        </p:nvSpPr>
        <p:spPr>
          <a:xfrm>
            <a:off x="7291550" y="4759871"/>
            <a:ext cx="17160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google_logo Design </a:t>
            </a:r>
            <a:endParaRPr sz="10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7" name="Google Shape;127;p26"/>
          <p:cNvSpPr txBox="1"/>
          <p:nvPr>
            <p:ph idx="2" type="body"/>
          </p:nvPr>
        </p:nvSpPr>
        <p:spPr>
          <a:xfrm>
            <a:off x="144400" y="666750"/>
            <a:ext cx="7287300" cy="39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oogle Sans"/>
              <a:buChar char="●"/>
              <a:defRPr sz="3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683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"/>
              <a:buChar char="○"/>
              <a:defRPr sz="22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683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"/>
              <a:buChar char="■"/>
              <a:defRPr sz="22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683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"/>
              <a:buChar char="●"/>
              <a:defRPr sz="22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683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"/>
              <a:buChar char="○"/>
              <a:defRPr sz="22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683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"/>
              <a:buChar char="■"/>
              <a:defRPr sz="22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683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"/>
              <a:buChar char="●"/>
              <a:defRPr sz="22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683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"/>
              <a:buChar char="○"/>
              <a:defRPr sz="22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683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2200"/>
              <a:buFont typeface="Google Sans"/>
              <a:buChar char="■"/>
              <a:defRPr sz="22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28" name="Google Shape;128;p26"/>
          <p:cNvSpPr txBox="1"/>
          <p:nvPr>
            <p:ph idx="12" type="sldNum"/>
          </p:nvPr>
        </p:nvSpPr>
        <p:spPr>
          <a:xfrm>
            <a:off x="144409" y="4739965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buNone/>
              <a:defRPr b="1" sz="1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l">
              <a:buNone/>
              <a:defRPr b="1" sz="1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 algn="l">
              <a:buNone/>
              <a:defRPr b="1" sz="1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 algn="l">
              <a:buNone/>
              <a:defRPr b="1" sz="1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 algn="l">
              <a:buNone/>
              <a:defRPr b="1" sz="1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 algn="l">
              <a:buNone/>
              <a:defRPr b="1" sz="1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 algn="l">
              <a:buNone/>
              <a:defRPr b="1" sz="1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 algn="l">
              <a:buNone/>
              <a:defRPr b="1" sz="1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 algn="l">
              <a:buNone/>
              <a:defRPr b="1" sz="1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6"/>
          <p:cNvSpPr txBox="1"/>
          <p:nvPr>
            <p:ph type="title"/>
          </p:nvPr>
        </p:nvSpPr>
        <p:spPr>
          <a:xfrm>
            <a:off x="186800" y="125326"/>
            <a:ext cx="2854800" cy="3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30" name="Google Shape;130;p26"/>
          <p:cNvSpPr/>
          <p:nvPr/>
        </p:nvSpPr>
        <p:spPr>
          <a:xfrm>
            <a:off x="295489" y="479931"/>
            <a:ext cx="196727" cy="160364"/>
          </a:xfrm>
          <a:custGeom>
            <a:rect b="b" l="l" r="r" t="t"/>
            <a:pathLst>
              <a:path extrusionOk="0" h="204938" w="251408">
                <a:moveTo>
                  <a:pt x="207809" y="121831"/>
                </a:moveTo>
                <a:lnTo>
                  <a:pt x="152115" y="75797"/>
                </a:lnTo>
                <a:lnTo>
                  <a:pt x="166735" y="59262"/>
                </a:lnTo>
                <a:lnTo>
                  <a:pt x="251407" y="132448"/>
                </a:lnTo>
                <a:lnTo>
                  <a:pt x="166909" y="204938"/>
                </a:lnTo>
                <a:lnTo>
                  <a:pt x="152115" y="189883"/>
                </a:lnTo>
                <a:lnTo>
                  <a:pt x="208766" y="142369"/>
                </a:lnTo>
                <a:lnTo>
                  <a:pt x="42467" y="142369"/>
                </a:lnTo>
                <a:lnTo>
                  <a:pt x="37420" y="142282"/>
                </a:lnTo>
                <a:lnTo>
                  <a:pt x="28195" y="140976"/>
                </a:lnTo>
                <a:lnTo>
                  <a:pt x="22191" y="139062"/>
                </a:lnTo>
                <a:lnTo>
                  <a:pt x="18536" y="137408"/>
                </a:lnTo>
                <a:lnTo>
                  <a:pt x="15229" y="135407"/>
                </a:lnTo>
                <a:lnTo>
                  <a:pt x="12183" y="133057"/>
                </a:lnTo>
                <a:lnTo>
                  <a:pt x="10791" y="131752"/>
                </a:lnTo>
                <a:lnTo>
                  <a:pt x="9485" y="130360"/>
                </a:lnTo>
                <a:lnTo>
                  <a:pt x="7136" y="127401"/>
                </a:lnTo>
                <a:lnTo>
                  <a:pt x="5047" y="124094"/>
                </a:lnTo>
                <a:lnTo>
                  <a:pt x="3394" y="120439"/>
                </a:lnTo>
                <a:lnTo>
                  <a:pt x="1479" y="114347"/>
                </a:lnTo>
                <a:lnTo>
                  <a:pt x="87" y="104949"/>
                </a:lnTo>
                <a:lnTo>
                  <a:pt x="0" y="99728"/>
                </a:lnTo>
                <a:lnTo>
                  <a:pt x="0" y="0"/>
                </a:lnTo>
                <a:lnTo>
                  <a:pt x="21669" y="0"/>
                </a:lnTo>
                <a:lnTo>
                  <a:pt x="21669" y="99728"/>
                </a:lnTo>
                <a:lnTo>
                  <a:pt x="21756" y="102338"/>
                </a:lnTo>
                <a:lnTo>
                  <a:pt x="22365" y="107038"/>
                </a:lnTo>
                <a:lnTo>
                  <a:pt x="23583" y="111128"/>
                </a:lnTo>
                <a:lnTo>
                  <a:pt x="25498" y="114609"/>
                </a:lnTo>
                <a:lnTo>
                  <a:pt x="26716" y="116088"/>
                </a:lnTo>
                <a:lnTo>
                  <a:pt x="28021" y="117480"/>
                </a:lnTo>
                <a:lnTo>
                  <a:pt x="31328" y="119656"/>
                </a:lnTo>
                <a:lnTo>
                  <a:pt x="35244" y="121048"/>
                </a:lnTo>
                <a:lnTo>
                  <a:pt x="39856" y="121744"/>
                </a:lnTo>
                <a:lnTo>
                  <a:pt x="42467" y="121831"/>
                </a:lnTo>
                <a:lnTo>
                  <a:pt x="207809" y="121831"/>
                </a:lnTo>
                <a:close/>
              </a:path>
            </a:pathLst>
          </a:custGeom>
          <a:solidFill>
            <a:srgbClr val="5F63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DFF3F0"/>
              </a:solidFill>
            </a:endParaRPr>
          </a:p>
        </p:txBody>
      </p:sp>
      <p:sp>
        <p:nvSpPr>
          <p:cNvPr id="131" name="Google Shape;131;p26"/>
          <p:cNvSpPr txBox="1"/>
          <p:nvPr/>
        </p:nvSpPr>
        <p:spPr>
          <a:xfrm>
            <a:off x="6891900" y="186907"/>
            <a:ext cx="20997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Confidential + Proprietary</a:t>
            </a:r>
            <a:endParaRPr sz="8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terial Title: Black Text 1">
  <p:cSld name="TITLE_6_2">
    <p:bg>
      <p:bgPr>
        <a:solidFill>
          <a:srgbClr val="1DE9B6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 txBox="1"/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Font typeface="Google Sans"/>
              <a:buNone/>
              <a:defRPr sz="72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4" name="Google Shape;134;p27"/>
          <p:cNvSpPr txBox="1"/>
          <p:nvPr>
            <p:ph idx="2" type="title"/>
          </p:nvPr>
        </p:nvSpPr>
        <p:spPr>
          <a:xfrm>
            <a:off x="74394" y="91550"/>
            <a:ext cx="36705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35" name="Google Shape;135;p27"/>
          <p:cNvSpPr/>
          <p:nvPr/>
        </p:nvSpPr>
        <p:spPr>
          <a:xfrm>
            <a:off x="86685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line title">
  <p:cSld name="BLANK_5_1_2_1_2">
    <p:bg>
      <p:bgPr>
        <a:solidFill>
          <a:srgbClr val="FFFFFF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9"/>
          <p:cNvSpPr txBox="1"/>
          <p:nvPr>
            <p:ph type="title"/>
          </p:nvPr>
        </p:nvSpPr>
        <p:spPr>
          <a:xfrm>
            <a:off x="377575" y="742925"/>
            <a:ext cx="5541000" cy="12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40" name="Google Shape;140;p29"/>
          <p:cNvSpPr txBox="1"/>
          <p:nvPr>
            <p:ph idx="1" type="subTitle"/>
          </p:nvPr>
        </p:nvSpPr>
        <p:spPr>
          <a:xfrm>
            <a:off x="377575" y="1834750"/>
            <a:ext cx="3984300" cy="21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cxnSp>
        <p:nvCxnSpPr>
          <p:cNvPr id="141" name="Google Shape;141;p29"/>
          <p:cNvCxnSpPr/>
          <p:nvPr/>
        </p:nvCxnSpPr>
        <p:spPr>
          <a:xfrm>
            <a:off x="499275" y="1609425"/>
            <a:ext cx="5850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2" name="Google Shape;142;p2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8317224" y="4652552"/>
            <a:ext cx="446125" cy="14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TITLE_AND_BODY_2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5" name="Google Shape;14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6" name="Google Shape;14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8">
  <p:cSld name="TITLE_8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9" name="Google Shape;149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0" name="Google Shape;15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image with title">
  <p:cSld name="CUSTOM_2_1">
    <p:bg>
      <p:bgPr>
        <a:solidFill>
          <a:srgbClr val="FFFFFF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/>
          <p:nvPr>
            <p:ph type="title"/>
          </p:nvPr>
        </p:nvSpPr>
        <p:spPr>
          <a:xfrm>
            <a:off x="377575" y="285725"/>
            <a:ext cx="7519500" cy="7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9pPr>
          </a:lstStyle>
          <a:p/>
        </p:txBody>
      </p:sp>
      <p:pic>
        <p:nvPicPr>
          <p:cNvPr id="153" name="Google Shape;153;p3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488699" y="4652552"/>
            <a:ext cx="446125" cy="14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33"/>
          <p:cNvSpPr/>
          <p:nvPr/>
        </p:nvSpPr>
        <p:spPr>
          <a:xfrm>
            <a:off x="241450" y="4077968"/>
            <a:ext cx="8526300" cy="857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33"/>
          <p:cNvSpPr/>
          <p:nvPr/>
        </p:nvSpPr>
        <p:spPr>
          <a:xfrm>
            <a:off x="241450" y="2846757"/>
            <a:ext cx="8526300" cy="1180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33"/>
          <p:cNvSpPr/>
          <p:nvPr/>
        </p:nvSpPr>
        <p:spPr>
          <a:xfrm>
            <a:off x="241450" y="1386655"/>
            <a:ext cx="8526300" cy="1409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33"/>
          <p:cNvSpPr/>
          <p:nvPr/>
        </p:nvSpPr>
        <p:spPr>
          <a:xfrm>
            <a:off x="241450" y="754678"/>
            <a:ext cx="8526300" cy="580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33"/>
          <p:cNvSpPr txBox="1"/>
          <p:nvPr/>
        </p:nvSpPr>
        <p:spPr>
          <a:xfrm>
            <a:off x="1666225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33"/>
          <p:cNvSpPr txBox="1"/>
          <p:nvPr/>
        </p:nvSpPr>
        <p:spPr>
          <a:xfrm>
            <a:off x="3077000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3"/>
          <p:cNvSpPr txBox="1"/>
          <p:nvPr/>
        </p:nvSpPr>
        <p:spPr>
          <a:xfrm>
            <a:off x="4516400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33"/>
          <p:cNvSpPr txBox="1"/>
          <p:nvPr/>
        </p:nvSpPr>
        <p:spPr>
          <a:xfrm>
            <a:off x="5925875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3"/>
          <p:cNvSpPr txBox="1"/>
          <p:nvPr/>
        </p:nvSpPr>
        <p:spPr>
          <a:xfrm>
            <a:off x="7347875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33"/>
          <p:cNvSpPr txBox="1"/>
          <p:nvPr/>
        </p:nvSpPr>
        <p:spPr>
          <a:xfrm>
            <a:off x="244175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6" name="Google Shape;166;p33"/>
          <p:cNvCxnSpPr/>
          <p:nvPr/>
        </p:nvCxnSpPr>
        <p:spPr>
          <a:xfrm>
            <a:off x="1668323" y="754678"/>
            <a:ext cx="0" cy="418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7" name="Google Shape;167;p33"/>
          <p:cNvCxnSpPr/>
          <p:nvPr/>
        </p:nvCxnSpPr>
        <p:spPr>
          <a:xfrm>
            <a:off x="3088209" y="754678"/>
            <a:ext cx="0" cy="418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8" name="Google Shape;168;p33"/>
          <p:cNvCxnSpPr/>
          <p:nvPr/>
        </p:nvCxnSpPr>
        <p:spPr>
          <a:xfrm>
            <a:off x="4508094" y="754678"/>
            <a:ext cx="0" cy="418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9" name="Google Shape;169;p33"/>
          <p:cNvCxnSpPr/>
          <p:nvPr/>
        </p:nvCxnSpPr>
        <p:spPr>
          <a:xfrm>
            <a:off x="5927979" y="754678"/>
            <a:ext cx="0" cy="418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0" name="Google Shape;170;p33"/>
          <p:cNvCxnSpPr/>
          <p:nvPr/>
        </p:nvCxnSpPr>
        <p:spPr>
          <a:xfrm>
            <a:off x="248438" y="754675"/>
            <a:ext cx="0" cy="418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1" name="Google Shape;171;p33"/>
          <p:cNvCxnSpPr/>
          <p:nvPr/>
        </p:nvCxnSpPr>
        <p:spPr>
          <a:xfrm>
            <a:off x="7347865" y="754678"/>
            <a:ext cx="0" cy="418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2" name="Google Shape;172;p33"/>
          <p:cNvCxnSpPr/>
          <p:nvPr/>
        </p:nvCxnSpPr>
        <p:spPr>
          <a:xfrm>
            <a:off x="8767750" y="754675"/>
            <a:ext cx="2700" cy="41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3" name="Google Shape;173;p33"/>
          <p:cNvSpPr txBox="1"/>
          <p:nvPr/>
        </p:nvSpPr>
        <p:spPr>
          <a:xfrm>
            <a:off x="171175" y="119650"/>
            <a:ext cx="5998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Persona:</a:t>
            </a:r>
            <a:b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1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Goal: 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33"/>
          <p:cNvSpPr txBox="1"/>
          <p:nvPr/>
        </p:nvSpPr>
        <p:spPr>
          <a:xfrm rot="-5400000">
            <a:off x="-175500" y="881750"/>
            <a:ext cx="6294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Actions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33"/>
          <p:cNvSpPr txBox="1"/>
          <p:nvPr/>
        </p:nvSpPr>
        <p:spPr>
          <a:xfrm rot="-5400000">
            <a:off x="-173200" y="1951913"/>
            <a:ext cx="5649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33"/>
          <p:cNvSpPr txBox="1"/>
          <p:nvPr/>
        </p:nvSpPr>
        <p:spPr>
          <a:xfrm rot="-5400000">
            <a:off x="-326800" y="3280432"/>
            <a:ext cx="8721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/>
              <a:t>Emotions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3"/>
          <p:cNvSpPr txBox="1"/>
          <p:nvPr/>
        </p:nvSpPr>
        <p:spPr>
          <a:xfrm rot="-5400000">
            <a:off x="-409450" y="4377825"/>
            <a:ext cx="10038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Improvements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3"/>
          <p:cNvSpPr/>
          <p:nvPr/>
        </p:nvSpPr>
        <p:spPr>
          <a:xfrm>
            <a:off x="241450" y="754678"/>
            <a:ext cx="8526300" cy="592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3"/>
          <p:cNvSpPr/>
          <p:nvPr/>
        </p:nvSpPr>
        <p:spPr>
          <a:xfrm>
            <a:off x="241450" y="4114209"/>
            <a:ext cx="8526300" cy="866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3"/>
          <p:cNvSpPr/>
          <p:nvPr/>
        </p:nvSpPr>
        <p:spPr>
          <a:xfrm>
            <a:off x="241450" y="2869572"/>
            <a:ext cx="8526300" cy="1193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3"/>
          <p:cNvSpPr/>
          <p:nvPr/>
        </p:nvSpPr>
        <p:spPr>
          <a:xfrm>
            <a:off x="241450" y="1393547"/>
            <a:ext cx="8526300" cy="1424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" name="Google Shape;182;p33"/>
          <p:cNvCxnSpPr/>
          <p:nvPr/>
        </p:nvCxnSpPr>
        <p:spPr>
          <a:xfrm>
            <a:off x="3088209" y="754678"/>
            <a:ext cx="0" cy="42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3" name="Google Shape;183;p33"/>
          <p:cNvCxnSpPr/>
          <p:nvPr/>
        </p:nvCxnSpPr>
        <p:spPr>
          <a:xfrm>
            <a:off x="4508094" y="754678"/>
            <a:ext cx="0" cy="42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4" name="Google Shape;184;p33"/>
          <p:cNvCxnSpPr/>
          <p:nvPr/>
        </p:nvCxnSpPr>
        <p:spPr>
          <a:xfrm>
            <a:off x="5927979" y="754678"/>
            <a:ext cx="0" cy="42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5" name="Google Shape;185;p33"/>
          <p:cNvCxnSpPr/>
          <p:nvPr/>
        </p:nvCxnSpPr>
        <p:spPr>
          <a:xfrm>
            <a:off x="248438" y="754675"/>
            <a:ext cx="0" cy="423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6" name="Google Shape;186;p33"/>
          <p:cNvCxnSpPr/>
          <p:nvPr/>
        </p:nvCxnSpPr>
        <p:spPr>
          <a:xfrm>
            <a:off x="7347865" y="754678"/>
            <a:ext cx="0" cy="42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7" name="Google Shape;187;p33"/>
          <p:cNvCxnSpPr/>
          <p:nvPr/>
        </p:nvCxnSpPr>
        <p:spPr>
          <a:xfrm>
            <a:off x="8767750" y="754678"/>
            <a:ext cx="0" cy="42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8" name="Google Shape;188;p33"/>
          <p:cNvSpPr txBox="1"/>
          <p:nvPr/>
        </p:nvSpPr>
        <p:spPr>
          <a:xfrm>
            <a:off x="7347875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33"/>
          <p:cNvSpPr txBox="1"/>
          <p:nvPr/>
        </p:nvSpPr>
        <p:spPr>
          <a:xfrm>
            <a:off x="274400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3"/>
          <p:cNvSpPr txBox="1"/>
          <p:nvPr/>
        </p:nvSpPr>
        <p:spPr>
          <a:xfrm>
            <a:off x="3085050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3"/>
          <p:cNvSpPr txBox="1"/>
          <p:nvPr/>
        </p:nvSpPr>
        <p:spPr>
          <a:xfrm>
            <a:off x="4505975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33"/>
          <p:cNvSpPr txBox="1"/>
          <p:nvPr/>
        </p:nvSpPr>
        <p:spPr>
          <a:xfrm>
            <a:off x="5925875" y="13874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33"/>
          <p:cNvSpPr txBox="1"/>
          <p:nvPr/>
        </p:nvSpPr>
        <p:spPr>
          <a:xfrm>
            <a:off x="1665175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b="0" i="0" sz="1100" u="none" cap="none" strike="noStrik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4" name="Google Shape;194;p33"/>
          <p:cNvCxnSpPr/>
          <p:nvPr/>
        </p:nvCxnSpPr>
        <p:spPr>
          <a:xfrm>
            <a:off x="1668323" y="754678"/>
            <a:ext cx="0" cy="42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theme" Target="../theme/theme3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31.xml"/><Relationship Id="rId6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/>
          <p:nvPr/>
        </p:nvSpPr>
        <p:spPr>
          <a:xfrm>
            <a:off x="66300" y="0"/>
            <a:ext cx="1785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Google Sans"/>
                <a:ea typeface="Google Sans"/>
                <a:cs typeface="Google Sans"/>
                <a:sym typeface="Google Sans"/>
              </a:rPr>
              <a:t>Persona: Anika</a:t>
            </a:r>
            <a:endParaRPr b="1" sz="16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00" name="Google Shape;200;p34"/>
          <p:cNvSpPr txBox="1"/>
          <p:nvPr/>
        </p:nvSpPr>
        <p:spPr>
          <a:xfrm>
            <a:off x="66789" y="288250"/>
            <a:ext cx="84876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00"/>
              </a:spcAft>
              <a:buNone/>
            </a:pPr>
            <a:r>
              <a:rPr lang="en" sz="11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Goal: A fast and easy way to place and pick up group orders</a:t>
            </a:r>
            <a:endParaRPr b="1" sz="1600">
              <a:latin typeface="Google Sans"/>
              <a:ea typeface="Google Sans"/>
              <a:cs typeface="Google Sans"/>
              <a:sym typeface="Google Sans"/>
            </a:endParaRPr>
          </a:p>
        </p:txBody>
      </p:sp>
      <p:graphicFrame>
        <p:nvGraphicFramePr>
          <p:cNvPr id="201" name="Google Shape;201;p34"/>
          <p:cNvGraphicFramePr/>
          <p:nvPr/>
        </p:nvGraphicFramePr>
        <p:xfrm>
          <a:off x="66300" y="600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{56C216DA-B8FC-4083-8876-0995B50D4204}</a:tableStyleId>
              </a:tblPr>
              <a:tblGrid>
                <a:gridCol w="1602250"/>
                <a:gridCol w="1479675"/>
                <a:gridCol w="1479675"/>
                <a:gridCol w="1459400"/>
                <a:gridCol w="1499900"/>
                <a:gridCol w="1479675"/>
              </a:tblGrid>
              <a:tr h="559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ACTION</a:t>
                      </a:r>
                      <a:endParaRPr b="1"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Collect orders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DA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Go to Coffeehouse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DA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Submit group order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DA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Wait for order completion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DA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Pick up order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DAFC"/>
                    </a:solidFill>
                  </a:tcPr>
                </a:tc>
              </a:tr>
              <a:tr h="1579775">
                <a:tc>
                  <a:txBody>
                    <a:bodyPr/>
                    <a:lstStyle/>
                    <a:p>
                      <a:pPr indent="-114300" lvl="0" marL="1778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 LIST</a:t>
                      </a:r>
                      <a:endParaRPr b="1"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Collect orders from coworkers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Collect payment from coworkers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Go to Coffeehouse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Wait in line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Relay order to barista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Double-check order for accuracy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Initiate checkout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Gather any extra items (napkins, coffee sleeves, etc.)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Pick up order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Check that order is correct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106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FEELING ADJECTIVE</a:t>
                      </a:r>
                      <a:endParaRPr b="1"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Excited to connect to coworkers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Worried about making order errors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Anxious about getting back to work in time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Stressed about entering each order one by one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Anxious about time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Relieved that order is ready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Hopeful that everyone’s orders are correct </a:t>
                      </a:r>
                      <a:endParaRPr sz="14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1086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IMPROVEMENT OPPORTUNITIES</a:t>
                      </a:r>
                      <a:endParaRPr b="1"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114300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Offer a way to easily collect multiple orders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Create an app for advance ordering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Offer a way to easily collect multiple orders</a:t>
                      </a:r>
                      <a:endParaRPr sz="14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Create an app that offers order status updates</a:t>
                      </a:r>
                      <a:endParaRPr sz="14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263238"/>
      </a:dk1>
      <a:lt1>
        <a:srgbClr val="FFFFFF"/>
      </a:lt1>
      <a:dk2>
        <a:srgbClr val="919090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