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Google Sans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oogleSans-boldItalic.fntdata"/><Relationship Id="rId10" Type="http://schemas.openxmlformats.org/officeDocument/2006/relationships/font" Target="fonts/Google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Google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Google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d39dc29ff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d39dc29ff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ser Story Template">
  <p:cSld name="CUSTOM_2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-125" y="500650"/>
            <a:ext cx="91440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2200" u="sng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U</a:t>
            </a: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SER</a:t>
            </a:r>
            <a:r>
              <a:rPr b="1" i="0" lang="en" sz="2200" u="sng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 S</a:t>
            </a: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TORY</a:t>
            </a:r>
            <a:endParaRPr b="1" i="0" sz="2200" u="sng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2" name="Google Shape;52;p13"/>
          <p:cNvSpPr txBox="1"/>
          <p:nvPr/>
        </p:nvSpPr>
        <p:spPr>
          <a:xfrm>
            <a:off x="216675" y="1378650"/>
            <a:ext cx="11529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As a/an</a:t>
            </a:r>
            <a:endParaRPr b="1" i="0" sz="19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3" name="Google Shape;53;p13"/>
          <p:cNvSpPr txBox="1"/>
          <p:nvPr/>
        </p:nvSpPr>
        <p:spPr>
          <a:xfrm>
            <a:off x="267775" y="2248700"/>
            <a:ext cx="13326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 want to</a:t>
            </a:r>
            <a:endParaRPr b="1" i="0" sz="19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4" name="Google Shape;54;p13"/>
          <p:cNvSpPr txBox="1"/>
          <p:nvPr/>
        </p:nvSpPr>
        <p:spPr>
          <a:xfrm>
            <a:off x="292875" y="3266475"/>
            <a:ext cx="10413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so that</a:t>
            </a:r>
            <a:endParaRPr b="1" i="0" sz="19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370400" y="17754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type of user</a:t>
            </a:r>
            <a:endParaRPr i="0" sz="1200" u="none" cap="none" strike="noStrik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370325" y="26287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i="0" sz="1200" u="none" cap="none" strike="noStrik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370400" y="3618775"/>
            <a:ext cx="72732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benefit</a:t>
            </a:r>
            <a:endParaRPr i="0" sz="1200" u="none" cap="none" strike="noStrik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8572800" y="3133775"/>
            <a:ext cx="1227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" sz="24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i="0" sz="2400" u="none" cap="none" strike="noStrike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59" name="Google Shape;59;p13"/>
          <p:cNvCxnSpPr/>
          <p:nvPr/>
        </p:nvCxnSpPr>
        <p:spPr>
          <a:xfrm>
            <a:off x="1370408" y="1713771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" name="Google Shape;60;p13"/>
          <p:cNvCxnSpPr/>
          <p:nvPr/>
        </p:nvCxnSpPr>
        <p:spPr>
          <a:xfrm>
            <a:off x="1370408" y="2628171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" name="Google Shape;61;p13"/>
          <p:cNvCxnSpPr/>
          <p:nvPr/>
        </p:nvCxnSpPr>
        <p:spPr>
          <a:xfrm>
            <a:off x="1370408" y="3618771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1364425" y="13704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600"/>
              <a:buFont typeface="Google Sans"/>
              <a:buChar char="●"/>
              <a:defRPr sz="16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2" type="body"/>
          </p:nvPr>
        </p:nvSpPr>
        <p:spPr>
          <a:xfrm>
            <a:off x="1364425" y="22848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600"/>
              <a:buFont typeface="Google Sans"/>
              <a:buChar char="●"/>
              <a:defRPr sz="16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3" type="body"/>
          </p:nvPr>
        </p:nvSpPr>
        <p:spPr>
          <a:xfrm>
            <a:off x="1364425" y="32754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600"/>
              <a:buFont typeface="Google Sans"/>
              <a:buChar char="●"/>
              <a:defRPr sz="16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9pPr>
          </a:lstStyle>
          <a:p/>
        </p:txBody>
      </p:sp>
      <p:sp>
        <p:nvSpPr>
          <p:cNvPr id="65" name="Google Shape;65;p13"/>
          <p:cNvSpPr txBox="1"/>
          <p:nvPr/>
        </p:nvSpPr>
        <p:spPr>
          <a:xfrm>
            <a:off x="3593125" y="898275"/>
            <a:ext cx="166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6" name="Google Shape;66;p13"/>
          <p:cNvSpPr txBox="1"/>
          <p:nvPr>
            <p:ph idx="4" type="body"/>
          </p:nvPr>
        </p:nvSpPr>
        <p:spPr>
          <a:xfrm>
            <a:off x="3740125" y="898275"/>
            <a:ext cx="1663500" cy="3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 sz="14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5" name="Google Shape;85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0" name="Google Shape;100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1" name="Google Shape;101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8" name="Google Shape;108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9" name="Google Shape;10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ser Story Template">
  <p:cSld name="CUSTOM_2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/>
          <p:nvPr/>
        </p:nvSpPr>
        <p:spPr>
          <a:xfrm>
            <a:off x="247375" y="500650"/>
            <a:ext cx="83619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2200" u="sng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U</a:t>
            </a: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SER</a:t>
            </a:r>
            <a:r>
              <a:rPr b="1" i="0" lang="en" sz="2200" u="sng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 S</a:t>
            </a: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TORY</a:t>
            </a:r>
            <a:endParaRPr b="1" i="0" sz="2200" u="sng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4" name="Google Shape;114;p26"/>
          <p:cNvSpPr txBox="1"/>
          <p:nvPr/>
        </p:nvSpPr>
        <p:spPr>
          <a:xfrm>
            <a:off x="216675" y="1378650"/>
            <a:ext cx="11529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As a/an</a:t>
            </a:r>
            <a:endParaRPr b="1" i="0" sz="19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5" name="Google Shape;115;p26"/>
          <p:cNvSpPr txBox="1"/>
          <p:nvPr/>
        </p:nvSpPr>
        <p:spPr>
          <a:xfrm>
            <a:off x="267775" y="2248700"/>
            <a:ext cx="13326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 want to</a:t>
            </a:r>
            <a:endParaRPr b="1" i="0" sz="19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6" name="Google Shape;116;p26"/>
          <p:cNvSpPr txBox="1"/>
          <p:nvPr/>
        </p:nvSpPr>
        <p:spPr>
          <a:xfrm>
            <a:off x="292875" y="3266475"/>
            <a:ext cx="10413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so that</a:t>
            </a:r>
            <a:endParaRPr b="1" i="0" sz="19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7" name="Google Shape;117;p26"/>
          <p:cNvSpPr txBox="1"/>
          <p:nvPr/>
        </p:nvSpPr>
        <p:spPr>
          <a:xfrm>
            <a:off x="1370400" y="17754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type of user</a:t>
            </a:r>
            <a:endParaRPr i="0" sz="1200" u="none" cap="none" strike="noStrik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8" name="Google Shape;118;p26"/>
          <p:cNvSpPr txBox="1"/>
          <p:nvPr/>
        </p:nvSpPr>
        <p:spPr>
          <a:xfrm>
            <a:off x="1370325" y="26287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i="0" sz="1200" u="none" cap="none" strike="noStrik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9" name="Google Shape;119;p26"/>
          <p:cNvSpPr txBox="1"/>
          <p:nvPr/>
        </p:nvSpPr>
        <p:spPr>
          <a:xfrm>
            <a:off x="1370400" y="3618775"/>
            <a:ext cx="72732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benefit</a:t>
            </a:r>
            <a:endParaRPr i="0" sz="1200" u="none" cap="none" strike="noStrik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0" name="Google Shape;120;p26"/>
          <p:cNvSpPr txBox="1"/>
          <p:nvPr/>
        </p:nvSpPr>
        <p:spPr>
          <a:xfrm>
            <a:off x="8572800" y="3133775"/>
            <a:ext cx="1227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" sz="24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i="0" sz="2400" u="none" cap="none" strike="noStrike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21" name="Google Shape;121;p26"/>
          <p:cNvCxnSpPr/>
          <p:nvPr/>
        </p:nvCxnSpPr>
        <p:spPr>
          <a:xfrm>
            <a:off x="1370408" y="1713771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26"/>
          <p:cNvCxnSpPr/>
          <p:nvPr/>
        </p:nvCxnSpPr>
        <p:spPr>
          <a:xfrm>
            <a:off x="1370408" y="2628171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26"/>
          <p:cNvCxnSpPr/>
          <p:nvPr/>
        </p:nvCxnSpPr>
        <p:spPr>
          <a:xfrm>
            <a:off x="1370408" y="3618771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26"/>
          <p:cNvSpPr txBox="1"/>
          <p:nvPr>
            <p:ph idx="1" type="body"/>
          </p:nvPr>
        </p:nvSpPr>
        <p:spPr>
          <a:xfrm>
            <a:off x="1364425" y="13704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600"/>
              <a:buFont typeface="Google Sans"/>
              <a:buChar char="●"/>
              <a:defRPr sz="16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9pPr>
          </a:lstStyle>
          <a:p/>
        </p:txBody>
      </p:sp>
      <p:sp>
        <p:nvSpPr>
          <p:cNvPr id="125" name="Google Shape;125;p26"/>
          <p:cNvSpPr txBox="1"/>
          <p:nvPr>
            <p:ph idx="2" type="body"/>
          </p:nvPr>
        </p:nvSpPr>
        <p:spPr>
          <a:xfrm>
            <a:off x="1364425" y="22848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600"/>
              <a:buFont typeface="Google Sans"/>
              <a:buChar char="●"/>
              <a:defRPr sz="16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9pPr>
          </a:lstStyle>
          <a:p/>
        </p:txBody>
      </p:sp>
      <p:sp>
        <p:nvSpPr>
          <p:cNvPr id="126" name="Google Shape;126;p26"/>
          <p:cNvSpPr txBox="1"/>
          <p:nvPr>
            <p:ph idx="3" type="body"/>
          </p:nvPr>
        </p:nvSpPr>
        <p:spPr>
          <a:xfrm>
            <a:off x="1364425" y="32754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600"/>
              <a:buFont typeface="Google Sans"/>
              <a:buChar char="●"/>
              <a:defRPr sz="16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/>
          <p:nvPr/>
        </p:nvSpPr>
        <p:spPr>
          <a:xfrm>
            <a:off x="168450" y="375325"/>
            <a:ext cx="8807100" cy="39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7"/>
          <p:cNvSpPr txBox="1"/>
          <p:nvPr>
            <p:ph idx="1" type="body"/>
          </p:nvPr>
        </p:nvSpPr>
        <p:spPr>
          <a:xfrm>
            <a:off x="1364425" y="13704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busy working adult with no time to cook dinner</a:t>
            </a:r>
            <a:endParaRPr/>
          </a:p>
        </p:txBody>
      </p:sp>
      <p:sp>
        <p:nvSpPr>
          <p:cNvPr id="133" name="Google Shape;133;p27"/>
          <p:cNvSpPr txBox="1"/>
          <p:nvPr>
            <p:ph idx="3" type="body"/>
          </p:nvPr>
        </p:nvSpPr>
        <p:spPr>
          <a:xfrm>
            <a:off x="1364425" y="32754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 can spend less time planning meals and devote more time to my hobbies</a:t>
            </a:r>
            <a:endParaRPr/>
          </a:p>
        </p:txBody>
      </p:sp>
      <p:sp>
        <p:nvSpPr>
          <p:cNvPr id="134" name="Google Shape;134;p27"/>
          <p:cNvSpPr txBox="1"/>
          <p:nvPr>
            <p:ph idx="2" type="body"/>
          </p:nvPr>
        </p:nvSpPr>
        <p:spPr>
          <a:xfrm>
            <a:off x="1364425" y="22848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q</a:t>
            </a:r>
            <a:r>
              <a:rPr lang="en"/>
              <a:t>uickly and easily order from a variety of healthy meal options</a:t>
            </a:r>
            <a:endParaRPr/>
          </a:p>
        </p:txBody>
      </p:sp>
      <p:sp>
        <p:nvSpPr>
          <p:cNvPr id="135" name="Google Shape;135;p27"/>
          <p:cNvSpPr txBox="1"/>
          <p:nvPr/>
        </p:nvSpPr>
        <p:spPr>
          <a:xfrm>
            <a:off x="3918425" y="927550"/>
            <a:ext cx="97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