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4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69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32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10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905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36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18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039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85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812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61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9779-44D9-4E99-8912-51C7EEEE19ED}" type="datetimeFigureOut">
              <a:rPr lang="es-MX" smtClean="0"/>
              <a:t>26/02/2025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39B6A-E108-43FA-9335-2FB30A9FCE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7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07" y="1396953"/>
            <a:ext cx="3646328" cy="18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1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ALUMNOS</dc:creator>
  <cp:lastModifiedBy>ALUMNOS</cp:lastModifiedBy>
  <cp:revision>1</cp:revision>
  <dcterms:created xsi:type="dcterms:W3CDTF">2025-02-26T14:39:24Z</dcterms:created>
  <dcterms:modified xsi:type="dcterms:W3CDTF">2025-02-26T14:39:51Z</dcterms:modified>
</cp:coreProperties>
</file>