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317" r:id="rId8"/>
    <p:sldId id="279" r:id="rId9"/>
    <p:sldId id="270" r:id="rId10"/>
    <p:sldId id="281" r:id="rId11"/>
    <p:sldId id="321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9" autoAdjust="0"/>
    <p:restoredTop sz="93741" autoAdjust="0"/>
  </p:normalViewPr>
  <p:slideViewPr>
    <p:cSldViewPr snapToGrid="0">
      <p:cViewPr>
        <p:scale>
          <a:sx n="75" d="100"/>
          <a:sy n="75" d="100"/>
        </p:scale>
        <p:origin x="656" y="1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0106"/>
          <a:stretch/>
        </p:blipFill>
        <p:spPr>
          <a:xfrm>
            <a:off x="4550902" y="3350526"/>
            <a:ext cx="7641101" cy="3507476"/>
          </a:xfrm>
          <a:custGeom>
            <a:avLst/>
            <a:gdLst/>
            <a:ahLst/>
            <a:cxnLst/>
            <a:rect l="l" t="t" r="r" b="b"/>
            <a:pathLst>
              <a:path w="7641101" h="3429001">
                <a:moveTo>
                  <a:pt x="0" y="0"/>
                </a:moveTo>
                <a:lnTo>
                  <a:pt x="7641101" y="0"/>
                </a:lnTo>
                <a:lnTo>
                  <a:pt x="7641101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1026" name="Picture 2" descr="Types of software testing: The exploratory test | Informatica e Ingegneria  Online">
            <a:extLst>
              <a:ext uri="{FF2B5EF4-FFF2-40B4-BE49-F238E27FC236}">
                <a16:creationId xmlns:a16="http://schemas.microsoft.com/office/drawing/2014/main" id="{90C6BDB6-E547-62DE-F15E-FFADDF87D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r="1" b="11838"/>
          <a:stretch/>
        </p:blipFill>
        <p:spPr bwMode="auto">
          <a:xfrm>
            <a:off x="4550896" y="-3"/>
            <a:ext cx="7641102" cy="3429002"/>
          </a:xfrm>
          <a:custGeom>
            <a:avLst/>
            <a:gdLst/>
            <a:ahLst/>
            <a:cxnLst/>
            <a:rect l="l" t="t" r="r" b="b"/>
            <a:pathLst>
              <a:path w="7641102" h="3429002">
                <a:moveTo>
                  <a:pt x="0" y="0"/>
                </a:moveTo>
                <a:lnTo>
                  <a:pt x="7641102" y="0"/>
                </a:lnTo>
                <a:lnTo>
                  <a:pt x="7641102" y="3429002"/>
                </a:lnTo>
                <a:lnTo>
                  <a:pt x="0" y="34290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F03DCF1-A2E9-4508-9109-04925CE1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16388" y="287518"/>
            <a:ext cx="1335600" cy="1262947"/>
            <a:chOff x="7735641" y="2106638"/>
            <a:chExt cx="1335600" cy="1262947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71053FCC-4A78-4796-B809-1564F77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DA5B55E-E932-4F94-9EE3-99602920E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333379"/>
            <a:ext cx="3565524" cy="2250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different types of software testing</a:t>
            </a:r>
            <a:b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>
                <a:latin typeface="+mn-lt"/>
                <a:ea typeface="+mn-ea"/>
                <a:cs typeface="+mn-cs"/>
              </a:rPr>
              <a:t>Damaris Saavedra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35" y="196900"/>
            <a:ext cx="3565524" cy="1997855"/>
          </a:xfrm>
        </p:spPr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35" y="1862882"/>
            <a:ext cx="6822394" cy="3978917"/>
          </a:xfrm>
        </p:spPr>
        <p:txBody>
          <a:bodyPr/>
          <a:lstStyle/>
          <a:p>
            <a:pPr algn="l"/>
            <a:b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is Testing? Testing is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process of evaluating a system or its component(s) with the intent to find whether it satisfies the specified requirements or not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missing requirements</a:t>
            </a:r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What we need to know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9070" y="819813"/>
            <a:ext cx="6081315" cy="4036965"/>
          </a:xfrm>
          <a:noFill/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Requirement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Test planning.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Test case design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Test environment setup.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Test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Test cycle closure.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Testing the Requirements: A Guide to Requirements Analysis | TechWell">
            <a:extLst>
              <a:ext uri="{FF2B5EF4-FFF2-40B4-BE49-F238E27FC236}">
                <a16:creationId xmlns:a16="http://schemas.microsoft.com/office/drawing/2014/main" id="{44FE4118-100C-B5B8-0C4C-F86A2654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04" y="-159117"/>
            <a:ext cx="3054096" cy="39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Freeform: Shape 307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0" name="Oval 308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01" name="Oval 30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102" name="Group 308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103" name="Freeform: Shape 308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Freeform: Shape 308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05" name="Oval 308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6" name="Oval 308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07" name="Rectangle 309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8396"/>
          <a:stretch/>
        </p:blipFill>
        <p:spPr>
          <a:xfrm>
            <a:off x="4550902" y="3350526"/>
            <a:ext cx="7641101" cy="3507476"/>
          </a:xfrm>
          <a:custGeom>
            <a:avLst/>
            <a:gdLst/>
            <a:ahLst/>
            <a:cxnLst/>
            <a:rect l="l" t="t" r="r" b="b"/>
            <a:pathLst>
              <a:path w="7641101" h="3429001">
                <a:moveTo>
                  <a:pt x="0" y="0"/>
                </a:moveTo>
                <a:lnTo>
                  <a:pt x="7641101" y="0"/>
                </a:lnTo>
                <a:lnTo>
                  <a:pt x="7641101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3074" name="Picture 2" descr="Black box testing">
            <a:extLst>
              <a:ext uri="{FF2B5EF4-FFF2-40B4-BE49-F238E27FC236}">
                <a16:creationId xmlns:a16="http://schemas.microsoft.com/office/drawing/2014/main" id="{E76F2547-BC57-8DF6-4150-ADB7DF724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0" r="-2" b="47441"/>
          <a:stretch/>
        </p:blipFill>
        <p:spPr bwMode="auto">
          <a:xfrm>
            <a:off x="4550897" y="616940"/>
            <a:ext cx="7641102" cy="3429002"/>
          </a:xfrm>
          <a:custGeom>
            <a:avLst/>
            <a:gdLst/>
            <a:ahLst/>
            <a:cxnLst/>
            <a:rect l="l" t="t" r="r" b="b"/>
            <a:pathLst>
              <a:path w="7641102" h="3429002">
                <a:moveTo>
                  <a:pt x="0" y="0"/>
                </a:moveTo>
                <a:lnTo>
                  <a:pt x="7641102" y="0"/>
                </a:lnTo>
                <a:lnTo>
                  <a:pt x="7641102" y="3429002"/>
                </a:lnTo>
                <a:lnTo>
                  <a:pt x="0" y="34290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8" name="Group 3092">
            <a:extLst>
              <a:ext uri="{FF2B5EF4-FFF2-40B4-BE49-F238E27FC236}">
                <a16:creationId xmlns:a16="http://schemas.microsoft.com/office/drawing/2014/main" id="{CF03DCF1-A2E9-4508-9109-04925CE1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16388" y="287518"/>
            <a:ext cx="1335600" cy="1262947"/>
            <a:chOff x="7735641" y="2106638"/>
            <a:chExt cx="1335600" cy="1262947"/>
          </a:xfrm>
        </p:grpSpPr>
        <p:sp>
          <p:nvSpPr>
            <p:cNvPr id="3109" name="Freeform: Shape 3093">
              <a:extLst>
                <a:ext uri="{FF2B5EF4-FFF2-40B4-BE49-F238E27FC236}">
                  <a16:creationId xmlns:a16="http://schemas.microsoft.com/office/drawing/2014/main" id="{71053FCC-4A78-4796-B809-1564F77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0" name="Oval 3094">
              <a:extLst>
                <a:ext uri="{FF2B5EF4-FFF2-40B4-BE49-F238E27FC236}">
                  <a16:creationId xmlns:a16="http://schemas.microsoft.com/office/drawing/2014/main" id="{CDA5B55E-E932-4F94-9EE3-99602920E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333379"/>
            <a:ext cx="3565524" cy="2250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</a:t>
            </a:r>
          </a:p>
        </p:txBody>
      </p:sp>
      <p:sp>
        <p:nvSpPr>
          <p:cNvPr id="3111" name="Rectangle 3096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4420349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000" kern="1200">
                <a:latin typeface="+mn-lt"/>
                <a:ea typeface="+mn-ea"/>
                <a:cs typeface="+mn-cs"/>
              </a:rPr>
              <a:t>Black box testing </a:t>
            </a:r>
          </a:p>
          <a:p>
            <a:pPr marL="0" indent="0">
              <a:lnSpc>
                <a:spcPct val="100000"/>
              </a:lnSpc>
            </a:pPr>
            <a:r>
              <a:rPr lang="en-US" sz="2000" kern="1200">
                <a:latin typeface="+mn-lt"/>
                <a:ea typeface="+mn-ea"/>
                <a:cs typeface="+mn-cs"/>
              </a:rPr>
              <a:t> A tester provides an input, and observes the output generated by the system under test.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Placeholder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870AD629-A11C-28AA-757E-D1819DE7F5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238" r="16184" b="-1"/>
          <a:stretch/>
        </p:blipFill>
        <p:spPr>
          <a:xfrm>
            <a:off x="550863" y="2530474"/>
            <a:ext cx="648209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40575" y="1520825"/>
            <a:ext cx="4500562" cy="2808288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Integration testing (sometimes called integration and testing, abbreviated I&amp;T) is the phase in software testing in which individual software modules are combined and tested as a group.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Unit Testing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unit test is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way of testing a unit - the smallest piece of code that can be logically isolated in a system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C425D0-A4CE-0C3B-F04B-D052F12693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Unit, Integration, and End-to-End Testing: What's the Difference?">
            <a:extLst>
              <a:ext uri="{FF2B5EF4-FFF2-40B4-BE49-F238E27FC236}">
                <a16:creationId xmlns:a16="http://schemas.microsoft.com/office/drawing/2014/main" id="{0D5006D7-7AE2-2328-AAE3-B8420FC5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89" y="3518352"/>
            <a:ext cx="1343176" cy="94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ad to explain to a colleague why integration tests are important. I came  up with this analogy. – ProgrammerHumor.io">
            <a:extLst>
              <a:ext uri="{FF2B5EF4-FFF2-40B4-BE49-F238E27FC236}">
                <a16:creationId xmlns:a16="http://schemas.microsoft.com/office/drawing/2014/main" id="{7C44C368-B84B-A6BE-F7BB-58141225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67" y="3748678"/>
            <a:ext cx="6851015" cy="25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it, Integration, and End-to-End Testing: What's the Difference?">
            <a:extLst>
              <a:ext uri="{FF2B5EF4-FFF2-40B4-BE49-F238E27FC236}">
                <a16:creationId xmlns:a16="http://schemas.microsoft.com/office/drawing/2014/main" id="{D65F4021-0EB5-BA63-2477-FC8401B8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986"/>
            <a:ext cx="4978400" cy="349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 err="1"/>
              <a:t>Regressional</a:t>
            </a:r>
            <a:r>
              <a:rPr lang="en-US" dirty="0"/>
              <a:t> 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Regression testing is defined as a type of software testing technique that re-runs functional and non-functional tests to ensure that a software application works as intended after any code changes, updates, revisions, improvements, or optimizations.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Add text, images, art, and videos. </a:t>
            </a:r>
          </a:p>
          <a:p>
            <a:pPr lvl="0"/>
            <a:r>
              <a:rPr lang="en-US" dirty="0"/>
              <a:t>transitions, animations, and motion. </a:t>
            </a:r>
          </a:p>
          <a:p>
            <a:pPr lvl="0"/>
            <a:r>
              <a:rPr lang="en-US" dirty="0"/>
              <a:t>Save to OneDrive, to get to your presentations from your computer, tablet, or phone. </a:t>
            </a:r>
          </a:p>
          <a:p>
            <a:r>
              <a:rPr lang="en-US" dirty="0"/>
              <a:t>Open the Design Ideas pane for instant slide makeovers. </a:t>
            </a:r>
          </a:p>
          <a:p>
            <a:r>
              <a:rPr lang="en-US" dirty="0"/>
              <a:t>When we have design ideas, we’ll show them to you right there.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7E39-32FD-875C-918A-6F042EF04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DCAA8-5CDF-237B-38C3-0845DD311D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What is Regression Testing: Definition and Best Practices">
            <a:extLst>
              <a:ext uri="{FF2B5EF4-FFF2-40B4-BE49-F238E27FC236}">
                <a16:creationId xmlns:a16="http://schemas.microsoft.com/office/drawing/2014/main" id="{9BDDF73F-0997-95DB-851A-DA8618AD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25" y="1863083"/>
            <a:ext cx="7552267" cy="394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Functional Testing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631448"/>
            <a:ext cx="12192000" cy="2858938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/>
          </a:bodyPr>
          <a:lstStyle/>
          <a:p>
            <a:r>
              <a:rPr lang="es-ES_tradnl" sz="1800" dirty="0">
                <a:effectLst/>
                <a:latin typeface="Calibri" panose="020F0502020204030204" pitchFamily="34" charset="0"/>
              </a:rPr>
              <a:t>•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Functional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testing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: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checks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an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application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,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website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,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or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system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ensure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it’s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doing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exactly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what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it’s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supposed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to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 be </a:t>
            </a:r>
            <a:r>
              <a:rPr lang="es-ES_tradnl" sz="1800" dirty="0" err="1">
                <a:effectLst/>
                <a:latin typeface="Calibri" panose="020F0502020204030204" pitchFamily="34" charset="0"/>
              </a:rPr>
              <a:t>doing</a:t>
            </a:r>
            <a:r>
              <a:rPr lang="es-ES_tradnl" sz="1800" dirty="0">
                <a:effectLst/>
                <a:latin typeface="Calibri" panose="020F0502020204030204" pitchFamily="34" charset="0"/>
              </a:rPr>
              <a:t>.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 descr="What is Functional Testing? Definition, Types and Examples">
            <a:extLst>
              <a:ext uri="{FF2B5EF4-FFF2-40B4-BE49-F238E27FC236}">
                <a16:creationId xmlns:a16="http://schemas.microsoft.com/office/drawing/2014/main" id="{889A98FD-FF4B-9CB8-7450-E85A1E9E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5599"/>
            <a:ext cx="12192000" cy="423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Damaris Saavedra</a:t>
            </a:r>
          </a:p>
          <a:p>
            <a:r>
              <a:rPr lang="en-US" dirty="0" err="1"/>
              <a:t>Damaris.svdra@gmail.com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331</Words>
  <Application>Microsoft Macintosh PowerPoint</Application>
  <PresentationFormat>Widescreen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Roboto</vt:lpstr>
      <vt:lpstr>Walbaum Display</vt:lpstr>
      <vt:lpstr>3DFloatVTI</vt:lpstr>
      <vt:lpstr>The different types of software testing </vt:lpstr>
      <vt:lpstr>Software testing</vt:lpstr>
      <vt:lpstr>What we need to know</vt:lpstr>
      <vt:lpstr>Study</vt:lpstr>
      <vt:lpstr>Integration Testing</vt:lpstr>
      <vt:lpstr>Unit Testing </vt:lpstr>
      <vt:lpstr>Regressional Testing</vt:lpstr>
      <vt:lpstr>Functional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2021-01-28T12:59:42Z</dcterms:created>
  <dcterms:modified xsi:type="dcterms:W3CDTF">2023-02-21T00:23:56Z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