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F5561-8534-43F0-BB91-B4942C1942B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D0C629B-D8FB-489B-92A5-C497C72409E3}">
      <dgm:prSet phldrT="[Text]"/>
      <dgm:spPr/>
      <dgm:t>
        <a:bodyPr/>
        <a:lstStyle/>
        <a:p>
          <a:r>
            <a:rPr lang="en-GB" dirty="0" smtClean="0"/>
            <a:t>RQ2) Difference across change types?</a:t>
          </a:r>
          <a:endParaRPr lang="en-US" dirty="0"/>
        </a:p>
      </dgm:t>
    </dgm:pt>
    <dgm:pt modelId="{C010E337-E6A4-4A8C-B08D-64B00BAD77FC}" type="parTrans" cxnId="{3F008ADA-1460-48FC-AE96-899955E77B5C}">
      <dgm:prSet/>
      <dgm:spPr/>
      <dgm:t>
        <a:bodyPr/>
        <a:lstStyle/>
        <a:p>
          <a:endParaRPr lang="en-US"/>
        </a:p>
      </dgm:t>
    </dgm:pt>
    <dgm:pt modelId="{9CD626C0-9E9E-4A49-9277-C6CAB0F2A67D}" type="sibTrans" cxnId="{3F008ADA-1460-48FC-AE96-899955E77B5C}">
      <dgm:prSet/>
      <dgm:spPr/>
      <dgm:t>
        <a:bodyPr/>
        <a:lstStyle/>
        <a:p>
          <a:pPr algn="ctr"/>
          <a:r>
            <a:rPr lang="en-US" dirty="0" smtClean="0"/>
            <a:t>Wilcoxon signed rank test </a:t>
          </a:r>
          <a:r>
            <a:rPr lang="en-GB" dirty="0" smtClean="0"/>
            <a:t> and Effect size</a:t>
          </a:r>
          <a:endParaRPr lang="en-US" dirty="0" smtClean="0"/>
        </a:p>
      </dgm:t>
    </dgm:pt>
    <dgm:pt modelId="{3AF3768D-7FAF-4D37-B4A4-5015D07DFF7F}">
      <dgm:prSet phldrT="[Text]"/>
      <dgm:spPr/>
      <dgm:t>
        <a:bodyPr/>
        <a:lstStyle/>
        <a:p>
          <a:r>
            <a:rPr lang="en-GB" dirty="0" smtClean="0"/>
            <a:t>Analyse Dynamic TTT</a:t>
          </a:r>
          <a:endParaRPr lang="en-US" dirty="0"/>
        </a:p>
      </dgm:t>
    </dgm:pt>
    <dgm:pt modelId="{2079634D-CEF2-42D2-A343-D0C93219E323}" type="parTrans" cxnId="{B08D4799-FCAE-4FB8-AF62-1916F4AB9005}">
      <dgm:prSet/>
      <dgm:spPr/>
      <dgm:t>
        <a:bodyPr/>
        <a:lstStyle/>
        <a:p>
          <a:endParaRPr lang="en-US"/>
        </a:p>
      </dgm:t>
    </dgm:pt>
    <dgm:pt modelId="{97869278-1B77-4226-BA2C-18EF62B622B9}" type="sibTrans" cxnId="{B08D4799-FCAE-4FB8-AF62-1916F4AB9005}">
      <dgm:prSet/>
      <dgm:spPr/>
      <dgm:t>
        <a:bodyPr/>
        <a:lstStyle/>
        <a:p>
          <a:endParaRPr lang="en-US"/>
        </a:p>
      </dgm:t>
    </dgm:pt>
    <dgm:pt modelId="{0D95563E-2E57-43F1-ACC1-8E9F02892C56}">
      <dgm:prSet phldrT="[Text]"/>
      <dgm:spPr/>
      <dgm:t>
        <a:bodyPr/>
        <a:lstStyle/>
        <a:p>
          <a:r>
            <a:rPr lang="en-GB" dirty="0" smtClean="0"/>
            <a:t>RQ1) Efficient?</a:t>
          </a:r>
          <a:endParaRPr lang="en-US" dirty="0"/>
        </a:p>
      </dgm:t>
    </dgm:pt>
    <dgm:pt modelId="{E5011E1C-2266-43DA-9F4D-5F467DC78C0E}" type="parTrans" cxnId="{F2922B16-7ABD-40CF-8E8F-E7069DF985DA}">
      <dgm:prSet/>
      <dgm:spPr/>
      <dgm:t>
        <a:bodyPr/>
        <a:lstStyle/>
        <a:p>
          <a:endParaRPr lang="en-US"/>
        </a:p>
      </dgm:t>
    </dgm:pt>
    <dgm:pt modelId="{4DD96924-5C11-4455-B185-6AE7A6548E66}" type="sibTrans" cxnId="{F2922B16-7ABD-40CF-8E8F-E7069DF985DA}">
      <dgm:prSet/>
      <dgm:spPr/>
      <dgm:t>
        <a:bodyPr/>
        <a:lstStyle/>
        <a:p>
          <a:pPr algn="ctr"/>
          <a:r>
            <a:rPr lang="en-US" dirty="0" smtClean="0"/>
            <a:t> Wilcoxon signed rank test </a:t>
          </a:r>
          <a:r>
            <a:rPr lang="en-GB" dirty="0" smtClean="0"/>
            <a:t> and Effect size</a:t>
          </a:r>
          <a:endParaRPr lang="en-US" dirty="0"/>
        </a:p>
      </dgm:t>
    </dgm:pt>
    <dgm:pt modelId="{D8577D0A-694A-4EFB-9651-A0A5147BB051}">
      <dgm:prSet phldrT="[Text]"/>
      <dgm:spPr/>
      <dgm:t>
        <a:bodyPr/>
        <a:lstStyle/>
        <a:p>
          <a:r>
            <a:rPr lang="en-GB" dirty="0" smtClean="0"/>
            <a:t>Number of MQs</a:t>
          </a:r>
          <a:endParaRPr lang="en-US" dirty="0"/>
        </a:p>
      </dgm:t>
    </dgm:pt>
    <dgm:pt modelId="{332A6365-6618-4066-9AEB-039CCFCA2C54}" type="parTrans" cxnId="{212C6794-7DE8-4D53-BF4E-1DCD36FCF507}">
      <dgm:prSet/>
      <dgm:spPr/>
      <dgm:t>
        <a:bodyPr/>
        <a:lstStyle/>
        <a:p>
          <a:endParaRPr lang="en-US"/>
        </a:p>
      </dgm:t>
    </dgm:pt>
    <dgm:pt modelId="{8399C052-903E-41F9-BA2D-29460246E142}" type="sibTrans" cxnId="{212C6794-7DE8-4D53-BF4E-1DCD36FCF507}">
      <dgm:prSet/>
      <dgm:spPr/>
      <dgm:t>
        <a:bodyPr/>
        <a:lstStyle/>
        <a:p>
          <a:endParaRPr lang="en-US"/>
        </a:p>
      </dgm:t>
    </dgm:pt>
    <dgm:pt modelId="{9B4D2EDA-8319-4021-919A-3C07F39B2574}">
      <dgm:prSet phldrT="[Text]"/>
      <dgm:spPr/>
      <dgm:t>
        <a:bodyPr/>
        <a:lstStyle/>
        <a:p>
          <a:r>
            <a:rPr lang="en-GB" dirty="0" smtClean="0"/>
            <a:t>RQ3) Correlation in Queries vs. Changes?</a:t>
          </a:r>
          <a:endParaRPr lang="en-US" dirty="0"/>
        </a:p>
      </dgm:t>
    </dgm:pt>
    <dgm:pt modelId="{3C889941-E798-4DDA-A48A-88EB8A031E88}" type="parTrans" cxnId="{AE60D5FE-8D32-461E-A117-51668BFAB3D0}">
      <dgm:prSet/>
      <dgm:spPr/>
      <dgm:t>
        <a:bodyPr/>
        <a:lstStyle/>
        <a:p>
          <a:endParaRPr lang="en-US"/>
        </a:p>
      </dgm:t>
    </dgm:pt>
    <dgm:pt modelId="{12F6EA6C-0FC1-46E3-AA31-8C186122188A}" type="sibTrans" cxnId="{AE60D5FE-8D32-461E-A117-51668BFAB3D0}">
      <dgm:prSet/>
      <dgm:spPr/>
      <dgm:t>
        <a:bodyPr/>
        <a:lstStyle/>
        <a:p>
          <a:pPr algn="ctr"/>
          <a:r>
            <a:rPr lang="en-GB" dirty="0" smtClean="0"/>
            <a:t>Pearson correlation coefficient </a:t>
          </a:r>
          <a:endParaRPr lang="en-US" dirty="0"/>
        </a:p>
      </dgm:t>
    </dgm:pt>
    <dgm:pt modelId="{76116635-0507-4D11-8AF6-6F513989D271}">
      <dgm:prSet phldrT="[Text]"/>
      <dgm:spPr/>
      <dgm:t>
        <a:bodyPr/>
        <a:lstStyle/>
        <a:p>
          <a:r>
            <a:rPr lang="en-GB" dirty="0" smtClean="0"/>
            <a:t>Relative number of states (in %)</a:t>
          </a:r>
          <a:endParaRPr lang="en-US" dirty="0"/>
        </a:p>
      </dgm:t>
    </dgm:pt>
    <dgm:pt modelId="{4AC1DBDE-4F9F-45FC-970D-2E845C8D2032}" type="parTrans" cxnId="{EB66CA7D-FAC2-4CA9-9A2F-5C35854D4E3B}">
      <dgm:prSet/>
      <dgm:spPr/>
      <dgm:t>
        <a:bodyPr/>
        <a:lstStyle/>
        <a:p>
          <a:endParaRPr lang="en-US"/>
        </a:p>
      </dgm:t>
    </dgm:pt>
    <dgm:pt modelId="{7D2A6D7C-2DD5-4999-BC15-156A077B3C3A}" type="sibTrans" cxnId="{EB66CA7D-FAC2-4CA9-9A2F-5C35854D4E3B}">
      <dgm:prSet/>
      <dgm:spPr/>
      <dgm:t>
        <a:bodyPr/>
        <a:lstStyle/>
        <a:p>
          <a:endParaRPr lang="en-US"/>
        </a:p>
      </dgm:t>
    </dgm:pt>
    <dgm:pt modelId="{34B404F8-F145-446E-9CC8-B60D1CE58983}">
      <dgm:prSet phldrT="[Text]"/>
      <dgm:spPr/>
      <dgm:t>
        <a:bodyPr/>
        <a:lstStyle/>
        <a:p>
          <a:r>
            <a:rPr lang="en-GB" dirty="0" smtClean="0"/>
            <a:t>Number of change operations</a:t>
          </a:r>
          <a:endParaRPr lang="en-US" dirty="0"/>
        </a:p>
      </dgm:t>
    </dgm:pt>
    <dgm:pt modelId="{91CABD98-6620-44CD-B2BF-31FF1BE12669}" type="parTrans" cxnId="{C7EA097E-3B43-4954-A282-8CBC93B74778}">
      <dgm:prSet/>
      <dgm:spPr/>
      <dgm:t>
        <a:bodyPr/>
        <a:lstStyle/>
        <a:p>
          <a:endParaRPr lang="en-US"/>
        </a:p>
      </dgm:t>
    </dgm:pt>
    <dgm:pt modelId="{33618C68-8536-40DA-8278-0C2A55048C72}" type="sibTrans" cxnId="{C7EA097E-3B43-4954-A282-8CBC93B74778}">
      <dgm:prSet/>
      <dgm:spPr/>
      <dgm:t>
        <a:bodyPr/>
        <a:lstStyle/>
        <a:p>
          <a:endParaRPr lang="en-US"/>
        </a:p>
      </dgm:t>
    </dgm:pt>
    <dgm:pt modelId="{038D6BAB-85C6-44FF-B684-11CF093DD5F8}">
      <dgm:prSet phldrT="[Text]"/>
      <dgm:spPr/>
      <dgm:t>
        <a:bodyPr/>
        <a:lstStyle/>
        <a:p>
          <a:r>
            <a:rPr lang="en-GB" dirty="0" smtClean="0"/>
            <a:t>RQ4) Robust to changes?</a:t>
          </a:r>
          <a:endParaRPr lang="en-US" dirty="0"/>
        </a:p>
      </dgm:t>
    </dgm:pt>
    <dgm:pt modelId="{BDE7480F-509B-4742-91F8-9DE4E1124B64}" type="parTrans" cxnId="{A72AB159-59B9-441B-BBE5-85D4E692F946}">
      <dgm:prSet/>
      <dgm:spPr/>
      <dgm:t>
        <a:bodyPr/>
        <a:lstStyle/>
        <a:p>
          <a:endParaRPr lang="en-US"/>
        </a:p>
      </dgm:t>
    </dgm:pt>
    <dgm:pt modelId="{B65A4BC8-1F35-4B65-89FA-10FE9EBD040E}" type="sibTrans" cxnId="{A72AB159-59B9-441B-BBE5-85D4E692F946}">
      <dgm:prSet/>
      <dgm:spPr/>
      <dgm:t>
        <a:bodyPr/>
        <a:lstStyle/>
        <a:p>
          <a:pPr algn="ctr"/>
          <a:r>
            <a:rPr lang="en-GB" dirty="0" smtClean="0"/>
            <a:t>Pearson correlation coefficient</a:t>
          </a:r>
          <a:endParaRPr lang="en-US" dirty="0"/>
        </a:p>
      </dgm:t>
    </dgm:pt>
    <dgm:pt modelId="{FF23715B-A523-41D5-AB52-571640491445}">
      <dgm:prSet phldrT="[Text]"/>
      <dgm:spPr/>
      <dgm:t>
        <a:bodyPr/>
        <a:lstStyle/>
        <a:p>
          <a:r>
            <a:rPr lang="en-GB" dirty="0" smtClean="0"/>
            <a:t>Correlation TTT</a:t>
          </a:r>
          <a:endParaRPr lang="en-US" dirty="0"/>
        </a:p>
      </dgm:t>
    </dgm:pt>
    <dgm:pt modelId="{8E208F92-8BC6-4955-9EA9-D363ECCCD329}" type="sibTrans" cxnId="{DF3EE989-829E-4FCB-9FAB-B0B357B3CF14}">
      <dgm:prSet/>
      <dgm:spPr/>
      <dgm:t>
        <a:bodyPr/>
        <a:lstStyle/>
        <a:p>
          <a:endParaRPr lang="en-US"/>
        </a:p>
      </dgm:t>
    </dgm:pt>
    <dgm:pt modelId="{3B346821-8661-41C3-A5F3-703C9686DA44}" type="parTrans" cxnId="{DF3EE989-829E-4FCB-9FAB-B0B357B3CF14}">
      <dgm:prSet/>
      <dgm:spPr/>
      <dgm:t>
        <a:bodyPr/>
        <a:lstStyle/>
        <a:p>
          <a:endParaRPr lang="en-US"/>
        </a:p>
      </dgm:t>
    </dgm:pt>
    <dgm:pt modelId="{389D5AE4-1548-46A3-A885-64BF335F28F9}">
      <dgm:prSet phldrT="[Text]"/>
      <dgm:spPr/>
      <dgm:t>
        <a:bodyPr/>
        <a:lstStyle/>
        <a:p>
          <a:r>
            <a:rPr lang="en-GB" dirty="0" smtClean="0"/>
            <a:t>Correlation Dynamic TTT</a:t>
          </a:r>
          <a:endParaRPr lang="en-US" dirty="0"/>
        </a:p>
      </dgm:t>
    </dgm:pt>
    <dgm:pt modelId="{2502E45B-63FB-4402-B81B-023344230BCA}" type="parTrans" cxnId="{C5DD256C-CFB9-4BBC-973E-CB0A228CD189}">
      <dgm:prSet/>
      <dgm:spPr/>
      <dgm:t>
        <a:bodyPr/>
        <a:lstStyle/>
        <a:p>
          <a:endParaRPr lang="en-US"/>
        </a:p>
      </dgm:t>
    </dgm:pt>
    <dgm:pt modelId="{C8DB72E1-A3ED-47FE-B31E-2715EC89505C}" type="sibTrans" cxnId="{C5DD256C-CFB9-4BBC-973E-CB0A228CD189}">
      <dgm:prSet/>
      <dgm:spPr/>
      <dgm:t>
        <a:bodyPr/>
        <a:lstStyle/>
        <a:p>
          <a:endParaRPr lang="en-US"/>
        </a:p>
      </dgm:t>
    </dgm:pt>
    <dgm:pt modelId="{FF524466-F4B2-4EE4-8EA3-B6D4E436244E}">
      <dgm:prSet phldrT="[Text]"/>
      <dgm:spPr/>
      <dgm:t>
        <a:bodyPr/>
        <a:lstStyle/>
        <a:p>
          <a:r>
            <a:rPr lang="en-GB" dirty="0" smtClean="0"/>
            <a:t>Number of EQs</a:t>
          </a:r>
          <a:endParaRPr lang="en-US" dirty="0"/>
        </a:p>
      </dgm:t>
    </dgm:pt>
    <dgm:pt modelId="{8E1AD091-1283-4AC1-9CCC-9EE2B698C158}" type="parTrans" cxnId="{A970B4E7-D1AD-4207-9287-9BF60DAA199C}">
      <dgm:prSet/>
      <dgm:spPr/>
      <dgm:t>
        <a:bodyPr/>
        <a:lstStyle/>
        <a:p>
          <a:endParaRPr lang="en-US"/>
        </a:p>
      </dgm:t>
    </dgm:pt>
    <dgm:pt modelId="{D9056F8C-4E85-4F65-B6F5-7857708A1259}" type="sibTrans" cxnId="{A970B4E7-D1AD-4207-9287-9BF60DAA199C}">
      <dgm:prSet/>
      <dgm:spPr/>
      <dgm:t>
        <a:bodyPr/>
        <a:lstStyle/>
        <a:p>
          <a:endParaRPr lang="en-US"/>
        </a:p>
      </dgm:t>
    </dgm:pt>
    <dgm:pt modelId="{1C5A14F9-739B-4A54-8FAF-1D8E682F2F6A}">
      <dgm:prSet phldrT="[Text]"/>
      <dgm:spPr/>
      <dgm:t>
        <a:bodyPr/>
        <a:lstStyle/>
        <a:p>
          <a:r>
            <a:rPr lang="en-GB" dirty="0" smtClean="0"/>
            <a:t>Number of EQs</a:t>
          </a:r>
          <a:endParaRPr lang="en-US" dirty="0"/>
        </a:p>
      </dgm:t>
    </dgm:pt>
    <dgm:pt modelId="{2CEC4D7C-4CD6-48D0-8596-FD029415AA99}" type="parTrans" cxnId="{3B97641F-3ABE-4378-909C-DE5536B150D0}">
      <dgm:prSet/>
      <dgm:spPr/>
      <dgm:t>
        <a:bodyPr/>
        <a:lstStyle/>
        <a:p>
          <a:endParaRPr lang="en-US"/>
        </a:p>
      </dgm:t>
    </dgm:pt>
    <dgm:pt modelId="{F441E8B0-5BDA-423D-B220-647768263666}" type="sibTrans" cxnId="{3B97641F-3ABE-4378-909C-DE5536B150D0}">
      <dgm:prSet/>
      <dgm:spPr/>
      <dgm:t>
        <a:bodyPr/>
        <a:lstStyle/>
        <a:p>
          <a:endParaRPr lang="en-US"/>
        </a:p>
      </dgm:t>
    </dgm:pt>
    <dgm:pt modelId="{A3101EE4-6148-4B80-88CA-310277C9C305}">
      <dgm:prSet phldrT="[Text]"/>
      <dgm:spPr/>
      <dgm:t>
        <a:bodyPr/>
        <a:lstStyle/>
        <a:p>
          <a:r>
            <a:rPr lang="en-GB" dirty="0" smtClean="0"/>
            <a:t>Number of MQs</a:t>
          </a:r>
          <a:endParaRPr lang="en-US" dirty="0"/>
        </a:p>
      </dgm:t>
    </dgm:pt>
    <dgm:pt modelId="{F42F1412-0992-4992-9232-CD6F62E84425}" type="sibTrans" cxnId="{BAE0B982-3773-4DFA-8936-D5C343BE522C}">
      <dgm:prSet/>
      <dgm:spPr/>
      <dgm:t>
        <a:bodyPr/>
        <a:lstStyle/>
        <a:p>
          <a:endParaRPr lang="en-US"/>
        </a:p>
      </dgm:t>
    </dgm:pt>
    <dgm:pt modelId="{1DA02B20-5362-4AD3-9D6F-A0FB540ACEB5}" type="parTrans" cxnId="{BAE0B982-3773-4DFA-8936-D5C343BE522C}">
      <dgm:prSet/>
      <dgm:spPr/>
      <dgm:t>
        <a:bodyPr/>
        <a:lstStyle/>
        <a:p>
          <a:endParaRPr lang="en-US"/>
        </a:p>
      </dgm:t>
    </dgm:pt>
    <dgm:pt modelId="{B4C29C87-3ED1-4FF5-81AB-3CBB2588D501}" type="pres">
      <dgm:prSet presAssocID="{571F5561-8534-43F0-BB91-B4942C1942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C71997-0537-435E-BDAC-C22CABC2B407}" type="pres">
      <dgm:prSet presAssocID="{3AF3768D-7FAF-4D37-B4A4-5015D07DFF7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7E764D4-9A10-4BF6-BFBB-F74634A43BAA}" type="pres">
      <dgm:prSet presAssocID="{3AF3768D-7FAF-4D37-B4A4-5015D07DFF7F}" presName="rootComposite1" presStyleCnt="0"/>
      <dgm:spPr/>
      <dgm:t>
        <a:bodyPr/>
        <a:lstStyle/>
        <a:p>
          <a:endParaRPr lang="en-US"/>
        </a:p>
      </dgm:t>
    </dgm:pt>
    <dgm:pt modelId="{0340C95B-5855-4663-AAD2-B9F96AF8EFE3}" type="pres">
      <dgm:prSet presAssocID="{3AF3768D-7FAF-4D37-B4A4-5015D07DFF7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7E00851-23B4-4D87-8058-40DC69E76736}" type="pres">
      <dgm:prSet presAssocID="{3AF3768D-7FAF-4D37-B4A4-5015D07DFF7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E47453-75E7-4A22-A671-53F548E99C41}" type="pres">
      <dgm:prSet presAssocID="{3AF3768D-7FAF-4D37-B4A4-5015D07DFF7F}" presName="rootConnector1" presStyleLbl="node1" presStyleIdx="0" presStyleCnt="12"/>
      <dgm:spPr/>
      <dgm:t>
        <a:bodyPr/>
        <a:lstStyle/>
        <a:p>
          <a:endParaRPr lang="en-US"/>
        </a:p>
      </dgm:t>
    </dgm:pt>
    <dgm:pt modelId="{602C169B-4044-439A-B80A-902A66B5467F}" type="pres">
      <dgm:prSet presAssocID="{3AF3768D-7FAF-4D37-B4A4-5015D07DFF7F}" presName="hierChild2" presStyleCnt="0"/>
      <dgm:spPr/>
      <dgm:t>
        <a:bodyPr/>
        <a:lstStyle/>
        <a:p>
          <a:endParaRPr lang="en-US"/>
        </a:p>
      </dgm:t>
    </dgm:pt>
    <dgm:pt modelId="{283E8DDD-A092-42BD-B1D1-48D93AB4A085}" type="pres">
      <dgm:prSet presAssocID="{E5011E1C-2266-43DA-9F4D-5F467DC78C0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968C346-FF6A-4F92-ADB1-4F1F3FB4E174}" type="pres">
      <dgm:prSet presAssocID="{0D95563E-2E57-43F1-ACC1-8E9F02892C5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F85AC5-9425-457B-AE38-F2386B995EBE}" type="pres">
      <dgm:prSet presAssocID="{0D95563E-2E57-43F1-ACC1-8E9F02892C56}" presName="rootComposite" presStyleCnt="0"/>
      <dgm:spPr/>
      <dgm:t>
        <a:bodyPr/>
        <a:lstStyle/>
        <a:p>
          <a:endParaRPr lang="en-US"/>
        </a:p>
      </dgm:t>
    </dgm:pt>
    <dgm:pt modelId="{A0BBC909-9A6C-4F58-977D-388D08F006E2}" type="pres">
      <dgm:prSet presAssocID="{0D95563E-2E57-43F1-ACC1-8E9F02892C56}" presName="rootText" presStyleLbl="node1" presStyleIdx="0" presStyleCnt="12" custScaleX="13808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2C29721-661B-49FB-B7CF-B740B0862BF2}" type="pres">
      <dgm:prSet presAssocID="{0D95563E-2E57-43F1-ACC1-8E9F02892C56}" presName="titleText2" presStyleLbl="fgAcc1" presStyleIdx="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73D81CC-FA78-4BA4-ABB0-74CA483A9E3F}" type="pres">
      <dgm:prSet presAssocID="{0D95563E-2E57-43F1-ACC1-8E9F02892C5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DE4337C-3102-40FA-B0B1-21D4245CA652}" type="pres">
      <dgm:prSet presAssocID="{0D95563E-2E57-43F1-ACC1-8E9F02892C56}" presName="hierChild4" presStyleCnt="0"/>
      <dgm:spPr/>
      <dgm:t>
        <a:bodyPr/>
        <a:lstStyle/>
        <a:p>
          <a:endParaRPr lang="en-US"/>
        </a:p>
      </dgm:t>
    </dgm:pt>
    <dgm:pt modelId="{CDAD3409-301A-4AA0-A888-A6D54DDCE66F}" type="pres">
      <dgm:prSet presAssocID="{1DA02B20-5362-4AD3-9D6F-A0FB540ACEB5}" presName="Name37" presStyleLbl="parChTrans1D3" presStyleIdx="0" presStyleCnt="8"/>
      <dgm:spPr/>
      <dgm:t>
        <a:bodyPr/>
        <a:lstStyle/>
        <a:p>
          <a:endParaRPr lang="en-US"/>
        </a:p>
      </dgm:t>
    </dgm:pt>
    <dgm:pt modelId="{D79A9A20-F3D3-4D28-BFE8-30D0D1810E31}" type="pres">
      <dgm:prSet presAssocID="{A3101EE4-6148-4B80-88CA-310277C9C30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2012A0-7D96-4F54-9200-AA28DD081037}" type="pres">
      <dgm:prSet presAssocID="{A3101EE4-6148-4B80-88CA-310277C9C305}" presName="rootComposite" presStyleCnt="0"/>
      <dgm:spPr/>
      <dgm:t>
        <a:bodyPr/>
        <a:lstStyle/>
        <a:p>
          <a:endParaRPr lang="en-US"/>
        </a:p>
      </dgm:t>
    </dgm:pt>
    <dgm:pt modelId="{DE0F257A-5B54-4EFE-8427-2DA7094B4D8F}" type="pres">
      <dgm:prSet presAssocID="{A3101EE4-6148-4B80-88CA-310277C9C305}" presName="rootText" presStyleLbl="node1" presStyleIdx="1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2560568-3F51-47D3-A043-75FD1DD7AF43}" type="pres">
      <dgm:prSet presAssocID="{A3101EE4-6148-4B80-88CA-310277C9C305}" presName="titleText2" presStyleLbl="fgAcc1" presStyleIdx="1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DE4D3C-2E67-4986-A8A5-F1EE4E4EEF15}" type="pres">
      <dgm:prSet presAssocID="{A3101EE4-6148-4B80-88CA-310277C9C305}" presName="rootConnector" presStyleLbl="node3" presStyleIdx="0" presStyleCnt="0"/>
      <dgm:spPr/>
      <dgm:t>
        <a:bodyPr/>
        <a:lstStyle/>
        <a:p>
          <a:endParaRPr lang="en-US"/>
        </a:p>
      </dgm:t>
    </dgm:pt>
    <dgm:pt modelId="{4243E751-4041-4028-BE0C-AB72193F150D}" type="pres">
      <dgm:prSet presAssocID="{A3101EE4-6148-4B80-88CA-310277C9C305}" presName="hierChild4" presStyleCnt="0"/>
      <dgm:spPr/>
      <dgm:t>
        <a:bodyPr/>
        <a:lstStyle/>
        <a:p>
          <a:endParaRPr lang="en-US"/>
        </a:p>
      </dgm:t>
    </dgm:pt>
    <dgm:pt modelId="{F9ACF3B2-06B7-4D67-89DB-695ADD35F952}" type="pres">
      <dgm:prSet presAssocID="{A3101EE4-6148-4B80-88CA-310277C9C305}" presName="hierChild5" presStyleCnt="0"/>
      <dgm:spPr/>
      <dgm:t>
        <a:bodyPr/>
        <a:lstStyle/>
        <a:p>
          <a:endParaRPr lang="en-US"/>
        </a:p>
      </dgm:t>
    </dgm:pt>
    <dgm:pt modelId="{691F9600-B492-4500-B134-E3461A36B0D4}" type="pres">
      <dgm:prSet presAssocID="{8E1AD091-1283-4AC1-9CCC-9EE2B698C158}" presName="Name37" presStyleLbl="parChTrans1D3" presStyleIdx="1" presStyleCnt="8"/>
      <dgm:spPr/>
      <dgm:t>
        <a:bodyPr/>
        <a:lstStyle/>
        <a:p>
          <a:endParaRPr lang="en-US"/>
        </a:p>
      </dgm:t>
    </dgm:pt>
    <dgm:pt modelId="{E31833DE-A912-450D-984D-0FFA8F850E7A}" type="pres">
      <dgm:prSet presAssocID="{FF524466-F4B2-4EE4-8EA3-B6D4E436244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5AF472-BFF5-4166-90F6-C0102B7281E1}" type="pres">
      <dgm:prSet presAssocID="{FF524466-F4B2-4EE4-8EA3-B6D4E436244E}" presName="rootComposite" presStyleCnt="0"/>
      <dgm:spPr/>
      <dgm:t>
        <a:bodyPr/>
        <a:lstStyle/>
        <a:p>
          <a:endParaRPr lang="en-US"/>
        </a:p>
      </dgm:t>
    </dgm:pt>
    <dgm:pt modelId="{CE07ABAF-57E8-4BE0-AC82-D4AAC2498171}" type="pres">
      <dgm:prSet presAssocID="{FF524466-F4B2-4EE4-8EA3-B6D4E436244E}" presName="rootText" presStyleLbl="node1" presStyleIdx="2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49DB51C-3534-4B0D-9D15-0ADE35106B0B}" type="pres">
      <dgm:prSet presAssocID="{FF524466-F4B2-4EE4-8EA3-B6D4E436244E}" presName="titleText2" presStyleLbl="fgAcc1" presStyleIdx="2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4646D6-6FB3-4963-AC23-D5EBA893B8F2}" type="pres">
      <dgm:prSet presAssocID="{FF524466-F4B2-4EE4-8EA3-B6D4E436244E}" presName="rootConnector" presStyleLbl="node3" presStyleIdx="0" presStyleCnt="0"/>
      <dgm:spPr/>
      <dgm:t>
        <a:bodyPr/>
        <a:lstStyle/>
        <a:p>
          <a:endParaRPr lang="en-US"/>
        </a:p>
      </dgm:t>
    </dgm:pt>
    <dgm:pt modelId="{E009EB97-742E-4A67-9E31-6030CF2066B5}" type="pres">
      <dgm:prSet presAssocID="{FF524466-F4B2-4EE4-8EA3-B6D4E436244E}" presName="hierChild4" presStyleCnt="0"/>
      <dgm:spPr/>
      <dgm:t>
        <a:bodyPr/>
        <a:lstStyle/>
        <a:p>
          <a:endParaRPr lang="en-US"/>
        </a:p>
      </dgm:t>
    </dgm:pt>
    <dgm:pt modelId="{1FA72C42-A4D8-4685-B5D9-78DD8AB56C5A}" type="pres">
      <dgm:prSet presAssocID="{FF524466-F4B2-4EE4-8EA3-B6D4E436244E}" presName="hierChild5" presStyleCnt="0"/>
      <dgm:spPr/>
      <dgm:t>
        <a:bodyPr/>
        <a:lstStyle/>
        <a:p>
          <a:endParaRPr lang="en-US"/>
        </a:p>
      </dgm:t>
    </dgm:pt>
    <dgm:pt modelId="{3DC85AEF-3A13-4F73-8A0E-25EDC55278A7}" type="pres">
      <dgm:prSet presAssocID="{0D95563E-2E57-43F1-ACC1-8E9F02892C56}" presName="hierChild5" presStyleCnt="0"/>
      <dgm:spPr/>
      <dgm:t>
        <a:bodyPr/>
        <a:lstStyle/>
        <a:p>
          <a:endParaRPr lang="en-US"/>
        </a:p>
      </dgm:t>
    </dgm:pt>
    <dgm:pt modelId="{9F6803B1-C386-4433-AAE4-C19D2683D06A}" type="pres">
      <dgm:prSet presAssocID="{C010E337-E6A4-4A8C-B08D-64B00BAD77F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2F8CF7C-A21B-45AF-A099-83496DBCD397}" type="pres">
      <dgm:prSet presAssocID="{6D0C629B-D8FB-489B-92A5-C497C72409E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95D322-5B3B-4076-A5E8-17D96C37BFEB}" type="pres">
      <dgm:prSet presAssocID="{6D0C629B-D8FB-489B-92A5-C497C72409E3}" presName="rootComposite" presStyleCnt="0"/>
      <dgm:spPr/>
      <dgm:t>
        <a:bodyPr/>
        <a:lstStyle/>
        <a:p>
          <a:endParaRPr lang="en-US"/>
        </a:p>
      </dgm:t>
    </dgm:pt>
    <dgm:pt modelId="{E7360B2D-8EB6-40BF-9D66-696B3E11BB0E}" type="pres">
      <dgm:prSet presAssocID="{6D0C629B-D8FB-489B-92A5-C497C72409E3}" presName="rootText" presStyleLbl="node1" presStyleIdx="3" presStyleCnt="12" custScaleX="13808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4D2EB3A-71C7-4D56-84B1-33D2AAE424C8}" type="pres">
      <dgm:prSet presAssocID="{6D0C629B-D8FB-489B-92A5-C497C72409E3}" presName="titleText2" presStyleLbl="fgAcc1" presStyleIdx="3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912497-B5B3-412F-8022-CFA5DBFD8C37}" type="pres">
      <dgm:prSet presAssocID="{6D0C629B-D8FB-489B-92A5-C497C72409E3}" presName="rootConnector" presStyleLbl="node2" presStyleIdx="0" presStyleCnt="0"/>
      <dgm:spPr/>
      <dgm:t>
        <a:bodyPr/>
        <a:lstStyle/>
        <a:p>
          <a:endParaRPr lang="en-US"/>
        </a:p>
      </dgm:t>
    </dgm:pt>
    <dgm:pt modelId="{16ACFB70-1AD6-4BCE-8715-5B22FE381C88}" type="pres">
      <dgm:prSet presAssocID="{6D0C629B-D8FB-489B-92A5-C497C72409E3}" presName="hierChild4" presStyleCnt="0"/>
      <dgm:spPr/>
      <dgm:t>
        <a:bodyPr/>
        <a:lstStyle/>
        <a:p>
          <a:endParaRPr lang="en-US"/>
        </a:p>
      </dgm:t>
    </dgm:pt>
    <dgm:pt modelId="{8622AB38-C04A-4C9B-BF3A-31B5A8FB3A0B}" type="pres">
      <dgm:prSet presAssocID="{332A6365-6618-4066-9AEB-039CCFCA2C54}" presName="Name37" presStyleLbl="parChTrans1D3" presStyleIdx="2" presStyleCnt="8"/>
      <dgm:spPr/>
      <dgm:t>
        <a:bodyPr/>
        <a:lstStyle/>
        <a:p>
          <a:endParaRPr lang="en-US"/>
        </a:p>
      </dgm:t>
    </dgm:pt>
    <dgm:pt modelId="{44CB47C2-940C-43ED-8167-2515A7C81F29}" type="pres">
      <dgm:prSet presAssocID="{D8577D0A-694A-4EFB-9651-A0A5147BB0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07267CA-3F3A-47EA-B03F-DD52F48F8643}" type="pres">
      <dgm:prSet presAssocID="{D8577D0A-694A-4EFB-9651-A0A5147BB051}" presName="rootComposite" presStyleCnt="0"/>
      <dgm:spPr/>
      <dgm:t>
        <a:bodyPr/>
        <a:lstStyle/>
        <a:p>
          <a:endParaRPr lang="en-US"/>
        </a:p>
      </dgm:t>
    </dgm:pt>
    <dgm:pt modelId="{1B5A16E6-A26C-4D44-BA35-558321B5539B}" type="pres">
      <dgm:prSet presAssocID="{D8577D0A-694A-4EFB-9651-A0A5147BB051}" presName="rootText" presStyleLbl="node1" presStyleIdx="4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F239B2-FF4D-4B14-9C65-7C88F064C361}" type="pres">
      <dgm:prSet presAssocID="{D8577D0A-694A-4EFB-9651-A0A5147BB051}" presName="titleText2" presStyleLbl="fgAcc1" presStyleIdx="4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A784B3-D0BB-47E1-AAE8-E20008F5BFAC}" type="pres">
      <dgm:prSet presAssocID="{D8577D0A-694A-4EFB-9651-A0A5147BB051}" presName="rootConnector" presStyleLbl="node3" presStyleIdx="0" presStyleCnt="0"/>
      <dgm:spPr/>
      <dgm:t>
        <a:bodyPr/>
        <a:lstStyle/>
        <a:p>
          <a:endParaRPr lang="en-US"/>
        </a:p>
      </dgm:t>
    </dgm:pt>
    <dgm:pt modelId="{A7B3A1A2-D0AB-40C7-99FC-A9F13DA760C5}" type="pres">
      <dgm:prSet presAssocID="{D8577D0A-694A-4EFB-9651-A0A5147BB051}" presName="hierChild4" presStyleCnt="0"/>
      <dgm:spPr/>
      <dgm:t>
        <a:bodyPr/>
        <a:lstStyle/>
        <a:p>
          <a:endParaRPr lang="en-US"/>
        </a:p>
      </dgm:t>
    </dgm:pt>
    <dgm:pt modelId="{82CB4C94-07B8-4D76-9B8B-BF36D1DE948E}" type="pres">
      <dgm:prSet presAssocID="{D8577D0A-694A-4EFB-9651-A0A5147BB051}" presName="hierChild5" presStyleCnt="0"/>
      <dgm:spPr/>
      <dgm:t>
        <a:bodyPr/>
        <a:lstStyle/>
        <a:p>
          <a:endParaRPr lang="en-US"/>
        </a:p>
      </dgm:t>
    </dgm:pt>
    <dgm:pt modelId="{C0FDE6D9-7769-46B1-A665-95D271F697A6}" type="pres">
      <dgm:prSet presAssocID="{2CEC4D7C-4CD6-48D0-8596-FD029415AA99}" presName="Name37" presStyleLbl="parChTrans1D3" presStyleIdx="3" presStyleCnt="8"/>
      <dgm:spPr/>
      <dgm:t>
        <a:bodyPr/>
        <a:lstStyle/>
        <a:p>
          <a:endParaRPr lang="en-US"/>
        </a:p>
      </dgm:t>
    </dgm:pt>
    <dgm:pt modelId="{214A7593-5F70-4746-AE8F-4420660B85A4}" type="pres">
      <dgm:prSet presAssocID="{1C5A14F9-739B-4A54-8FAF-1D8E682F2F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11CAC87-840A-4C8E-8F11-D09C6AE6C30D}" type="pres">
      <dgm:prSet presAssocID="{1C5A14F9-739B-4A54-8FAF-1D8E682F2F6A}" presName="rootComposite" presStyleCnt="0"/>
      <dgm:spPr/>
      <dgm:t>
        <a:bodyPr/>
        <a:lstStyle/>
        <a:p>
          <a:endParaRPr lang="en-US"/>
        </a:p>
      </dgm:t>
    </dgm:pt>
    <dgm:pt modelId="{BE1DAE85-BEAD-476D-B6F4-67E841CA6055}" type="pres">
      <dgm:prSet presAssocID="{1C5A14F9-739B-4A54-8FAF-1D8E682F2F6A}" presName="rootText" presStyleLbl="node1" presStyleIdx="5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0268D2-6533-4299-8386-C28891CC3D97}" type="pres">
      <dgm:prSet presAssocID="{1C5A14F9-739B-4A54-8FAF-1D8E682F2F6A}" presName="titleText2" presStyleLbl="fgAcc1" presStyleIdx="5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C8FD0A-B2ED-4FB5-BDC5-8D611AEDF312}" type="pres">
      <dgm:prSet presAssocID="{1C5A14F9-739B-4A54-8FAF-1D8E682F2F6A}" presName="rootConnector" presStyleLbl="node3" presStyleIdx="0" presStyleCnt="0"/>
      <dgm:spPr/>
      <dgm:t>
        <a:bodyPr/>
        <a:lstStyle/>
        <a:p>
          <a:endParaRPr lang="en-US"/>
        </a:p>
      </dgm:t>
    </dgm:pt>
    <dgm:pt modelId="{4378CA12-0E44-4465-85E1-E7A047E007E3}" type="pres">
      <dgm:prSet presAssocID="{1C5A14F9-739B-4A54-8FAF-1D8E682F2F6A}" presName="hierChild4" presStyleCnt="0"/>
      <dgm:spPr/>
      <dgm:t>
        <a:bodyPr/>
        <a:lstStyle/>
        <a:p>
          <a:endParaRPr lang="en-US"/>
        </a:p>
      </dgm:t>
    </dgm:pt>
    <dgm:pt modelId="{ACEC2886-4C9E-48B3-AA7D-8681BBC7FDC8}" type="pres">
      <dgm:prSet presAssocID="{1C5A14F9-739B-4A54-8FAF-1D8E682F2F6A}" presName="hierChild5" presStyleCnt="0"/>
      <dgm:spPr/>
      <dgm:t>
        <a:bodyPr/>
        <a:lstStyle/>
        <a:p>
          <a:endParaRPr lang="en-US"/>
        </a:p>
      </dgm:t>
    </dgm:pt>
    <dgm:pt modelId="{AF180515-83D1-4E21-8D61-3C7F8E0BA526}" type="pres">
      <dgm:prSet presAssocID="{6D0C629B-D8FB-489B-92A5-C497C72409E3}" presName="hierChild5" presStyleCnt="0"/>
      <dgm:spPr/>
      <dgm:t>
        <a:bodyPr/>
        <a:lstStyle/>
        <a:p>
          <a:endParaRPr lang="en-US"/>
        </a:p>
      </dgm:t>
    </dgm:pt>
    <dgm:pt modelId="{FE870E9A-7E8E-4709-86EE-2ABFF926C9E4}" type="pres">
      <dgm:prSet presAssocID="{3C889941-E798-4DDA-A48A-88EB8A031E8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50E97F0-CABA-4BDC-A102-308A202FA393}" type="pres">
      <dgm:prSet presAssocID="{9B4D2EDA-8319-4021-919A-3C07F39B25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5164EC0-1D19-4D8A-A2FD-6050E0F53AF0}" type="pres">
      <dgm:prSet presAssocID="{9B4D2EDA-8319-4021-919A-3C07F39B2574}" presName="rootComposite" presStyleCnt="0"/>
      <dgm:spPr/>
      <dgm:t>
        <a:bodyPr/>
        <a:lstStyle/>
        <a:p>
          <a:endParaRPr lang="en-US"/>
        </a:p>
      </dgm:t>
    </dgm:pt>
    <dgm:pt modelId="{0A939EE0-27FE-4353-B41E-01E77741D48D}" type="pres">
      <dgm:prSet presAssocID="{9B4D2EDA-8319-4021-919A-3C07F39B2574}" presName="rootText" presStyleLbl="node1" presStyleIdx="6" presStyleCnt="12" custScaleX="13808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AF1F988-C918-48B0-BB09-B180526EE6F1}" type="pres">
      <dgm:prSet presAssocID="{9B4D2EDA-8319-4021-919A-3C07F39B2574}" presName="titleText2" presStyleLbl="fgAcc1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1E1CB7B-449F-4DC9-BDF5-FFFD06DE56F8}" type="pres">
      <dgm:prSet presAssocID="{9B4D2EDA-8319-4021-919A-3C07F39B2574}" presName="rootConnector" presStyleLbl="node2" presStyleIdx="0" presStyleCnt="0"/>
      <dgm:spPr/>
      <dgm:t>
        <a:bodyPr/>
        <a:lstStyle/>
        <a:p>
          <a:endParaRPr lang="en-US"/>
        </a:p>
      </dgm:t>
    </dgm:pt>
    <dgm:pt modelId="{4386394B-783A-4FF6-B9F5-3E3824C85E92}" type="pres">
      <dgm:prSet presAssocID="{9B4D2EDA-8319-4021-919A-3C07F39B2574}" presName="hierChild4" presStyleCnt="0"/>
      <dgm:spPr/>
      <dgm:t>
        <a:bodyPr/>
        <a:lstStyle/>
        <a:p>
          <a:endParaRPr lang="en-US"/>
        </a:p>
      </dgm:t>
    </dgm:pt>
    <dgm:pt modelId="{57C4F8A7-2493-4D08-AEDF-E86CDFC001E0}" type="pres">
      <dgm:prSet presAssocID="{4AC1DBDE-4F9F-45FC-970D-2E845C8D2032}" presName="Name37" presStyleLbl="parChTrans1D3" presStyleIdx="4" presStyleCnt="8"/>
      <dgm:spPr/>
      <dgm:t>
        <a:bodyPr/>
        <a:lstStyle/>
        <a:p>
          <a:endParaRPr lang="en-US"/>
        </a:p>
      </dgm:t>
    </dgm:pt>
    <dgm:pt modelId="{B836786F-400B-4090-8480-590CFE61E326}" type="pres">
      <dgm:prSet presAssocID="{76116635-0507-4D11-8AF6-6F513989D27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6D4D2F8-04BE-4C67-A0D9-A9F12B1AA710}" type="pres">
      <dgm:prSet presAssocID="{76116635-0507-4D11-8AF6-6F513989D271}" presName="rootComposite" presStyleCnt="0"/>
      <dgm:spPr/>
      <dgm:t>
        <a:bodyPr/>
        <a:lstStyle/>
        <a:p>
          <a:endParaRPr lang="en-US"/>
        </a:p>
      </dgm:t>
    </dgm:pt>
    <dgm:pt modelId="{FB04BFE7-DED4-482F-AF4D-92154BC46CE3}" type="pres">
      <dgm:prSet presAssocID="{76116635-0507-4D11-8AF6-6F513989D271}" presName="rootText" presStyleLbl="node1" presStyleIdx="7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CF4429F-699A-4A89-B9F4-C00EB53DA1AC}" type="pres">
      <dgm:prSet presAssocID="{76116635-0507-4D11-8AF6-6F513989D271}" presName="titleText2" presStyleLbl="fgAcc1" presStyleIdx="7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842006B-B0A7-4AE6-8E95-09E883C94117}" type="pres">
      <dgm:prSet presAssocID="{76116635-0507-4D11-8AF6-6F513989D271}" presName="rootConnector" presStyleLbl="node3" presStyleIdx="0" presStyleCnt="0"/>
      <dgm:spPr/>
      <dgm:t>
        <a:bodyPr/>
        <a:lstStyle/>
        <a:p>
          <a:endParaRPr lang="en-US"/>
        </a:p>
      </dgm:t>
    </dgm:pt>
    <dgm:pt modelId="{33B203CE-3565-46BA-83B7-5ED70946C7FB}" type="pres">
      <dgm:prSet presAssocID="{76116635-0507-4D11-8AF6-6F513989D271}" presName="hierChild4" presStyleCnt="0"/>
      <dgm:spPr/>
      <dgm:t>
        <a:bodyPr/>
        <a:lstStyle/>
        <a:p>
          <a:endParaRPr lang="en-US"/>
        </a:p>
      </dgm:t>
    </dgm:pt>
    <dgm:pt modelId="{AE85668B-30B9-4D22-B304-F8D125D318F9}" type="pres">
      <dgm:prSet presAssocID="{76116635-0507-4D11-8AF6-6F513989D271}" presName="hierChild5" presStyleCnt="0"/>
      <dgm:spPr/>
      <dgm:t>
        <a:bodyPr/>
        <a:lstStyle/>
        <a:p>
          <a:endParaRPr lang="en-US"/>
        </a:p>
      </dgm:t>
    </dgm:pt>
    <dgm:pt modelId="{393E8431-64B3-48B5-975A-FA975274D3B8}" type="pres">
      <dgm:prSet presAssocID="{91CABD98-6620-44CD-B2BF-31FF1BE12669}" presName="Name37" presStyleLbl="parChTrans1D3" presStyleIdx="5" presStyleCnt="8"/>
      <dgm:spPr/>
      <dgm:t>
        <a:bodyPr/>
        <a:lstStyle/>
        <a:p>
          <a:endParaRPr lang="en-US"/>
        </a:p>
      </dgm:t>
    </dgm:pt>
    <dgm:pt modelId="{09CC7508-5029-4ADC-9880-909886A72187}" type="pres">
      <dgm:prSet presAssocID="{34B404F8-F145-446E-9CC8-B60D1CE589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3648D6-805B-4721-9700-3091E3C89B6D}" type="pres">
      <dgm:prSet presAssocID="{34B404F8-F145-446E-9CC8-B60D1CE58983}" presName="rootComposite" presStyleCnt="0"/>
      <dgm:spPr/>
      <dgm:t>
        <a:bodyPr/>
        <a:lstStyle/>
        <a:p>
          <a:endParaRPr lang="en-US"/>
        </a:p>
      </dgm:t>
    </dgm:pt>
    <dgm:pt modelId="{58CD483D-F78B-45CC-8143-49CB2126568B}" type="pres">
      <dgm:prSet presAssocID="{34B404F8-F145-446E-9CC8-B60D1CE58983}" presName="rootText" presStyleLbl="node1" presStyleIdx="8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86F10D-8B12-4064-9B67-D38C68C02D76}" type="pres">
      <dgm:prSet presAssocID="{34B404F8-F145-446E-9CC8-B60D1CE58983}" presName="titleText2" presStyleLbl="fgAcc1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8BE4D9-3925-48EA-AD7F-C6EB0BD11DFA}" type="pres">
      <dgm:prSet presAssocID="{34B404F8-F145-446E-9CC8-B60D1CE58983}" presName="rootConnector" presStyleLbl="node3" presStyleIdx="0" presStyleCnt="0"/>
      <dgm:spPr/>
      <dgm:t>
        <a:bodyPr/>
        <a:lstStyle/>
        <a:p>
          <a:endParaRPr lang="en-US"/>
        </a:p>
      </dgm:t>
    </dgm:pt>
    <dgm:pt modelId="{49FF22AE-AEB7-465D-8F00-F76216148B3F}" type="pres">
      <dgm:prSet presAssocID="{34B404F8-F145-446E-9CC8-B60D1CE58983}" presName="hierChild4" presStyleCnt="0"/>
      <dgm:spPr/>
      <dgm:t>
        <a:bodyPr/>
        <a:lstStyle/>
        <a:p>
          <a:endParaRPr lang="en-US"/>
        </a:p>
      </dgm:t>
    </dgm:pt>
    <dgm:pt modelId="{FAFA1398-5E4E-4E35-B6D6-D7EF136F5D58}" type="pres">
      <dgm:prSet presAssocID="{34B404F8-F145-446E-9CC8-B60D1CE58983}" presName="hierChild5" presStyleCnt="0"/>
      <dgm:spPr/>
      <dgm:t>
        <a:bodyPr/>
        <a:lstStyle/>
        <a:p>
          <a:endParaRPr lang="en-US"/>
        </a:p>
      </dgm:t>
    </dgm:pt>
    <dgm:pt modelId="{22206159-4E8C-49BB-A962-480D2463DDCA}" type="pres">
      <dgm:prSet presAssocID="{9B4D2EDA-8319-4021-919A-3C07F39B2574}" presName="hierChild5" presStyleCnt="0"/>
      <dgm:spPr/>
      <dgm:t>
        <a:bodyPr/>
        <a:lstStyle/>
        <a:p>
          <a:endParaRPr lang="en-US"/>
        </a:p>
      </dgm:t>
    </dgm:pt>
    <dgm:pt modelId="{C82805BC-BE28-47F8-B890-7C1258D071A2}" type="pres">
      <dgm:prSet presAssocID="{BDE7480F-509B-4742-91F8-9DE4E1124B64}" presName="Name37" presStyleLbl="parChTrans1D2" presStyleIdx="3" presStyleCnt="4"/>
      <dgm:spPr/>
      <dgm:t>
        <a:bodyPr/>
        <a:lstStyle/>
        <a:p>
          <a:endParaRPr lang="en-US"/>
        </a:p>
      </dgm:t>
    </dgm:pt>
    <dgm:pt modelId="{3964FF1F-5FC8-45AC-A237-EFE8B849CA2C}" type="pres">
      <dgm:prSet presAssocID="{038D6BAB-85C6-44FF-B684-11CF093DD5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A91E281-9C81-4DE1-A884-E601788F94FF}" type="pres">
      <dgm:prSet presAssocID="{038D6BAB-85C6-44FF-B684-11CF093DD5F8}" presName="rootComposite" presStyleCnt="0"/>
      <dgm:spPr/>
      <dgm:t>
        <a:bodyPr/>
        <a:lstStyle/>
        <a:p>
          <a:endParaRPr lang="en-US"/>
        </a:p>
      </dgm:t>
    </dgm:pt>
    <dgm:pt modelId="{AADEFAC0-8F9B-48BE-8B7E-6D9752D98D4D}" type="pres">
      <dgm:prSet presAssocID="{038D6BAB-85C6-44FF-B684-11CF093DD5F8}" presName="rootText" presStyleLbl="node1" presStyleIdx="9" presStyleCnt="12" custScaleX="13808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B15625B-C380-41D5-B390-86DE6DCE7945}" type="pres">
      <dgm:prSet presAssocID="{038D6BAB-85C6-44FF-B684-11CF093DD5F8}" presName="titleText2" presStyleLbl="fgAcc1" presStyleIdx="9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8782D4B-22D1-4502-8EF8-32078DF46E55}" type="pres">
      <dgm:prSet presAssocID="{038D6BAB-85C6-44FF-B684-11CF093DD5F8}" presName="rootConnector" presStyleLbl="node2" presStyleIdx="0" presStyleCnt="0"/>
      <dgm:spPr/>
      <dgm:t>
        <a:bodyPr/>
        <a:lstStyle/>
        <a:p>
          <a:endParaRPr lang="en-US"/>
        </a:p>
      </dgm:t>
    </dgm:pt>
    <dgm:pt modelId="{04187D32-27C4-4400-A6B6-08D5E8441C7D}" type="pres">
      <dgm:prSet presAssocID="{038D6BAB-85C6-44FF-B684-11CF093DD5F8}" presName="hierChild4" presStyleCnt="0"/>
      <dgm:spPr/>
      <dgm:t>
        <a:bodyPr/>
        <a:lstStyle/>
        <a:p>
          <a:endParaRPr lang="en-US"/>
        </a:p>
      </dgm:t>
    </dgm:pt>
    <dgm:pt modelId="{D3072569-39C4-4763-BF02-A1E9CD3F0919}" type="pres">
      <dgm:prSet presAssocID="{3B346821-8661-41C3-A5F3-703C9686DA44}" presName="Name37" presStyleLbl="parChTrans1D3" presStyleIdx="6" presStyleCnt="8"/>
      <dgm:spPr/>
      <dgm:t>
        <a:bodyPr/>
        <a:lstStyle/>
        <a:p>
          <a:endParaRPr lang="en-US"/>
        </a:p>
      </dgm:t>
    </dgm:pt>
    <dgm:pt modelId="{465F8AFF-CE1F-4135-90FE-2366BFB1CBDB}" type="pres">
      <dgm:prSet presAssocID="{FF23715B-A523-41D5-AB52-5716404914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98B8D7F-A8EF-44D9-AC86-E4AF2DF9F016}" type="pres">
      <dgm:prSet presAssocID="{FF23715B-A523-41D5-AB52-571640491445}" presName="rootComposite" presStyleCnt="0"/>
      <dgm:spPr/>
      <dgm:t>
        <a:bodyPr/>
        <a:lstStyle/>
        <a:p>
          <a:endParaRPr lang="en-US"/>
        </a:p>
      </dgm:t>
    </dgm:pt>
    <dgm:pt modelId="{E2C7EFEF-5A54-47E6-B786-803900ACBAAF}" type="pres">
      <dgm:prSet presAssocID="{FF23715B-A523-41D5-AB52-571640491445}" presName="rootText" presStyleLbl="node1" presStyleIdx="10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1C04DF4-3ED9-49A7-A9A4-F117B58FCAF0}" type="pres">
      <dgm:prSet presAssocID="{FF23715B-A523-41D5-AB52-571640491445}" presName="titleText2" presStyleLbl="fgAcc1" presStyleIdx="1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A7DB21-51E8-4E7F-8746-824C7A8D6436}" type="pres">
      <dgm:prSet presAssocID="{FF23715B-A523-41D5-AB52-571640491445}" presName="rootConnector" presStyleLbl="node3" presStyleIdx="0" presStyleCnt="0"/>
      <dgm:spPr/>
      <dgm:t>
        <a:bodyPr/>
        <a:lstStyle/>
        <a:p>
          <a:endParaRPr lang="en-US"/>
        </a:p>
      </dgm:t>
    </dgm:pt>
    <dgm:pt modelId="{52714C81-0B75-417B-93E6-75B93A6D8063}" type="pres">
      <dgm:prSet presAssocID="{FF23715B-A523-41D5-AB52-571640491445}" presName="hierChild4" presStyleCnt="0"/>
      <dgm:spPr/>
      <dgm:t>
        <a:bodyPr/>
        <a:lstStyle/>
        <a:p>
          <a:endParaRPr lang="en-US"/>
        </a:p>
      </dgm:t>
    </dgm:pt>
    <dgm:pt modelId="{5B80AB54-7538-41C0-8FE4-5641A3616EF3}" type="pres">
      <dgm:prSet presAssocID="{FF23715B-A523-41D5-AB52-571640491445}" presName="hierChild5" presStyleCnt="0"/>
      <dgm:spPr/>
      <dgm:t>
        <a:bodyPr/>
        <a:lstStyle/>
        <a:p>
          <a:endParaRPr lang="en-US"/>
        </a:p>
      </dgm:t>
    </dgm:pt>
    <dgm:pt modelId="{60E0F7D9-CF5E-47F4-AD10-EBD23E43EE11}" type="pres">
      <dgm:prSet presAssocID="{2502E45B-63FB-4402-B81B-023344230BCA}" presName="Name37" presStyleLbl="parChTrans1D3" presStyleIdx="7" presStyleCnt="8"/>
      <dgm:spPr/>
      <dgm:t>
        <a:bodyPr/>
        <a:lstStyle/>
        <a:p>
          <a:endParaRPr lang="en-US"/>
        </a:p>
      </dgm:t>
    </dgm:pt>
    <dgm:pt modelId="{591E08C5-7D86-4B9C-B1CB-1E99E0E2B91B}" type="pres">
      <dgm:prSet presAssocID="{389D5AE4-1548-46A3-A885-64BF335F28F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826B36-0E42-4110-822D-949AAD509753}" type="pres">
      <dgm:prSet presAssocID="{389D5AE4-1548-46A3-A885-64BF335F28F9}" presName="rootComposite" presStyleCnt="0"/>
      <dgm:spPr/>
      <dgm:t>
        <a:bodyPr/>
        <a:lstStyle/>
        <a:p>
          <a:endParaRPr lang="en-US"/>
        </a:p>
      </dgm:t>
    </dgm:pt>
    <dgm:pt modelId="{9967A097-4E15-4E81-8FA9-CB777BA489A7}" type="pres">
      <dgm:prSet presAssocID="{389D5AE4-1548-46A3-A885-64BF335F28F9}" presName="rootText" presStyleLbl="node1" presStyleIdx="11" presStyleCnt="1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ED3BE4B-2B27-48FE-A4DB-3D59A32D97A0}" type="pres">
      <dgm:prSet presAssocID="{389D5AE4-1548-46A3-A885-64BF335F28F9}" presName="titleText2" presStyleLbl="fgAcc1" presStyleIdx="11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0B838F-C7D6-41FE-9B7B-39FF6D82F5FA}" type="pres">
      <dgm:prSet presAssocID="{389D5AE4-1548-46A3-A885-64BF335F28F9}" presName="rootConnector" presStyleLbl="node3" presStyleIdx="0" presStyleCnt="0"/>
      <dgm:spPr/>
      <dgm:t>
        <a:bodyPr/>
        <a:lstStyle/>
        <a:p>
          <a:endParaRPr lang="en-US"/>
        </a:p>
      </dgm:t>
    </dgm:pt>
    <dgm:pt modelId="{7F6742DB-AA89-41D3-BB4B-7CB6D298FD76}" type="pres">
      <dgm:prSet presAssocID="{389D5AE4-1548-46A3-A885-64BF335F28F9}" presName="hierChild4" presStyleCnt="0"/>
      <dgm:spPr/>
      <dgm:t>
        <a:bodyPr/>
        <a:lstStyle/>
        <a:p>
          <a:endParaRPr lang="en-US"/>
        </a:p>
      </dgm:t>
    </dgm:pt>
    <dgm:pt modelId="{A9114958-9096-4396-A05A-DCFFDD3E8E1C}" type="pres">
      <dgm:prSet presAssocID="{389D5AE4-1548-46A3-A885-64BF335F28F9}" presName="hierChild5" presStyleCnt="0"/>
      <dgm:spPr/>
      <dgm:t>
        <a:bodyPr/>
        <a:lstStyle/>
        <a:p>
          <a:endParaRPr lang="en-US"/>
        </a:p>
      </dgm:t>
    </dgm:pt>
    <dgm:pt modelId="{FD5BCE44-1CF8-468B-8983-CB3BFEE4D789}" type="pres">
      <dgm:prSet presAssocID="{038D6BAB-85C6-44FF-B684-11CF093DD5F8}" presName="hierChild5" presStyleCnt="0"/>
      <dgm:spPr/>
      <dgm:t>
        <a:bodyPr/>
        <a:lstStyle/>
        <a:p>
          <a:endParaRPr lang="en-US"/>
        </a:p>
      </dgm:t>
    </dgm:pt>
    <dgm:pt modelId="{2FF4003E-7944-4929-A4AF-4A7C8E14D35F}" type="pres">
      <dgm:prSet presAssocID="{3AF3768D-7FAF-4D37-B4A4-5015D07DFF7F}" presName="hierChild3" presStyleCnt="0"/>
      <dgm:spPr/>
      <dgm:t>
        <a:bodyPr/>
        <a:lstStyle/>
        <a:p>
          <a:endParaRPr lang="en-US"/>
        </a:p>
      </dgm:t>
    </dgm:pt>
  </dgm:ptLst>
  <dgm:cxnLst>
    <dgm:cxn modelId="{FE111596-95A9-40A8-AFE0-CD87477C219D}" type="presOf" srcId="{E5011E1C-2266-43DA-9F4D-5F467DC78C0E}" destId="{283E8DDD-A092-42BD-B1D1-48D93AB4A085}" srcOrd="0" destOrd="0" presId="urn:microsoft.com/office/officeart/2008/layout/NameandTitleOrganizationalChart"/>
    <dgm:cxn modelId="{98281664-06B4-401F-940F-3D3436C0EA4B}" type="presOf" srcId="{332A6365-6618-4066-9AEB-039CCFCA2C54}" destId="{8622AB38-C04A-4C9B-BF3A-31B5A8FB3A0B}" srcOrd="0" destOrd="0" presId="urn:microsoft.com/office/officeart/2008/layout/NameandTitleOrganizationalChart"/>
    <dgm:cxn modelId="{5D74ACE7-EA25-4E4B-B179-2E847A2366A0}" type="presOf" srcId="{6D0C629B-D8FB-489B-92A5-C497C72409E3}" destId="{CF912497-B5B3-412F-8022-CFA5DBFD8C37}" srcOrd="1" destOrd="0" presId="urn:microsoft.com/office/officeart/2008/layout/NameandTitleOrganizationalChart"/>
    <dgm:cxn modelId="{D29E6631-1939-4E29-BA96-812CBCF52509}" type="presOf" srcId="{4DD96924-5C11-4455-B185-6AE7A6548E66}" destId="{F2C29721-661B-49FB-B7CF-B740B0862BF2}" srcOrd="0" destOrd="0" presId="urn:microsoft.com/office/officeart/2008/layout/NameandTitleOrganizationalChart"/>
    <dgm:cxn modelId="{E8D4B7C0-EB4C-4FA0-ADF2-C77B31D56D1F}" type="presOf" srcId="{8E1AD091-1283-4AC1-9CCC-9EE2B698C158}" destId="{691F9600-B492-4500-B134-E3461A36B0D4}" srcOrd="0" destOrd="0" presId="urn:microsoft.com/office/officeart/2008/layout/NameandTitleOrganizationalChart"/>
    <dgm:cxn modelId="{81646187-704E-477D-BE2C-272D7F9F2E99}" type="presOf" srcId="{C8DB72E1-A3ED-47FE-B31E-2715EC89505C}" destId="{0ED3BE4B-2B27-48FE-A4DB-3D59A32D97A0}" srcOrd="0" destOrd="0" presId="urn:microsoft.com/office/officeart/2008/layout/NameandTitleOrganizationalChart"/>
    <dgm:cxn modelId="{AFE25FD8-F212-467E-861C-DC17A19CA5CE}" type="presOf" srcId="{9B4D2EDA-8319-4021-919A-3C07F39B2574}" destId="{0A939EE0-27FE-4353-B41E-01E77741D48D}" srcOrd="0" destOrd="0" presId="urn:microsoft.com/office/officeart/2008/layout/NameandTitleOrganizationalChart"/>
    <dgm:cxn modelId="{3F008ADA-1460-48FC-AE96-899955E77B5C}" srcId="{3AF3768D-7FAF-4D37-B4A4-5015D07DFF7F}" destId="{6D0C629B-D8FB-489B-92A5-C497C72409E3}" srcOrd="1" destOrd="0" parTransId="{C010E337-E6A4-4A8C-B08D-64B00BAD77FC}" sibTransId="{9CD626C0-9E9E-4A49-9277-C6CAB0F2A67D}"/>
    <dgm:cxn modelId="{A0FAEA6D-0C96-4542-92DE-9995CD482226}" type="presOf" srcId="{F42F1412-0992-4992-9232-CD6F62E84425}" destId="{A2560568-3F51-47D3-A043-75FD1DD7AF43}" srcOrd="0" destOrd="0" presId="urn:microsoft.com/office/officeart/2008/layout/NameandTitleOrganizationalChart"/>
    <dgm:cxn modelId="{212C6794-7DE8-4D53-BF4E-1DCD36FCF507}" srcId="{6D0C629B-D8FB-489B-92A5-C497C72409E3}" destId="{D8577D0A-694A-4EFB-9651-A0A5147BB051}" srcOrd="0" destOrd="0" parTransId="{332A6365-6618-4066-9AEB-039CCFCA2C54}" sibTransId="{8399C052-903E-41F9-BA2D-29460246E142}"/>
    <dgm:cxn modelId="{06143200-CD83-4C81-B489-449B2FD42A35}" type="presOf" srcId="{6D0C629B-D8FB-489B-92A5-C497C72409E3}" destId="{E7360B2D-8EB6-40BF-9D66-696B3E11BB0E}" srcOrd="0" destOrd="0" presId="urn:microsoft.com/office/officeart/2008/layout/NameandTitleOrganizationalChart"/>
    <dgm:cxn modelId="{3183583A-363A-4503-8D35-02C92B6DD9BB}" type="presOf" srcId="{3B346821-8661-41C3-A5F3-703C9686DA44}" destId="{D3072569-39C4-4763-BF02-A1E9CD3F0919}" srcOrd="0" destOrd="0" presId="urn:microsoft.com/office/officeart/2008/layout/NameandTitleOrganizationalChart"/>
    <dgm:cxn modelId="{F2922B16-7ABD-40CF-8E8F-E7069DF985DA}" srcId="{3AF3768D-7FAF-4D37-B4A4-5015D07DFF7F}" destId="{0D95563E-2E57-43F1-ACC1-8E9F02892C56}" srcOrd="0" destOrd="0" parTransId="{E5011E1C-2266-43DA-9F4D-5F467DC78C0E}" sibTransId="{4DD96924-5C11-4455-B185-6AE7A6548E66}"/>
    <dgm:cxn modelId="{FEEE2659-135B-4306-82E9-B38F28336F04}" type="presOf" srcId="{2502E45B-63FB-4402-B81B-023344230BCA}" destId="{60E0F7D9-CF5E-47F4-AD10-EBD23E43EE11}" srcOrd="0" destOrd="0" presId="urn:microsoft.com/office/officeart/2008/layout/NameandTitleOrganizationalChart"/>
    <dgm:cxn modelId="{16662465-D44A-4739-ADDE-11012822B1FD}" type="presOf" srcId="{D9056F8C-4E85-4F65-B6F5-7857708A1259}" destId="{949DB51C-3534-4B0D-9D15-0ADE35106B0B}" srcOrd="0" destOrd="0" presId="urn:microsoft.com/office/officeart/2008/layout/NameandTitleOrganizationalChart"/>
    <dgm:cxn modelId="{CB6B2B5F-FDC2-4773-9427-FC48E51EB50E}" type="presOf" srcId="{4AC1DBDE-4F9F-45FC-970D-2E845C8D2032}" destId="{57C4F8A7-2493-4D08-AEDF-E86CDFC001E0}" srcOrd="0" destOrd="0" presId="urn:microsoft.com/office/officeart/2008/layout/NameandTitleOrganizationalChart"/>
    <dgm:cxn modelId="{987448CE-B402-4F12-9B1E-F28B5B85336D}" type="presOf" srcId="{8E208F92-8BC6-4955-9EA9-D363ECCCD329}" destId="{41C04DF4-3ED9-49A7-A9A4-F117B58FCAF0}" srcOrd="0" destOrd="0" presId="urn:microsoft.com/office/officeart/2008/layout/NameandTitleOrganizationalChart"/>
    <dgm:cxn modelId="{F0AB814F-D176-4D40-AE52-7605DEE2721A}" type="presOf" srcId="{FF524466-F4B2-4EE4-8EA3-B6D4E436244E}" destId="{CE07ABAF-57E8-4BE0-AC82-D4AAC2498171}" srcOrd="0" destOrd="0" presId="urn:microsoft.com/office/officeart/2008/layout/NameandTitleOrganizationalChart"/>
    <dgm:cxn modelId="{5AFAF083-5B85-4527-88DB-C26B775C4D60}" type="presOf" srcId="{7D2A6D7C-2DD5-4999-BC15-156A077B3C3A}" destId="{4CF4429F-699A-4A89-B9F4-C00EB53DA1AC}" srcOrd="0" destOrd="0" presId="urn:microsoft.com/office/officeart/2008/layout/NameandTitleOrganizationalChart"/>
    <dgm:cxn modelId="{0C362A1C-2564-4A4C-B993-FE1103E9C2B1}" type="presOf" srcId="{8399C052-903E-41F9-BA2D-29460246E142}" destId="{5EF239B2-FF4D-4B14-9C65-7C88F064C361}" srcOrd="0" destOrd="0" presId="urn:microsoft.com/office/officeart/2008/layout/NameandTitleOrganizationalChart"/>
    <dgm:cxn modelId="{2FC6554E-BF06-47DB-97D2-E476C579BBE7}" type="presOf" srcId="{76116635-0507-4D11-8AF6-6F513989D271}" destId="{F842006B-B0A7-4AE6-8E95-09E883C94117}" srcOrd="1" destOrd="0" presId="urn:microsoft.com/office/officeart/2008/layout/NameandTitleOrganizationalChart"/>
    <dgm:cxn modelId="{BA94C417-93D9-41F8-B884-6AD82F7A6139}" type="presOf" srcId="{389D5AE4-1548-46A3-A885-64BF335F28F9}" destId="{540B838F-C7D6-41FE-9B7B-39FF6D82F5FA}" srcOrd="1" destOrd="0" presId="urn:microsoft.com/office/officeart/2008/layout/NameandTitleOrganizationalChart"/>
    <dgm:cxn modelId="{D67CDDCF-2AD0-4C70-961E-AF1B5249D999}" type="presOf" srcId="{038D6BAB-85C6-44FF-B684-11CF093DD5F8}" destId="{AADEFAC0-8F9B-48BE-8B7E-6D9752D98D4D}" srcOrd="0" destOrd="0" presId="urn:microsoft.com/office/officeart/2008/layout/NameandTitleOrganizationalChart"/>
    <dgm:cxn modelId="{B08D4799-FCAE-4FB8-AF62-1916F4AB9005}" srcId="{571F5561-8534-43F0-BB91-B4942C1942B2}" destId="{3AF3768D-7FAF-4D37-B4A4-5015D07DFF7F}" srcOrd="0" destOrd="0" parTransId="{2079634D-CEF2-42D2-A343-D0C93219E323}" sibTransId="{97869278-1B77-4226-BA2C-18EF62B622B9}"/>
    <dgm:cxn modelId="{7DDD9B94-1DE1-4B4B-90AE-CE0A92BF835C}" type="presOf" srcId="{389D5AE4-1548-46A3-A885-64BF335F28F9}" destId="{9967A097-4E15-4E81-8FA9-CB777BA489A7}" srcOrd="0" destOrd="0" presId="urn:microsoft.com/office/officeart/2008/layout/NameandTitleOrganizationalChart"/>
    <dgm:cxn modelId="{42639A46-4E2D-4780-B81C-F499995B140C}" type="presOf" srcId="{1C5A14F9-739B-4A54-8FAF-1D8E682F2F6A}" destId="{BE1DAE85-BEAD-476D-B6F4-67E841CA6055}" srcOrd="0" destOrd="0" presId="urn:microsoft.com/office/officeart/2008/layout/NameandTitleOrganizationalChart"/>
    <dgm:cxn modelId="{CD076185-A7C1-4F93-812B-A6C7853128BF}" type="presOf" srcId="{FF23715B-A523-41D5-AB52-571640491445}" destId="{2DA7DB21-51E8-4E7F-8746-824C7A8D6436}" srcOrd="1" destOrd="0" presId="urn:microsoft.com/office/officeart/2008/layout/NameandTitleOrganizationalChart"/>
    <dgm:cxn modelId="{AE60D5FE-8D32-461E-A117-51668BFAB3D0}" srcId="{3AF3768D-7FAF-4D37-B4A4-5015D07DFF7F}" destId="{9B4D2EDA-8319-4021-919A-3C07F39B2574}" srcOrd="2" destOrd="0" parTransId="{3C889941-E798-4DDA-A48A-88EB8A031E88}" sibTransId="{12F6EA6C-0FC1-46E3-AA31-8C186122188A}"/>
    <dgm:cxn modelId="{3E157061-D76B-45C5-902F-19D6407382D0}" type="presOf" srcId="{571F5561-8534-43F0-BB91-B4942C1942B2}" destId="{B4C29C87-3ED1-4FF5-81AB-3CBB2588D501}" srcOrd="0" destOrd="0" presId="urn:microsoft.com/office/officeart/2008/layout/NameandTitleOrganizationalChart"/>
    <dgm:cxn modelId="{5D96BEF7-CF5C-44FA-91AD-F7BBD0AF177E}" type="presOf" srcId="{34B404F8-F145-446E-9CC8-B60D1CE58983}" destId="{DC8BE4D9-3925-48EA-AD7F-C6EB0BD11DFA}" srcOrd="1" destOrd="0" presId="urn:microsoft.com/office/officeart/2008/layout/NameandTitleOrganizationalChart"/>
    <dgm:cxn modelId="{B93E5171-0C7E-439D-8AF1-D03FA817E380}" type="presOf" srcId="{A3101EE4-6148-4B80-88CA-310277C9C305}" destId="{DE0F257A-5B54-4EFE-8427-2DA7094B4D8F}" srcOrd="0" destOrd="0" presId="urn:microsoft.com/office/officeart/2008/layout/NameandTitleOrganizationalChart"/>
    <dgm:cxn modelId="{BAE0B982-3773-4DFA-8936-D5C343BE522C}" srcId="{0D95563E-2E57-43F1-ACC1-8E9F02892C56}" destId="{A3101EE4-6148-4B80-88CA-310277C9C305}" srcOrd="0" destOrd="0" parTransId="{1DA02B20-5362-4AD3-9D6F-A0FB540ACEB5}" sibTransId="{F42F1412-0992-4992-9232-CD6F62E84425}"/>
    <dgm:cxn modelId="{B4314A6B-6FE5-4C1A-8521-AB94FFE69C49}" type="presOf" srcId="{A3101EE4-6148-4B80-88CA-310277C9C305}" destId="{7DDE4D3C-2E67-4986-A8A5-F1EE4E4EEF15}" srcOrd="1" destOrd="0" presId="urn:microsoft.com/office/officeart/2008/layout/NameandTitleOrganizationalChart"/>
    <dgm:cxn modelId="{B2AD3437-4DCC-46F0-BD45-F83F93398DA1}" type="presOf" srcId="{1DA02B20-5362-4AD3-9D6F-A0FB540ACEB5}" destId="{CDAD3409-301A-4AA0-A888-A6D54DDCE66F}" srcOrd="0" destOrd="0" presId="urn:microsoft.com/office/officeart/2008/layout/NameandTitleOrganizationalChart"/>
    <dgm:cxn modelId="{C60524CF-5B50-4817-A0AB-033F62034CE0}" type="presOf" srcId="{C010E337-E6A4-4A8C-B08D-64B00BAD77FC}" destId="{9F6803B1-C386-4433-AAE4-C19D2683D06A}" srcOrd="0" destOrd="0" presId="urn:microsoft.com/office/officeart/2008/layout/NameandTitleOrganizationalChart"/>
    <dgm:cxn modelId="{3C4A09BD-7994-4025-9054-F42A508B7D07}" type="presOf" srcId="{12F6EA6C-0FC1-46E3-AA31-8C186122188A}" destId="{BAF1F988-C918-48B0-BB09-B180526EE6F1}" srcOrd="0" destOrd="0" presId="urn:microsoft.com/office/officeart/2008/layout/NameandTitleOrganizationalChart"/>
    <dgm:cxn modelId="{53470FB7-497D-4C26-BD63-B8B4AD03DA68}" type="presOf" srcId="{3AF3768D-7FAF-4D37-B4A4-5015D07DFF7F}" destId="{0340C95B-5855-4663-AAD2-B9F96AF8EFE3}" srcOrd="0" destOrd="0" presId="urn:microsoft.com/office/officeart/2008/layout/NameandTitleOrganizationalChart"/>
    <dgm:cxn modelId="{2B782299-26EE-4E74-AA47-61196B18B49D}" type="presOf" srcId="{BDE7480F-509B-4742-91F8-9DE4E1124B64}" destId="{C82805BC-BE28-47F8-B890-7C1258D071A2}" srcOrd="0" destOrd="0" presId="urn:microsoft.com/office/officeart/2008/layout/NameandTitleOrganizationalChart"/>
    <dgm:cxn modelId="{C4286CE3-D81F-4593-A3BA-685FE75971AF}" type="presOf" srcId="{9CD626C0-9E9E-4A49-9277-C6CAB0F2A67D}" destId="{74D2EB3A-71C7-4D56-84B1-33D2AAE424C8}" srcOrd="0" destOrd="0" presId="urn:microsoft.com/office/officeart/2008/layout/NameandTitleOrganizationalChart"/>
    <dgm:cxn modelId="{A970B4E7-D1AD-4207-9287-9BF60DAA199C}" srcId="{0D95563E-2E57-43F1-ACC1-8E9F02892C56}" destId="{FF524466-F4B2-4EE4-8EA3-B6D4E436244E}" srcOrd="1" destOrd="0" parTransId="{8E1AD091-1283-4AC1-9CCC-9EE2B698C158}" sibTransId="{D9056F8C-4E85-4F65-B6F5-7857708A1259}"/>
    <dgm:cxn modelId="{4184E2DC-8624-4E43-B64A-F1B3EB66F764}" type="presOf" srcId="{3C889941-E798-4DDA-A48A-88EB8A031E88}" destId="{FE870E9A-7E8E-4709-86EE-2ABFF926C9E4}" srcOrd="0" destOrd="0" presId="urn:microsoft.com/office/officeart/2008/layout/NameandTitleOrganizationalChart"/>
    <dgm:cxn modelId="{759533E0-4E04-4BAE-AAC6-EA52D77B8C09}" type="presOf" srcId="{FF23715B-A523-41D5-AB52-571640491445}" destId="{E2C7EFEF-5A54-47E6-B786-803900ACBAAF}" srcOrd="0" destOrd="0" presId="urn:microsoft.com/office/officeart/2008/layout/NameandTitleOrganizationalChart"/>
    <dgm:cxn modelId="{31DCD2DA-24E7-4B0F-8E02-2C1BFC223F8D}" type="presOf" srcId="{91CABD98-6620-44CD-B2BF-31FF1BE12669}" destId="{393E8431-64B3-48B5-975A-FA975274D3B8}" srcOrd="0" destOrd="0" presId="urn:microsoft.com/office/officeart/2008/layout/NameandTitleOrganizationalChart"/>
    <dgm:cxn modelId="{DF3EE989-829E-4FCB-9FAB-B0B357B3CF14}" srcId="{038D6BAB-85C6-44FF-B684-11CF093DD5F8}" destId="{FF23715B-A523-41D5-AB52-571640491445}" srcOrd="0" destOrd="0" parTransId="{3B346821-8661-41C3-A5F3-703C9686DA44}" sibTransId="{8E208F92-8BC6-4955-9EA9-D363ECCCD329}"/>
    <dgm:cxn modelId="{6A29E29A-CA41-4157-9FB9-5C9386F8572D}" type="presOf" srcId="{3AF3768D-7FAF-4D37-B4A4-5015D07DFF7F}" destId="{46E47453-75E7-4A22-A671-53F548E99C41}" srcOrd="1" destOrd="0" presId="urn:microsoft.com/office/officeart/2008/layout/NameandTitleOrganizationalChart"/>
    <dgm:cxn modelId="{EB66CA7D-FAC2-4CA9-9A2F-5C35854D4E3B}" srcId="{9B4D2EDA-8319-4021-919A-3C07F39B2574}" destId="{76116635-0507-4D11-8AF6-6F513989D271}" srcOrd="0" destOrd="0" parTransId="{4AC1DBDE-4F9F-45FC-970D-2E845C8D2032}" sibTransId="{7D2A6D7C-2DD5-4999-BC15-156A077B3C3A}"/>
    <dgm:cxn modelId="{3B97641F-3ABE-4378-909C-DE5536B150D0}" srcId="{6D0C629B-D8FB-489B-92A5-C497C72409E3}" destId="{1C5A14F9-739B-4A54-8FAF-1D8E682F2F6A}" srcOrd="1" destOrd="0" parTransId="{2CEC4D7C-4CD6-48D0-8596-FD029415AA99}" sibTransId="{F441E8B0-5BDA-423D-B220-647768263666}"/>
    <dgm:cxn modelId="{B1B081B8-17C2-43B3-9275-E8A3251D4CDE}" type="presOf" srcId="{97869278-1B77-4226-BA2C-18EF62B622B9}" destId="{B7E00851-23B4-4D87-8058-40DC69E76736}" srcOrd="0" destOrd="0" presId="urn:microsoft.com/office/officeart/2008/layout/NameandTitleOrganizationalChart"/>
    <dgm:cxn modelId="{A842CADD-A5DA-4040-BD75-F783465C9C87}" type="presOf" srcId="{33618C68-8536-40DA-8278-0C2A55048C72}" destId="{5E86F10D-8B12-4064-9B67-D38C68C02D76}" srcOrd="0" destOrd="0" presId="urn:microsoft.com/office/officeart/2008/layout/NameandTitleOrganizationalChart"/>
    <dgm:cxn modelId="{989EB30D-EC72-4207-9E6E-35B8D066295C}" type="presOf" srcId="{9B4D2EDA-8319-4021-919A-3C07F39B2574}" destId="{B1E1CB7B-449F-4DC9-BDF5-FFFD06DE56F8}" srcOrd="1" destOrd="0" presId="urn:microsoft.com/office/officeart/2008/layout/NameandTitleOrganizationalChart"/>
    <dgm:cxn modelId="{6037749F-EAE8-4EEA-A9CF-EEB8F2505B0A}" type="presOf" srcId="{D8577D0A-694A-4EFB-9651-A0A5147BB051}" destId="{1B5A16E6-A26C-4D44-BA35-558321B5539B}" srcOrd="0" destOrd="0" presId="urn:microsoft.com/office/officeart/2008/layout/NameandTitleOrganizationalChart"/>
    <dgm:cxn modelId="{2AA334C0-7E8B-41E5-B6B9-EE4E96B34091}" type="presOf" srcId="{0D95563E-2E57-43F1-ACC1-8E9F02892C56}" destId="{A0BBC909-9A6C-4F58-977D-388D08F006E2}" srcOrd="0" destOrd="0" presId="urn:microsoft.com/office/officeart/2008/layout/NameandTitleOrganizationalChart"/>
    <dgm:cxn modelId="{383DAC12-CF52-4304-87FF-B84464B904A3}" type="presOf" srcId="{D8577D0A-694A-4EFB-9651-A0A5147BB051}" destId="{69A784B3-D0BB-47E1-AAE8-E20008F5BFAC}" srcOrd="1" destOrd="0" presId="urn:microsoft.com/office/officeart/2008/layout/NameandTitleOrganizationalChart"/>
    <dgm:cxn modelId="{4A3D56FC-3E5B-489A-8C4D-36A23D9DAA37}" type="presOf" srcId="{B65A4BC8-1F35-4B65-89FA-10FE9EBD040E}" destId="{DB15625B-C380-41D5-B390-86DE6DCE7945}" srcOrd="0" destOrd="0" presId="urn:microsoft.com/office/officeart/2008/layout/NameandTitleOrganizationalChart"/>
    <dgm:cxn modelId="{EED9DBA0-24DA-4550-AD3A-FC74A7BB3F06}" type="presOf" srcId="{76116635-0507-4D11-8AF6-6F513989D271}" destId="{FB04BFE7-DED4-482F-AF4D-92154BC46CE3}" srcOrd="0" destOrd="0" presId="urn:microsoft.com/office/officeart/2008/layout/NameandTitleOrganizationalChart"/>
    <dgm:cxn modelId="{C5DD256C-CFB9-4BBC-973E-CB0A228CD189}" srcId="{038D6BAB-85C6-44FF-B684-11CF093DD5F8}" destId="{389D5AE4-1548-46A3-A885-64BF335F28F9}" srcOrd="1" destOrd="0" parTransId="{2502E45B-63FB-4402-B81B-023344230BCA}" sibTransId="{C8DB72E1-A3ED-47FE-B31E-2715EC89505C}"/>
    <dgm:cxn modelId="{A6EAC3E0-79ED-4D3E-9980-4CC8018072E3}" type="presOf" srcId="{038D6BAB-85C6-44FF-B684-11CF093DD5F8}" destId="{78782D4B-22D1-4502-8EF8-32078DF46E55}" srcOrd="1" destOrd="0" presId="urn:microsoft.com/office/officeart/2008/layout/NameandTitleOrganizationalChart"/>
    <dgm:cxn modelId="{A72AB159-59B9-441B-BBE5-85D4E692F946}" srcId="{3AF3768D-7FAF-4D37-B4A4-5015D07DFF7F}" destId="{038D6BAB-85C6-44FF-B684-11CF093DD5F8}" srcOrd="3" destOrd="0" parTransId="{BDE7480F-509B-4742-91F8-9DE4E1124B64}" sibTransId="{B65A4BC8-1F35-4B65-89FA-10FE9EBD040E}"/>
    <dgm:cxn modelId="{F2234FBF-BE30-4D04-A2D2-0BC77873CB00}" type="presOf" srcId="{34B404F8-F145-446E-9CC8-B60D1CE58983}" destId="{58CD483D-F78B-45CC-8143-49CB2126568B}" srcOrd="0" destOrd="0" presId="urn:microsoft.com/office/officeart/2008/layout/NameandTitleOrganizationalChart"/>
    <dgm:cxn modelId="{CCABF3AA-C4A2-4383-8062-A3DD624EBBAD}" type="presOf" srcId="{2CEC4D7C-4CD6-48D0-8596-FD029415AA99}" destId="{C0FDE6D9-7769-46B1-A665-95D271F697A6}" srcOrd="0" destOrd="0" presId="urn:microsoft.com/office/officeart/2008/layout/NameandTitleOrganizationalChart"/>
    <dgm:cxn modelId="{99C9C283-CEBC-4757-B6C1-D0FB03937DE2}" type="presOf" srcId="{F441E8B0-5BDA-423D-B220-647768263666}" destId="{D60268D2-6533-4299-8386-C28891CC3D97}" srcOrd="0" destOrd="0" presId="urn:microsoft.com/office/officeart/2008/layout/NameandTitleOrganizationalChart"/>
    <dgm:cxn modelId="{BE729BD0-5925-4BCE-BE27-AF1E32B28382}" type="presOf" srcId="{FF524466-F4B2-4EE4-8EA3-B6D4E436244E}" destId="{E34646D6-6FB3-4963-AC23-D5EBA893B8F2}" srcOrd="1" destOrd="0" presId="urn:microsoft.com/office/officeart/2008/layout/NameandTitleOrganizationalChart"/>
    <dgm:cxn modelId="{C7EA097E-3B43-4954-A282-8CBC93B74778}" srcId="{9B4D2EDA-8319-4021-919A-3C07F39B2574}" destId="{34B404F8-F145-446E-9CC8-B60D1CE58983}" srcOrd="1" destOrd="0" parTransId="{91CABD98-6620-44CD-B2BF-31FF1BE12669}" sibTransId="{33618C68-8536-40DA-8278-0C2A55048C72}"/>
    <dgm:cxn modelId="{F63E4B87-DA38-483A-BE4D-AFC586AAFE07}" type="presOf" srcId="{0D95563E-2E57-43F1-ACC1-8E9F02892C56}" destId="{D73D81CC-FA78-4BA4-ABB0-74CA483A9E3F}" srcOrd="1" destOrd="0" presId="urn:microsoft.com/office/officeart/2008/layout/NameandTitleOrganizationalChart"/>
    <dgm:cxn modelId="{CC350901-6B2A-4ADF-A86F-5D47747F7796}" type="presOf" srcId="{1C5A14F9-739B-4A54-8FAF-1D8E682F2F6A}" destId="{67C8FD0A-B2ED-4FB5-BDC5-8D611AEDF312}" srcOrd="1" destOrd="0" presId="urn:microsoft.com/office/officeart/2008/layout/NameandTitleOrganizationalChart"/>
    <dgm:cxn modelId="{9E45FAEF-676F-49C7-AE59-D78D16EC7E60}" type="presParOf" srcId="{B4C29C87-3ED1-4FF5-81AB-3CBB2588D501}" destId="{9DC71997-0537-435E-BDAC-C22CABC2B407}" srcOrd="0" destOrd="0" presId="urn:microsoft.com/office/officeart/2008/layout/NameandTitleOrganizationalChart"/>
    <dgm:cxn modelId="{EB9D67B6-37E1-49F9-BFCE-5AFD71C631E0}" type="presParOf" srcId="{9DC71997-0537-435E-BDAC-C22CABC2B407}" destId="{87E764D4-9A10-4BF6-BFBB-F74634A43BAA}" srcOrd="0" destOrd="0" presId="urn:microsoft.com/office/officeart/2008/layout/NameandTitleOrganizationalChart"/>
    <dgm:cxn modelId="{1E533E25-B002-45D1-9968-CA4335A317E4}" type="presParOf" srcId="{87E764D4-9A10-4BF6-BFBB-F74634A43BAA}" destId="{0340C95B-5855-4663-AAD2-B9F96AF8EFE3}" srcOrd="0" destOrd="0" presId="urn:microsoft.com/office/officeart/2008/layout/NameandTitleOrganizationalChart"/>
    <dgm:cxn modelId="{7E344E98-33E7-429F-B4EC-61185967B2A7}" type="presParOf" srcId="{87E764D4-9A10-4BF6-BFBB-F74634A43BAA}" destId="{B7E00851-23B4-4D87-8058-40DC69E76736}" srcOrd="1" destOrd="0" presId="urn:microsoft.com/office/officeart/2008/layout/NameandTitleOrganizationalChart"/>
    <dgm:cxn modelId="{EA6C36D6-5449-4D6C-A608-BF29AF173F4D}" type="presParOf" srcId="{87E764D4-9A10-4BF6-BFBB-F74634A43BAA}" destId="{46E47453-75E7-4A22-A671-53F548E99C41}" srcOrd="2" destOrd="0" presId="urn:microsoft.com/office/officeart/2008/layout/NameandTitleOrganizationalChart"/>
    <dgm:cxn modelId="{B77149A9-26AC-42BC-A0F2-E2905A84AA65}" type="presParOf" srcId="{9DC71997-0537-435E-BDAC-C22CABC2B407}" destId="{602C169B-4044-439A-B80A-902A66B5467F}" srcOrd="1" destOrd="0" presId="urn:microsoft.com/office/officeart/2008/layout/NameandTitleOrganizationalChart"/>
    <dgm:cxn modelId="{2BFF044E-8C29-4C47-A7C3-C7E8A2EEDD7A}" type="presParOf" srcId="{602C169B-4044-439A-B80A-902A66B5467F}" destId="{283E8DDD-A092-42BD-B1D1-48D93AB4A085}" srcOrd="0" destOrd="0" presId="urn:microsoft.com/office/officeart/2008/layout/NameandTitleOrganizationalChart"/>
    <dgm:cxn modelId="{DEBD0CB5-6AB7-48D6-B321-03DEA82DBF74}" type="presParOf" srcId="{602C169B-4044-439A-B80A-902A66B5467F}" destId="{9968C346-FF6A-4F92-ADB1-4F1F3FB4E174}" srcOrd="1" destOrd="0" presId="urn:microsoft.com/office/officeart/2008/layout/NameandTitleOrganizationalChart"/>
    <dgm:cxn modelId="{754AB3AB-DD18-4689-B117-C26ECEC1DBDC}" type="presParOf" srcId="{9968C346-FF6A-4F92-ADB1-4F1F3FB4E174}" destId="{5DF85AC5-9425-457B-AE38-F2386B995EBE}" srcOrd="0" destOrd="0" presId="urn:microsoft.com/office/officeart/2008/layout/NameandTitleOrganizationalChart"/>
    <dgm:cxn modelId="{C8C2A591-B85A-4759-B5B8-B8373C55C5EC}" type="presParOf" srcId="{5DF85AC5-9425-457B-AE38-F2386B995EBE}" destId="{A0BBC909-9A6C-4F58-977D-388D08F006E2}" srcOrd="0" destOrd="0" presId="urn:microsoft.com/office/officeart/2008/layout/NameandTitleOrganizationalChart"/>
    <dgm:cxn modelId="{A59DF300-2169-405E-97D7-0499782F6D6E}" type="presParOf" srcId="{5DF85AC5-9425-457B-AE38-F2386B995EBE}" destId="{F2C29721-661B-49FB-B7CF-B740B0862BF2}" srcOrd="1" destOrd="0" presId="urn:microsoft.com/office/officeart/2008/layout/NameandTitleOrganizationalChart"/>
    <dgm:cxn modelId="{7BB6D851-2539-489E-B58E-F2DE62F6AF60}" type="presParOf" srcId="{5DF85AC5-9425-457B-AE38-F2386B995EBE}" destId="{D73D81CC-FA78-4BA4-ABB0-74CA483A9E3F}" srcOrd="2" destOrd="0" presId="urn:microsoft.com/office/officeart/2008/layout/NameandTitleOrganizationalChart"/>
    <dgm:cxn modelId="{4A558E52-24C5-450C-98B4-7FDD645B5D69}" type="presParOf" srcId="{9968C346-FF6A-4F92-ADB1-4F1F3FB4E174}" destId="{DDE4337C-3102-40FA-B0B1-21D4245CA652}" srcOrd="1" destOrd="0" presId="urn:microsoft.com/office/officeart/2008/layout/NameandTitleOrganizationalChart"/>
    <dgm:cxn modelId="{F8F62C7C-01F7-485A-8FE5-B0087CFD7C58}" type="presParOf" srcId="{DDE4337C-3102-40FA-B0B1-21D4245CA652}" destId="{CDAD3409-301A-4AA0-A888-A6D54DDCE66F}" srcOrd="0" destOrd="0" presId="urn:microsoft.com/office/officeart/2008/layout/NameandTitleOrganizationalChart"/>
    <dgm:cxn modelId="{DA73B61E-7B1F-4E6F-8DD5-5853A47807DB}" type="presParOf" srcId="{DDE4337C-3102-40FA-B0B1-21D4245CA652}" destId="{D79A9A20-F3D3-4D28-BFE8-30D0D1810E31}" srcOrd="1" destOrd="0" presId="urn:microsoft.com/office/officeart/2008/layout/NameandTitleOrganizationalChart"/>
    <dgm:cxn modelId="{A396A348-3E8B-457F-8E37-3160E8B7809A}" type="presParOf" srcId="{D79A9A20-F3D3-4D28-BFE8-30D0D1810E31}" destId="{9D2012A0-7D96-4F54-9200-AA28DD081037}" srcOrd="0" destOrd="0" presId="urn:microsoft.com/office/officeart/2008/layout/NameandTitleOrganizationalChart"/>
    <dgm:cxn modelId="{B90D8C46-EB73-4143-8C43-4830ABD09438}" type="presParOf" srcId="{9D2012A0-7D96-4F54-9200-AA28DD081037}" destId="{DE0F257A-5B54-4EFE-8427-2DA7094B4D8F}" srcOrd="0" destOrd="0" presId="urn:microsoft.com/office/officeart/2008/layout/NameandTitleOrganizationalChart"/>
    <dgm:cxn modelId="{12473D3A-2600-4D95-BC27-B42264B7F4E9}" type="presParOf" srcId="{9D2012A0-7D96-4F54-9200-AA28DD081037}" destId="{A2560568-3F51-47D3-A043-75FD1DD7AF43}" srcOrd="1" destOrd="0" presId="urn:microsoft.com/office/officeart/2008/layout/NameandTitleOrganizationalChart"/>
    <dgm:cxn modelId="{91CBFD2E-D333-4B46-9BB7-BD7A2AD0DF9F}" type="presParOf" srcId="{9D2012A0-7D96-4F54-9200-AA28DD081037}" destId="{7DDE4D3C-2E67-4986-A8A5-F1EE4E4EEF15}" srcOrd="2" destOrd="0" presId="urn:microsoft.com/office/officeart/2008/layout/NameandTitleOrganizationalChart"/>
    <dgm:cxn modelId="{4587DD55-78F4-4DB9-AC39-B7DA5BFC983E}" type="presParOf" srcId="{D79A9A20-F3D3-4D28-BFE8-30D0D1810E31}" destId="{4243E751-4041-4028-BE0C-AB72193F150D}" srcOrd="1" destOrd="0" presId="urn:microsoft.com/office/officeart/2008/layout/NameandTitleOrganizationalChart"/>
    <dgm:cxn modelId="{5E6FF098-BD05-4BC2-9F24-6A8510EABB5E}" type="presParOf" srcId="{D79A9A20-F3D3-4D28-BFE8-30D0D1810E31}" destId="{F9ACF3B2-06B7-4D67-89DB-695ADD35F952}" srcOrd="2" destOrd="0" presId="urn:microsoft.com/office/officeart/2008/layout/NameandTitleOrganizationalChart"/>
    <dgm:cxn modelId="{A6611920-7A3F-4081-9AF3-07BBE5659341}" type="presParOf" srcId="{DDE4337C-3102-40FA-B0B1-21D4245CA652}" destId="{691F9600-B492-4500-B134-E3461A36B0D4}" srcOrd="2" destOrd="0" presId="urn:microsoft.com/office/officeart/2008/layout/NameandTitleOrganizationalChart"/>
    <dgm:cxn modelId="{995D035E-990D-4059-AC9F-5AD8D14F69C7}" type="presParOf" srcId="{DDE4337C-3102-40FA-B0B1-21D4245CA652}" destId="{E31833DE-A912-450D-984D-0FFA8F850E7A}" srcOrd="3" destOrd="0" presId="urn:microsoft.com/office/officeart/2008/layout/NameandTitleOrganizationalChart"/>
    <dgm:cxn modelId="{E4CBB5E4-1730-4B46-81A0-591133B1B1CE}" type="presParOf" srcId="{E31833DE-A912-450D-984D-0FFA8F850E7A}" destId="{F65AF472-BFF5-4166-90F6-C0102B7281E1}" srcOrd="0" destOrd="0" presId="urn:microsoft.com/office/officeart/2008/layout/NameandTitleOrganizationalChart"/>
    <dgm:cxn modelId="{C43BE754-0F2D-4EE7-932C-883C81FDB822}" type="presParOf" srcId="{F65AF472-BFF5-4166-90F6-C0102B7281E1}" destId="{CE07ABAF-57E8-4BE0-AC82-D4AAC2498171}" srcOrd="0" destOrd="0" presId="urn:microsoft.com/office/officeart/2008/layout/NameandTitleOrganizationalChart"/>
    <dgm:cxn modelId="{2BC8897C-0DB6-4091-8B20-AE662D73D278}" type="presParOf" srcId="{F65AF472-BFF5-4166-90F6-C0102B7281E1}" destId="{949DB51C-3534-4B0D-9D15-0ADE35106B0B}" srcOrd="1" destOrd="0" presId="urn:microsoft.com/office/officeart/2008/layout/NameandTitleOrganizationalChart"/>
    <dgm:cxn modelId="{D652E012-7252-4BBB-AA29-7330BC4F3C85}" type="presParOf" srcId="{F65AF472-BFF5-4166-90F6-C0102B7281E1}" destId="{E34646D6-6FB3-4963-AC23-D5EBA893B8F2}" srcOrd="2" destOrd="0" presId="urn:microsoft.com/office/officeart/2008/layout/NameandTitleOrganizationalChart"/>
    <dgm:cxn modelId="{54325CE6-7A75-45B7-B829-F406D4C276DF}" type="presParOf" srcId="{E31833DE-A912-450D-984D-0FFA8F850E7A}" destId="{E009EB97-742E-4A67-9E31-6030CF2066B5}" srcOrd="1" destOrd="0" presId="urn:microsoft.com/office/officeart/2008/layout/NameandTitleOrganizationalChart"/>
    <dgm:cxn modelId="{520D8B3D-5397-4390-8BDC-415DB95E9566}" type="presParOf" srcId="{E31833DE-A912-450D-984D-0FFA8F850E7A}" destId="{1FA72C42-A4D8-4685-B5D9-78DD8AB56C5A}" srcOrd="2" destOrd="0" presId="urn:microsoft.com/office/officeart/2008/layout/NameandTitleOrganizationalChart"/>
    <dgm:cxn modelId="{4E3296AC-C722-4BC7-B49E-3F193CB60712}" type="presParOf" srcId="{9968C346-FF6A-4F92-ADB1-4F1F3FB4E174}" destId="{3DC85AEF-3A13-4F73-8A0E-25EDC55278A7}" srcOrd="2" destOrd="0" presId="urn:microsoft.com/office/officeart/2008/layout/NameandTitleOrganizationalChart"/>
    <dgm:cxn modelId="{68AC648D-35BE-4C53-A146-1ED739F1A4CC}" type="presParOf" srcId="{602C169B-4044-439A-B80A-902A66B5467F}" destId="{9F6803B1-C386-4433-AAE4-C19D2683D06A}" srcOrd="2" destOrd="0" presId="urn:microsoft.com/office/officeart/2008/layout/NameandTitleOrganizationalChart"/>
    <dgm:cxn modelId="{695E6B5E-28F4-4ECB-A8C8-48903B390C8D}" type="presParOf" srcId="{602C169B-4044-439A-B80A-902A66B5467F}" destId="{42F8CF7C-A21B-45AF-A099-83496DBCD397}" srcOrd="3" destOrd="0" presId="urn:microsoft.com/office/officeart/2008/layout/NameandTitleOrganizationalChart"/>
    <dgm:cxn modelId="{4FADDEB7-3BE0-46B2-9337-980A6B5F8C09}" type="presParOf" srcId="{42F8CF7C-A21B-45AF-A099-83496DBCD397}" destId="{6995D322-5B3B-4076-A5E8-17D96C37BFEB}" srcOrd="0" destOrd="0" presId="urn:microsoft.com/office/officeart/2008/layout/NameandTitleOrganizationalChart"/>
    <dgm:cxn modelId="{807FF57F-A5C5-4ED4-B742-863030D7389A}" type="presParOf" srcId="{6995D322-5B3B-4076-A5E8-17D96C37BFEB}" destId="{E7360B2D-8EB6-40BF-9D66-696B3E11BB0E}" srcOrd="0" destOrd="0" presId="urn:microsoft.com/office/officeart/2008/layout/NameandTitleOrganizationalChart"/>
    <dgm:cxn modelId="{C2364151-C9DE-4262-B4F7-72E741F3EFC4}" type="presParOf" srcId="{6995D322-5B3B-4076-A5E8-17D96C37BFEB}" destId="{74D2EB3A-71C7-4D56-84B1-33D2AAE424C8}" srcOrd="1" destOrd="0" presId="urn:microsoft.com/office/officeart/2008/layout/NameandTitleOrganizationalChart"/>
    <dgm:cxn modelId="{3D3BF7E6-F11A-484B-8496-6B3526B45997}" type="presParOf" srcId="{6995D322-5B3B-4076-A5E8-17D96C37BFEB}" destId="{CF912497-B5B3-412F-8022-CFA5DBFD8C37}" srcOrd="2" destOrd="0" presId="urn:microsoft.com/office/officeart/2008/layout/NameandTitleOrganizationalChart"/>
    <dgm:cxn modelId="{D84B02B3-F9D0-4E89-89E8-EFAD741268F7}" type="presParOf" srcId="{42F8CF7C-A21B-45AF-A099-83496DBCD397}" destId="{16ACFB70-1AD6-4BCE-8715-5B22FE381C88}" srcOrd="1" destOrd="0" presId="urn:microsoft.com/office/officeart/2008/layout/NameandTitleOrganizationalChart"/>
    <dgm:cxn modelId="{6B126325-B153-47BB-B9DA-60D888023DAF}" type="presParOf" srcId="{16ACFB70-1AD6-4BCE-8715-5B22FE381C88}" destId="{8622AB38-C04A-4C9B-BF3A-31B5A8FB3A0B}" srcOrd="0" destOrd="0" presId="urn:microsoft.com/office/officeart/2008/layout/NameandTitleOrganizationalChart"/>
    <dgm:cxn modelId="{711E61D2-93CB-47E0-B29A-3CD482B51894}" type="presParOf" srcId="{16ACFB70-1AD6-4BCE-8715-5B22FE381C88}" destId="{44CB47C2-940C-43ED-8167-2515A7C81F29}" srcOrd="1" destOrd="0" presId="urn:microsoft.com/office/officeart/2008/layout/NameandTitleOrganizationalChart"/>
    <dgm:cxn modelId="{CBF6A790-BBAB-42AD-B106-9ACC635225F4}" type="presParOf" srcId="{44CB47C2-940C-43ED-8167-2515A7C81F29}" destId="{D07267CA-3F3A-47EA-B03F-DD52F48F8643}" srcOrd="0" destOrd="0" presId="urn:microsoft.com/office/officeart/2008/layout/NameandTitleOrganizationalChart"/>
    <dgm:cxn modelId="{B5636951-7CA9-4B1A-A1B3-C72D23457FC2}" type="presParOf" srcId="{D07267CA-3F3A-47EA-B03F-DD52F48F8643}" destId="{1B5A16E6-A26C-4D44-BA35-558321B5539B}" srcOrd="0" destOrd="0" presId="urn:microsoft.com/office/officeart/2008/layout/NameandTitleOrganizationalChart"/>
    <dgm:cxn modelId="{46D67BF5-4994-400A-9A7A-715375C080FA}" type="presParOf" srcId="{D07267CA-3F3A-47EA-B03F-DD52F48F8643}" destId="{5EF239B2-FF4D-4B14-9C65-7C88F064C361}" srcOrd="1" destOrd="0" presId="urn:microsoft.com/office/officeart/2008/layout/NameandTitleOrganizationalChart"/>
    <dgm:cxn modelId="{BA310190-A8FC-4CB1-B84C-8D3FDFC62791}" type="presParOf" srcId="{D07267CA-3F3A-47EA-B03F-DD52F48F8643}" destId="{69A784B3-D0BB-47E1-AAE8-E20008F5BFAC}" srcOrd="2" destOrd="0" presId="urn:microsoft.com/office/officeart/2008/layout/NameandTitleOrganizationalChart"/>
    <dgm:cxn modelId="{6232F7A9-3987-44BF-82AC-336CBBEDFF7E}" type="presParOf" srcId="{44CB47C2-940C-43ED-8167-2515A7C81F29}" destId="{A7B3A1A2-D0AB-40C7-99FC-A9F13DA760C5}" srcOrd="1" destOrd="0" presId="urn:microsoft.com/office/officeart/2008/layout/NameandTitleOrganizationalChart"/>
    <dgm:cxn modelId="{5A422980-CFD5-4CF0-A21B-EECB933F9C5C}" type="presParOf" srcId="{44CB47C2-940C-43ED-8167-2515A7C81F29}" destId="{82CB4C94-07B8-4D76-9B8B-BF36D1DE948E}" srcOrd="2" destOrd="0" presId="urn:microsoft.com/office/officeart/2008/layout/NameandTitleOrganizationalChart"/>
    <dgm:cxn modelId="{54BC0417-D5C3-47D4-948F-B718EF1DF346}" type="presParOf" srcId="{16ACFB70-1AD6-4BCE-8715-5B22FE381C88}" destId="{C0FDE6D9-7769-46B1-A665-95D271F697A6}" srcOrd="2" destOrd="0" presId="urn:microsoft.com/office/officeart/2008/layout/NameandTitleOrganizationalChart"/>
    <dgm:cxn modelId="{60277486-B041-48D8-8F60-6D34C47BCBF1}" type="presParOf" srcId="{16ACFB70-1AD6-4BCE-8715-5B22FE381C88}" destId="{214A7593-5F70-4746-AE8F-4420660B85A4}" srcOrd="3" destOrd="0" presId="urn:microsoft.com/office/officeart/2008/layout/NameandTitleOrganizationalChart"/>
    <dgm:cxn modelId="{BD57BF0E-3419-4345-8D55-FA6C6C87E4FE}" type="presParOf" srcId="{214A7593-5F70-4746-AE8F-4420660B85A4}" destId="{D11CAC87-840A-4C8E-8F11-D09C6AE6C30D}" srcOrd="0" destOrd="0" presId="urn:microsoft.com/office/officeart/2008/layout/NameandTitleOrganizationalChart"/>
    <dgm:cxn modelId="{579AC2B9-CC28-417D-A4AF-C6F0FDE0B13D}" type="presParOf" srcId="{D11CAC87-840A-4C8E-8F11-D09C6AE6C30D}" destId="{BE1DAE85-BEAD-476D-B6F4-67E841CA6055}" srcOrd="0" destOrd="0" presId="urn:microsoft.com/office/officeart/2008/layout/NameandTitleOrganizationalChart"/>
    <dgm:cxn modelId="{31ABD702-153A-4802-A3AB-67E9BFB128C9}" type="presParOf" srcId="{D11CAC87-840A-4C8E-8F11-D09C6AE6C30D}" destId="{D60268D2-6533-4299-8386-C28891CC3D97}" srcOrd="1" destOrd="0" presId="urn:microsoft.com/office/officeart/2008/layout/NameandTitleOrganizationalChart"/>
    <dgm:cxn modelId="{E6FEA167-E4DE-42AC-A919-77E9BDF1881F}" type="presParOf" srcId="{D11CAC87-840A-4C8E-8F11-D09C6AE6C30D}" destId="{67C8FD0A-B2ED-4FB5-BDC5-8D611AEDF312}" srcOrd="2" destOrd="0" presId="urn:microsoft.com/office/officeart/2008/layout/NameandTitleOrganizationalChart"/>
    <dgm:cxn modelId="{C617E6AF-8E20-4272-A21F-48823B846D83}" type="presParOf" srcId="{214A7593-5F70-4746-AE8F-4420660B85A4}" destId="{4378CA12-0E44-4465-85E1-E7A047E007E3}" srcOrd="1" destOrd="0" presId="urn:microsoft.com/office/officeart/2008/layout/NameandTitleOrganizationalChart"/>
    <dgm:cxn modelId="{D0A61285-8BAE-4609-B810-4905075981CC}" type="presParOf" srcId="{214A7593-5F70-4746-AE8F-4420660B85A4}" destId="{ACEC2886-4C9E-48B3-AA7D-8681BBC7FDC8}" srcOrd="2" destOrd="0" presId="urn:microsoft.com/office/officeart/2008/layout/NameandTitleOrganizationalChart"/>
    <dgm:cxn modelId="{1B9A1C81-C049-4259-9DF5-10F1C0042A58}" type="presParOf" srcId="{42F8CF7C-A21B-45AF-A099-83496DBCD397}" destId="{AF180515-83D1-4E21-8D61-3C7F8E0BA526}" srcOrd="2" destOrd="0" presId="urn:microsoft.com/office/officeart/2008/layout/NameandTitleOrganizationalChart"/>
    <dgm:cxn modelId="{B870A029-A1BB-4804-838C-45EB83FC1431}" type="presParOf" srcId="{602C169B-4044-439A-B80A-902A66B5467F}" destId="{FE870E9A-7E8E-4709-86EE-2ABFF926C9E4}" srcOrd="4" destOrd="0" presId="urn:microsoft.com/office/officeart/2008/layout/NameandTitleOrganizationalChart"/>
    <dgm:cxn modelId="{3C07862C-F791-45BC-85EB-D9C226E594AB}" type="presParOf" srcId="{602C169B-4044-439A-B80A-902A66B5467F}" destId="{350E97F0-CABA-4BDC-A102-308A202FA393}" srcOrd="5" destOrd="0" presId="urn:microsoft.com/office/officeart/2008/layout/NameandTitleOrganizationalChart"/>
    <dgm:cxn modelId="{33E8257F-1E05-42AB-9849-9EE82DD1B516}" type="presParOf" srcId="{350E97F0-CABA-4BDC-A102-308A202FA393}" destId="{25164EC0-1D19-4D8A-A2FD-6050E0F53AF0}" srcOrd="0" destOrd="0" presId="urn:microsoft.com/office/officeart/2008/layout/NameandTitleOrganizationalChart"/>
    <dgm:cxn modelId="{FD6BEA4E-B71B-4276-AED4-2B02442FB16D}" type="presParOf" srcId="{25164EC0-1D19-4D8A-A2FD-6050E0F53AF0}" destId="{0A939EE0-27FE-4353-B41E-01E77741D48D}" srcOrd="0" destOrd="0" presId="urn:microsoft.com/office/officeart/2008/layout/NameandTitleOrganizationalChart"/>
    <dgm:cxn modelId="{DF21D10B-2F7A-4FB8-A422-523B31F8A929}" type="presParOf" srcId="{25164EC0-1D19-4D8A-A2FD-6050E0F53AF0}" destId="{BAF1F988-C918-48B0-BB09-B180526EE6F1}" srcOrd="1" destOrd="0" presId="urn:microsoft.com/office/officeart/2008/layout/NameandTitleOrganizationalChart"/>
    <dgm:cxn modelId="{FBE28DF1-0030-49B1-A33B-073DF020C25D}" type="presParOf" srcId="{25164EC0-1D19-4D8A-A2FD-6050E0F53AF0}" destId="{B1E1CB7B-449F-4DC9-BDF5-FFFD06DE56F8}" srcOrd="2" destOrd="0" presId="urn:microsoft.com/office/officeart/2008/layout/NameandTitleOrganizationalChart"/>
    <dgm:cxn modelId="{C5810CC8-748E-425C-B350-261867ABD9AD}" type="presParOf" srcId="{350E97F0-CABA-4BDC-A102-308A202FA393}" destId="{4386394B-783A-4FF6-B9F5-3E3824C85E92}" srcOrd="1" destOrd="0" presId="urn:microsoft.com/office/officeart/2008/layout/NameandTitleOrganizationalChart"/>
    <dgm:cxn modelId="{9585C461-A56E-4B17-A9D0-FD0951C0C9B1}" type="presParOf" srcId="{4386394B-783A-4FF6-B9F5-3E3824C85E92}" destId="{57C4F8A7-2493-4D08-AEDF-E86CDFC001E0}" srcOrd="0" destOrd="0" presId="urn:microsoft.com/office/officeart/2008/layout/NameandTitleOrganizationalChart"/>
    <dgm:cxn modelId="{57E89336-04A5-460F-A76F-54A6CD8CB423}" type="presParOf" srcId="{4386394B-783A-4FF6-B9F5-3E3824C85E92}" destId="{B836786F-400B-4090-8480-590CFE61E326}" srcOrd="1" destOrd="0" presId="urn:microsoft.com/office/officeart/2008/layout/NameandTitleOrganizationalChart"/>
    <dgm:cxn modelId="{4AE586DF-F229-4836-9756-CB7A60F9F062}" type="presParOf" srcId="{B836786F-400B-4090-8480-590CFE61E326}" destId="{26D4D2F8-04BE-4C67-A0D9-A9F12B1AA710}" srcOrd="0" destOrd="0" presId="urn:microsoft.com/office/officeart/2008/layout/NameandTitleOrganizationalChart"/>
    <dgm:cxn modelId="{EE43C1DA-679A-4E4F-BBC9-E3F9CC3B56DE}" type="presParOf" srcId="{26D4D2F8-04BE-4C67-A0D9-A9F12B1AA710}" destId="{FB04BFE7-DED4-482F-AF4D-92154BC46CE3}" srcOrd="0" destOrd="0" presId="urn:microsoft.com/office/officeart/2008/layout/NameandTitleOrganizationalChart"/>
    <dgm:cxn modelId="{8796E8F0-087E-44A6-8DF8-FE0A51858F10}" type="presParOf" srcId="{26D4D2F8-04BE-4C67-A0D9-A9F12B1AA710}" destId="{4CF4429F-699A-4A89-B9F4-C00EB53DA1AC}" srcOrd="1" destOrd="0" presId="urn:microsoft.com/office/officeart/2008/layout/NameandTitleOrganizationalChart"/>
    <dgm:cxn modelId="{73EABC1E-91E3-4888-9F72-0C2156060799}" type="presParOf" srcId="{26D4D2F8-04BE-4C67-A0D9-A9F12B1AA710}" destId="{F842006B-B0A7-4AE6-8E95-09E883C94117}" srcOrd="2" destOrd="0" presId="urn:microsoft.com/office/officeart/2008/layout/NameandTitleOrganizationalChart"/>
    <dgm:cxn modelId="{629A1F58-9114-4471-90E6-9112DD976149}" type="presParOf" srcId="{B836786F-400B-4090-8480-590CFE61E326}" destId="{33B203CE-3565-46BA-83B7-5ED70946C7FB}" srcOrd="1" destOrd="0" presId="urn:microsoft.com/office/officeart/2008/layout/NameandTitleOrganizationalChart"/>
    <dgm:cxn modelId="{53406EF0-9877-47A8-BC05-7E8C65068BB2}" type="presParOf" srcId="{B836786F-400B-4090-8480-590CFE61E326}" destId="{AE85668B-30B9-4D22-B304-F8D125D318F9}" srcOrd="2" destOrd="0" presId="urn:microsoft.com/office/officeart/2008/layout/NameandTitleOrganizationalChart"/>
    <dgm:cxn modelId="{F3CB10FA-0385-419E-AAD9-79C4DBFA698D}" type="presParOf" srcId="{4386394B-783A-4FF6-B9F5-3E3824C85E92}" destId="{393E8431-64B3-48B5-975A-FA975274D3B8}" srcOrd="2" destOrd="0" presId="urn:microsoft.com/office/officeart/2008/layout/NameandTitleOrganizationalChart"/>
    <dgm:cxn modelId="{1D73BA3F-8D45-4852-9EE1-9E8EE46BF8DF}" type="presParOf" srcId="{4386394B-783A-4FF6-B9F5-3E3824C85E92}" destId="{09CC7508-5029-4ADC-9880-909886A72187}" srcOrd="3" destOrd="0" presId="urn:microsoft.com/office/officeart/2008/layout/NameandTitleOrganizationalChart"/>
    <dgm:cxn modelId="{3C52101C-9399-41FF-A46C-7745E0CF32C4}" type="presParOf" srcId="{09CC7508-5029-4ADC-9880-909886A72187}" destId="{673648D6-805B-4721-9700-3091E3C89B6D}" srcOrd="0" destOrd="0" presId="urn:microsoft.com/office/officeart/2008/layout/NameandTitleOrganizationalChart"/>
    <dgm:cxn modelId="{CD426A67-6402-4561-BAF9-02C8860CA192}" type="presParOf" srcId="{673648D6-805B-4721-9700-3091E3C89B6D}" destId="{58CD483D-F78B-45CC-8143-49CB2126568B}" srcOrd="0" destOrd="0" presId="urn:microsoft.com/office/officeart/2008/layout/NameandTitleOrganizationalChart"/>
    <dgm:cxn modelId="{78106C8C-7014-4429-BF7E-55D8E2F8DB17}" type="presParOf" srcId="{673648D6-805B-4721-9700-3091E3C89B6D}" destId="{5E86F10D-8B12-4064-9B67-D38C68C02D76}" srcOrd="1" destOrd="0" presId="urn:microsoft.com/office/officeart/2008/layout/NameandTitleOrganizationalChart"/>
    <dgm:cxn modelId="{C05EF57F-FF70-4B52-86F6-4091209AC197}" type="presParOf" srcId="{673648D6-805B-4721-9700-3091E3C89B6D}" destId="{DC8BE4D9-3925-48EA-AD7F-C6EB0BD11DFA}" srcOrd="2" destOrd="0" presId="urn:microsoft.com/office/officeart/2008/layout/NameandTitleOrganizationalChart"/>
    <dgm:cxn modelId="{0822DDD4-61DD-4FA7-94BB-0A630DE88C83}" type="presParOf" srcId="{09CC7508-5029-4ADC-9880-909886A72187}" destId="{49FF22AE-AEB7-465D-8F00-F76216148B3F}" srcOrd="1" destOrd="0" presId="urn:microsoft.com/office/officeart/2008/layout/NameandTitleOrganizationalChart"/>
    <dgm:cxn modelId="{D8BC680C-D94E-43A4-9408-5155EDE4BD69}" type="presParOf" srcId="{09CC7508-5029-4ADC-9880-909886A72187}" destId="{FAFA1398-5E4E-4E35-B6D6-D7EF136F5D58}" srcOrd="2" destOrd="0" presId="urn:microsoft.com/office/officeart/2008/layout/NameandTitleOrganizationalChart"/>
    <dgm:cxn modelId="{3DC53400-310B-444B-B6B6-B2D26860EC19}" type="presParOf" srcId="{350E97F0-CABA-4BDC-A102-308A202FA393}" destId="{22206159-4E8C-49BB-A962-480D2463DDCA}" srcOrd="2" destOrd="0" presId="urn:microsoft.com/office/officeart/2008/layout/NameandTitleOrganizationalChart"/>
    <dgm:cxn modelId="{DE7855AD-4051-4E0F-B865-414393851D16}" type="presParOf" srcId="{602C169B-4044-439A-B80A-902A66B5467F}" destId="{C82805BC-BE28-47F8-B890-7C1258D071A2}" srcOrd="6" destOrd="0" presId="urn:microsoft.com/office/officeart/2008/layout/NameandTitleOrganizationalChart"/>
    <dgm:cxn modelId="{385D7C69-E846-44A0-87B0-6B6FCDFF1742}" type="presParOf" srcId="{602C169B-4044-439A-B80A-902A66B5467F}" destId="{3964FF1F-5FC8-45AC-A237-EFE8B849CA2C}" srcOrd="7" destOrd="0" presId="urn:microsoft.com/office/officeart/2008/layout/NameandTitleOrganizationalChart"/>
    <dgm:cxn modelId="{D96F861A-4D4D-471D-99B1-A98AD87EABB6}" type="presParOf" srcId="{3964FF1F-5FC8-45AC-A237-EFE8B849CA2C}" destId="{DA91E281-9C81-4DE1-A884-E601788F94FF}" srcOrd="0" destOrd="0" presId="urn:microsoft.com/office/officeart/2008/layout/NameandTitleOrganizationalChart"/>
    <dgm:cxn modelId="{CBEC4BF6-CFB8-46DE-9547-AA78E0105272}" type="presParOf" srcId="{DA91E281-9C81-4DE1-A884-E601788F94FF}" destId="{AADEFAC0-8F9B-48BE-8B7E-6D9752D98D4D}" srcOrd="0" destOrd="0" presId="urn:microsoft.com/office/officeart/2008/layout/NameandTitleOrganizationalChart"/>
    <dgm:cxn modelId="{CD19C192-18B1-49BB-8D81-D6B8783C80A2}" type="presParOf" srcId="{DA91E281-9C81-4DE1-A884-E601788F94FF}" destId="{DB15625B-C380-41D5-B390-86DE6DCE7945}" srcOrd="1" destOrd="0" presId="urn:microsoft.com/office/officeart/2008/layout/NameandTitleOrganizationalChart"/>
    <dgm:cxn modelId="{10002CA6-4442-4BFD-84F5-DBB0448B1904}" type="presParOf" srcId="{DA91E281-9C81-4DE1-A884-E601788F94FF}" destId="{78782D4B-22D1-4502-8EF8-32078DF46E55}" srcOrd="2" destOrd="0" presId="urn:microsoft.com/office/officeart/2008/layout/NameandTitleOrganizationalChart"/>
    <dgm:cxn modelId="{B5B3A547-5415-4923-BAA7-B845E43CD3CC}" type="presParOf" srcId="{3964FF1F-5FC8-45AC-A237-EFE8B849CA2C}" destId="{04187D32-27C4-4400-A6B6-08D5E8441C7D}" srcOrd="1" destOrd="0" presId="urn:microsoft.com/office/officeart/2008/layout/NameandTitleOrganizationalChart"/>
    <dgm:cxn modelId="{C9CF0A72-FFFB-4AC1-9545-F0138F3E2EDC}" type="presParOf" srcId="{04187D32-27C4-4400-A6B6-08D5E8441C7D}" destId="{D3072569-39C4-4763-BF02-A1E9CD3F0919}" srcOrd="0" destOrd="0" presId="urn:microsoft.com/office/officeart/2008/layout/NameandTitleOrganizationalChart"/>
    <dgm:cxn modelId="{3407ACB3-112D-4DA4-8CB2-9BFF1D5E690F}" type="presParOf" srcId="{04187D32-27C4-4400-A6B6-08D5E8441C7D}" destId="{465F8AFF-CE1F-4135-90FE-2366BFB1CBDB}" srcOrd="1" destOrd="0" presId="urn:microsoft.com/office/officeart/2008/layout/NameandTitleOrganizationalChart"/>
    <dgm:cxn modelId="{FDE49B54-9B06-4767-BBE0-FB22A2274CE2}" type="presParOf" srcId="{465F8AFF-CE1F-4135-90FE-2366BFB1CBDB}" destId="{F98B8D7F-A8EF-44D9-AC86-E4AF2DF9F016}" srcOrd="0" destOrd="0" presId="urn:microsoft.com/office/officeart/2008/layout/NameandTitleOrganizationalChart"/>
    <dgm:cxn modelId="{A3F81240-D753-4BAE-A75D-2AB33D0C6A4F}" type="presParOf" srcId="{F98B8D7F-A8EF-44D9-AC86-E4AF2DF9F016}" destId="{E2C7EFEF-5A54-47E6-B786-803900ACBAAF}" srcOrd="0" destOrd="0" presId="urn:microsoft.com/office/officeart/2008/layout/NameandTitleOrganizationalChart"/>
    <dgm:cxn modelId="{7836B880-227F-4D13-950A-6592BA43D394}" type="presParOf" srcId="{F98B8D7F-A8EF-44D9-AC86-E4AF2DF9F016}" destId="{41C04DF4-3ED9-49A7-A9A4-F117B58FCAF0}" srcOrd="1" destOrd="0" presId="urn:microsoft.com/office/officeart/2008/layout/NameandTitleOrganizationalChart"/>
    <dgm:cxn modelId="{EA883A60-4D20-4056-85E8-1BFF740522FE}" type="presParOf" srcId="{F98B8D7F-A8EF-44D9-AC86-E4AF2DF9F016}" destId="{2DA7DB21-51E8-4E7F-8746-824C7A8D6436}" srcOrd="2" destOrd="0" presId="urn:microsoft.com/office/officeart/2008/layout/NameandTitleOrganizationalChart"/>
    <dgm:cxn modelId="{2EC14299-6253-41BD-BD83-B7EE84C7B740}" type="presParOf" srcId="{465F8AFF-CE1F-4135-90FE-2366BFB1CBDB}" destId="{52714C81-0B75-417B-93E6-75B93A6D8063}" srcOrd="1" destOrd="0" presId="urn:microsoft.com/office/officeart/2008/layout/NameandTitleOrganizationalChart"/>
    <dgm:cxn modelId="{00431A8E-0D42-4F1C-B51B-53FDEC5932EF}" type="presParOf" srcId="{465F8AFF-CE1F-4135-90FE-2366BFB1CBDB}" destId="{5B80AB54-7538-41C0-8FE4-5641A3616EF3}" srcOrd="2" destOrd="0" presId="urn:microsoft.com/office/officeart/2008/layout/NameandTitleOrganizationalChart"/>
    <dgm:cxn modelId="{95856C23-D68E-4F2F-B855-46FCB3CB3356}" type="presParOf" srcId="{04187D32-27C4-4400-A6B6-08D5E8441C7D}" destId="{60E0F7D9-CF5E-47F4-AD10-EBD23E43EE11}" srcOrd="2" destOrd="0" presId="urn:microsoft.com/office/officeart/2008/layout/NameandTitleOrganizationalChart"/>
    <dgm:cxn modelId="{8A404026-ED40-4884-BBDC-9F899A742904}" type="presParOf" srcId="{04187D32-27C4-4400-A6B6-08D5E8441C7D}" destId="{591E08C5-7D86-4B9C-B1CB-1E99E0E2B91B}" srcOrd="3" destOrd="0" presId="urn:microsoft.com/office/officeart/2008/layout/NameandTitleOrganizationalChart"/>
    <dgm:cxn modelId="{FAE20F2E-523E-4CAE-99EA-CD0EDF42C41F}" type="presParOf" srcId="{591E08C5-7D86-4B9C-B1CB-1E99E0E2B91B}" destId="{E1826B36-0E42-4110-822D-949AAD509753}" srcOrd="0" destOrd="0" presId="urn:microsoft.com/office/officeart/2008/layout/NameandTitleOrganizationalChart"/>
    <dgm:cxn modelId="{9B0A7981-A0BB-4883-8061-56FFFB16968F}" type="presParOf" srcId="{E1826B36-0E42-4110-822D-949AAD509753}" destId="{9967A097-4E15-4E81-8FA9-CB777BA489A7}" srcOrd="0" destOrd="0" presId="urn:microsoft.com/office/officeart/2008/layout/NameandTitleOrganizationalChart"/>
    <dgm:cxn modelId="{9A651C92-F718-4890-8555-7C2D0A0644FE}" type="presParOf" srcId="{E1826B36-0E42-4110-822D-949AAD509753}" destId="{0ED3BE4B-2B27-48FE-A4DB-3D59A32D97A0}" srcOrd="1" destOrd="0" presId="urn:microsoft.com/office/officeart/2008/layout/NameandTitleOrganizationalChart"/>
    <dgm:cxn modelId="{F0C5C544-F6E8-4941-97C5-8CEC90458C6A}" type="presParOf" srcId="{E1826B36-0E42-4110-822D-949AAD509753}" destId="{540B838F-C7D6-41FE-9B7B-39FF6D82F5FA}" srcOrd="2" destOrd="0" presId="urn:microsoft.com/office/officeart/2008/layout/NameandTitleOrganizationalChart"/>
    <dgm:cxn modelId="{177206D6-8E68-4941-B2CE-17C94E7F40A6}" type="presParOf" srcId="{591E08C5-7D86-4B9C-B1CB-1E99E0E2B91B}" destId="{7F6742DB-AA89-41D3-BB4B-7CB6D298FD76}" srcOrd="1" destOrd="0" presId="urn:microsoft.com/office/officeart/2008/layout/NameandTitleOrganizationalChart"/>
    <dgm:cxn modelId="{C9399EC7-D192-4628-9FA2-B9F2304C9D08}" type="presParOf" srcId="{591E08C5-7D86-4B9C-B1CB-1E99E0E2B91B}" destId="{A9114958-9096-4396-A05A-DCFFDD3E8E1C}" srcOrd="2" destOrd="0" presId="urn:microsoft.com/office/officeart/2008/layout/NameandTitleOrganizationalChart"/>
    <dgm:cxn modelId="{765EB78C-389A-4562-B8AE-94B6C62E3C20}" type="presParOf" srcId="{3964FF1F-5FC8-45AC-A237-EFE8B849CA2C}" destId="{FD5BCE44-1CF8-468B-8983-CB3BFEE4D789}" srcOrd="2" destOrd="0" presId="urn:microsoft.com/office/officeart/2008/layout/NameandTitleOrganizationalChart"/>
    <dgm:cxn modelId="{0BF29F9A-D1E9-4621-94BA-B2F3A28ED877}" type="presParOf" srcId="{9DC71997-0537-435E-BDAC-C22CABC2B407}" destId="{2FF4003E-7944-4929-A4AF-4A7C8E14D35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0F7D9-CF5E-47F4-AD10-EBD23E43EE11}">
      <dsp:nvSpPr>
        <dsp:cNvPr id="0" name=""/>
        <dsp:cNvSpPr/>
      </dsp:nvSpPr>
      <dsp:spPr>
        <a:xfrm>
          <a:off x="10164909" y="3511968"/>
          <a:ext cx="673287" cy="32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3"/>
              </a:lnTo>
              <a:lnTo>
                <a:pt x="673287" y="193413"/>
              </a:lnTo>
              <a:lnTo>
                <a:pt x="673287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72569-39C4-4763-BF02-A1E9CD3F0919}">
      <dsp:nvSpPr>
        <dsp:cNvPr id="0" name=""/>
        <dsp:cNvSpPr/>
      </dsp:nvSpPr>
      <dsp:spPr>
        <a:xfrm>
          <a:off x="9383168" y="3511968"/>
          <a:ext cx="781740" cy="324434"/>
        </a:xfrm>
        <a:custGeom>
          <a:avLst/>
          <a:gdLst/>
          <a:ahLst/>
          <a:cxnLst/>
          <a:rect l="0" t="0" r="0" b="0"/>
          <a:pathLst>
            <a:path>
              <a:moveTo>
                <a:pt x="781740" y="0"/>
              </a:moveTo>
              <a:lnTo>
                <a:pt x="781740" y="193413"/>
              </a:lnTo>
              <a:lnTo>
                <a:pt x="0" y="193413"/>
              </a:lnTo>
              <a:lnTo>
                <a:pt x="0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805BC-BE28-47F8-B890-7C1258D071A2}">
      <dsp:nvSpPr>
        <dsp:cNvPr id="0" name=""/>
        <dsp:cNvSpPr/>
      </dsp:nvSpPr>
      <dsp:spPr>
        <a:xfrm>
          <a:off x="5745600" y="2626011"/>
          <a:ext cx="4419308" cy="32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3"/>
              </a:lnTo>
              <a:lnTo>
                <a:pt x="4419308" y="193413"/>
              </a:lnTo>
              <a:lnTo>
                <a:pt x="4419308" y="3244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E8431-64B3-48B5-975A-FA975274D3B8}">
      <dsp:nvSpPr>
        <dsp:cNvPr id="0" name=""/>
        <dsp:cNvSpPr/>
      </dsp:nvSpPr>
      <dsp:spPr>
        <a:xfrm>
          <a:off x="7254854" y="3511968"/>
          <a:ext cx="673287" cy="32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3"/>
              </a:lnTo>
              <a:lnTo>
                <a:pt x="673287" y="193413"/>
              </a:lnTo>
              <a:lnTo>
                <a:pt x="673287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4F8A7-2493-4D08-AEDF-E86CDFC001E0}">
      <dsp:nvSpPr>
        <dsp:cNvPr id="0" name=""/>
        <dsp:cNvSpPr/>
      </dsp:nvSpPr>
      <dsp:spPr>
        <a:xfrm>
          <a:off x="6473114" y="3511968"/>
          <a:ext cx="781740" cy="324434"/>
        </a:xfrm>
        <a:custGeom>
          <a:avLst/>
          <a:gdLst/>
          <a:ahLst/>
          <a:cxnLst/>
          <a:rect l="0" t="0" r="0" b="0"/>
          <a:pathLst>
            <a:path>
              <a:moveTo>
                <a:pt x="781740" y="0"/>
              </a:moveTo>
              <a:lnTo>
                <a:pt x="781740" y="193413"/>
              </a:lnTo>
              <a:lnTo>
                <a:pt x="0" y="193413"/>
              </a:lnTo>
              <a:lnTo>
                <a:pt x="0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70E9A-7E8E-4709-86EE-2ABFF926C9E4}">
      <dsp:nvSpPr>
        <dsp:cNvPr id="0" name=""/>
        <dsp:cNvSpPr/>
      </dsp:nvSpPr>
      <dsp:spPr>
        <a:xfrm>
          <a:off x="5745600" y="2626011"/>
          <a:ext cx="1509253" cy="32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3"/>
              </a:lnTo>
              <a:lnTo>
                <a:pt x="1509253" y="193413"/>
              </a:lnTo>
              <a:lnTo>
                <a:pt x="1509253" y="3244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DE6D9-7769-46B1-A665-95D271F697A6}">
      <dsp:nvSpPr>
        <dsp:cNvPr id="0" name=""/>
        <dsp:cNvSpPr/>
      </dsp:nvSpPr>
      <dsp:spPr>
        <a:xfrm>
          <a:off x="4344799" y="3511968"/>
          <a:ext cx="673287" cy="32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3"/>
              </a:lnTo>
              <a:lnTo>
                <a:pt x="673287" y="193413"/>
              </a:lnTo>
              <a:lnTo>
                <a:pt x="673287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2AB38-C04A-4C9B-BF3A-31B5A8FB3A0B}">
      <dsp:nvSpPr>
        <dsp:cNvPr id="0" name=""/>
        <dsp:cNvSpPr/>
      </dsp:nvSpPr>
      <dsp:spPr>
        <a:xfrm>
          <a:off x="3563059" y="3511968"/>
          <a:ext cx="781740" cy="324434"/>
        </a:xfrm>
        <a:custGeom>
          <a:avLst/>
          <a:gdLst/>
          <a:ahLst/>
          <a:cxnLst/>
          <a:rect l="0" t="0" r="0" b="0"/>
          <a:pathLst>
            <a:path>
              <a:moveTo>
                <a:pt x="781740" y="0"/>
              </a:moveTo>
              <a:lnTo>
                <a:pt x="781740" y="193413"/>
              </a:lnTo>
              <a:lnTo>
                <a:pt x="0" y="193413"/>
              </a:lnTo>
              <a:lnTo>
                <a:pt x="0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803B1-C386-4433-AAE4-C19D2683D06A}">
      <dsp:nvSpPr>
        <dsp:cNvPr id="0" name=""/>
        <dsp:cNvSpPr/>
      </dsp:nvSpPr>
      <dsp:spPr>
        <a:xfrm>
          <a:off x="4344799" y="2626011"/>
          <a:ext cx="1400800" cy="324434"/>
        </a:xfrm>
        <a:custGeom>
          <a:avLst/>
          <a:gdLst/>
          <a:ahLst/>
          <a:cxnLst/>
          <a:rect l="0" t="0" r="0" b="0"/>
          <a:pathLst>
            <a:path>
              <a:moveTo>
                <a:pt x="1400800" y="0"/>
              </a:moveTo>
              <a:lnTo>
                <a:pt x="1400800" y="193413"/>
              </a:lnTo>
              <a:lnTo>
                <a:pt x="0" y="193413"/>
              </a:lnTo>
              <a:lnTo>
                <a:pt x="0" y="3244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F9600-B492-4500-B134-E3461A36B0D4}">
      <dsp:nvSpPr>
        <dsp:cNvPr id="0" name=""/>
        <dsp:cNvSpPr/>
      </dsp:nvSpPr>
      <dsp:spPr>
        <a:xfrm>
          <a:off x="1434744" y="3511968"/>
          <a:ext cx="673287" cy="32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3"/>
              </a:lnTo>
              <a:lnTo>
                <a:pt x="673287" y="193413"/>
              </a:lnTo>
              <a:lnTo>
                <a:pt x="673287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D3409-301A-4AA0-A888-A6D54DDCE66F}">
      <dsp:nvSpPr>
        <dsp:cNvPr id="0" name=""/>
        <dsp:cNvSpPr/>
      </dsp:nvSpPr>
      <dsp:spPr>
        <a:xfrm>
          <a:off x="653004" y="3511968"/>
          <a:ext cx="781740" cy="324434"/>
        </a:xfrm>
        <a:custGeom>
          <a:avLst/>
          <a:gdLst/>
          <a:ahLst/>
          <a:cxnLst/>
          <a:rect l="0" t="0" r="0" b="0"/>
          <a:pathLst>
            <a:path>
              <a:moveTo>
                <a:pt x="781740" y="0"/>
              </a:moveTo>
              <a:lnTo>
                <a:pt x="781740" y="193413"/>
              </a:lnTo>
              <a:lnTo>
                <a:pt x="0" y="193413"/>
              </a:lnTo>
              <a:lnTo>
                <a:pt x="0" y="324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E8DDD-A092-42BD-B1D1-48D93AB4A085}">
      <dsp:nvSpPr>
        <dsp:cNvPr id="0" name=""/>
        <dsp:cNvSpPr/>
      </dsp:nvSpPr>
      <dsp:spPr>
        <a:xfrm>
          <a:off x="1434744" y="2626011"/>
          <a:ext cx="4310855" cy="324434"/>
        </a:xfrm>
        <a:custGeom>
          <a:avLst/>
          <a:gdLst/>
          <a:ahLst/>
          <a:cxnLst/>
          <a:rect l="0" t="0" r="0" b="0"/>
          <a:pathLst>
            <a:path>
              <a:moveTo>
                <a:pt x="4310855" y="0"/>
              </a:moveTo>
              <a:lnTo>
                <a:pt x="4310855" y="193413"/>
              </a:lnTo>
              <a:lnTo>
                <a:pt x="0" y="193413"/>
              </a:lnTo>
              <a:lnTo>
                <a:pt x="0" y="3244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0C95B-5855-4663-AAD2-B9F96AF8EFE3}">
      <dsp:nvSpPr>
        <dsp:cNvPr id="0" name=""/>
        <dsp:cNvSpPr/>
      </dsp:nvSpPr>
      <dsp:spPr>
        <a:xfrm>
          <a:off x="5203335" y="2064489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Analyse Dynamic TTT</a:t>
          </a:r>
          <a:endParaRPr lang="en-US" sz="1100" kern="1200" dirty="0"/>
        </a:p>
      </dsp:txBody>
      <dsp:txXfrm>
        <a:off x="5203335" y="2064489"/>
        <a:ext cx="1084530" cy="561521"/>
      </dsp:txXfrm>
    </dsp:sp>
    <dsp:sp modelId="{B7E00851-23B4-4D87-8058-40DC69E76736}">
      <dsp:nvSpPr>
        <dsp:cNvPr id="0" name=""/>
        <dsp:cNvSpPr/>
      </dsp:nvSpPr>
      <dsp:spPr>
        <a:xfrm>
          <a:off x="5420241" y="2501228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420241" y="2501228"/>
        <a:ext cx="976077" cy="187173"/>
      </dsp:txXfrm>
    </dsp:sp>
    <dsp:sp modelId="{A0BBC909-9A6C-4F58-977D-388D08F006E2}">
      <dsp:nvSpPr>
        <dsp:cNvPr id="0" name=""/>
        <dsp:cNvSpPr/>
      </dsp:nvSpPr>
      <dsp:spPr>
        <a:xfrm>
          <a:off x="685957" y="2950446"/>
          <a:ext cx="1497574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RQ1) Efficient?</a:t>
          </a:r>
          <a:endParaRPr lang="en-US" sz="1100" kern="1200" dirty="0"/>
        </a:p>
      </dsp:txBody>
      <dsp:txXfrm>
        <a:off x="685957" y="2950446"/>
        <a:ext cx="1497574" cy="561521"/>
      </dsp:txXfrm>
    </dsp:sp>
    <dsp:sp modelId="{F2C29721-661B-49FB-B7CF-B740B0862BF2}">
      <dsp:nvSpPr>
        <dsp:cNvPr id="0" name=""/>
        <dsp:cNvSpPr/>
      </dsp:nvSpPr>
      <dsp:spPr>
        <a:xfrm>
          <a:off x="1109385" y="3387185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 Wilcoxon signed rank test </a:t>
          </a:r>
          <a:r>
            <a:rPr lang="en-GB" sz="600" kern="1200" dirty="0" smtClean="0"/>
            <a:t> and Effect size</a:t>
          </a:r>
          <a:endParaRPr lang="en-US" sz="600" kern="1200" dirty="0"/>
        </a:p>
      </dsp:txBody>
      <dsp:txXfrm>
        <a:off x="1109385" y="3387185"/>
        <a:ext cx="976077" cy="187173"/>
      </dsp:txXfrm>
    </dsp:sp>
    <dsp:sp modelId="{DE0F257A-5B54-4EFE-8427-2DA7094B4D8F}">
      <dsp:nvSpPr>
        <dsp:cNvPr id="0" name=""/>
        <dsp:cNvSpPr/>
      </dsp:nvSpPr>
      <dsp:spPr>
        <a:xfrm>
          <a:off x="110739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Number of MQs</a:t>
          </a:r>
          <a:endParaRPr lang="en-US" sz="1100" kern="1200" dirty="0"/>
        </a:p>
      </dsp:txBody>
      <dsp:txXfrm>
        <a:off x="110739" y="3836403"/>
        <a:ext cx="1084530" cy="561521"/>
      </dsp:txXfrm>
    </dsp:sp>
    <dsp:sp modelId="{A2560568-3F51-47D3-A043-75FD1DD7AF43}">
      <dsp:nvSpPr>
        <dsp:cNvPr id="0" name=""/>
        <dsp:cNvSpPr/>
      </dsp:nvSpPr>
      <dsp:spPr>
        <a:xfrm>
          <a:off x="327645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7645" y="4273142"/>
        <a:ext cx="976077" cy="187173"/>
      </dsp:txXfrm>
    </dsp:sp>
    <dsp:sp modelId="{CE07ABAF-57E8-4BE0-AC82-D4AAC2498171}">
      <dsp:nvSpPr>
        <dsp:cNvPr id="0" name=""/>
        <dsp:cNvSpPr/>
      </dsp:nvSpPr>
      <dsp:spPr>
        <a:xfrm>
          <a:off x="1565766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Number of EQs</a:t>
          </a:r>
          <a:endParaRPr lang="en-US" sz="1100" kern="1200" dirty="0"/>
        </a:p>
      </dsp:txBody>
      <dsp:txXfrm>
        <a:off x="1565766" y="3836403"/>
        <a:ext cx="1084530" cy="561521"/>
      </dsp:txXfrm>
    </dsp:sp>
    <dsp:sp modelId="{949DB51C-3534-4B0D-9D15-0ADE35106B0B}">
      <dsp:nvSpPr>
        <dsp:cNvPr id="0" name=""/>
        <dsp:cNvSpPr/>
      </dsp:nvSpPr>
      <dsp:spPr>
        <a:xfrm>
          <a:off x="1782672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82672" y="4273142"/>
        <a:ext cx="976077" cy="187173"/>
      </dsp:txXfrm>
    </dsp:sp>
    <dsp:sp modelId="{E7360B2D-8EB6-40BF-9D66-696B3E11BB0E}">
      <dsp:nvSpPr>
        <dsp:cNvPr id="0" name=""/>
        <dsp:cNvSpPr/>
      </dsp:nvSpPr>
      <dsp:spPr>
        <a:xfrm>
          <a:off x="3596012" y="2950446"/>
          <a:ext cx="1497574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RQ2) Difference across change types?</a:t>
          </a:r>
          <a:endParaRPr lang="en-US" sz="1100" kern="1200" dirty="0"/>
        </a:p>
      </dsp:txBody>
      <dsp:txXfrm>
        <a:off x="3596012" y="2950446"/>
        <a:ext cx="1497574" cy="561521"/>
      </dsp:txXfrm>
    </dsp:sp>
    <dsp:sp modelId="{74D2EB3A-71C7-4D56-84B1-33D2AAE424C8}">
      <dsp:nvSpPr>
        <dsp:cNvPr id="0" name=""/>
        <dsp:cNvSpPr/>
      </dsp:nvSpPr>
      <dsp:spPr>
        <a:xfrm>
          <a:off x="4019440" y="3387185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Wilcoxon signed rank test </a:t>
          </a:r>
          <a:r>
            <a:rPr lang="en-GB" sz="600" kern="1200" dirty="0" smtClean="0"/>
            <a:t> and Effect size</a:t>
          </a:r>
          <a:endParaRPr lang="en-US" sz="600" kern="1200" dirty="0" smtClean="0"/>
        </a:p>
      </dsp:txBody>
      <dsp:txXfrm>
        <a:off x="4019440" y="3387185"/>
        <a:ext cx="976077" cy="187173"/>
      </dsp:txXfrm>
    </dsp:sp>
    <dsp:sp modelId="{1B5A16E6-A26C-4D44-BA35-558321B5539B}">
      <dsp:nvSpPr>
        <dsp:cNvPr id="0" name=""/>
        <dsp:cNvSpPr/>
      </dsp:nvSpPr>
      <dsp:spPr>
        <a:xfrm>
          <a:off x="3020794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Number of MQs</a:t>
          </a:r>
          <a:endParaRPr lang="en-US" sz="1100" kern="1200" dirty="0"/>
        </a:p>
      </dsp:txBody>
      <dsp:txXfrm>
        <a:off x="3020794" y="3836403"/>
        <a:ext cx="1084530" cy="561521"/>
      </dsp:txXfrm>
    </dsp:sp>
    <dsp:sp modelId="{5EF239B2-FF4D-4B14-9C65-7C88F064C361}">
      <dsp:nvSpPr>
        <dsp:cNvPr id="0" name=""/>
        <dsp:cNvSpPr/>
      </dsp:nvSpPr>
      <dsp:spPr>
        <a:xfrm>
          <a:off x="3237700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37700" y="4273142"/>
        <a:ext cx="976077" cy="187173"/>
      </dsp:txXfrm>
    </dsp:sp>
    <dsp:sp modelId="{BE1DAE85-BEAD-476D-B6F4-67E841CA6055}">
      <dsp:nvSpPr>
        <dsp:cNvPr id="0" name=""/>
        <dsp:cNvSpPr/>
      </dsp:nvSpPr>
      <dsp:spPr>
        <a:xfrm>
          <a:off x="4475821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Number of EQs</a:t>
          </a:r>
          <a:endParaRPr lang="en-US" sz="1100" kern="1200" dirty="0"/>
        </a:p>
      </dsp:txBody>
      <dsp:txXfrm>
        <a:off x="4475821" y="3836403"/>
        <a:ext cx="1084530" cy="561521"/>
      </dsp:txXfrm>
    </dsp:sp>
    <dsp:sp modelId="{D60268D2-6533-4299-8386-C28891CC3D97}">
      <dsp:nvSpPr>
        <dsp:cNvPr id="0" name=""/>
        <dsp:cNvSpPr/>
      </dsp:nvSpPr>
      <dsp:spPr>
        <a:xfrm>
          <a:off x="4692727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92727" y="4273142"/>
        <a:ext cx="976077" cy="187173"/>
      </dsp:txXfrm>
    </dsp:sp>
    <dsp:sp modelId="{0A939EE0-27FE-4353-B41E-01E77741D48D}">
      <dsp:nvSpPr>
        <dsp:cNvPr id="0" name=""/>
        <dsp:cNvSpPr/>
      </dsp:nvSpPr>
      <dsp:spPr>
        <a:xfrm>
          <a:off x="6506067" y="2950446"/>
          <a:ext cx="1497574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RQ3) Correlation in Queries vs. Changes?</a:t>
          </a:r>
          <a:endParaRPr lang="en-US" sz="1100" kern="1200" dirty="0"/>
        </a:p>
      </dsp:txBody>
      <dsp:txXfrm>
        <a:off x="6506067" y="2950446"/>
        <a:ext cx="1497574" cy="561521"/>
      </dsp:txXfrm>
    </dsp:sp>
    <dsp:sp modelId="{BAF1F988-C918-48B0-BB09-B180526EE6F1}">
      <dsp:nvSpPr>
        <dsp:cNvPr id="0" name=""/>
        <dsp:cNvSpPr/>
      </dsp:nvSpPr>
      <dsp:spPr>
        <a:xfrm>
          <a:off x="6929495" y="3387185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smtClean="0"/>
            <a:t>Pearson correlation coefficient </a:t>
          </a:r>
          <a:endParaRPr lang="en-US" sz="600" kern="1200" dirty="0"/>
        </a:p>
      </dsp:txBody>
      <dsp:txXfrm>
        <a:off x="6929495" y="3387185"/>
        <a:ext cx="976077" cy="187173"/>
      </dsp:txXfrm>
    </dsp:sp>
    <dsp:sp modelId="{FB04BFE7-DED4-482F-AF4D-92154BC46CE3}">
      <dsp:nvSpPr>
        <dsp:cNvPr id="0" name=""/>
        <dsp:cNvSpPr/>
      </dsp:nvSpPr>
      <dsp:spPr>
        <a:xfrm>
          <a:off x="5930848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Relative number of states (in %)</a:t>
          </a:r>
          <a:endParaRPr lang="en-US" sz="1100" kern="1200" dirty="0"/>
        </a:p>
      </dsp:txBody>
      <dsp:txXfrm>
        <a:off x="5930848" y="3836403"/>
        <a:ext cx="1084530" cy="561521"/>
      </dsp:txXfrm>
    </dsp:sp>
    <dsp:sp modelId="{4CF4429F-699A-4A89-B9F4-C00EB53DA1AC}">
      <dsp:nvSpPr>
        <dsp:cNvPr id="0" name=""/>
        <dsp:cNvSpPr/>
      </dsp:nvSpPr>
      <dsp:spPr>
        <a:xfrm>
          <a:off x="6147754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47754" y="4273142"/>
        <a:ext cx="976077" cy="187173"/>
      </dsp:txXfrm>
    </dsp:sp>
    <dsp:sp modelId="{58CD483D-F78B-45CC-8143-49CB2126568B}">
      <dsp:nvSpPr>
        <dsp:cNvPr id="0" name=""/>
        <dsp:cNvSpPr/>
      </dsp:nvSpPr>
      <dsp:spPr>
        <a:xfrm>
          <a:off x="7385876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Number of change operations</a:t>
          </a:r>
          <a:endParaRPr lang="en-US" sz="1100" kern="1200" dirty="0"/>
        </a:p>
      </dsp:txBody>
      <dsp:txXfrm>
        <a:off x="7385876" y="3836403"/>
        <a:ext cx="1084530" cy="561521"/>
      </dsp:txXfrm>
    </dsp:sp>
    <dsp:sp modelId="{5E86F10D-8B12-4064-9B67-D38C68C02D76}">
      <dsp:nvSpPr>
        <dsp:cNvPr id="0" name=""/>
        <dsp:cNvSpPr/>
      </dsp:nvSpPr>
      <dsp:spPr>
        <a:xfrm>
          <a:off x="7602782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602782" y="4273142"/>
        <a:ext cx="976077" cy="187173"/>
      </dsp:txXfrm>
    </dsp:sp>
    <dsp:sp modelId="{AADEFAC0-8F9B-48BE-8B7E-6D9752D98D4D}">
      <dsp:nvSpPr>
        <dsp:cNvPr id="0" name=""/>
        <dsp:cNvSpPr/>
      </dsp:nvSpPr>
      <dsp:spPr>
        <a:xfrm>
          <a:off x="9416122" y="2950446"/>
          <a:ext cx="1497574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RQ4) Robust to changes?</a:t>
          </a:r>
          <a:endParaRPr lang="en-US" sz="1100" kern="1200" dirty="0"/>
        </a:p>
      </dsp:txBody>
      <dsp:txXfrm>
        <a:off x="9416122" y="2950446"/>
        <a:ext cx="1497574" cy="561521"/>
      </dsp:txXfrm>
    </dsp:sp>
    <dsp:sp modelId="{DB15625B-C380-41D5-B390-86DE6DCE7945}">
      <dsp:nvSpPr>
        <dsp:cNvPr id="0" name=""/>
        <dsp:cNvSpPr/>
      </dsp:nvSpPr>
      <dsp:spPr>
        <a:xfrm>
          <a:off x="9839549" y="3387185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smtClean="0"/>
            <a:t>Pearson correlation coefficient</a:t>
          </a:r>
          <a:endParaRPr lang="en-US" sz="600" kern="1200" dirty="0"/>
        </a:p>
      </dsp:txBody>
      <dsp:txXfrm>
        <a:off x="9839549" y="3387185"/>
        <a:ext cx="976077" cy="187173"/>
      </dsp:txXfrm>
    </dsp:sp>
    <dsp:sp modelId="{E2C7EFEF-5A54-47E6-B786-803900ACBAAF}">
      <dsp:nvSpPr>
        <dsp:cNvPr id="0" name=""/>
        <dsp:cNvSpPr/>
      </dsp:nvSpPr>
      <dsp:spPr>
        <a:xfrm>
          <a:off x="8840903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Correlation TTT</a:t>
          </a:r>
          <a:endParaRPr lang="en-US" sz="1100" kern="1200" dirty="0"/>
        </a:p>
      </dsp:txBody>
      <dsp:txXfrm>
        <a:off x="8840903" y="3836403"/>
        <a:ext cx="1084530" cy="561521"/>
      </dsp:txXfrm>
    </dsp:sp>
    <dsp:sp modelId="{41C04DF4-3ED9-49A7-A9A4-F117B58FCAF0}">
      <dsp:nvSpPr>
        <dsp:cNvPr id="0" name=""/>
        <dsp:cNvSpPr/>
      </dsp:nvSpPr>
      <dsp:spPr>
        <a:xfrm>
          <a:off x="9057809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9057809" y="4273142"/>
        <a:ext cx="976077" cy="187173"/>
      </dsp:txXfrm>
    </dsp:sp>
    <dsp:sp modelId="{9967A097-4E15-4E81-8FA9-CB777BA489A7}">
      <dsp:nvSpPr>
        <dsp:cNvPr id="0" name=""/>
        <dsp:cNvSpPr/>
      </dsp:nvSpPr>
      <dsp:spPr>
        <a:xfrm>
          <a:off x="10295930" y="3836403"/>
          <a:ext cx="1084530" cy="561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92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Correlation Dynamic TTT</a:t>
          </a:r>
          <a:endParaRPr lang="en-US" sz="1100" kern="1200" dirty="0"/>
        </a:p>
      </dsp:txBody>
      <dsp:txXfrm>
        <a:off x="10295930" y="3836403"/>
        <a:ext cx="1084530" cy="561521"/>
      </dsp:txXfrm>
    </dsp:sp>
    <dsp:sp modelId="{0ED3BE4B-2B27-48FE-A4DB-3D59A32D97A0}">
      <dsp:nvSpPr>
        <dsp:cNvPr id="0" name=""/>
        <dsp:cNvSpPr/>
      </dsp:nvSpPr>
      <dsp:spPr>
        <a:xfrm>
          <a:off x="10512837" y="4273142"/>
          <a:ext cx="976077" cy="187173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0512837" y="4273142"/>
        <a:ext cx="976077" cy="187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219B-8255-4203-B146-11A37F04410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500F-F445-47B5-BD84-4227E371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6307910"/>
              </p:ext>
            </p:extLst>
          </p:nvPr>
        </p:nvGraphicFramePr>
        <p:xfrm>
          <a:off x="296173" y="166597"/>
          <a:ext cx="11599654" cy="6524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</dc:creator>
  <cp:lastModifiedBy>Diego</cp:lastModifiedBy>
  <cp:revision>9</cp:revision>
  <dcterms:created xsi:type="dcterms:W3CDTF">2021-06-14T08:04:50Z</dcterms:created>
  <dcterms:modified xsi:type="dcterms:W3CDTF">2021-06-14T11:43:07Z</dcterms:modified>
</cp:coreProperties>
</file>