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165"/>
  </p:notesMasterIdLst>
  <p:sldIdLst>
    <p:sldId id="258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4" r:id="rId15"/>
    <p:sldId id="285" r:id="rId16"/>
    <p:sldId id="286" r:id="rId17"/>
    <p:sldId id="287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6" r:id="rId34"/>
    <p:sldId id="307" r:id="rId35"/>
    <p:sldId id="308" r:id="rId36"/>
    <p:sldId id="309" r:id="rId37"/>
    <p:sldId id="317" r:id="rId38"/>
    <p:sldId id="318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47" r:id="rId66"/>
    <p:sldId id="348" r:id="rId67"/>
    <p:sldId id="349" r:id="rId68"/>
    <p:sldId id="350" r:id="rId69"/>
    <p:sldId id="351" r:id="rId70"/>
    <p:sldId id="352" r:id="rId71"/>
    <p:sldId id="353" r:id="rId72"/>
    <p:sldId id="355" r:id="rId73"/>
    <p:sldId id="356" r:id="rId74"/>
    <p:sldId id="357" r:id="rId75"/>
    <p:sldId id="358" r:id="rId76"/>
    <p:sldId id="359" r:id="rId77"/>
    <p:sldId id="360" r:id="rId78"/>
    <p:sldId id="361" r:id="rId79"/>
    <p:sldId id="362" r:id="rId80"/>
    <p:sldId id="363" r:id="rId81"/>
    <p:sldId id="364" r:id="rId82"/>
    <p:sldId id="365" r:id="rId83"/>
    <p:sldId id="368" r:id="rId84"/>
    <p:sldId id="369" r:id="rId85"/>
    <p:sldId id="372" r:id="rId86"/>
    <p:sldId id="375" r:id="rId87"/>
    <p:sldId id="376" r:id="rId88"/>
    <p:sldId id="377" r:id="rId89"/>
    <p:sldId id="378" r:id="rId90"/>
    <p:sldId id="379" r:id="rId91"/>
    <p:sldId id="380" r:id="rId92"/>
    <p:sldId id="381" r:id="rId93"/>
    <p:sldId id="382" r:id="rId94"/>
    <p:sldId id="383" r:id="rId95"/>
    <p:sldId id="386" r:id="rId96"/>
    <p:sldId id="387" r:id="rId97"/>
    <p:sldId id="388" r:id="rId98"/>
    <p:sldId id="390" r:id="rId99"/>
    <p:sldId id="391" r:id="rId100"/>
    <p:sldId id="394" r:id="rId101"/>
    <p:sldId id="395" r:id="rId102"/>
    <p:sldId id="396" r:id="rId103"/>
    <p:sldId id="397" r:id="rId104"/>
    <p:sldId id="398" r:id="rId105"/>
    <p:sldId id="412" r:id="rId106"/>
    <p:sldId id="413" r:id="rId107"/>
    <p:sldId id="414" r:id="rId108"/>
    <p:sldId id="415" r:id="rId109"/>
    <p:sldId id="416" r:id="rId110"/>
    <p:sldId id="417" r:id="rId111"/>
    <p:sldId id="418" r:id="rId112"/>
    <p:sldId id="419" r:id="rId113"/>
    <p:sldId id="420" r:id="rId114"/>
    <p:sldId id="421" r:id="rId115"/>
    <p:sldId id="422" r:id="rId116"/>
    <p:sldId id="424" r:id="rId117"/>
    <p:sldId id="425" r:id="rId118"/>
    <p:sldId id="426" r:id="rId119"/>
    <p:sldId id="427" r:id="rId120"/>
    <p:sldId id="428" r:id="rId121"/>
    <p:sldId id="437" r:id="rId122"/>
    <p:sldId id="438" r:id="rId123"/>
    <p:sldId id="439" r:id="rId124"/>
    <p:sldId id="440" r:id="rId125"/>
    <p:sldId id="441" r:id="rId126"/>
    <p:sldId id="442" r:id="rId127"/>
    <p:sldId id="443" r:id="rId128"/>
    <p:sldId id="444" r:id="rId129"/>
    <p:sldId id="445" r:id="rId130"/>
    <p:sldId id="446" r:id="rId131"/>
    <p:sldId id="451" r:id="rId132"/>
    <p:sldId id="452" r:id="rId133"/>
    <p:sldId id="459" r:id="rId134"/>
    <p:sldId id="460" r:id="rId135"/>
    <p:sldId id="461" r:id="rId136"/>
    <p:sldId id="462" r:id="rId137"/>
    <p:sldId id="463" r:id="rId138"/>
    <p:sldId id="464" r:id="rId139"/>
    <p:sldId id="465" r:id="rId140"/>
    <p:sldId id="466" r:id="rId141"/>
    <p:sldId id="467" r:id="rId142"/>
    <p:sldId id="468" r:id="rId143"/>
    <p:sldId id="469" r:id="rId144"/>
    <p:sldId id="470" r:id="rId145"/>
    <p:sldId id="471" r:id="rId146"/>
    <p:sldId id="472" r:id="rId147"/>
    <p:sldId id="473" r:id="rId148"/>
    <p:sldId id="475" r:id="rId149"/>
    <p:sldId id="476" r:id="rId150"/>
    <p:sldId id="477" r:id="rId151"/>
    <p:sldId id="478" r:id="rId152"/>
    <p:sldId id="482" r:id="rId153"/>
    <p:sldId id="479" r:id="rId154"/>
    <p:sldId id="489" r:id="rId155"/>
    <p:sldId id="480" r:id="rId156"/>
    <p:sldId id="481" r:id="rId157"/>
    <p:sldId id="490" r:id="rId158"/>
    <p:sldId id="483" r:id="rId159"/>
    <p:sldId id="485" r:id="rId160"/>
    <p:sldId id="487" r:id="rId161"/>
    <p:sldId id="488" r:id="rId162"/>
    <p:sldId id="486" r:id="rId163"/>
    <p:sldId id="484" r:id="rId16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54" Type="http://schemas.openxmlformats.org/officeDocument/2006/relationships/slide" Target="slides/slide152.xml"/><Relationship Id="rId159" Type="http://schemas.openxmlformats.org/officeDocument/2006/relationships/slide" Target="slides/slide157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65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64" Type="http://schemas.openxmlformats.org/officeDocument/2006/relationships/slide" Target="slides/slide162.xml"/><Relationship Id="rId16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0E7D9-33CB-49A8-80C6-69EA12827245}" type="datetimeFigureOut">
              <a:rPr lang="en-US" smtClean="0"/>
              <a:pPr/>
              <a:t>3/8/2019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17728-40D2-47F2-AA54-62F7A963E2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92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65601-0C11-434B-94B9-7C6F5B76077C}" type="slidenum">
              <a:rPr lang="en-GB"/>
              <a:pPr/>
              <a:t>154</a:t>
            </a:fld>
            <a:endParaRPr lang="en-GB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To demonstrate use lect schema. Trigger is on personnel_copy table. Use test_1.sql to see the trigger in action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88DA2-9150-4A93-B153-D12665D1CF20}" type="slidenum">
              <a:rPr lang="en-US"/>
              <a:pPr/>
              <a:t>159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79D40D-F62B-42C4-8435-72AEA2AE1AEF}" type="slidenum">
              <a:rPr lang="en-US"/>
              <a:pPr/>
              <a:t>160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728-40D2-47F2-AA54-62F7A963E23F}" type="slidenum">
              <a:rPr lang="en-IN" smtClean="0"/>
              <a:pPr/>
              <a:t>162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8001000" cy="3733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3788C3-C2DE-400A-B522-3AC42CE292A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lip" r:id="rId3" imgW="0" imgH="0" progId="">
                  <p:embed/>
                </p:oleObj>
              </mc:Choice>
              <mc:Fallback>
                <p:oleObj name="Clip" r:id="rId3" imgW="0" imgH="0" progId="">
                  <p:embed/>
                  <p:pic>
                    <p:nvPicPr>
                      <p:cNvPr id="0" name="AutoShape 4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CC3300"/>
                </a:solidFill>
              </a:rPr>
              <a:t>Database System Concepts, 6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</a:t>
            </a:r>
            <a:r>
              <a:rPr 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fld id="{FEB8E4FB-28CB-448B-B899-44651FD1DD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15.</a:t>
            </a:r>
            <a:fld id="{3978A304-8693-4BAF-8D32-E9A49A334631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sz="1000" b="1" baseline="30000">
                <a:solidFill>
                  <a:schemeClr val="tx2"/>
                </a:solidFill>
              </a:rPr>
              <a:t>th</a:t>
            </a:r>
            <a:r>
              <a:rPr 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9201" y="2726226"/>
            <a:ext cx="5638800" cy="1159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960"/>
              </a:lnSpc>
              <a:spcBef>
                <a:spcPts val="148"/>
              </a:spcBef>
            </a:pPr>
            <a:r>
              <a:rPr lang="en-US" sz="2800" b="1" spc="0" dirty="0">
                <a:latin typeface="Arial"/>
                <a:cs typeface="Arial"/>
              </a:rPr>
              <a:t>Chapter 5</a:t>
            </a:r>
          </a:p>
          <a:p>
            <a:pPr marL="12700" algn="ctr">
              <a:lnSpc>
                <a:spcPts val="2960"/>
              </a:lnSpc>
              <a:spcBef>
                <a:spcPts val="148"/>
              </a:spcBef>
            </a:pPr>
            <a:r>
              <a:rPr lang="en-IN" sz="2800" b="1" dirty="0"/>
              <a:t>PL/SQL , Database Objects &amp; Security</a:t>
            </a:r>
            <a:endParaRPr lang="en-US" sz="2800" b="1" spc="0" dirty="0">
              <a:latin typeface="Arial"/>
              <a:cs typeface="Arial"/>
            </a:endParaRPr>
          </a:p>
          <a:p>
            <a:pPr marL="12700" algn="ctr">
              <a:lnSpc>
                <a:spcPts val="2960"/>
              </a:lnSpc>
              <a:spcBef>
                <a:spcPts val="148"/>
              </a:spcBef>
            </a:pP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53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14400" y="5170932"/>
            <a:ext cx="2654808" cy="521208"/>
          </a:xfrm>
          <a:custGeom>
            <a:avLst/>
            <a:gdLst/>
            <a:ahLst/>
            <a:cxnLst/>
            <a:rect l="l" t="t" r="r" b="b"/>
            <a:pathLst>
              <a:path w="2654808" h="521208">
                <a:moveTo>
                  <a:pt x="2654807" y="0"/>
                </a:moveTo>
                <a:lnTo>
                  <a:pt x="0" y="0"/>
                </a:lnTo>
                <a:lnTo>
                  <a:pt x="0" y="521208"/>
                </a:lnTo>
                <a:lnTo>
                  <a:pt x="2654808" y="521208"/>
                </a:lnTo>
                <a:lnTo>
                  <a:pt x="2654807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14400" y="5170932"/>
            <a:ext cx="2654808" cy="521208"/>
          </a:xfrm>
          <a:custGeom>
            <a:avLst/>
            <a:gdLst/>
            <a:ahLst/>
            <a:cxnLst/>
            <a:rect l="l" t="t" r="r" b="b"/>
            <a:pathLst>
              <a:path w="2654808" h="521208">
                <a:moveTo>
                  <a:pt x="2654808" y="521208"/>
                </a:moveTo>
                <a:lnTo>
                  <a:pt x="2654807" y="0"/>
                </a:lnTo>
                <a:lnTo>
                  <a:pt x="0" y="0"/>
                </a:lnTo>
                <a:lnTo>
                  <a:pt x="0" y="521208"/>
                </a:lnTo>
                <a:lnTo>
                  <a:pt x="2654808" y="521208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4400" y="4602480"/>
            <a:ext cx="2653283" cy="522732"/>
          </a:xfrm>
          <a:custGeom>
            <a:avLst/>
            <a:gdLst/>
            <a:ahLst/>
            <a:cxnLst/>
            <a:rect l="l" t="t" r="r" b="b"/>
            <a:pathLst>
              <a:path w="2653283" h="522732">
                <a:moveTo>
                  <a:pt x="2653283" y="0"/>
                </a:moveTo>
                <a:lnTo>
                  <a:pt x="0" y="0"/>
                </a:lnTo>
                <a:lnTo>
                  <a:pt x="0" y="522732"/>
                </a:lnTo>
                <a:lnTo>
                  <a:pt x="2653283" y="522732"/>
                </a:lnTo>
                <a:lnTo>
                  <a:pt x="2653283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14400" y="4602480"/>
            <a:ext cx="2653283" cy="522732"/>
          </a:xfrm>
          <a:custGeom>
            <a:avLst/>
            <a:gdLst/>
            <a:ahLst/>
            <a:cxnLst/>
            <a:rect l="l" t="t" r="r" b="b"/>
            <a:pathLst>
              <a:path w="2653283" h="522732">
                <a:moveTo>
                  <a:pt x="2653283" y="522732"/>
                </a:moveTo>
                <a:lnTo>
                  <a:pt x="2653283" y="0"/>
                </a:lnTo>
                <a:lnTo>
                  <a:pt x="0" y="0"/>
                </a:lnTo>
                <a:lnTo>
                  <a:pt x="0" y="522732"/>
                </a:lnTo>
                <a:lnTo>
                  <a:pt x="2653283" y="52273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4400" y="4034028"/>
            <a:ext cx="2653283" cy="522732"/>
          </a:xfrm>
          <a:custGeom>
            <a:avLst/>
            <a:gdLst/>
            <a:ahLst/>
            <a:cxnLst/>
            <a:rect l="l" t="t" r="r" b="b"/>
            <a:pathLst>
              <a:path w="2653283" h="522732">
                <a:moveTo>
                  <a:pt x="2653283" y="0"/>
                </a:moveTo>
                <a:lnTo>
                  <a:pt x="0" y="0"/>
                </a:lnTo>
                <a:lnTo>
                  <a:pt x="0" y="522732"/>
                </a:lnTo>
                <a:lnTo>
                  <a:pt x="2653283" y="522732"/>
                </a:lnTo>
                <a:lnTo>
                  <a:pt x="2653283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4400" y="4034028"/>
            <a:ext cx="2653283" cy="522732"/>
          </a:xfrm>
          <a:custGeom>
            <a:avLst/>
            <a:gdLst/>
            <a:ahLst/>
            <a:cxnLst/>
            <a:rect l="l" t="t" r="r" b="b"/>
            <a:pathLst>
              <a:path w="2653283" h="522732">
                <a:moveTo>
                  <a:pt x="2653283" y="522732"/>
                </a:moveTo>
                <a:lnTo>
                  <a:pt x="2653283" y="0"/>
                </a:lnTo>
                <a:lnTo>
                  <a:pt x="0" y="0"/>
                </a:lnTo>
                <a:lnTo>
                  <a:pt x="0" y="522732"/>
                </a:lnTo>
                <a:lnTo>
                  <a:pt x="2653283" y="52273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4400" y="3465576"/>
            <a:ext cx="2653283" cy="522732"/>
          </a:xfrm>
          <a:custGeom>
            <a:avLst/>
            <a:gdLst/>
            <a:ahLst/>
            <a:cxnLst/>
            <a:rect l="l" t="t" r="r" b="b"/>
            <a:pathLst>
              <a:path w="2653283" h="522732">
                <a:moveTo>
                  <a:pt x="2653283" y="0"/>
                </a:moveTo>
                <a:lnTo>
                  <a:pt x="0" y="0"/>
                </a:lnTo>
                <a:lnTo>
                  <a:pt x="0" y="522732"/>
                </a:lnTo>
                <a:lnTo>
                  <a:pt x="2653283" y="522732"/>
                </a:lnTo>
                <a:lnTo>
                  <a:pt x="2653283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14400" y="3465576"/>
            <a:ext cx="2653283" cy="522732"/>
          </a:xfrm>
          <a:custGeom>
            <a:avLst/>
            <a:gdLst/>
            <a:ahLst/>
            <a:cxnLst/>
            <a:rect l="l" t="t" r="r" b="b"/>
            <a:pathLst>
              <a:path w="2653283" h="522732">
                <a:moveTo>
                  <a:pt x="2653283" y="522732"/>
                </a:moveTo>
                <a:lnTo>
                  <a:pt x="2653283" y="0"/>
                </a:lnTo>
                <a:lnTo>
                  <a:pt x="0" y="0"/>
                </a:lnTo>
                <a:lnTo>
                  <a:pt x="0" y="522732"/>
                </a:lnTo>
                <a:lnTo>
                  <a:pt x="2653283" y="52273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4400" y="2898648"/>
            <a:ext cx="2653283" cy="522731"/>
          </a:xfrm>
          <a:custGeom>
            <a:avLst/>
            <a:gdLst/>
            <a:ahLst/>
            <a:cxnLst/>
            <a:rect l="l" t="t" r="r" b="b"/>
            <a:pathLst>
              <a:path w="2653283" h="522731">
                <a:moveTo>
                  <a:pt x="2653283" y="0"/>
                </a:moveTo>
                <a:lnTo>
                  <a:pt x="0" y="0"/>
                </a:lnTo>
                <a:lnTo>
                  <a:pt x="0" y="522731"/>
                </a:lnTo>
                <a:lnTo>
                  <a:pt x="2653283" y="522731"/>
                </a:lnTo>
                <a:lnTo>
                  <a:pt x="2653283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4400" y="2898648"/>
            <a:ext cx="2653283" cy="522731"/>
          </a:xfrm>
          <a:custGeom>
            <a:avLst/>
            <a:gdLst/>
            <a:ahLst/>
            <a:cxnLst/>
            <a:rect l="l" t="t" r="r" b="b"/>
            <a:pathLst>
              <a:path w="2653283" h="522731">
                <a:moveTo>
                  <a:pt x="2653283" y="522731"/>
                </a:moveTo>
                <a:lnTo>
                  <a:pt x="2653283" y="0"/>
                </a:lnTo>
                <a:lnTo>
                  <a:pt x="0" y="0"/>
                </a:lnTo>
                <a:lnTo>
                  <a:pt x="0" y="522731"/>
                </a:lnTo>
                <a:lnTo>
                  <a:pt x="2653283" y="522731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4400" y="5739384"/>
            <a:ext cx="2654808" cy="521208"/>
          </a:xfrm>
          <a:custGeom>
            <a:avLst/>
            <a:gdLst/>
            <a:ahLst/>
            <a:cxnLst/>
            <a:rect l="l" t="t" r="r" b="b"/>
            <a:pathLst>
              <a:path w="2654808" h="521208">
                <a:moveTo>
                  <a:pt x="2654808" y="0"/>
                </a:moveTo>
                <a:lnTo>
                  <a:pt x="0" y="0"/>
                </a:lnTo>
                <a:lnTo>
                  <a:pt x="0" y="521208"/>
                </a:lnTo>
                <a:lnTo>
                  <a:pt x="2654808" y="521208"/>
                </a:lnTo>
                <a:lnTo>
                  <a:pt x="2654808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4400" y="5739384"/>
            <a:ext cx="2654808" cy="521208"/>
          </a:xfrm>
          <a:custGeom>
            <a:avLst/>
            <a:gdLst/>
            <a:ahLst/>
            <a:cxnLst/>
            <a:rect l="l" t="t" r="r" b="b"/>
            <a:pathLst>
              <a:path w="2654808" h="521208">
                <a:moveTo>
                  <a:pt x="2654808" y="521208"/>
                </a:moveTo>
                <a:lnTo>
                  <a:pt x="2654808" y="0"/>
                </a:lnTo>
                <a:lnTo>
                  <a:pt x="0" y="0"/>
                </a:lnTo>
                <a:lnTo>
                  <a:pt x="0" y="521208"/>
                </a:lnTo>
                <a:lnTo>
                  <a:pt x="2654808" y="521208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85460" y="5167883"/>
            <a:ext cx="2653283" cy="521208"/>
          </a:xfrm>
          <a:custGeom>
            <a:avLst/>
            <a:gdLst/>
            <a:ahLst/>
            <a:cxnLst/>
            <a:rect l="l" t="t" r="r" b="b"/>
            <a:pathLst>
              <a:path w="2653283" h="521208">
                <a:moveTo>
                  <a:pt x="2653283" y="0"/>
                </a:moveTo>
                <a:lnTo>
                  <a:pt x="0" y="0"/>
                </a:lnTo>
                <a:lnTo>
                  <a:pt x="0" y="521208"/>
                </a:lnTo>
                <a:lnTo>
                  <a:pt x="2653283" y="521208"/>
                </a:lnTo>
                <a:lnTo>
                  <a:pt x="2653283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85460" y="5167883"/>
            <a:ext cx="2653283" cy="521208"/>
          </a:xfrm>
          <a:custGeom>
            <a:avLst/>
            <a:gdLst/>
            <a:ahLst/>
            <a:cxnLst/>
            <a:rect l="l" t="t" r="r" b="b"/>
            <a:pathLst>
              <a:path w="2653283" h="521208">
                <a:moveTo>
                  <a:pt x="2653283" y="521208"/>
                </a:moveTo>
                <a:lnTo>
                  <a:pt x="2653283" y="0"/>
                </a:lnTo>
                <a:lnTo>
                  <a:pt x="0" y="0"/>
                </a:lnTo>
                <a:lnTo>
                  <a:pt x="0" y="521208"/>
                </a:lnTo>
                <a:lnTo>
                  <a:pt x="2653283" y="521208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85460" y="4599431"/>
            <a:ext cx="2651760" cy="521208"/>
          </a:xfrm>
          <a:custGeom>
            <a:avLst/>
            <a:gdLst/>
            <a:ahLst/>
            <a:cxnLst/>
            <a:rect l="l" t="t" r="r" b="b"/>
            <a:pathLst>
              <a:path w="2651760" h="521208">
                <a:moveTo>
                  <a:pt x="2651760" y="0"/>
                </a:moveTo>
                <a:lnTo>
                  <a:pt x="0" y="0"/>
                </a:lnTo>
                <a:lnTo>
                  <a:pt x="0" y="521208"/>
                </a:lnTo>
                <a:lnTo>
                  <a:pt x="2651760" y="521208"/>
                </a:lnTo>
                <a:lnTo>
                  <a:pt x="265176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85460" y="4599431"/>
            <a:ext cx="2651760" cy="521208"/>
          </a:xfrm>
          <a:custGeom>
            <a:avLst/>
            <a:gdLst/>
            <a:ahLst/>
            <a:cxnLst/>
            <a:rect l="l" t="t" r="r" b="b"/>
            <a:pathLst>
              <a:path w="2651760" h="521208">
                <a:moveTo>
                  <a:pt x="2651760" y="521208"/>
                </a:moveTo>
                <a:lnTo>
                  <a:pt x="2651760" y="0"/>
                </a:lnTo>
                <a:lnTo>
                  <a:pt x="0" y="0"/>
                </a:lnTo>
                <a:lnTo>
                  <a:pt x="0" y="521208"/>
                </a:lnTo>
                <a:lnTo>
                  <a:pt x="2651760" y="521208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85460" y="4030979"/>
            <a:ext cx="2651760" cy="522732"/>
          </a:xfrm>
          <a:custGeom>
            <a:avLst/>
            <a:gdLst/>
            <a:ahLst/>
            <a:cxnLst/>
            <a:rect l="l" t="t" r="r" b="b"/>
            <a:pathLst>
              <a:path w="2651760" h="522732">
                <a:moveTo>
                  <a:pt x="2651760" y="0"/>
                </a:moveTo>
                <a:lnTo>
                  <a:pt x="0" y="0"/>
                </a:lnTo>
                <a:lnTo>
                  <a:pt x="0" y="522732"/>
                </a:lnTo>
                <a:lnTo>
                  <a:pt x="2651760" y="522732"/>
                </a:lnTo>
                <a:lnTo>
                  <a:pt x="265176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85460" y="4030979"/>
            <a:ext cx="2651760" cy="522732"/>
          </a:xfrm>
          <a:custGeom>
            <a:avLst/>
            <a:gdLst/>
            <a:ahLst/>
            <a:cxnLst/>
            <a:rect l="l" t="t" r="r" b="b"/>
            <a:pathLst>
              <a:path w="2651760" h="522732">
                <a:moveTo>
                  <a:pt x="2651760" y="522732"/>
                </a:moveTo>
                <a:lnTo>
                  <a:pt x="2651760" y="0"/>
                </a:lnTo>
                <a:lnTo>
                  <a:pt x="0" y="0"/>
                </a:lnTo>
                <a:lnTo>
                  <a:pt x="0" y="522732"/>
                </a:lnTo>
                <a:lnTo>
                  <a:pt x="2651760" y="52273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85460" y="3462527"/>
            <a:ext cx="2651760" cy="522732"/>
          </a:xfrm>
          <a:custGeom>
            <a:avLst/>
            <a:gdLst/>
            <a:ahLst/>
            <a:cxnLst/>
            <a:rect l="l" t="t" r="r" b="b"/>
            <a:pathLst>
              <a:path w="2651760" h="522732">
                <a:moveTo>
                  <a:pt x="2651760" y="0"/>
                </a:moveTo>
                <a:lnTo>
                  <a:pt x="0" y="0"/>
                </a:lnTo>
                <a:lnTo>
                  <a:pt x="0" y="522732"/>
                </a:lnTo>
                <a:lnTo>
                  <a:pt x="2651760" y="522732"/>
                </a:lnTo>
                <a:lnTo>
                  <a:pt x="265176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85460" y="3462527"/>
            <a:ext cx="2651760" cy="522732"/>
          </a:xfrm>
          <a:custGeom>
            <a:avLst/>
            <a:gdLst/>
            <a:ahLst/>
            <a:cxnLst/>
            <a:rect l="l" t="t" r="r" b="b"/>
            <a:pathLst>
              <a:path w="2651760" h="522732">
                <a:moveTo>
                  <a:pt x="2651760" y="522732"/>
                </a:moveTo>
                <a:lnTo>
                  <a:pt x="2651760" y="0"/>
                </a:lnTo>
                <a:lnTo>
                  <a:pt x="0" y="0"/>
                </a:lnTo>
                <a:lnTo>
                  <a:pt x="0" y="522732"/>
                </a:lnTo>
                <a:lnTo>
                  <a:pt x="2651760" y="52273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85460" y="2895599"/>
            <a:ext cx="2651760" cy="522732"/>
          </a:xfrm>
          <a:custGeom>
            <a:avLst/>
            <a:gdLst/>
            <a:ahLst/>
            <a:cxnLst/>
            <a:rect l="l" t="t" r="r" b="b"/>
            <a:pathLst>
              <a:path w="2651760" h="522732">
                <a:moveTo>
                  <a:pt x="2651760" y="0"/>
                </a:moveTo>
                <a:lnTo>
                  <a:pt x="0" y="0"/>
                </a:lnTo>
                <a:lnTo>
                  <a:pt x="0" y="522732"/>
                </a:lnTo>
                <a:lnTo>
                  <a:pt x="2651760" y="522732"/>
                </a:lnTo>
                <a:lnTo>
                  <a:pt x="265176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85460" y="2895599"/>
            <a:ext cx="2651760" cy="522732"/>
          </a:xfrm>
          <a:custGeom>
            <a:avLst/>
            <a:gdLst/>
            <a:ahLst/>
            <a:cxnLst/>
            <a:rect l="l" t="t" r="r" b="b"/>
            <a:pathLst>
              <a:path w="2651760" h="522732">
                <a:moveTo>
                  <a:pt x="2651760" y="522732"/>
                </a:moveTo>
                <a:lnTo>
                  <a:pt x="2651760" y="0"/>
                </a:lnTo>
                <a:lnTo>
                  <a:pt x="0" y="0"/>
                </a:lnTo>
                <a:lnTo>
                  <a:pt x="0" y="522732"/>
                </a:lnTo>
                <a:lnTo>
                  <a:pt x="2651760" y="52273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85460" y="5736335"/>
            <a:ext cx="2653283" cy="521208"/>
          </a:xfrm>
          <a:custGeom>
            <a:avLst/>
            <a:gdLst/>
            <a:ahLst/>
            <a:cxnLst/>
            <a:rect l="l" t="t" r="r" b="b"/>
            <a:pathLst>
              <a:path w="2653283" h="521208">
                <a:moveTo>
                  <a:pt x="2653283" y="0"/>
                </a:moveTo>
                <a:lnTo>
                  <a:pt x="0" y="0"/>
                </a:lnTo>
                <a:lnTo>
                  <a:pt x="0" y="521208"/>
                </a:lnTo>
                <a:lnTo>
                  <a:pt x="2653283" y="521208"/>
                </a:lnTo>
                <a:lnTo>
                  <a:pt x="2653283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85460" y="5736335"/>
            <a:ext cx="2653283" cy="521208"/>
          </a:xfrm>
          <a:custGeom>
            <a:avLst/>
            <a:gdLst/>
            <a:ahLst/>
            <a:cxnLst/>
            <a:rect l="l" t="t" r="r" b="b"/>
            <a:pathLst>
              <a:path w="2653283" h="521208">
                <a:moveTo>
                  <a:pt x="2653283" y="521208"/>
                </a:moveTo>
                <a:lnTo>
                  <a:pt x="2653283" y="0"/>
                </a:lnTo>
                <a:lnTo>
                  <a:pt x="0" y="0"/>
                </a:lnTo>
                <a:lnTo>
                  <a:pt x="0" y="521208"/>
                </a:lnTo>
                <a:lnTo>
                  <a:pt x="2653283" y="521208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8204" y="1277111"/>
            <a:ext cx="1313688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14320" y="592627"/>
            <a:ext cx="154131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Program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76082" y="592627"/>
            <a:ext cx="195642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Constructs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63132" y="3173162"/>
            <a:ext cx="12664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Con</a:t>
            </a:r>
            <a:r>
              <a:rPr sz="1800" b="1" spc="-4" dirty="0">
                <a:latin typeface="Arial"/>
                <a:cs typeface="Arial"/>
              </a:rPr>
              <a:t>s</a:t>
            </a:r>
            <a:r>
              <a:rPr sz="1800" b="1" spc="0" dirty="0">
                <a:latin typeface="Arial"/>
                <a:cs typeface="Arial"/>
              </a:rPr>
              <a:t>tru</a:t>
            </a:r>
            <a:r>
              <a:rPr sz="1800" b="1" spc="-4" dirty="0">
                <a:latin typeface="Arial"/>
                <a:cs typeface="Arial"/>
              </a:rPr>
              <a:t>c</a:t>
            </a:r>
            <a:r>
              <a:rPr sz="1800" b="1" spc="0" dirty="0"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85460" y="2895599"/>
            <a:ext cx="2651760" cy="522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9767">
              <a:lnSpc>
                <a:spcPts val="2060"/>
              </a:lnSpc>
              <a:spcBef>
                <a:spcPts val="103"/>
              </a:spcBef>
            </a:pPr>
            <a:r>
              <a:rPr sz="2700" b="1" spc="-4" baseline="-1610" dirty="0">
                <a:latin typeface="Arial"/>
                <a:cs typeface="Arial"/>
              </a:rPr>
              <a:t>Da</a:t>
            </a:r>
            <a:r>
              <a:rPr sz="2700" b="1" spc="4" baseline="-1610" dirty="0">
                <a:latin typeface="Arial"/>
                <a:cs typeface="Arial"/>
              </a:rPr>
              <a:t>t</a:t>
            </a:r>
            <a:r>
              <a:rPr sz="2700" b="1" spc="-4" baseline="-1610" dirty="0">
                <a:latin typeface="Arial"/>
                <a:cs typeface="Arial"/>
              </a:rPr>
              <a:t>a</a:t>
            </a:r>
            <a:r>
              <a:rPr sz="2700" b="1" spc="4" baseline="-1610" dirty="0">
                <a:latin typeface="Arial"/>
                <a:cs typeface="Arial"/>
              </a:rPr>
              <a:t>b</a:t>
            </a:r>
            <a:r>
              <a:rPr sz="2700" b="1" spc="-4" baseline="-1610" dirty="0">
                <a:latin typeface="Arial"/>
                <a:cs typeface="Arial"/>
              </a:rPr>
              <a:t>a</a:t>
            </a:r>
            <a:r>
              <a:rPr sz="2700" b="1" spc="4" baseline="-1610" dirty="0">
                <a:latin typeface="Arial"/>
                <a:cs typeface="Arial"/>
              </a:rPr>
              <a:t>s</a:t>
            </a:r>
            <a:r>
              <a:rPr sz="2700" b="1" spc="0" baseline="-1610" dirty="0">
                <a:latin typeface="Arial"/>
                <a:cs typeface="Arial"/>
              </a:rPr>
              <a:t>e </a:t>
            </a:r>
            <a:r>
              <a:rPr sz="2700" b="1" spc="4" baseline="-1610" dirty="0">
                <a:latin typeface="Arial"/>
                <a:cs typeface="Arial"/>
              </a:rPr>
              <a:t>S</a:t>
            </a:r>
            <a:r>
              <a:rPr sz="2700" b="1" spc="-4" baseline="-1610" dirty="0">
                <a:latin typeface="Arial"/>
                <a:cs typeface="Arial"/>
              </a:rPr>
              <a:t>e</a:t>
            </a:r>
            <a:r>
              <a:rPr sz="2700" b="1" spc="4" baseline="-1610" dirty="0">
                <a:latin typeface="Arial"/>
                <a:cs typeface="Arial"/>
              </a:rPr>
              <a:t>r</a:t>
            </a:r>
            <a:r>
              <a:rPr sz="2700" b="1" spc="-14" baseline="-1610" dirty="0">
                <a:latin typeface="Arial"/>
                <a:cs typeface="Arial"/>
              </a:rPr>
              <a:t>v</a:t>
            </a:r>
            <a:r>
              <a:rPr sz="2700" b="1" spc="4" baseline="-1610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85460" y="3418331"/>
            <a:ext cx="2651760" cy="441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85460" y="3462527"/>
            <a:ext cx="2651760" cy="522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 marL="271272">
              <a:lnSpc>
                <a:spcPct val="95825"/>
              </a:lnSpc>
            </a:pPr>
            <a:r>
              <a:rPr sz="1800" b="1" spc="-29" dirty="0">
                <a:latin typeface="Arial"/>
                <a:cs typeface="Arial"/>
              </a:rPr>
              <a:t>A</a:t>
            </a:r>
            <a:r>
              <a:rPr sz="1800" b="1" spc="14" dirty="0">
                <a:latin typeface="Arial"/>
                <a:cs typeface="Arial"/>
              </a:rPr>
              <a:t>n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14" dirty="0">
                <a:latin typeface="Arial"/>
                <a:cs typeface="Arial"/>
              </a:rPr>
              <a:t>n</a:t>
            </a:r>
            <a:r>
              <a:rPr sz="1800" b="1" spc="-14" dirty="0">
                <a:latin typeface="Arial"/>
                <a:cs typeface="Arial"/>
              </a:rPr>
              <a:t>y</a:t>
            </a:r>
            <a:r>
              <a:rPr sz="1800" b="1" spc="-4" dirty="0">
                <a:latin typeface="Arial"/>
                <a:cs typeface="Arial"/>
              </a:rPr>
              <a:t>m</a:t>
            </a:r>
            <a:r>
              <a:rPr sz="1800" b="1" spc="4" dirty="0">
                <a:latin typeface="Arial"/>
                <a:cs typeface="Arial"/>
              </a:rPr>
              <a:t>ou</a:t>
            </a:r>
            <a:r>
              <a:rPr sz="1800" b="1" spc="0" dirty="0">
                <a:latin typeface="Arial"/>
                <a:cs typeface="Arial"/>
              </a:rPr>
              <a:t>s </a:t>
            </a:r>
            <a:r>
              <a:rPr sz="1800" b="1" spc="4" dirty="0">
                <a:latin typeface="Arial"/>
                <a:cs typeface="Arial"/>
              </a:rPr>
              <a:t>blo</a:t>
            </a:r>
            <a:r>
              <a:rPr sz="1800" b="1" spc="-4" dirty="0">
                <a:latin typeface="Arial"/>
                <a:cs typeface="Arial"/>
              </a:rPr>
              <a:t>ck</a:t>
            </a:r>
            <a:r>
              <a:rPr sz="1800" b="1" spc="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85460" y="3985259"/>
            <a:ext cx="2651760" cy="45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85460" y="4030979"/>
            <a:ext cx="2651760" cy="522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0755" marR="124034" indent="-647687">
              <a:lnSpc>
                <a:spcPts val="2060"/>
              </a:lnSpc>
              <a:spcBef>
                <a:spcPts val="123"/>
              </a:spcBef>
            </a:pPr>
            <a:r>
              <a:rPr sz="1800" b="1" spc="0" dirty="0">
                <a:latin typeface="Arial"/>
                <a:cs typeface="Arial"/>
              </a:rPr>
              <a:t>Stor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d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pro</a:t>
            </a:r>
            <a:r>
              <a:rPr sz="1800" b="1" spc="-4" dirty="0">
                <a:latin typeface="Arial"/>
                <a:cs typeface="Arial"/>
              </a:rPr>
              <a:t>ce</a:t>
            </a:r>
            <a:r>
              <a:rPr sz="1800" b="1" spc="0" dirty="0">
                <a:latin typeface="Arial"/>
                <a:cs typeface="Arial"/>
              </a:rPr>
              <a:t>dur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s or </a:t>
            </a:r>
            <a:r>
              <a:rPr sz="1800" b="1" spc="4" dirty="0">
                <a:latin typeface="Arial"/>
                <a:cs typeface="Arial"/>
              </a:rPr>
              <a:t>fun</a:t>
            </a:r>
            <a:r>
              <a:rPr sz="1800" b="1" spc="-4" dirty="0">
                <a:latin typeface="Arial"/>
                <a:cs typeface="Arial"/>
              </a:rPr>
              <a:t>c</a:t>
            </a:r>
            <a:r>
              <a:rPr sz="1800" b="1" spc="4" dirty="0">
                <a:latin typeface="Arial"/>
                <a:cs typeface="Arial"/>
              </a:rPr>
              <a:t>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85460" y="4553711"/>
            <a:ext cx="2651760" cy="45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85460" y="4599431"/>
            <a:ext cx="2651760" cy="521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5"/>
              </a:spcBef>
            </a:pPr>
            <a:endParaRPr sz="1000"/>
          </a:p>
          <a:p>
            <a:pPr marL="409955">
              <a:lnSpc>
                <a:spcPct val="95825"/>
              </a:lnSpc>
            </a:pPr>
            <a:r>
              <a:rPr sz="1800" b="1" spc="-4" dirty="0">
                <a:latin typeface="Arial"/>
                <a:cs typeface="Arial"/>
              </a:rPr>
              <a:t>St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-4" dirty="0">
                <a:latin typeface="Arial"/>
                <a:cs typeface="Arial"/>
              </a:rPr>
              <a:t>re</a:t>
            </a:r>
            <a:r>
              <a:rPr sz="1800" b="1" spc="0" dirty="0">
                <a:latin typeface="Arial"/>
                <a:cs typeface="Arial"/>
              </a:rPr>
              <a:t>d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p</a:t>
            </a:r>
            <a:r>
              <a:rPr sz="1800" b="1" spc="-4" dirty="0">
                <a:latin typeface="Arial"/>
                <a:cs typeface="Arial"/>
              </a:rPr>
              <a:t>ack</a:t>
            </a:r>
            <a:r>
              <a:rPr sz="1800" b="1" spc="4" dirty="0">
                <a:latin typeface="Arial"/>
                <a:cs typeface="Arial"/>
              </a:rPr>
              <a:t>ag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85460" y="5120639"/>
            <a:ext cx="2651760" cy="47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85460" y="5167883"/>
            <a:ext cx="2651760" cy="521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5"/>
              </a:spcBef>
            </a:pPr>
            <a:endParaRPr sz="1000"/>
          </a:p>
          <a:p>
            <a:pPr marL="361188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D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b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se trigg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85460" y="5689091"/>
            <a:ext cx="2651760" cy="47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85460" y="5736335"/>
            <a:ext cx="2651760" cy="521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5"/>
              </a:spcBef>
            </a:pPr>
            <a:endParaRPr sz="1000"/>
          </a:p>
          <a:p>
            <a:pPr marL="640080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Object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-14" dirty="0">
                <a:latin typeface="Arial"/>
                <a:cs typeface="Arial"/>
              </a:rPr>
              <a:t>y</a:t>
            </a:r>
            <a:r>
              <a:rPr sz="1800" b="1" spc="0" dirty="0">
                <a:latin typeface="Arial"/>
                <a:cs typeface="Arial"/>
              </a:rPr>
              <a:t>pes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2898648"/>
            <a:ext cx="2653283" cy="5227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47"/>
              </a:spcBef>
            </a:pPr>
            <a:endParaRPr sz="1000"/>
          </a:p>
          <a:p>
            <a:pPr marL="385571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Tools C</a:t>
            </a:r>
            <a:r>
              <a:rPr sz="1800" b="1" spc="-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n</a:t>
            </a:r>
            <a:r>
              <a:rPr sz="1800" b="1" spc="-4" dirty="0">
                <a:latin typeface="Arial"/>
                <a:cs typeface="Arial"/>
              </a:rPr>
              <a:t>s</a:t>
            </a:r>
            <a:r>
              <a:rPr sz="1800" b="1" spc="0" dirty="0">
                <a:latin typeface="Arial"/>
                <a:cs typeface="Arial"/>
              </a:rPr>
              <a:t>tru</a:t>
            </a:r>
            <a:r>
              <a:rPr sz="1800" b="1" spc="-4" dirty="0">
                <a:latin typeface="Arial"/>
                <a:cs typeface="Arial"/>
              </a:rPr>
              <a:t>c</a:t>
            </a:r>
            <a:r>
              <a:rPr sz="1800" b="1" spc="0" dirty="0"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3421379"/>
            <a:ext cx="2653283" cy="44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4400" y="3465576"/>
            <a:ext cx="2653283" cy="522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 marL="271271">
              <a:lnSpc>
                <a:spcPct val="95825"/>
              </a:lnSpc>
            </a:pPr>
            <a:r>
              <a:rPr sz="1800" b="1" spc="-29" dirty="0">
                <a:latin typeface="Arial"/>
                <a:cs typeface="Arial"/>
              </a:rPr>
              <a:t>A</a:t>
            </a:r>
            <a:r>
              <a:rPr sz="1800" b="1" spc="14" dirty="0">
                <a:latin typeface="Arial"/>
                <a:cs typeface="Arial"/>
              </a:rPr>
              <a:t>n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14" dirty="0">
                <a:latin typeface="Arial"/>
                <a:cs typeface="Arial"/>
              </a:rPr>
              <a:t>n</a:t>
            </a:r>
            <a:r>
              <a:rPr sz="1800" b="1" spc="-14" dirty="0">
                <a:latin typeface="Arial"/>
                <a:cs typeface="Arial"/>
              </a:rPr>
              <a:t>y</a:t>
            </a:r>
            <a:r>
              <a:rPr sz="1800" b="1" spc="-4" dirty="0">
                <a:latin typeface="Arial"/>
                <a:cs typeface="Arial"/>
              </a:rPr>
              <a:t>m</a:t>
            </a:r>
            <a:r>
              <a:rPr sz="1800" b="1" spc="4" dirty="0">
                <a:latin typeface="Arial"/>
                <a:cs typeface="Arial"/>
              </a:rPr>
              <a:t>ou</a:t>
            </a:r>
            <a:r>
              <a:rPr sz="1800" b="1" spc="0" dirty="0">
                <a:latin typeface="Arial"/>
                <a:cs typeface="Arial"/>
              </a:rPr>
              <a:t>s </a:t>
            </a:r>
            <a:r>
              <a:rPr sz="1800" b="1" spc="4" dirty="0">
                <a:latin typeface="Arial"/>
                <a:cs typeface="Arial"/>
              </a:rPr>
              <a:t>blo</a:t>
            </a:r>
            <a:r>
              <a:rPr sz="1800" b="1" spc="-4" dirty="0">
                <a:latin typeface="Arial"/>
                <a:cs typeface="Arial"/>
              </a:rPr>
              <a:t>ck</a:t>
            </a:r>
            <a:r>
              <a:rPr sz="1800" b="1" spc="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3988308"/>
            <a:ext cx="2653283" cy="45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4400" y="4034028"/>
            <a:ext cx="2653283" cy="522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4476" marR="11882" indent="-614184">
              <a:lnSpc>
                <a:spcPts val="2050"/>
              </a:lnSpc>
              <a:spcBef>
                <a:spcPts val="142"/>
              </a:spcBef>
            </a:pPr>
            <a:r>
              <a:rPr sz="1800" b="1" spc="-29" dirty="0">
                <a:latin typeface="Arial"/>
                <a:cs typeface="Arial"/>
              </a:rPr>
              <a:t>A</a:t>
            </a:r>
            <a:r>
              <a:rPr sz="1800" b="1" spc="14" dirty="0">
                <a:latin typeface="Arial"/>
                <a:cs typeface="Arial"/>
              </a:rPr>
              <a:t>p</a:t>
            </a:r>
            <a:r>
              <a:rPr sz="1800" b="1" spc="4" dirty="0">
                <a:latin typeface="Arial"/>
                <a:cs typeface="Arial"/>
              </a:rPr>
              <a:t>pli</a:t>
            </a:r>
            <a:r>
              <a:rPr sz="1800" b="1" spc="-4" dirty="0">
                <a:latin typeface="Arial"/>
                <a:cs typeface="Arial"/>
              </a:rPr>
              <a:t>ca</a:t>
            </a: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io</a:t>
            </a:r>
            <a:r>
              <a:rPr sz="1800" b="1" spc="0" dirty="0">
                <a:latin typeface="Arial"/>
                <a:cs typeface="Arial"/>
              </a:rPr>
              <a:t>n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p</a:t>
            </a:r>
            <a:r>
              <a:rPr sz="1800" b="1" spc="-14" dirty="0">
                <a:latin typeface="Arial"/>
                <a:cs typeface="Arial"/>
              </a:rPr>
              <a:t>r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-4" dirty="0">
                <a:latin typeface="Arial"/>
                <a:cs typeface="Arial"/>
              </a:rPr>
              <a:t>ce</a:t>
            </a:r>
            <a:r>
              <a:rPr sz="1800" b="1" spc="4" dirty="0">
                <a:latin typeface="Arial"/>
                <a:cs typeface="Arial"/>
              </a:rPr>
              <a:t>dur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s 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r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fun</a:t>
            </a:r>
            <a:r>
              <a:rPr sz="1800" b="1" spc="-4" dirty="0">
                <a:latin typeface="Arial"/>
                <a:cs typeface="Arial"/>
              </a:rPr>
              <a:t>c</a:t>
            </a:r>
            <a:r>
              <a:rPr sz="1800" b="1" spc="4" dirty="0">
                <a:latin typeface="Arial"/>
                <a:cs typeface="Arial"/>
              </a:rPr>
              <a:t>ti</a:t>
            </a:r>
            <a:r>
              <a:rPr sz="1800" b="1" spc="-9" dirty="0">
                <a:latin typeface="Arial"/>
                <a:cs typeface="Arial"/>
              </a:rPr>
              <a:t>o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4556760"/>
            <a:ext cx="2653283" cy="45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4400" y="4602480"/>
            <a:ext cx="2653283" cy="522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5"/>
              </a:spcBef>
            </a:pPr>
            <a:endParaRPr sz="1000"/>
          </a:p>
          <a:p>
            <a:pPr marL="150875">
              <a:lnSpc>
                <a:spcPct val="95825"/>
              </a:lnSpc>
            </a:pPr>
            <a:r>
              <a:rPr sz="1800" b="1" spc="-29" dirty="0">
                <a:latin typeface="Arial"/>
                <a:cs typeface="Arial"/>
              </a:rPr>
              <a:t>A</a:t>
            </a:r>
            <a:r>
              <a:rPr sz="1800" b="1" spc="14" dirty="0">
                <a:latin typeface="Arial"/>
                <a:cs typeface="Arial"/>
              </a:rPr>
              <a:t>p</a:t>
            </a:r>
            <a:r>
              <a:rPr sz="1800" b="1" spc="4" dirty="0">
                <a:latin typeface="Arial"/>
                <a:cs typeface="Arial"/>
              </a:rPr>
              <a:t>p</a:t>
            </a:r>
            <a:r>
              <a:rPr sz="1800" b="1" spc="-4" dirty="0">
                <a:latin typeface="Arial"/>
                <a:cs typeface="Arial"/>
              </a:rPr>
              <a:t>licati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n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-4" dirty="0">
                <a:latin typeface="Arial"/>
                <a:cs typeface="Arial"/>
              </a:rPr>
              <a:t>packa</a:t>
            </a:r>
            <a:r>
              <a:rPr sz="1800" b="1" spc="4" dirty="0">
                <a:latin typeface="Arial"/>
                <a:cs typeface="Arial"/>
              </a:rPr>
              <a:t>ge</a:t>
            </a:r>
            <a:r>
              <a:rPr sz="1800" b="1" spc="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5125212"/>
            <a:ext cx="2653283" cy="45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4400" y="5170932"/>
            <a:ext cx="2653283" cy="521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5"/>
              </a:spcBef>
            </a:pPr>
            <a:endParaRPr sz="1000"/>
          </a:p>
          <a:p>
            <a:pPr marL="248411">
              <a:lnSpc>
                <a:spcPct val="95825"/>
              </a:lnSpc>
            </a:pPr>
            <a:r>
              <a:rPr sz="1800" b="1" spc="-29" dirty="0">
                <a:latin typeface="Arial"/>
                <a:cs typeface="Arial"/>
              </a:rPr>
              <a:t>A</a:t>
            </a:r>
            <a:r>
              <a:rPr sz="1800" b="1" spc="14" dirty="0">
                <a:latin typeface="Arial"/>
                <a:cs typeface="Arial"/>
              </a:rPr>
              <a:t>p</a:t>
            </a:r>
            <a:r>
              <a:rPr sz="1800" b="1" spc="0" dirty="0">
                <a:latin typeface="Arial"/>
                <a:cs typeface="Arial"/>
              </a:rPr>
              <a:t>pli</a:t>
            </a:r>
            <a:r>
              <a:rPr sz="1800" b="1" spc="-4" dirty="0">
                <a:latin typeface="Arial"/>
                <a:cs typeface="Arial"/>
              </a:rPr>
              <a:t>ca</a:t>
            </a:r>
            <a:r>
              <a:rPr sz="1800" b="1" spc="0" dirty="0">
                <a:latin typeface="Arial"/>
                <a:cs typeface="Arial"/>
              </a:rPr>
              <a:t>tion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tr</a:t>
            </a:r>
            <a:r>
              <a:rPr sz="1800" b="1" spc="-9" dirty="0">
                <a:latin typeface="Arial"/>
                <a:cs typeface="Arial"/>
              </a:rPr>
              <a:t>i</a:t>
            </a:r>
            <a:r>
              <a:rPr sz="1800" b="1" spc="0" dirty="0">
                <a:latin typeface="Arial"/>
                <a:cs typeface="Arial"/>
              </a:rPr>
              <a:t>gg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5692140"/>
            <a:ext cx="2653283" cy="47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914400" y="5739384"/>
            <a:ext cx="2653283" cy="521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5"/>
              </a:spcBef>
            </a:pPr>
            <a:endParaRPr sz="1000"/>
          </a:p>
          <a:p>
            <a:pPr marL="641603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Object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-14" dirty="0">
                <a:latin typeface="Arial"/>
                <a:cs typeface="Arial"/>
              </a:rPr>
              <a:t>y</a:t>
            </a:r>
            <a:r>
              <a:rPr sz="1800" b="1" spc="0" dirty="0">
                <a:latin typeface="Arial"/>
                <a:cs typeface="Arial"/>
              </a:rPr>
              <a:t>pes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0600" y="4343399"/>
            <a:ext cx="7162800" cy="1859280"/>
          </a:xfrm>
          <a:custGeom>
            <a:avLst/>
            <a:gdLst/>
            <a:ahLst/>
            <a:cxnLst/>
            <a:rect l="l" t="t" r="r" b="b"/>
            <a:pathLst>
              <a:path w="7162800" h="1859280">
                <a:moveTo>
                  <a:pt x="7162800" y="0"/>
                </a:moveTo>
                <a:lnTo>
                  <a:pt x="0" y="0"/>
                </a:lnTo>
                <a:lnTo>
                  <a:pt x="0" y="1859280"/>
                </a:lnTo>
                <a:lnTo>
                  <a:pt x="7162800" y="1859280"/>
                </a:lnTo>
                <a:lnTo>
                  <a:pt x="716280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0600" y="4343399"/>
            <a:ext cx="7162800" cy="1859280"/>
          </a:xfrm>
          <a:custGeom>
            <a:avLst/>
            <a:gdLst/>
            <a:ahLst/>
            <a:cxnLst/>
            <a:rect l="l" t="t" r="r" b="b"/>
            <a:pathLst>
              <a:path w="7162800" h="1859280">
                <a:moveTo>
                  <a:pt x="7162800" y="1859280"/>
                </a:moveTo>
                <a:lnTo>
                  <a:pt x="7162800" y="0"/>
                </a:lnTo>
                <a:lnTo>
                  <a:pt x="0" y="0"/>
                </a:lnTo>
                <a:lnTo>
                  <a:pt x="0" y="1859280"/>
                </a:lnTo>
                <a:lnTo>
                  <a:pt x="7162800" y="185928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19200" y="5356859"/>
            <a:ext cx="6835140" cy="469392"/>
          </a:xfrm>
          <a:custGeom>
            <a:avLst/>
            <a:gdLst/>
            <a:ahLst/>
            <a:cxnLst/>
            <a:rect l="l" t="t" r="r" b="b"/>
            <a:pathLst>
              <a:path w="6835140" h="469392">
                <a:moveTo>
                  <a:pt x="6835140" y="0"/>
                </a:moveTo>
                <a:lnTo>
                  <a:pt x="0" y="0"/>
                </a:lnTo>
                <a:lnTo>
                  <a:pt x="0" y="469392"/>
                </a:lnTo>
                <a:lnTo>
                  <a:pt x="6835140" y="469391"/>
                </a:lnTo>
                <a:lnTo>
                  <a:pt x="6835140" y="0"/>
                </a:lnTo>
                <a:close/>
              </a:path>
            </a:pathLst>
          </a:custGeom>
          <a:solidFill>
            <a:srgbClr val="CB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19200" y="5356859"/>
            <a:ext cx="6835140" cy="469392"/>
          </a:xfrm>
          <a:custGeom>
            <a:avLst/>
            <a:gdLst/>
            <a:ahLst/>
            <a:cxnLst/>
            <a:rect l="l" t="t" r="r" b="b"/>
            <a:pathLst>
              <a:path w="6835140" h="469392">
                <a:moveTo>
                  <a:pt x="6835140" y="469391"/>
                </a:moveTo>
                <a:lnTo>
                  <a:pt x="6835140" y="0"/>
                </a:lnTo>
                <a:lnTo>
                  <a:pt x="0" y="0"/>
                </a:lnTo>
                <a:lnTo>
                  <a:pt x="0" y="469392"/>
                </a:lnTo>
                <a:lnTo>
                  <a:pt x="6835140" y="46939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8388" y="5558028"/>
            <a:ext cx="291084" cy="0"/>
          </a:xfrm>
          <a:custGeom>
            <a:avLst/>
            <a:gdLst/>
            <a:ahLst/>
            <a:cxnLst/>
            <a:rect l="l" t="t" r="r" b="b"/>
            <a:pathLst>
              <a:path w="291084">
                <a:moveTo>
                  <a:pt x="0" y="0"/>
                </a:moveTo>
                <a:lnTo>
                  <a:pt x="29108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6424" y="5512308"/>
            <a:ext cx="94487" cy="92963"/>
          </a:xfrm>
          <a:custGeom>
            <a:avLst/>
            <a:gdLst/>
            <a:ahLst/>
            <a:cxnLst/>
            <a:rect l="l" t="t" r="r" b="b"/>
            <a:pathLst>
              <a:path w="94487" h="92963">
                <a:moveTo>
                  <a:pt x="0" y="92963"/>
                </a:moveTo>
                <a:lnTo>
                  <a:pt x="94487" y="47243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57955" y="5366004"/>
            <a:ext cx="0" cy="473963"/>
          </a:xfrm>
          <a:custGeom>
            <a:avLst/>
            <a:gdLst/>
            <a:ahLst/>
            <a:cxnLst/>
            <a:rect l="l" t="t" r="r" b="b"/>
            <a:pathLst>
              <a:path h="473963">
                <a:moveTo>
                  <a:pt x="0" y="0"/>
                </a:moveTo>
                <a:lnTo>
                  <a:pt x="0" y="47396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70448" y="5372099"/>
            <a:ext cx="0" cy="467867"/>
          </a:xfrm>
          <a:custGeom>
            <a:avLst/>
            <a:gdLst/>
            <a:ahLst/>
            <a:cxnLst/>
            <a:rect l="l" t="t" r="r" b="b"/>
            <a:pathLst>
              <a:path h="467867">
                <a:moveTo>
                  <a:pt x="0" y="0"/>
                </a:moveTo>
                <a:lnTo>
                  <a:pt x="0" y="46786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90600" y="1981199"/>
            <a:ext cx="7162800" cy="1478280"/>
          </a:xfrm>
          <a:custGeom>
            <a:avLst/>
            <a:gdLst/>
            <a:ahLst/>
            <a:cxnLst/>
            <a:rect l="l" t="t" r="r" b="b"/>
            <a:pathLst>
              <a:path w="7162800" h="1478280">
                <a:moveTo>
                  <a:pt x="7162800" y="0"/>
                </a:moveTo>
                <a:lnTo>
                  <a:pt x="0" y="0"/>
                </a:lnTo>
                <a:lnTo>
                  <a:pt x="0" y="1478280"/>
                </a:lnTo>
                <a:lnTo>
                  <a:pt x="7162800" y="1478279"/>
                </a:lnTo>
                <a:lnTo>
                  <a:pt x="716280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90600" y="1981199"/>
            <a:ext cx="7162800" cy="1478280"/>
          </a:xfrm>
          <a:custGeom>
            <a:avLst/>
            <a:gdLst/>
            <a:ahLst/>
            <a:cxnLst/>
            <a:rect l="l" t="t" r="r" b="b"/>
            <a:pathLst>
              <a:path w="7162800" h="1478280">
                <a:moveTo>
                  <a:pt x="7162800" y="1478279"/>
                </a:moveTo>
                <a:lnTo>
                  <a:pt x="7162800" y="0"/>
                </a:lnTo>
                <a:lnTo>
                  <a:pt x="0" y="0"/>
                </a:lnTo>
                <a:lnTo>
                  <a:pt x="0" y="1478280"/>
                </a:lnTo>
                <a:lnTo>
                  <a:pt x="7162800" y="147827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19200" y="2613659"/>
            <a:ext cx="6835140" cy="469392"/>
          </a:xfrm>
          <a:custGeom>
            <a:avLst/>
            <a:gdLst/>
            <a:ahLst/>
            <a:cxnLst/>
            <a:rect l="l" t="t" r="r" b="b"/>
            <a:pathLst>
              <a:path w="6835140" h="469392">
                <a:moveTo>
                  <a:pt x="6835140" y="0"/>
                </a:moveTo>
                <a:lnTo>
                  <a:pt x="0" y="0"/>
                </a:lnTo>
                <a:lnTo>
                  <a:pt x="0" y="469392"/>
                </a:lnTo>
                <a:lnTo>
                  <a:pt x="6835140" y="469391"/>
                </a:lnTo>
                <a:lnTo>
                  <a:pt x="6835140" y="0"/>
                </a:lnTo>
                <a:close/>
              </a:path>
            </a:pathLst>
          </a:custGeom>
          <a:solidFill>
            <a:srgbClr val="CB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19200" y="2613659"/>
            <a:ext cx="6835140" cy="469392"/>
          </a:xfrm>
          <a:custGeom>
            <a:avLst/>
            <a:gdLst/>
            <a:ahLst/>
            <a:cxnLst/>
            <a:rect l="l" t="t" r="r" b="b"/>
            <a:pathLst>
              <a:path w="6835140" h="469392">
                <a:moveTo>
                  <a:pt x="6835140" y="469391"/>
                </a:moveTo>
                <a:lnTo>
                  <a:pt x="6835140" y="0"/>
                </a:lnTo>
                <a:lnTo>
                  <a:pt x="0" y="0"/>
                </a:lnTo>
                <a:lnTo>
                  <a:pt x="0" y="469392"/>
                </a:lnTo>
                <a:lnTo>
                  <a:pt x="6835140" y="46939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8388" y="2814828"/>
            <a:ext cx="291084" cy="0"/>
          </a:xfrm>
          <a:custGeom>
            <a:avLst/>
            <a:gdLst/>
            <a:ahLst/>
            <a:cxnLst/>
            <a:rect l="l" t="t" r="r" b="b"/>
            <a:pathLst>
              <a:path w="291084">
                <a:moveTo>
                  <a:pt x="0" y="0"/>
                </a:moveTo>
                <a:lnTo>
                  <a:pt x="29108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06424" y="2769107"/>
            <a:ext cx="94488" cy="92964"/>
          </a:xfrm>
          <a:custGeom>
            <a:avLst/>
            <a:gdLst/>
            <a:ahLst/>
            <a:cxnLst/>
            <a:rect l="l" t="t" r="r" b="b"/>
            <a:pathLst>
              <a:path w="94488" h="92964">
                <a:moveTo>
                  <a:pt x="0" y="92964"/>
                </a:moveTo>
                <a:lnTo>
                  <a:pt x="94488" y="47244"/>
                </a:lnTo>
                <a:lnTo>
                  <a:pt x="0" y="0"/>
                </a:lnTo>
                <a:lnTo>
                  <a:pt x="0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57955" y="2622804"/>
            <a:ext cx="0" cy="473963"/>
          </a:xfrm>
          <a:custGeom>
            <a:avLst/>
            <a:gdLst/>
            <a:ahLst/>
            <a:cxnLst/>
            <a:rect l="l" t="t" r="r" b="b"/>
            <a:pathLst>
              <a:path h="473963">
                <a:moveTo>
                  <a:pt x="0" y="0"/>
                </a:moveTo>
                <a:lnTo>
                  <a:pt x="0" y="47396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70448" y="2628900"/>
            <a:ext cx="0" cy="467867"/>
          </a:xfrm>
          <a:custGeom>
            <a:avLst/>
            <a:gdLst/>
            <a:ahLst/>
            <a:cxnLst/>
            <a:rect l="l" t="t" r="r" b="b"/>
            <a:pathLst>
              <a:path h="467867">
                <a:moveTo>
                  <a:pt x="0" y="0"/>
                </a:moveTo>
                <a:lnTo>
                  <a:pt x="0" y="46786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389124" y="592627"/>
            <a:ext cx="136256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PL/S</a:t>
            </a:r>
            <a:r>
              <a:rPr sz="2800" b="1" spc="9" dirty="0">
                <a:latin typeface="Arial"/>
                <a:cs typeface="Arial"/>
              </a:rPr>
              <a:t>Q</a:t>
            </a:r>
            <a:r>
              <a:rPr sz="2800" b="1" spc="0" dirty="0"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72384" y="592627"/>
            <a:ext cx="130376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Re</a:t>
            </a:r>
            <a:r>
              <a:rPr sz="2800" b="1" spc="14" dirty="0">
                <a:latin typeface="Arial"/>
                <a:cs typeface="Arial"/>
              </a:rPr>
              <a:t>c</a:t>
            </a:r>
            <a:r>
              <a:rPr sz="2800" b="1" spc="-4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rd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7339" y="592627"/>
            <a:ext cx="165946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Struc</a:t>
            </a:r>
            <a:r>
              <a:rPr sz="2800" b="1" spc="1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3808" y="3921829"/>
            <a:ext cx="130941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0864" y="4983319"/>
            <a:ext cx="128417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emp</a:t>
            </a:r>
            <a:r>
              <a:rPr sz="1600" b="1" spc="14" dirty="0">
                <a:latin typeface="Arial"/>
                <a:cs typeface="Arial"/>
              </a:rPr>
              <a:t>l</a:t>
            </a:r>
            <a:r>
              <a:rPr sz="1600" b="1" spc="19" dirty="0">
                <a:latin typeface="Arial"/>
                <a:cs typeface="Arial"/>
              </a:rPr>
              <a:t>o</a:t>
            </a:r>
            <a:r>
              <a:rPr sz="1600" b="1" spc="-25" dirty="0">
                <a:latin typeface="Arial"/>
                <a:cs typeface="Arial"/>
              </a:rPr>
              <a:t>y</a:t>
            </a:r>
            <a:r>
              <a:rPr sz="1600" b="1" spc="0" dirty="0">
                <a:latin typeface="Arial"/>
                <a:cs typeface="Arial"/>
              </a:rPr>
              <a:t>ee_id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14874" y="4983319"/>
            <a:ext cx="217794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9" dirty="0">
                <a:latin typeface="Arial"/>
                <a:cs typeface="Arial"/>
              </a:rPr>
              <a:t>n</a:t>
            </a:r>
            <a:r>
              <a:rPr sz="1600" b="1" spc="-4" dirty="0">
                <a:latin typeface="Arial"/>
                <a:cs typeface="Arial"/>
              </a:rPr>
              <a:t>u</a:t>
            </a:r>
            <a:r>
              <a:rPr sz="1600" b="1" spc="0" dirty="0">
                <a:latin typeface="Arial"/>
                <a:cs typeface="Arial"/>
              </a:rPr>
              <a:t>mbe</a:t>
            </a:r>
            <a:r>
              <a:rPr sz="1600" b="1" spc="14" dirty="0">
                <a:latin typeface="Arial"/>
                <a:cs typeface="Arial"/>
              </a:rPr>
              <a:t>r</a:t>
            </a:r>
            <a:r>
              <a:rPr sz="1600" b="1" spc="0" dirty="0">
                <a:latin typeface="Arial"/>
                <a:cs typeface="Arial"/>
              </a:rPr>
              <a:t>(</a:t>
            </a:r>
            <a:r>
              <a:rPr sz="1600" b="1" spc="9" dirty="0">
                <a:latin typeface="Arial"/>
                <a:cs typeface="Arial"/>
              </a:rPr>
              <a:t>6</a:t>
            </a:r>
            <a:r>
              <a:rPr sz="1600" b="1" spc="0" dirty="0">
                <a:latin typeface="Arial"/>
                <a:cs typeface="Arial"/>
              </a:rPr>
              <a:t>) </a:t>
            </a:r>
            <a:r>
              <a:rPr sz="1600" b="1" spc="101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last_n</a:t>
            </a:r>
            <a:r>
              <a:rPr sz="1600" b="1" spc="9" dirty="0">
                <a:latin typeface="Arial"/>
                <a:cs typeface="Arial"/>
              </a:rPr>
              <a:t>a</a:t>
            </a:r>
            <a:r>
              <a:rPr sz="1600" b="1" spc="-4" dirty="0">
                <a:latin typeface="Arial"/>
                <a:cs typeface="Arial"/>
              </a:rPr>
              <a:t>m</a:t>
            </a:r>
            <a:r>
              <a:rPr sz="1600" b="1" spc="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12448" y="4983319"/>
            <a:ext cx="126117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34" dirty="0">
                <a:latin typeface="Arial"/>
                <a:cs typeface="Arial"/>
              </a:rPr>
              <a:t>v</a:t>
            </a:r>
            <a:r>
              <a:rPr sz="1600" b="1" spc="9" dirty="0">
                <a:latin typeface="Arial"/>
                <a:cs typeface="Arial"/>
              </a:rPr>
              <a:t>a</a:t>
            </a:r>
            <a:r>
              <a:rPr sz="1600" b="1" spc="14" dirty="0">
                <a:latin typeface="Arial"/>
                <a:cs typeface="Arial"/>
              </a:rPr>
              <a:t>r</a:t>
            </a:r>
            <a:r>
              <a:rPr sz="1600" b="1" spc="0" dirty="0">
                <a:latin typeface="Arial"/>
                <a:cs typeface="Arial"/>
              </a:rPr>
              <a:t>char2(2</a:t>
            </a:r>
            <a:r>
              <a:rPr sz="1600" b="1" spc="9" dirty="0">
                <a:latin typeface="Arial"/>
                <a:cs typeface="Arial"/>
              </a:rPr>
              <a:t>5</a:t>
            </a:r>
            <a:r>
              <a:rPr sz="1600" b="1" spc="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94159" y="4983319"/>
            <a:ext cx="65392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job_</a:t>
            </a:r>
            <a:r>
              <a:rPr sz="1600" b="1" spc="14" dirty="0">
                <a:latin typeface="Arial"/>
                <a:cs typeface="Arial"/>
              </a:rPr>
              <a:t>i</a:t>
            </a:r>
            <a:r>
              <a:rPr sz="1600" b="1" spc="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09338" y="4983319"/>
            <a:ext cx="125892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25" dirty="0">
                <a:latin typeface="Arial"/>
                <a:cs typeface="Arial"/>
              </a:rPr>
              <a:t>v</a:t>
            </a:r>
            <a:r>
              <a:rPr sz="1600" b="1" spc="0" dirty="0">
                <a:latin typeface="Arial"/>
                <a:cs typeface="Arial"/>
              </a:rPr>
              <a:t>archar</a:t>
            </a:r>
            <a:r>
              <a:rPr sz="1600" b="1" spc="9" dirty="0">
                <a:latin typeface="Arial"/>
                <a:cs typeface="Arial"/>
              </a:rPr>
              <a:t>2</a:t>
            </a:r>
            <a:r>
              <a:rPr sz="1600" b="1" spc="0" dirty="0">
                <a:latin typeface="Arial"/>
                <a:cs typeface="Arial"/>
              </a:rPr>
              <a:t>(10)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9200" y="5356859"/>
            <a:ext cx="2238755" cy="469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3457955" y="5356859"/>
            <a:ext cx="2412492" cy="469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5870448" y="5356859"/>
            <a:ext cx="2183892" cy="469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818388" y="4343400"/>
            <a:ext cx="172212" cy="1214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90600" y="4343400"/>
            <a:ext cx="118872" cy="1214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109472" y="4343400"/>
            <a:ext cx="7043928" cy="1859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99656">
              <a:lnSpc>
                <a:spcPct val="95825"/>
              </a:lnSpc>
              <a:spcBef>
                <a:spcPts val="1223"/>
              </a:spcBef>
            </a:pPr>
            <a:r>
              <a:rPr sz="1800" b="1" spc="4" dirty="0">
                <a:latin typeface="Arial"/>
                <a:cs typeface="Arial"/>
              </a:rPr>
              <a:t>Fi</a:t>
            </a:r>
            <a:r>
              <a:rPr sz="1800" b="1" spc="0" dirty="0">
                <a:latin typeface="Arial"/>
                <a:cs typeface="Arial"/>
              </a:rPr>
              <a:t>el</a:t>
            </a:r>
            <a:r>
              <a:rPr sz="1800" b="1" spc="4" dirty="0">
                <a:latin typeface="Arial"/>
                <a:cs typeface="Arial"/>
              </a:rPr>
              <a:t>d</a:t>
            </a:r>
            <a:r>
              <a:rPr sz="1800" b="1" spc="0" dirty="0">
                <a:latin typeface="Arial"/>
                <a:cs typeface="Arial"/>
              </a:rPr>
              <a:t>1 (</a:t>
            </a:r>
            <a:r>
              <a:rPr sz="1800" b="1" spc="4" dirty="0">
                <a:latin typeface="Arial"/>
                <a:cs typeface="Arial"/>
              </a:rPr>
              <a:t>d</a:t>
            </a:r>
            <a:r>
              <a:rPr sz="1800" b="1" spc="0" dirty="0">
                <a:latin typeface="Arial"/>
                <a:cs typeface="Arial"/>
              </a:rPr>
              <a:t>ata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-14" dirty="0">
                <a:latin typeface="Arial"/>
                <a:cs typeface="Arial"/>
              </a:rPr>
              <a:t>y</a:t>
            </a:r>
            <a:r>
              <a:rPr sz="1800" b="1" spc="4" dirty="0">
                <a:latin typeface="Arial"/>
                <a:cs typeface="Arial"/>
              </a:rPr>
              <a:t>p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)        </a:t>
            </a:r>
            <a:r>
              <a:rPr sz="1800" b="1" spc="318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Fi</a:t>
            </a:r>
            <a:r>
              <a:rPr sz="1800" b="1" spc="0" dirty="0">
                <a:latin typeface="Arial"/>
                <a:cs typeface="Arial"/>
              </a:rPr>
              <a:t>el</a:t>
            </a:r>
            <a:r>
              <a:rPr sz="1800" b="1" spc="4" dirty="0">
                <a:latin typeface="Arial"/>
                <a:cs typeface="Arial"/>
              </a:rPr>
              <a:t>d</a:t>
            </a:r>
            <a:r>
              <a:rPr sz="1800" b="1" spc="0" dirty="0">
                <a:latin typeface="Arial"/>
                <a:cs typeface="Arial"/>
              </a:rPr>
              <a:t>2 (</a:t>
            </a:r>
            <a:r>
              <a:rPr sz="1800" b="1" spc="4" dirty="0">
                <a:latin typeface="Arial"/>
                <a:cs typeface="Arial"/>
              </a:rPr>
              <a:t>d</a:t>
            </a:r>
            <a:r>
              <a:rPr sz="1800" b="1" spc="0" dirty="0">
                <a:latin typeface="Arial"/>
                <a:cs typeface="Arial"/>
              </a:rPr>
              <a:t>ata t</a:t>
            </a:r>
            <a:r>
              <a:rPr sz="1800" b="1" spc="-14" dirty="0">
                <a:latin typeface="Arial"/>
                <a:cs typeface="Arial"/>
              </a:rPr>
              <a:t>y</a:t>
            </a:r>
            <a:r>
              <a:rPr sz="1800" b="1" spc="4" dirty="0">
                <a:latin typeface="Arial"/>
                <a:cs typeface="Arial"/>
              </a:rPr>
              <a:t>p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)     </a:t>
            </a:r>
            <a:r>
              <a:rPr sz="1800" b="1" spc="498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F</a:t>
            </a:r>
            <a:r>
              <a:rPr sz="1800" b="1" spc="0" dirty="0">
                <a:latin typeface="Arial"/>
                <a:cs typeface="Arial"/>
              </a:rPr>
              <a:t>iel</a:t>
            </a:r>
            <a:r>
              <a:rPr sz="1800" b="1" spc="4" dirty="0">
                <a:latin typeface="Arial"/>
                <a:cs typeface="Arial"/>
              </a:rPr>
              <a:t>d</a:t>
            </a:r>
            <a:r>
              <a:rPr sz="1800" b="1" spc="0" dirty="0">
                <a:latin typeface="Arial"/>
                <a:cs typeface="Arial"/>
              </a:rPr>
              <a:t>3 (</a:t>
            </a:r>
            <a:r>
              <a:rPr sz="1800" b="1" spc="4" dirty="0">
                <a:latin typeface="Arial"/>
                <a:cs typeface="Arial"/>
              </a:rPr>
              <a:t>d</a:t>
            </a:r>
            <a:r>
              <a:rPr sz="1800" b="1" spc="0" dirty="0">
                <a:latin typeface="Arial"/>
                <a:cs typeface="Arial"/>
              </a:rPr>
              <a:t>ata t</a:t>
            </a:r>
            <a:r>
              <a:rPr sz="1800" b="1" spc="-14" dirty="0">
                <a:latin typeface="Arial"/>
                <a:cs typeface="Arial"/>
              </a:rPr>
              <a:t>y</a:t>
            </a:r>
            <a:r>
              <a:rPr sz="1800" b="1" spc="4" dirty="0">
                <a:latin typeface="Arial"/>
                <a:cs typeface="Arial"/>
              </a:rPr>
              <a:t>p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042416">
              <a:lnSpc>
                <a:spcPct val="95825"/>
              </a:lnSpc>
              <a:spcBef>
                <a:spcPts val="4506"/>
              </a:spcBef>
            </a:pPr>
            <a:r>
              <a:rPr sz="1800" b="1" spc="0" dirty="0">
                <a:latin typeface="Arial"/>
                <a:cs typeface="Arial"/>
              </a:rPr>
              <a:t>100                            </a:t>
            </a:r>
            <a:r>
              <a:rPr sz="1800" b="1" spc="4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Ki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0" dirty="0">
                <a:latin typeface="Arial"/>
                <a:cs typeface="Arial"/>
              </a:rPr>
              <a:t>g                        </a:t>
            </a:r>
            <a:r>
              <a:rPr sz="1800" b="1" spc="59" dirty="0">
                <a:latin typeface="Arial"/>
                <a:cs typeface="Arial"/>
              </a:rPr>
              <a:t> </a:t>
            </a:r>
            <a:r>
              <a:rPr sz="1800" b="1" spc="-39" dirty="0">
                <a:latin typeface="Arial"/>
                <a:cs typeface="Arial"/>
              </a:rPr>
              <a:t>A</a:t>
            </a:r>
            <a:r>
              <a:rPr sz="1800" b="1" spc="9" dirty="0">
                <a:latin typeface="Arial"/>
                <a:cs typeface="Arial"/>
              </a:rPr>
              <a:t>D</a:t>
            </a:r>
            <a:r>
              <a:rPr sz="1800" b="1" spc="0" dirty="0">
                <a:latin typeface="Arial"/>
                <a:cs typeface="Arial"/>
              </a:rPr>
              <a:t>_PR</a:t>
            </a:r>
            <a:r>
              <a:rPr sz="1800" b="1" spc="9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388" y="5558028"/>
            <a:ext cx="172212" cy="644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990600" y="5558028"/>
            <a:ext cx="118872" cy="644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219200" y="2613659"/>
            <a:ext cx="2238755" cy="469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457955" y="2613659"/>
            <a:ext cx="2412492" cy="469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870448" y="2613659"/>
            <a:ext cx="2183892" cy="469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818388" y="1981199"/>
            <a:ext cx="172212" cy="833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90600" y="1981200"/>
            <a:ext cx="118872" cy="833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109472" y="1981200"/>
            <a:ext cx="7043928" cy="147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3"/>
              </a:spcBef>
            </a:pPr>
            <a:endParaRPr sz="700"/>
          </a:p>
          <a:p>
            <a:pPr marL="199656">
              <a:lnSpc>
                <a:spcPct val="95825"/>
              </a:lnSpc>
              <a:spcBef>
                <a:spcPts val="1000"/>
              </a:spcBef>
            </a:pPr>
            <a:r>
              <a:rPr sz="1800" b="1" spc="4" dirty="0">
                <a:latin typeface="Arial"/>
                <a:cs typeface="Arial"/>
              </a:rPr>
              <a:t>Fi</a:t>
            </a:r>
            <a:r>
              <a:rPr sz="1800" b="1" spc="0" dirty="0">
                <a:latin typeface="Arial"/>
                <a:cs typeface="Arial"/>
              </a:rPr>
              <a:t>el</a:t>
            </a:r>
            <a:r>
              <a:rPr sz="1800" b="1" spc="4" dirty="0">
                <a:latin typeface="Arial"/>
                <a:cs typeface="Arial"/>
              </a:rPr>
              <a:t>d</a:t>
            </a:r>
            <a:r>
              <a:rPr sz="1800" b="1" spc="0" dirty="0">
                <a:latin typeface="Arial"/>
                <a:cs typeface="Arial"/>
              </a:rPr>
              <a:t>1 (</a:t>
            </a:r>
            <a:r>
              <a:rPr sz="1800" b="1" spc="4" dirty="0">
                <a:latin typeface="Arial"/>
                <a:cs typeface="Arial"/>
              </a:rPr>
              <a:t>d</a:t>
            </a:r>
            <a:r>
              <a:rPr sz="1800" b="1" spc="0" dirty="0">
                <a:latin typeface="Arial"/>
                <a:cs typeface="Arial"/>
              </a:rPr>
              <a:t>ata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-14" dirty="0">
                <a:latin typeface="Arial"/>
                <a:cs typeface="Arial"/>
              </a:rPr>
              <a:t>y</a:t>
            </a:r>
            <a:r>
              <a:rPr sz="1800" b="1" spc="4" dirty="0">
                <a:latin typeface="Arial"/>
                <a:cs typeface="Arial"/>
              </a:rPr>
              <a:t>p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)        </a:t>
            </a:r>
            <a:r>
              <a:rPr sz="1800" b="1" spc="318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Fi</a:t>
            </a:r>
            <a:r>
              <a:rPr sz="1800" b="1" spc="0" dirty="0">
                <a:latin typeface="Arial"/>
                <a:cs typeface="Arial"/>
              </a:rPr>
              <a:t>el</a:t>
            </a:r>
            <a:r>
              <a:rPr sz="1800" b="1" spc="4" dirty="0">
                <a:latin typeface="Arial"/>
                <a:cs typeface="Arial"/>
              </a:rPr>
              <a:t>d</a:t>
            </a:r>
            <a:r>
              <a:rPr sz="1800" b="1" spc="0" dirty="0">
                <a:latin typeface="Arial"/>
                <a:cs typeface="Arial"/>
              </a:rPr>
              <a:t>2 (</a:t>
            </a:r>
            <a:r>
              <a:rPr sz="1800" b="1" spc="4" dirty="0">
                <a:latin typeface="Arial"/>
                <a:cs typeface="Arial"/>
              </a:rPr>
              <a:t>d</a:t>
            </a:r>
            <a:r>
              <a:rPr sz="1800" b="1" spc="0" dirty="0">
                <a:latin typeface="Arial"/>
                <a:cs typeface="Arial"/>
              </a:rPr>
              <a:t>ata t</a:t>
            </a:r>
            <a:r>
              <a:rPr sz="1800" b="1" spc="-14" dirty="0">
                <a:latin typeface="Arial"/>
                <a:cs typeface="Arial"/>
              </a:rPr>
              <a:t>y</a:t>
            </a:r>
            <a:r>
              <a:rPr sz="1800" b="1" spc="4" dirty="0">
                <a:latin typeface="Arial"/>
                <a:cs typeface="Arial"/>
              </a:rPr>
              <a:t>p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)     </a:t>
            </a:r>
            <a:r>
              <a:rPr sz="1800" b="1" spc="498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F</a:t>
            </a:r>
            <a:r>
              <a:rPr sz="1800" b="1" spc="0" dirty="0">
                <a:latin typeface="Arial"/>
                <a:cs typeface="Arial"/>
              </a:rPr>
              <a:t>iel</a:t>
            </a:r>
            <a:r>
              <a:rPr sz="1800" b="1" spc="4" dirty="0">
                <a:latin typeface="Arial"/>
                <a:cs typeface="Arial"/>
              </a:rPr>
              <a:t>d</a:t>
            </a:r>
            <a:r>
              <a:rPr sz="1800" b="1" spc="0" dirty="0">
                <a:latin typeface="Arial"/>
                <a:cs typeface="Arial"/>
              </a:rPr>
              <a:t>3 (</a:t>
            </a:r>
            <a:r>
              <a:rPr sz="1800" b="1" spc="4" dirty="0">
                <a:latin typeface="Arial"/>
                <a:cs typeface="Arial"/>
              </a:rPr>
              <a:t>d</a:t>
            </a:r>
            <a:r>
              <a:rPr sz="1800" b="1" spc="0" dirty="0">
                <a:latin typeface="Arial"/>
                <a:cs typeface="Arial"/>
              </a:rPr>
              <a:t>ata t</a:t>
            </a:r>
            <a:r>
              <a:rPr sz="1800" b="1" spc="-14" dirty="0">
                <a:latin typeface="Arial"/>
                <a:cs typeface="Arial"/>
              </a:rPr>
              <a:t>y</a:t>
            </a:r>
            <a:r>
              <a:rPr sz="1800" b="1" spc="4" dirty="0">
                <a:latin typeface="Arial"/>
                <a:cs typeface="Arial"/>
              </a:rPr>
              <a:t>p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388" y="2814828"/>
            <a:ext cx="172212" cy="644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90600" y="2814828"/>
            <a:ext cx="118872" cy="644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0600" y="4800599"/>
            <a:ext cx="7162800" cy="670560"/>
          </a:xfrm>
          <a:custGeom>
            <a:avLst/>
            <a:gdLst/>
            <a:ahLst/>
            <a:cxnLst/>
            <a:rect l="l" t="t" r="r" b="b"/>
            <a:pathLst>
              <a:path w="7162800" h="670560">
                <a:moveTo>
                  <a:pt x="7162800" y="0"/>
                </a:moveTo>
                <a:lnTo>
                  <a:pt x="0" y="0"/>
                </a:lnTo>
                <a:lnTo>
                  <a:pt x="0" y="670560"/>
                </a:lnTo>
                <a:lnTo>
                  <a:pt x="7162800" y="670560"/>
                </a:lnTo>
                <a:lnTo>
                  <a:pt x="7162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0600" y="4800599"/>
            <a:ext cx="7162800" cy="670560"/>
          </a:xfrm>
          <a:custGeom>
            <a:avLst/>
            <a:gdLst/>
            <a:ahLst/>
            <a:cxnLst/>
            <a:rect l="l" t="t" r="r" b="b"/>
            <a:pathLst>
              <a:path w="7162800" h="670560">
                <a:moveTo>
                  <a:pt x="7162800" y="670560"/>
                </a:moveTo>
                <a:lnTo>
                  <a:pt x="7162800" y="0"/>
                </a:lnTo>
                <a:lnTo>
                  <a:pt x="0" y="0"/>
                </a:lnTo>
                <a:lnTo>
                  <a:pt x="0" y="670560"/>
                </a:lnTo>
                <a:lnTo>
                  <a:pt x="7162800" y="67056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26284" y="566719"/>
            <a:ext cx="4094884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spc="4" baseline="3105" dirty="0">
                <a:latin typeface="Arial"/>
                <a:cs typeface="Arial"/>
              </a:rPr>
              <a:t>Th</a:t>
            </a:r>
            <a:r>
              <a:rPr sz="4200" b="1" spc="0" baseline="3105" dirty="0">
                <a:latin typeface="Arial"/>
                <a:cs typeface="Arial"/>
              </a:rPr>
              <a:t>e</a:t>
            </a:r>
            <a:r>
              <a:rPr sz="4200" b="1" spc="-49" baseline="3105" dirty="0">
                <a:latin typeface="Arial"/>
                <a:cs typeface="Arial"/>
              </a:rPr>
              <a:t> </a:t>
            </a:r>
            <a:r>
              <a:rPr sz="4200" b="1" spc="0" baseline="3152" dirty="0">
                <a:latin typeface="Courier New"/>
                <a:cs typeface="Courier New"/>
              </a:rPr>
              <a:t>%ROWTYPE</a:t>
            </a:r>
            <a:r>
              <a:rPr sz="4200" b="1" spc="-914" baseline="3152" dirty="0">
                <a:latin typeface="Courier New"/>
                <a:cs typeface="Courier New"/>
              </a:rPr>
              <a:t> </a:t>
            </a:r>
            <a:r>
              <a:rPr sz="4200" b="1" spc="0" baseline="3105" dirty="0">
                <a:latin typeface="Arial"/>
                <a:cs typeface="Arial"/>
              </a:rPr>
              <a:t>Attribute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7900" y="186138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5087" y="1861381"/>
            <a:ext cx="5822309" cy="1033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Declare</a:t>
            </a:r>
            <a:r>
              <a:rPr sz="2200" b="1" spc="-7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v</a:t>
            </a:r>
            <a:r>
              <a:rPr sz="2200" b="1" spc="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riable</a:t>
            </a:r>
            <a:r>
              <a:rPr sz="2200" b="1" spc="-8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ac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ordi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10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collect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columns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dat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base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table</a:t>
            </a:r>
            <a:r>
              <a:rPr sz="2200" b="1" spc="-3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or</a:t>
            </a:r>
            <a:r>
              <a:rPr sz="2200" b="1" spc="-2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vi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ts val="2680"/>
              </a:lnSpc>
              <a:spcBef>
                <a:spcPts val="604"/>
              </a:spcBef>
            </a:pPr>
            <a:r>
              <a:rPr sz="3300" b="1" spc="0" baseline="2635" dirty="0">
                <a:latin typeface="Arial"/>
                <a:cs typeface="Arial"/>
              </a:rPr>
              <a:t>Prefix</a:t>
            </a:r>
            <a:r>
              <a:rPr sz="3300" b="1" spc="-61" baseline="2635" dirty="0">
                <a:latin typeface="Arial"/>
                <a:cs typeface="Arial"/>
              </a:rPr>
              <a:t> </a:t>
            </a:r>
            <a:r>
              <a:rPr sz="3300" b="1" spc="0" baseline="2675" dirty="0">
                <a:latin typeface="Courier New"/>
                <a:cs typeface="Courier New"/>
              </a:rPr>
              <a:t>%</a:t>
            </a:r>
            <a:r>
              <a:rPr sz="3300" b="1" spc="14" baseline="2675" dirty="0">
                <a:latin typeface="Courier New"/>
                <a:cs typeface="Courier New"/>
              </a:rPr>
              <a:t>R</a:t>
            </a:r>
            <a:r>
              <a:rPr sz="3300" b="1" spc="0" baseline="2675" dirty="0">
                <a:latin typeface="Courier New"/>
                <a:cs typeface="Courier New"/>
              </a:rPr>
              <a:t>O</a:t>
            </a:r>
            <a:r>
              <a:rPr sz="3300" b="1" spc="14" baseline="2675" dirty="0">
                <a:latin typeface="Courier New"/>
                <a:cs typeface="Courier New"/>
              </a:rPr>
              <a:t>W</a:t>
            </a:r>
            <a:r>
              <a:rPr sz="3300" b="1" spc="0" baseline="2675" dirty="0">
                <a:latin typeface="Courier New"/>
                <a:cs typeface="Courier New"/>
              </a:rPr>
              <a:t>TY</a:t>
            </a:r>
            <a:r>
              <a:rPr sz="3300" b="1" spc="14" baseline="2675" dirty="0">
                <a:latin typeface="Courier New"/>
                <a:cs typeface="Courier New"/>
              </a:rPr>
              <a:t>P</a:t>
            </a:r>
            <a:r>
              <a:rPr sz="3300" b="1" spc="0" baseline="2675" dirty="0">
                <a:latin typeface="Courier New"/>
                <a:cs typeface="Courier New"/>
              </a:rPr>
              <a:t>E</a:t>
            </a:r>
            <a:r>
              <a:rPr sz="3300" b="1" spc="-704" baseline="2675" dirty="0">
                <a:latin typeface="Courier New"/>
                <a:cs typeface="Courier New"/>
              </a:rPr>
              <a:t> </a:t>
            </a:r>
            <a:r>
              <a:rPr sz="3300" b="1" spc="19" baseline="2635" dirty="0">
                <a:latin typeface="Arial"/>
                <a:cs typeface="Arial"/>
              </a:rPr>
              <a:t>w</a:t>
            </a:r>
            <a:r>
              <a:rPr sz="3300" b="1" spc="0" baseline="2635" dirty="0">
                <a:latin typeface="Arial"/>
                <a:cs typeface="Arial"/>
              </a:rPr>
              <a:t>i</a:t>
            </a:r>
            <a:r>
              <a:rPr sz="3300" b="1" spc="4" baseline="2635" dirty="0">
                <a:latin typeface="Arial"/>
                <a:cs typeface="Arial"/>
              </a:rPr>
              <a:t>t</a:t>
            </a:r>
            <a:r>
              <a:rPr sz="3300" b="1" spc="0" baseline="2635" dirty="0">
                <a:latin typeface="Arial"/>
                <a:cs typeface="Arial"/>
              </a:rPr>
              <a:t>h</a:t>
            </a:r>
            <a:r>
              <a:rPr sz="3300" b="1" spc="-37" baseline="2635" dirty="0">
                <a:latin typeface="Arial"/>
                <a:cs typeface="Arial"/>
              </a:rPr>
              <a:t> </a:t>
            </a:r>
            <a:r>
              <a:rPr sz="3300" b="1" spc="4" baseline="2635" dirty="0">
                <a:latin typeface="Arial"/>
                <a:cs typeface="Arial"/>
              </a:rPr>
              <a:t>th</a:t>
            </a:r>
            <a:r>
              <a:rPr sz="3300" b="1" spc="0" baseline="2635" dirty="0">
                <a:latin typeface="Arial"/>
                <a:cs typeface="Arial"/>
              </a:rPr>
              <a:t>e</a:t>
            </a:r>
            <a:r>
              <a:rPr sz="3300" b="1" spc="-32" baseline="2635" dirty="0">
                <a:latin typeface="Arial"/>
                <a:cs typeface="Arial"/>
              </a:rPr>
              <a:t> </a:t>
            </a:r>
            <a:r>
              <a:rPr sz="3300" b="1" spc="4" baseline="2635" dirty="0">
                <a:latin typeface="Arial"/>
                <a:cs typeface="Arial"/>
              </a:rPr>
              <a:t>d</a:t>
            </a:r>
            <a:r>
              <a:rPr sz="3300" b="1" spc="14" baseline="2635" dirty="0">
                <a:latin typeface="Arial"/>
                <a:cs typeface="Arial"/>
              </a:rPr>
              <a:t>a</a:t>
            </a:r>
            <a:r>
              <a:rPr sz="3300" b="1" spc="4" baseline="2635" dirty="0">
                <a:latin typeface="Arial"/>
                <a:cs typeface="Arial"/>
              </a:rPr>
              <a:t>taba</a:t>
            </a:r>
            <a:r>
              <a:rPr sz="3300" b="1" spc="14" baseline="2635" dirty="0">
                <a:latin typeface="Arial"/>
                <a:cs typeface="Arial"/>
              </a:rPr>
              <a:t>s</a:t>
            </a:r>
            <a:r>
              <a:rPr sz="3300" b="1" spc="0" baseline="2635" dirty="0">
                <a:latin typeface="Arial"/>
                <a:cs typeface="Arial"/>
              </a:rPr>
              <a:t>e</a:t>
            </a:r>
            <a:r>
              <a:rPr sz="3300" b="1" spc="-95" baseline="2635" dirty="0">
                <a:latin typeface="Arial"/>
                <a:cs typeface="Arial"/>
              </a:rPr>
              <a:t> </a:t>
            </a:r>
            <a:r>
              <a:rPr sz="3300" b="1" spc="4" baseline="2635" dirty="0">
                <a:latin typeface="Arial"/>
                <a:cs typeface="Arial"/>
              </a:rPr>
              <a:t>tabl</a:t>
            </a:r>
            <a:r>
              <a:rPr sz="3300" b="1" spc="0" baseline="2635" dirty="0">
                <a:latin typeface="Arial"/>
                <a:cs typeface="Arial"/>
              </a:rPr>
              <a:t>e</a:t>
            </a:r>
            <a:r>
              <a:rPr sz="3300" b="1" spc="-31" baseline="2635" dirty="0">
                <a:latin typeface="Arial"/>
                <a:cs typeface="Arial"/>
              </a:rPr>
              <a:t> </a:t>
            </a:r>
            <a:r>
              <a:rPr sz="3300" b="1" spc="4" baseline="2635" dirty="0"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9452" y="1861381"/>
            <a:ext cx="33234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7874" y="2577661"/>
            <a:ext cx="164871" cy="726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5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 marR="25">
              <a:lnSpc>
                <a:spcPct val="95825"/>
              </a:lnSpc>
              <a:spcBef>
                <a:spcPts val="67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29846" y="2577661"/>
            <a:ext cx="75436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v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e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061" y="2999822"/>
            <a:ext cx="616755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Field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63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recor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k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thei</a:t>
            </a:r>
            <a:r>
              <a:rPr sz="2200" b="1" spc="0" dirty="0">
                <a:latin typeface="Arial"/>
                <a:cs typeface="Arial"/>
              </a:rPr>
              <a:t>r</a:t>
            </a:r>
            <a:r>
              <a:rPr sz="2200" b="1" spc="-2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me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6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an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d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ta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061" y="3333565"/>
            <a:ext cx="79600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4" dirty="0">
                <a:latin typeface="Arial"/>
                <a:cs typeface="Arial"/>
              </a:rPr>
              <a:t>pes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3151" y="3333565"/>
            <a:ext cx="68838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from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3616" y="3333565"/>
            <a:ext cx="48665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853" y="3333565"/>
            <a:ext cx="121925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olum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1045" y="3333565"/>
            <a:ext cx="33123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4361" y="3333565"/>
            <a:ext cx="48665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3104" y="3333565"/>
            <a:ext cx="72104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ta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5084" y="3333565"/>
            <a:ext cx="34685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2512" y="3333565"/>
            <a:ext cx="75305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vie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892" y="4257109"/>
            <a:ext cx="107891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9" dirty="0">
                <a:latin typeface="Arial"/>
                <a:cs typeface="Arial"/>
              </a:rPr>
              <a:t>S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9" dirty="0">
                <a:latin typeface="Arial"/>
                <a:cs typeface="Arial"/>
              </a:rPr>
              <a:t>ntax: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0600" y="4800600"/>
            <a:ext cx="7162800" cy="670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5"/>
              </a:spcBef>
            </a:pPr>
            <a:endParaRPr sz="550"/>
          </a:p>
          <a:p>
            <a:pPr marL="106680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516623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fi</a:t>
            </a:r>
            <a:r>
              <a:rPr sz="1800" b="1" spc="0" dirty="0">
                <a:latin typeface="Courier New"/>
                <a:cs typeface="Courier New"/>
              </a:rPr>
              <a:t>er</a:t>
            </a:r>
            <a:r>
              <a:rPr sz="1800" b="1" spc="41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f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9" dirty="0">
                <a:latin typeface="Courier New"/>
                <a:cs typeface="Courier New"/>
              </a:rPr>
              <a:t>e%</a:t>
            </a:r>
            <a:r>
              <a:rPr sz="1800" b="1" spc="0" dirty="0">
                <a:latin typeface="Courier New"/>
                <a:cs typeface="Courier New"/>
              </a:rPr>
              <a:t>RO</a:t>
            </a:r>
            <a:r>
              <a:rPr sz="1800" b="1" spc="-9" dirty="0">
                <a:latin typeface="Courier New"/>
                <a:cs typeface="Courier New"/>
              </a:rPr>
              <a:t>W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PE;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61820" y="566719"/>
            <a:ext cx="5427473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spc="4" baseline="3105" dirty="0">
                <a:latin typeface="Arial"/>
                <a:cs typeface="Arial"/>
              </a:rPr>
              <a:t>Advantage</a:t>
            </a:r>
            <a:r>
              <a:rPr sz="4200" b="1" spc="0" baseline="3105" dirty="0">
                <a:latin typeface="Arial"/>
                <a:cs typeface="Arial"/>
              </a:rPr>
              <a:t>s</a:t>
            </a:r>
            <a:r>
              <a:rPr sz="4200" b="1" spc="-148" baseline="3105" dirty="0">
                <a:latin typeface="Arial"/>
                <a:cs typeface="Arial"/>
              </a:rPr>
              <a:t> </a:t>
            </a:r>
            <a:r>
              <a:rPr sz="4200" b="1" spc="4" baseline="3105" dirty="0">
                <a:latin typeface="Arial"/>
                <a:cs typeface="Arial"/>
              </a:rPr>
              <a:t>o</a:t>
            </a:r>
            <a:r>
              <a:rPr sz="4200" b="1" spc="0" baseline="3105" dirty="0">
                <a:latin typeface="Arial"/>
                <a:cs typeface="Arial"/>
              </a:rPr>
              <a:t>f</a:t>
            </a:r>
            <a:r>
              <a:rPr sz="4200" b="1" spc="-16" baseline="3105" dirty="0">
                <a:latin typeface="Arial"/>
                <a:cs typeface="Arial"/>
              </a:rPr>
              <a:t> </a:t>
            </a:r>
            <a:r>
              <a:rPr sz="4200" b="1" spc="4" baseline="3105" dirty="0">
                <a:latin typeface="Arial"/>
                <a:cs typeface="Arial"/>
              </a:rPr>
              <a:t>Usin</a:t>
            </a:r>
            <a:r>
              <a:rPr sz="4200" b="1" spc="0" baseline="3105" dirty="0">
                <a:latin typeface="Arial"/>
                <a:cs typeface="Arial"/>
              </a:rPr>
              <a:t>g</a:t>
            </a:r>
            <a:r>
              <a:rPr sz="4200" b="1" spc="-62" baseline="3105" dirty="0">
                <a:latin typeface="Arial"/>
                <a:cs typeface="Arial"/>
              </a:rPr>
              <a:t> </a:t>
            </a:r>
            <a:r>
              <a:rPr sz="4200" b="1" spc="0" baseline="3152" dirty="0">
                <a:latin typeface="Courier New"/>
                <a:cs typeface="Courier New"/>
              </a:rPr>
              <a:t>%ROWTYPE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7900" y="186138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087" y="1861381"/>
            <a:ext cx="6059451" cy="1375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1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numb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r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an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4" dirty="0">
                <a:latin typeface="Arial"/>
                <a:cs typeface="Arial"/>
              </a:rPr>
              <a:t>at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p</a:t>
            </a:r>
            <a:r>
              <a:rPr sz="2200" b="1" spc="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5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un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4" dirty="0">
                <a:latin typeface="Arial"/>
                <a:cs typeface="Arial"/>
              </a:rPr>
              <a:t>er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4" dirty="0">
                <a:latin typeface="Arial"/>
                <a:cs typeface="Arial"/>
              </a:rPr>
              <a:t>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dat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base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lumns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ne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51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1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be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k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n.</a:t>
            </a:r>
            <a:endParaRPr sz="2200">
              <a:latin typeface="Arial"/>
              <a:cs typeface="Arial"/>
            </a:endParaRPr>
          </a:p>
          <a:p>
            <a:pPr marL="12700" marR="6341">
              <a:lnSpc>
                <a:spcPct val="100041"/>
              </a:lnSpc>
              <a:spcBef>
                <a:spcPts val="626"/>
              </a:spcBef>
            </a:pP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1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numb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r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an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4" dirty="0">
                <a:latin typeface="Arial"/>
                <a:cs typeface="Arial"/>
              </a:rPr>
              <a:t>at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p</a:t>
            </a:r>
            <a:r>
              <a:rPr sz="2200" b="1" spc="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5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un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4" dirty="0">
                <a:latin typeface="Arial"/>
                <a:cs typeface="Arial"/>
              </a:rPr>
              <a:t>er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4" dirty="0">
                <a:latin typeface="Arial"/>
                <a:cs typeface="Arial"/>
              </a:rPr>
              <a:t>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 </a:t>
            </a:r>
            <a:r>
              <a:rPr sz="2200" b="1" spc="4" dirty="0">
                <a:latin typeface="Arial"/>
                <a:cs typeface="Arial"/>
              </a:rPr>
              <a:t>dat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bas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lum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78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m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cha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g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76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1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ru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time.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900" y="2597486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7900" y="333359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087" y="3333591"/>
            <a:ext cx="377136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ttri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4" dirty="0">
                <a:latin typeface="Arial"/>
                <a:cs typeface="Arial"/>
              </a:rPr>
              <a:t>ut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8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18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usefu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44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4" dirty="0">
                <a:latin typeface="Arial"/>
                <a:cs typeface="Arial"/>
              </a:rPr>
              <a:t>hen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7002" y="3333591"/>
            <a:ext cx="134149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retrieving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9042" y="3333591"/>
            <a:ext cx="22229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2224" y="3333591"/>
            <a:ext cx="56410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row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7550" y="3333591"/>
            <a:ext cx="62847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th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087" y="3655155"/>
            <a:ext cx="48640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1856" y="3655129"/>
            <a:ext cx="1699989" cy="311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3000" b="1" baseline="2942" dirty="0">
                <a:latin typeface="Courier New"/>
                <a:cs typeface="Courier New"/>
              </a:rPr>
              <a:t>*</a:t>
            </a:r>
            <a:r>
              <a:rPr sz="3000" b="1" spc="-589" baseline="2942" dirty="0">
                <a:latin typeface="Courier New"/>
                <a:cs typeface="Courier New"/>
              </a:rPr>
              <a:t> </a:t>
            </a:r>
            <a:r>
              <a:rPr sz="3300" b="1" spc="4" baseline="2635" dirty="0">
                <a:latin typeface="Arial"/>
                <a:cs typeface="Arial"/>
              </a:rPr>
              <a:t>stateme</a:t>
            </a:r>
            <a:r>
              <a:rPr sz="3300" b="1" spc="14" baseline="2635" dirty="0">
                <a:latin typeface="Arial"/>
                <a:cs typeface="Arial"/>
              </a:rPr>
              <a:t>n</a:t>
            </a:r>
            <a:r>
              <a:rPr sz="3300" b="1" spc="4" baseline="2635" dirty="0">
                <a:latin typeface="Arial"/>
                <a:cs typeface="Arial"/>
              </a:rPr>
              <a:t>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1924" y="3686397"/>
            <a:ext cx="97797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b="1" spc="0" baseline="4413" dirty="0">
                <a:latin typeface="Courier New"/>
                <a:cs typeface="Courier New"/>
              </a:rPr>
              <a:t>SELECT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4504" y="1524000"/>
            <a:ext cx="7173468" cy="4753356"/>
          </a:xfrm>
          <a:custGeom>
            <a:avLst/>
            <a:gdLst/>
            <a:ahLst/>
            <a:cxnLst/>
            <a:rect l="l" t="t" r="r" b="b"/>
            <a:pathLst>
              <a:path w="7173468" h="4753356">
                <a:moveTo>
                  <a:pt x="7173468" y="0"/>
                </a:moveTo>
                <a:lnTo>
                  <a:pt x="0" y="0"/>
                </a:lnTo>
                <a:lnTo>
                  <a:pt x="0" y="4753356"/>
                </a:lnTo>
                <a:lnTo>
                  <a:pt x="7173468" y="4753356"/>
                </a:lnTo>
                <a:lnTo>
                  <a:pt x="717346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4504" y="1524000"/>
            <a:ext cx="7173468" cy="4753356"/>
          </a:xfrm>
          <a:custGeom>
            <a:avLst/>
            <a:gdLst/>
            <a:ahLst/>
            <a:cxnLst/>
            <a:rect l="l" t="t" r="r" b="b"/>
            <a:pathLst>
              <a:path w="7173468" h="4753356">
                <a:moveTo>
                  <a:pt x="7173468" y="4753356"/>
                </a:moveTo>
                <a:lnTo>
                  <a:pt x="7173468" y="0"/>
                </a:lnTo>
                <a:lnTo>
                  <a:pt x="0" y="0"/>
                </a:lnTo>
                <a:lnTo>
                  <a:pt x="0" y="4753356"/>
                </a:lnTo>
                <a:lnTo>
                  <a:pt x="7173468" y="4753356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26284" y="566719"/>
            <a:ext cx="71140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7804" y="566719"/>
            <a:ext cx="3363364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baseline="3152" dirty="0">
                <a:latin typeface="Courier New"/>
                <a:cs typeface="Courier New"/>
              </a:rPr>
              <a:t>%ROWTYPE</a:t>
            </a:r>
            <a:r>
              <a:rPr sz="4200" b="1" spc="-914" baseline="3152" dirty="0">
                <a:latin typeface="Courier New"/>
                <a:cs typeface="Courier New"/>
              </a:rPr>
              <a:t> </a:t>
            </a:r>
            <a:r>
              <a:rPr sz="4200" b="1" spc="0" baseline="3105" dirty="0">
                <a:latin typeface="Arial"/>
                <a:cs typeface="Arial"/>
              </a:rPr>
              <a:t>Attribute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84504" y="1524000"/>
            <a:ext cx="7173468" cy="4753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3"/>
              </a:spcBef>
            </a:pPr>
            <a:endParaRPr sz="950"/>
          </a:p>
          <a:p>
            <a:pPr marL="106680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623"/>
              </a:spcBef>
            </a:pPr>
            <a:r>
              <a:rPr sz="1600" b="1" spc="0" dirty="0">
                <a:latin typeface="Courier New"/>
                <a:cs typeface="Courier New"/>
              </a:rPr>
              <a:t>DEFINE</a:t>
            </a:r>
            <a:r>
              <a:rPr sz="1600" b="1" spc="-42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empl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yee_nu</a:t>
            </a:r>
            <a:r>
              <a:rPr sz="1600" b="1" spc="14" dirty="0">
                <a:latin typeface="Courier New"/>
                <a:cs typeface="Courier New"/>
              </a:rPr>
              <a:t>m</a:t>
            </a:r>
            <a:r>
              <a:rPr sz="1600" b="1" spc="0" dirty="0">
                <a:latin typeface="Courier New"/>
                <a:cs typeface="Courier New"/>
              </a:rPr>
              <a:t>ber</a:t>
            </a:r>
            <a:r>
              <a:rPr sz="1600" b="1" spc="-14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124</a:t>
            </a:r>
            <a:endParaRPr sz="1600">
              <a:latin typeface="Courier New"/>
              <a:cs typeface="Courier New"/>
            </a:endParaRPr>
          </a:p>
          <a:p>
            <a:pPr marL="228600">
              <a:lnSpc>
                <a:spcPct val="94401"/>
              </a:lnSpc>
              <a:spcBef>
                <a:spcPts val="599"/>
              </a:spcBef>
            </a:pPr>
            <a:r>
              <a:rPr sz="1600" b="1" spc="0" dirty="0">
                <a:latin typeface="Courier New"/>
                <a:cs typeface="Courier New"/>
              </a:rPr>
              <a:t>DECLA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228600" marR="3368600" indent="121919">
              <a:lnSpc>
                <a:spcPts val="1812"/>
              </a:lnSpc>
              <a:spcBef>
                <a:spcPts val="599"/>
              </a:spcBef>
            </a:pPr>
            <a:r>
              <a:rPr sz="1600" b="1" spc="0" dirty="0">
                <a:latin typeface="Courier New"/>
                <a:cs typeface="Courier New"/>
              </a:rPr>
              <a:t>emp_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ec </a:t>
            </a:r>
            <a:r>
              <a:rPr sz="1600" b="1" spc="90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employ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es%R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WTYPE; </a:t>
            </a:r>
            <a:endParaRPr sz="1600">
              <a:latin typeface="Courier New"/>
              <a:cs typeface="Courier New"/>
            </a:endParaRPr>
          </a:p>
          <a:p>
            <a:pPr marL="228600" marR="3368600">
              <a:lnSpc>
                <a:spcPts val="1812"/>
              </a:lnSpc>
              <a:spcBef>
                <a:spcPts val="599"/>
              </a:spcBef>
            </a:pPr>
            <a:r>
              <a:rPr sz="1600" b="1" spc="0" dirty="0"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350520">
              <a:lnSpc>
                <a:spcPct val="94401"/>
              </a:lnSpc>
              <a:spcBef>
                <a:spcPts val="599"/>
              </a:spcBef>
            </a:pPr>
            <a:r>
              <a:rPr sz="1600" b="1" spc="0" dirty="0">
                <a:latin typeface="Courier New"/>
                <a:cs typeface="Courier New"/>
              </a:rPr>
              <a:t>SELE</a:t>
            </a:r>
            <a:r>
              <a:rPr sz="1600" b="1" spc="14" dirty="0">
                <a:latin typeface="Courier New"/>
                <a:cs typeface="Courier New"/>
              </a:rPr>
              <a:t>C</a:t>
            </a:r>
            <a:r>
              <a:rPr sz="1600" b="1" spc="0" dirty="0">
                <a:latin typeface="Courier New"/>
                <a:cs typeface="Courier New"/>
              </a:rPr>
              <a:t>T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*</a:t>
            </a:r>
            <a:r>
              <a:rPr sz="1600" b="1" spc="-9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NTO</a:t>
            </a:r>
            <a:r>
              <a:rPr sz="1600" b="1" spc="-3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em</a:t>
            </a:r>
            <a:r>
              <a:rPr sz="1600" b="1" spc="14" dirty="0">
                <a:latin typeface="Courier New"/>
                <a:cs typeface="Courier New"/>
              </a:rPr>
              <a:t>p</a:t>
            </a:r>
            <a:r>
              <a:rPr sz="1600" b="1" spc="0" dirty="0">
                <a:latin typeface="Courier New"/>
                <a:cs typeface="Courier New"/>
              </a:rPr>
              <a:t>_rec</a:t>
            </a:r>
            <a:r>
              <a:rPr sz="1600" b="1" spc="-52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FROM</a:t>
            </a:r>
            <a:r>
              <a:rPr sz="1600" b="1" spc="-3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</a:t>
            </a:r>
            <a:r>
              <a:rPr sz="1600" b="1" spc="14" dirty="0">
                <a:latin typeface="Courier New"/>
                <a:cs typeface="Courier New"/>
              </a:rPr>
              <a:t>m</a:t>
            </a:r>
            <a:r>
              <a:rPr sz="1600" b="1" spc="0" dirty="0">
                <a:latin typeface="Courier New"/>
                <a:cs typeface="Courier New"/>
              </a:rPr>
              <a:t>ploy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es</a:t>
            </a:r>
            <a:endParaRPr sz="1600">
              <a:latin typeface="Courier New"/>
              <a:cs typeface="Courier New"/>
            </a:endParaRPr>
          </a:p>
          <a:p>
            <a:pPr marL="350520">
              <a:lnSpc>
                <a:spcPct val="94401"/>
              </a:lnSpc>
              <a:spcBef>
                <a:spcPts val="599"/>
              </a:spcBef>
            </a:pPr>
            <a:r>
              <a:rPr sz="1600" b="1" spc="0" dirty="0">
                <a:latin typeface="Courier New"/>
                <a:cs typeface="Courier New"/>
              </a:rPr>
              <a:t>WHERE</a:t>
            </a:r>
            <a:r>
              <a:rPr sz="1600" b="1" spc="926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em</a:t>
            </a:r>
            <a:r>
              <a:rPr sz="1600" b="1" spc="14" dirty="0">
                <a:latin typeface="Courier New"/>
                <a:cs typeface="Courier New"/>
              </a:rPr>
              <a:t>p</a:t>
            </a:r>
            <a:r>
              <a:rPr sz="1600" b="1" spc="0" dirty="0">
                <a:latin typeface="Courier New"/>
                <a:cs typeface="Courier New"/>
              </a:rPr>
              <a:t>loyee_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d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=</a:t>
            </a:r>
            <a:r>
              <a:rPr sz="1600" b="1" spc="-9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&amp;</a:t>
            </a:r>
            <a:r>
              <a:rPr sz="1600" b="1" spc="0" dirty="0">
                <a:latin typeface="Courier New"/>
                <a:cs typeface="Courier New"/>
              </a:rPr>
              <a:t>employ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e_nu</a:t>
            </a:r>
            <a:r>
              <a:rPr sz="1600" b="1" spc="14" dirty="0">
                <a:latin typeface="Courier New"/>
                <a:cs typeface="Courier New"/>
              </a:rPr>
              <a:t>m</a:t>
            </a:r>
            <a:r>
              <a:rPr sz="1600" b="1" spc="0" dirty="0">
                <a:latin typeface="Courier New"/>
                <a:cs typeface="Courier New"/>
              </a:rPr>
              <a:t>ber;</a:t>
            </a:r>
            <a:endParaRPr sz="1600">
              <a:latin typeface="Courier New"/>
              <a:cs typeface="Courier New"/>
            </a:endParaRPr>
          </a:p>
          <a:p>
            <a:pPr marL="350520" marR="924134">
              <a:lnSpc>
                <a:spcPts val="1812"/>
              </a:lnSpc>
              <a:spcBef>
                <a:spcPts val="599"/>
              </a:spcBef>
            </a:pPr>
            <a:r>
              <a:rPr sz="1600" b="1" spc="0" dirty="0">
                <a:latin typeface="Courier New"/>
                <a:cs typeface="Courier New"/>
              </a:rPr>
              <a:t>INSE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T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IN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O</a:t>
            </a:r>
            <a:r>
              <a:rPr sz="1600" b="1" spc="-3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reti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ed_e</a:t>
            </a:r>
            <a:r>
              <a:rPr sz="1600" b="1" spc="14" dirty="0">
                <a:latin typeface="Courier New"/>
                <a:cs typeface="Courier New"/>
              </a:rPr>
              <a:t>m</a:t>
            </a:r>
            <a:r>
              <a:rPr sz="1600" b="1" spc="0" dirty="0">
                <a:latin typeface="Courier New"/>
                <a:cs typeface="Courier New"/>
              </a:rPr>
              <a:t>ps(emp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o,</a:t>
            </a:r>
            <a:r>
              <a:rPr sz="1600" b="1" spc="-182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ame,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j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b,</a:t>
            </a:r>
            <a:r>
              <a:rPr sz="1600" b="1" spc="-3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m</a:t>
            </a:r>
            <a:r>
              <a:rPr sz="1600" b="1" spc="14" dirty="0">
                <a:latin typeface="Courier New"/>
                <a:cs typeface="Courier New"/>
              </a:rPr>
              <a:t>g</a:t>
            </a:r>
            <a:r>
              <a:rPr sz="1600" b="1" spc="0" dirty="0">
                <a:latin typeface="Courier New"/>
                <a:cs typeface="Courier New"/>
              </a:rPr>
              <a:t>r, </a:t>
            </a:r>
            <a:endParaRPr sz="1600">
              <a:latin typeface="Courier New"/>
              <a:cs typeface="Courier New"/>
            </a:endParaRPr>
          </a:p>
          <a:p>
            <a:pPr marL="350520" marR="924134">
              <a:lnSpc>
                <a:spcPts val="1812"/>
              </a:lnSpc>
              <a:spcBef>
                <a:spcPts val="599"/>
              </a:spcBef>
            </a:pPr>
            <a:r>
              <a:rPr sz="1600" b="1" spc="0" dirty="0">
                <a:latin typeface="Courier New"/>
                <a:cs typeface="Courier New"/>
              </a:rPr>
              <a:t>hire</a:t>
            </a:r>
            <a:r>
              <a:rPr sz="1600" b="1" spc="14" dirty="0">
                <a:latin typeface="Courier New"/>
                <a:cs typeface="Courier New"/>
              </a:rPr>
              <a:t>d</a:t>
            </a:r>
            <a:r>
              <a:rPr sz="1600" b="1" spc="0" dirty="0">
                <a:latin typeface="Courier New"/>
                <a:cs typeface="Courier New"/>
              </a:rPr>
              <a:t>ate,</a:t>
            </a:r>
            <a:r>
              <a:rPr sz="1600" b="1" spc="-71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leaved</a:t>
            </a:r>
            <a:r>
              <a:rPr sz="1600" b="1" spc="14" dirty="0">
                <a:latin typeface="Courier New"/>
                <a:cs typeface="Courier New"/>
              </a:rPr>
              <a:t>a</a:t>
            </a:r>
            <a:r>
              <a:rPr sz="1600" b="1" spc="0" dirty="0">
                <a:latin typeface="Courier New"/>
                <a:cs typeface="Courier New"/>
              </a:rPr>
              <a:t>te,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s</a:t>
            </a:r>
            <a:r>
              <a:rPr sz="1600" b="1" spc="0" dirty="0">
                <a:latin typeface="Courier New"/>
                <a:cs typeface="Courier New"/>
              </a:rPr>
              <a:t>al,</a:t>
            </a:r>
            <a:r>
              <a:rPr sz="1600" b="1" spc="-3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co</a:t>
            </a:r>
            <a:r>
              <a:rPr sz="1600" b="1" spc="14" dirty="0">
                <a:latin typeface="Courier New"/>
                <a:cs typeface="Courier New"/>
              </a:rPr>
              <a:t>m</a:t>
            </a:r>
            <a:r>
              <a:rPr sz="1600" b="1" spc="0" dirty="0">
                <a:latin typeface="Courier New"/>
                <a:cs typeface="Courier New"/>
              </a:rPr>
              <a:t>m,</a:t>
            </a:r>
            <a:r>
              <a:rPr sz="1600" b="1" spc="-4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d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ptno)</a:t>
            </a:r>
            <a:endParaRPr sz="1600">
              <a:latin typeface="Courier New"/>
              <a:cs typeface="Courier New"/>
            </a:endParaRPr>
          </a:p>
          <a:p>
            <a:pPr marL="350520" marR="1046358">
              <a:lnSpc>
                <a:spcPts val="1812"/>
              </a:lnSpc>
              <a:spcBef>
                <a:spcPts val="599"/>
              </a:spcBef>
            </a:pPr>
            <a:r>
              <a:rPr sz="1600" b="1" spc="0" dirty="0">
                <a:latin typeface="Courier New"/>
                <a:cs typeface="Courier New"/>
              </a:rPr>
              <a:t>VALU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S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(e</a:t>
            </a:r>
            <a:r>
              <a:rPr sz="1600" b="1" spc="14" dirty="0">
                <a:latin typeface="Courier New"/>
                <a:cs typeface="Courier New"/>
              </a:rPr>
              <a:t>m</a:t>
            </a:r>
            <a:r>
              <a:rPr sz="1600" b="1" spc="0" dirty="0">
                <a:latin typeface="Courier New"/>
                <a:cs typeface="Courier New"/>
              </a:rPr>
              <a:t>p_rec.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mplo</a:t>
            </a:r>
            <a:r>
              <a:rPr sz="1600" b="1" spc="14" dirty="0">
                <a:latin typeface="Courier New"/>
                <a:cs typeface="Courier New"/>
              </a:rPr>
              <a:t>y</a:t>
            </a:r>
            <a:r>
              <a:rPr sz="1600" b="1" spc="0" dirty="0">
                <a:latin typeface="Courier New"/>
                <a:cs typeface="Courier New"/>
              </a:rPr>
              <a:t>ee_id,</a:t>
            </a:r>
            <a:r>
              <a:rPr sz="1600" b="1" spc="-186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emp_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ec.las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_nam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, </a:t>
            </a:r>
            <a:endParaRPr sz="1600">
              <a:latin typeface="Courier New"/>
              <a:cs typeface="Courier New"/>
            </a:endParaRPr>
          </a:p>
          <a:p>
            <a:pPr marL="350520" marR="1046358">
              <a:lnSpc>
                <a:spcPts val="1812"/>
              </a:lnSpc>
              <a:spcBef>
                <a:spcPts val="599"/>
              </a:spcBef>
            </a:pPr>
            <a:r>
              <a:rPr sz="1600" b="1" spc="0" dirty="0">
                <a:latin typeface="Courier New"/>
                <a:cs typeface="Courier New"/>
              </a:rPr>
              <a:t>emp_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ec.j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b_id,e</a:t>
            </a:r>
            <a:r>
              <a:rPr sz="1600" b="1" spc="14" dirty="0">
                <a:latin typeface="Courier New"/>
                <a:cs typeface="Courier New"/>
              </a:rPr>
              <a:t>m</a:t>
            </a:r>
            <a:r>
              <a:rPr sz="1600" b="1" spc="0" dirty="0">
                <a:latin typeface="Courier New"/>
                <a:cs typeface="Courier New"/>
              </a:rPr>
              <a:t>p_re</a:t>
            </a:r>
            <a:r>
              <a:rPr sz="1600" b="1" spc="14" dirty="0">
                <a:latin typeface="Courier New"/>
                <a:cs typeface="Courier New"/>
              </a:rPr>
              <a:t>c</a:t>
            </a:r>
            <a:r>
              <a:rPr sz="1600" b="1" spc="0" dirty="0">
                <a:latin typeface="Courier New"/>
                <a:cs typeface="Courier New"/>
              </a:rPr>
              <a:t>.manag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r_id, </a:t>
            </a:r>
            <a:endParaRPr sz="1600">
              <a:latin typeface="Courier New"/>
              <a:cs typeface="Courier New"/>
            </a:endParaRPr>
          </a:p>
          <a:p>
            <a:pPr marL="350520" marR="1046358">
              <a:lnSpc>
                <a:spcPts val="1812"/>
              </a:lnSpc>
              <a:spcBef>
                <a:spcPts val="599"/>
              </a:spcBef>
            </a:pPr>
            <a:r>
              <a:rPr sz="1600" b="1" spc="0" dirty="0">
                <a:latin typeface="Courier New"/>
                <a:cs typeface="Courier New"/>
              </a:rPr>
              <a:t>emp_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ec.h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re_dat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,</a:t>
            </a:r>
            <a:r>
              <a:rPr sz="1600" b="1" spc="-172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SY</a:t>
            </a:r>
            <a:r>
              <a:rPr sz="1600" b="1" spc="14" dirty="0">
                <a:latin typeface="Courier New"/>
                <a:cs typeface="Courier New"/>
              </a:rPr>
              <a:t>S</a:t>
            </a:r>
            <a:r>
              <a:rPr sz="1600" b="1" spc="0" dirty="0">
                <a:latin typeface="Courier New"/>
                <a:cs typeface="Courier New"/>
              </a:rPr>
              <a:t>DATE,</a:t>
            </a:r>
            <a:r>
              <a:rPr sz="1600" b="1" spc="-76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mp_r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c.sala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y, </a:t>
            </a:r>
            <a:endParaRPr sz="1600">
              <a:latin typeface="Courier New"/>
              <a:cs typeface="Courier New"/>
            </a:endParaRPr>
          </a:p>
          <a:p>
            <a:pPr marL="350520" marR="1046358">
              <a:lnSpc>
                <a:spcPts val="1812"/>
              </a:lnSpc>
              <a:spcBef>
                <a:spcPts val="599"/>
              </a:spcBef>
            </a:pPr>
            <a:r>
              <a:rPr sz="1600" b="1" spc="0" dirty="0">
                <a:latin typeface="Courier New"/>
                <a:cs typeface="Courier New"/>
              </a:rPr>
              <a:t>emp_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ec.c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mmissi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n_pc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,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emp_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ec.d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partme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t_id</a:t>
            </a:r>
            <a:r>
              <a:rPr sz="1600" b="1" spc="14" dirty="0">
                <a:latin typeface="Courier New"/>
                <a:cs typeface="Courier New"/>
              </a:rPr>
              <a:t>)</a:t>
            </a:r>
            <a:r>
              <a:rPr sz="1600" b="1" spc="0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599"/>
              </a:spcBef>
            </a:pPr>
            <a:r>
              <a:rPr sz="1600" b="1" spc="0" dirty="0">
                <a:latin typeface="Courier New"/>
                <a:cs typeface="Courier New"/>
              </a:rPr>
              <a:t>END;</a:t>
            </a:r>
            <a:endParaRPr sz="16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599"/>
              </a:spcBef>
            </a:pPr>
            <a:r>
              <a:rPr sz="1600" b="1" spc="0" dirty="0"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828288" y="2066543"/>
            <a:ext cx="1556003" cy="2377440"/>
          </a:xfrm>
          <a:custGeom>
            <a:avLst/>
            <a:gdLst/>
            <a:ahLst/>
            <a:cxnLst/>
            <a:rect l="l" t="t" r="r" b="b"/>
            <a:pathLst>
              <a:path w="1556003" h="2377440">
                <a:moveTo>
                  <a:pt x="1556003" y="0"/>
                </a:moveTo>
                <a:lnTo>
                  <a:pt x="169163" y="0"/>
                </a:lnTo>
                <a:lnTo>
                  <a:pt x="0" y="723900"/>
                </a:lnTo>
                <a:lnTo>
                  <a:pt x="65532" y="723900"/>
                </a:lnTo>
                <a:lnTo>
                  <a:pt x="72241" y="709944"/>
                </a:lnTo>
                <a:lnTo>
                  <a:pt x="79110" y="696425"/>
                </a:lnTo>
                <a:lnTo>
                  <a:pt x="100679" y="658510"/>
                </a:lnTo>
                <a:lnTo>
                  <a:pt x="123687" y="624608"/>
                </a:lnTo>
                <a:lnTo>
                  <a:pt x="148136" y="594779"/>
                </a:lnTo>
                <a:lnTo>
                  <a:pt x="182975" y="561451"/>
                </a:lnTo>
                <a:lnTo>
                  <a:pt x="220374" y="535620"/>
                </a:lnTo>
                <a:lnTo>
                  <a:pt x="260300" y="516040"/>
                </a:lnTo>
                <a:lnTo>
                  <a:pt x="310729" y="497466"/>
                </a:lnTo>
                <a:lnTo>
                  <a:pt x="347804" y="487001"/>
                </a:lnTo>
                <a:lnTo>
                  <a:pt x="387653" y="478058"/>
                </a:lnTo>
                <a:lnTo>
                  <a:pt x="430288" y="470628"/>
                </a:lnTo>
                <a:lnTo>
                  <a:pt x="475716" y="464702"/>
                </a:lnTo>
                <a:lnTo>
                  <a:pt x="523946" y="460271"/>
                </a:lnTo>
                <a:lnTo>
                  <a:pt x="574988" y="457327"/>
                </a:lnTo>
                <a:lnTo>
                  <a:pt x="628851" y="455859"/>
                </a:lnTo>
                <a:lnTo>
                  <a:pt x="656844" y="455675"/>
                </a:lnTo>
                <a:lnTo>
                  <a:pt x="1138427" y="455675"/>
                </a:lnTo>
                <a:lnTo>
                  <a:pt x="505967" y="2377440"/>
                </a:lnTo>
                <a:lnTo>
                  <a:pt x="775715" y="2377440"/>
                </a:lnTo>
                <a:lnTo>
                  <a:pt x="15560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51252" y="2726227"/>
            <a:ext cx="106617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Using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7869" y="2726227"/>
            <a:ext cx="134343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Explicit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1741" y="2726227"/>
            <a:ext cx="144157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Cursors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32708" y="592627"/>
            <a:ext cx="188004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Objectives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3600" y="1861381"/>
            <a:ext cx="728914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After</a:t>
            </a:r>
            <a:r>
              <a:rPr sz="2200" b="1" spc="-51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mp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ti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11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this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sson,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ho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ld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be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le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o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600" y="2196661"/>
            <a:ext cx="465575" cy="70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93370" marR="207358" algn="ctr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2175" y="2196661"/>
            <a:ext cx="6766797" cy="3785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192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fol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ing:</a:t>
            </a:r>
            <a:endParaRPr sz="2200">
              <a:latin typeface="Arial"/>
              <a:cs typeface="Arial"/>
            </a:endParaRPr>
          </a:p>
          <a:p>
            <a:pPr marL="85599" marR="422917">
              <a:lnSpc>
                <a:spcPct val="100041"/>
              </a:lnSpc>
              <a:spcBef>
                <a:spcPts val="509"/>
              </a:spcBef>
            </a:pPr>
            <a:r>
              <a:rPr sz="2200" b="1" spc="0" dirty="0">
                <a:latin typeface="Arial"/>
                <a:cs typeface="Arial"/>
              </a:rPr>
              <a:t>Disti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gu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sh</a:t>
            </a:r>
            <a:r>
              <a:rPr sz="2200" b="1" spc="-6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bet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een</a:t>
            </a:r>
            <a:r>
              <a:rPr sz="2200" b="1" spc="-8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implicit</a:t>
            </a:r>
            <a:r>
              <a:rPr sz="2200" b="1" spc="-76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expl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it cursor</a:t>
            </a:r>
            <a:endParaRPr sz="2200">
              <a:latin typeface="Arial"/>
              <a:cs typeface="Arial"/>
            </a:endParaRPr>
          </a:p>
          <a:p>
            <a:pPr marL="85599" marR="48192">
              <a:lnSpc>
                <a:spcPct val="95825"/>
              </a:lnSpc>
              <a:spcBef>
                <a:spcPts val="518"/>
              </a:spcBef>
            </a:pPr>
            <a:r>
              <a:rPr sz="2200" b="1" spc="0" dirty="0">
                <a:latin typeface="Arial"/>
                <a:cs typeface="Arial"/>
              </a:rPr>
              <a:t>Discuss</a:t>
            </a:r>
            <a:r>
              <a:rPr sz="2200" b="1" spc="-84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hen</a:t>
            </a:r>
            <a:r>
              <a:rPr sz="2200" b="1" spc="-5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4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use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xplicit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r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85599" marR="48192">
              <a:lnSpc>
                <a:spcPct val="95825"/>
              </a:lnSpc>
              <a:spcBef>
                <a:spcPts val="638"/>
              </a:spcBef>
            </a:pPr>
            <a:r>
              <a:rPr sz="2200" b="1" spc="0" dirty="0">
                <a:latin typeface="Arial"/>
                <a:cs typeface="Arial"/>
              </a:rPr>
              <a:t>Declare</a:t>
            </a:r>
            <a:r>
              <a:rPr sz="2200" b="1" spc="-7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ntrol</a:t>
            </a:r>
            <a:r>
              <a:rPr sz="2200" b="1" spc="-5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xplicit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r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ors</a:t>
            </a:r>
            <a:endParaRPr sz="2200">
              <a:latin typeface="Arial"/>
              <a:cs typeface="Arial"/>
            </a:endParaRPr>
          </a:p>
          <a:p>
            <a:pPr marL="85599">
              <a:lnSpc>
                <a:spcPct val="95825"/>
              </a:lnSpc>
              <a:spcBef>
                <a:spcPts val="530"/>
              </a:spcBef>
            </a:pPr>
            <a:r>
              <a:rPr sz="2200" b="1" spc="0" dirty="0">
                <a:latin typeface="Arial"/>
                <a:cs typeface="Arial"/>
              </a:rPr>
              <a:t>Use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simple</a:t>
            </a:r>
            <a:r>
              <a:rPr sz="2200" b="1" spc="-5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lo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p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rsor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000" b="1" spc="0" dirty="0">
                <a:latin typeface="Courier New"/>
                <a:cs typeface="Courier New"/>
              </a:rPr>
              <a:t>FOR</a:t>
            </a:r>
            <a:r>
              <a:rPr sz="2000" b="1" spc="-589" dirty="0">
                <a:latin typeface="Courier New"/>
                <a:cs typeface="Courier New"/>
              </a:rPr>
              <a:t> 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oop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 f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h</a:t>
            </a:r>
            <a:r>
              <a:rPr sz="2200" b="1" spc="-5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ta</a:t>
            </a:r>
            <a:endParaRPr sz="2200">
              <a:latin typeface="Arial"/>
              <a:cs typeface="Arial"/>
            </a:endParaRPr>
          </a:p>
          <a:p>
            <a:pPr marL="85624" marR="48192">
              <a:lnSpc>
                <a:spcPct val="95825"/>
              </a:lnSpc>
              <a:spcBef>
                <a:spcPts val="599"/>
              </a:spcBef>
            </a:pPr>
            <a:r>
              <a:rPr sz="2200" b="1" spc="0" dirty="0">
                <a:latin typeface="Arial"/>
                <a:cs typeface="Arial"/>
              </a:rPr>
              <a:t>Declare</a:t>
            </a:r>
            <a:r>
              <a:rPr sz="2200" b="1" spc="-7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use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r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ors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ith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rameters</a:t>
            </a:r>
            <a:endParaRPr sz="2200">
              <a:latin typeface="Arial"/>
              <a:cs typeface="Arial"/>
            </a:endParaRPr>
          </a:p>
          <a:p>
            <a:pPr marL="85624" marR="48192">
              <a:lnSpc>
                <a:spcPct val="95825"/>
              </a:lnSpc>
              <a:spcBef>
                <a:spcPts val="530"/>
              </a:spcBef>
            </a:pPr>
            <a:r>
              <a:rPr sz="2200" b="1" spc="4" dirty="0">
                <a:latin typeface="Arial"/>
                <a:cs typeface="Arial"/>
              </a:rPr>
              <a:t>Loc</a:t>
            </a:r>
            <a:r>
              <a:rPr sz="2200" b="1" spc="0" dirty="0">
                <a:latin typeface="Arial"/>
                <a:cs typeface="Arial"/>
              </a:rPr>
              <a:t>k</a:t>
            </a:r>
            <a:r>
              <a:rPr sz="2200" b="1" spc="-46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ro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56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usi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58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27" dirty="0">
                <a:latin typeface="Arial"/>
                <a:cs typeface="Arial"/>
              </a:rPr>
              <a:t> </a:t>
            </a:r>
            <a:r>
              <a:rPr sz="2000" b="1" spc="9" dirty="0">
                <a:latin typeface="Courier New"/>
                <a:cs typeface="Courier New"/>
              </a:rPr>
              <a:t>F</a:t>
            </a:r>
            <a:r>
              <a:rPr sz="2000" b="1" spc="0" dirty="0">
                <a:latin typeface="Courier New"/>
                <a:cs typeface="Courier New"/>
              </a:rPr>
              <a:t>OR</a:t>
            </a:r>
            <a:r>
              <a:rPr sz="2000" b="1" spc="-700" dirty="0">
                <a:latin typeface="Courier New"/>
                <a:cs typeface="Courier New"/>
              </a:rPr>
              <a:t> </a:t>
            </a:r>
            <a:r>
              <a:rPr sz="2000" b="1" spc="0" dirty="0">
                <a:latin typeface="Courier New"/>
                <a:cs typeface="Courier New"/>
              </a:rPr>
              <a:t>UPDATE</a:t>
            </a:r>
            <a:r>
              <a:rPr sz="2000" b="1" spc="-589" dirty="0">
                <a:latin typeface="Courier New"/>
                <a:cs typeface="Courier New"/>
              </a:rPr>
              <a:t> </a:t>
            </a:r>
            <a:r>
              <a:rPr sz="2200" b="1" spc="4" dirty="0">
                <a:latin typeface="Arial"/>
                <a:cs typeface="Arial"/>
              </a:rPr>
              <a:t>clause</a:t>
            </a:r>
            <a:endParaRPr sz="2200">
              <a:latin typeface="Arial"/>
              <a:cs typeface="Arial"/>
            </a:endParaRPr>
          </a:p>
          <a:p>
            <a:pPr marL="85624" marR="32032">
              <a:lnSpc>
                <a:spcPct val="95825"/>
              </a:lnSpc>
              <a:spcBef>
                <a:spcPts val="490"/>
              </a:spcBef>
            </a:pPr>
            <a:r>
              <a:rPr sz="2200" b="1" spc="0" dirty="0">
                <a:latin typeface="Arial"/>
                <a:cs typeface="Arial"/>
              </a:rPr>
              <a:t>Reference</a:t>
            </a:r>
            <a:r>
              <a:rPr sz="2200" b="1" spc="-8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curre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row</a:t>
            </a:r>
            <a:r>
              <a:rPr sz="2200" b="1" spc="-29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ith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000" b="1" spc="0" dirty="0">
                <a:latin typeface="Courier New"/>
                <a:cs typeface="Courier New"/>
              </a:rPr>
              <a:t>WHERE</a:t>
            </a:r>
            <a:r>
              <a:rPr sz="2000" b="1" spc="-589" dirty="0">
                <a:latin typeface="Courier New"/>
                <a:cs typeface="Courier New"/>
              </a:rPr>
              <a:t> </a:t>
            </a:r>
            <a:r>
              <a:rPr sz="2000" b="1" spc="0" dirty="0">
                <a:latin typeface="Courier New"/>
                <a:cs typeface="Courier New"/>
              </a:rPr>
              <a:t>CURRENT</a:t>
            </a:r>
            <a:endParaRPr sz="2000">
              <a:latin typeface="Courier New"/>
              <a:cs typeface="Courier New"/>
            </a:endParaRPr>
          </a:p>
          <a:p>
            <a:pPr marL="85624" marR="48192">
              <a:lnSpc>
                <a:spcPct val="95825"/>
              </a:lnSpc>
              <a:spcBef>
                <a:spcPts val="80"/>
              </a:spcBef>
            </a:pPr>
            <a:r>
              <a:rPr sz="2200" b="1" spc="4" dirty="0">
                <a:latin typeface="Arial"/>
                <a:cs typeface="Arial"/>
              </a:rPr>
              <a:t>clause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887" y="3333591"/>
            <a:ext cx="164871" cy="22991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 marR="25">
              <a:lnSpc>
                <a:spcPct val="95825"/>
              </a:lnSpc>
              <a:spcBef>
                <a:spcPts val="52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 marR="25">
              <a:lnSpc>
                <a:spcPct val="95825"/>
              </a:lnSpc>
              <a:spcBef>
                <a:spcPts val="53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25">
              <a:lnSpc>
                <a:spcPct val="95825"/>
              </a:lnSpc>
              <a:spcBef>
                <a:spcPts val="734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25">
              <a:lnSpc>
                <a:spcPct val="95825"/>
              </a:lnSpc>
              <a:spcBef>
                <a:spcPts val="53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25">
              <a:lnSpc>
                <a:spcPct val="95825"/>
              </a:lnSpc>
              <a:spcBef>
                <a:spcPts val="626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200" y="4572000"/>
            <a:ext cx="1348740" cy="1520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88284" y="592627"/>
            <a:ext cx="256895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Abou</a:t>
            </a:r>
            <a:r>
              <a:rPr sz="2800" b="1" spc="0" dirty="0">
                <a:latin typeface="Arial"/>
                <a:cs typeface="Arial"/>
              </a:rPr>
              <a:t>t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Cursors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3600" y="1861381"/>
            <a:ext cx="696891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Every</a:t>
            </a:r>
            <a:r>
              <a:rPr sz="2200" b="1" spc="-7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SQL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stateme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103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xecut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Oracle</a:t>
            </a:r>
            <a:r>
              <a:rPr sz="2200" b="1" spc="-5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Server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3600" y="2196661"/>
            <a:ext cx="548517" cy="70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has</a:t>
            </a:r>
            <a:endParaRPr sz="2200">
              <a:latin typeface="Arial"/>
              <a:cs typeface="Arial"/>
            </a:endParaRPr>
          </a:p>
          <a:p>
            <a:pPr marL="126987" marR="41833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2666" y="2196661"/>
            <a:ext cx="6824014" cy="1033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2866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nd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vidual</a:t>
            </a:r>
            <a:r>
              <a:rPr sz="2200" b="1" spc="-63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r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or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associ</a:t>
            </a:r>
            <a:r>
              <a:rPr sz="2200" b="1" spc="14" dirty="0">
                <a:latin typeface="Arial"/>
                <a:cs typeface="Arial"/>
              </a:rPr>
              <a:t>at</a:t>
            </a:r>
            <a:r>
              <a:rPr sz="2200" b="1" spc="0" dirty="0">
                <a:latin typeface="Arial"/>
                <a:cs typeface="Arial"/>
              </a:rPr>
              <a:t>ed</a:t>
            </a:r>
            <a:r>
              <a:rPr sz="2200" b="1" spc="-113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ith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it:</a:t>
            </a:r>
            <a:endParaRPr sz="2200">
              <a:latin typeface="Arial"/>
              <a:cs typeface="Arial"/>
            </a:endParaRPr>
          </a:p>
          <a:p>
            <a:pPr marL="25107" marR="42866">
              <a:lnSpc>
                <a:spcPct val="95825"/>
              </a:lnSpc>
              <a:spcBef>
                <a:spcPts val="509"/>
              </a:spcBef>
            </a:pPr>
            <a:r>
              <a:rPr sz="2200" b="1" spc="0" dirty="0">
                <a:latin typeface="Arial"/>
                <a:cs typeface="Arial"/>
              </a:rPr>
              <a:t>Implicit</a:t>
            </a:r>
            <a:r>
              <a:rPr sz="2200" b="1" spc="-7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cursors:</a:t>
            </a:r>
            <a:r>
              <a:rPr sz="2200" b="1" spc="-8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Dec</a:t>
            </a:r>
            <a:r>
              <a:rPr sz="2200" b="1" spc="14" dirty="0">
                <a:latin typeface="Arial"/>
                <a:cs typeface="Arial"/>
              </a:rPr>
              <a:t>la</a:t>
            </a:r>
            <a:r>
              <a:rPr sz="2200" b="1" spc="-4" dirty="0">
                <a:latin typeface="Arial"/>
                <a:cs typeface="Arial"/>
              </a:rPr>
              <a:t>r</a:t>
            </a:r>
            <a:r>
              <a:rPr sz="2200" b="1" spc="0" dirty="0">
                <a:latin typeface="Arial"/>
                <a:cs typeface="Arial"/>
              </a:rPr>
              <a:t>ed</a:t>
            </a:r>
            <a:r>
              <a:rPr sz="2200" b="1" spc="-9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manag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96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  <a:p>
            <a:pPr marL="25107">
              <a:lnSpc>
                <a:spcPts val="2635"/>
              </a:lnSpc>
              <a:spcBef>
                <a:spcPts val="131"/>
              </a:spcBef>
            </a:pPr>
            <a:r>
              <a:rPr sz="3300" b="1" spc="0" baseline="1317" dirty="0">
                <a:latin typeface="Arial"/>
                <a:cs typeface="Arial"/>
              </a:rPr>
              <a:t>PL/SQL</a:t>
            </a:r>
            <a:r>
              <a:rPr sz="3300" b="1" spc="-59" baseline="1317" dirty="0">
                <a:latin typeface="Arial"/>
                <a:cs typeface="Arial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for</a:t>
            </a:r>
            <a:r>
              <a:rPr sz="3300" b="1" spc="-14" baseline="1317" dirty="0">
                <a:latin typeface="Arial"/>
                <a:cs typeface="Arial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all</a:t>
            </a:r>
            <a:r>
              <a:rPr sz="3300" b="1" spc="-24" baseline="1317" dirty="0">
                <a:latin typeface="Arial"/>
                <a:cs typeface="Arial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DML</a:t>
            </a:r>
            <a:r>
              <a:rPr sz="3300" b="1" spc="-47" baseline="1317" dirty="0">
                <a:latin typeface="Arial"/>
                <a:cs typeface="Arial"/>
              </a:rPr>
              <a:t> </a:t>
            </a:r>
            <a:r>
              <a:rPr sz="3300" b="1" spc="14" baseline="1317" dirty="0">
                <a:latin typeface="Arial"/>
                <a:cs typeface="Arial"/>
              </a:rPr>
              <a:t>an</a:t>
            </a:r>
            <a:r>
              <a:rPr sz="3300" b="1" spc="0" baseline="1317" dirty="0">
                <a:latin typeface="Arial"/>
                <a:cs typeface="Arial"/>
              </a:rPr>
              <a:t>d</a:t>
            </a:r>
            <a:r>
              <a:rPr sz="3300" b="1" spc="-39" baseline="1317" dirty="0">
                <a:latin typeface="Arial"/>
                <a:cs typeface="Arial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PL/SQL</a:t>
            </a:r>
            <a:r>
              <a:rPr sz="3300" b="1" spc="-79" baseline="1317" dirty="0">
                <a:latin typeface="Arial"/>
                <a:cs typeface="Arial"/>
              </a:rPr>
              <a:t> </a:t>
            </a:r>
            <a:r>
              <a:rPr sz="3000" b="1" spc="9" baseline="1471" dirty="0">
                <a:latin typeface="Courier New"/>
                <a:cs typeface="Courier New"/>
              </a:rPr>
              <a:t>S</a:t>
            </a:r>
            <a:r>
              <a:rPr sz="3000" b="1" spc="0" baseline="1471" dirty="0">
                <a:latin typeface="Courier New"/>
                <a:cs typeface="Courier New"/>
              </a:rPr>
              <a:t>ELECT</a:t>
            </a:r>
            <a:r>
              <a:rPr sz="3000" b="1" spc="-589" baseline="1471" dirty="0">
                <a:latin typeface="Courier New"/>
                <a:cs typeface="Courier New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stat</a:t>
            </a:r>
            <a:r>
              <a:rPr sz="3300" b="1" spc="14" baseline="1317" dirty="0">
                <a:latin typeface="Arial"/>
                <a:cs typeface="Arial"/>
              </a:rPr>
              <a:t>e</a:t>
            </a:r>
            <a:r>
              <a:rPr sz="3300" b="1" spc="4" baseline="1317" dirty="0">
                <a:latin typeface="Arial"/>
                <a:cs typeface="Arial"/>
              </a:rPr>
              <a:t>m</a:t>
            </a:r>
            <a:r>
              <a:rPr sz="3300" b="1" spc="0" baseline="1317" dirty="0">
                <a:latin typeface="Arial"/>
                <a:cs typeface="Arial"/>
              </a:rPr>
              <a:t>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7900" y="3333553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087" y="3333553"/>
            <a:ext cx="2259771" cy="639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Explici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78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ursors: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programmer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5407" y="3333553"/>
            <a:ext cx="125023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Dec</a:t>
            </a:r>
            <a:r>
              <a:rPr sz="2200" b="1" spc="14" dirty="0">
                <a:latin typeface="Arial"/>
                <a:cs typeface="Arial"/>
              </a:rPr>
              <a:t>la</a:t>
            </a:r>
            <a:r>
              <a:rPr sz="2200" b="1" spc="-4" dirty="0">
                <a:latin typeface="Arial"/>
                <a:cs typeface="Arial"/>
              </a:rPr>
              <a:t>r</a:t>
            </a:r>
            <a:r>
              <a:rPr sz="2200" b="1" spc="4" dirty="0">
                <a:latin typeface="Arial"/>
                <a:cs typeface="Arial"/>
              </a:rPr>
              <a:t>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6194" y="3333553"/>
            <a:ext cx="56527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2357" y="3333553"/>
            <a:ext cx="129511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manag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8353" y="3333553"/>
            <a:ext cx="39454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3778" y="3333553"/>
            <a:ext cx="48657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object 696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91056" y="3124200"/>
            <a:ext cx="291083" cy="662939"/>
          </a:xfrm>
          <a:custGeom>
            <a:avLst/>
            <a:gdLst/>
            <a:ahLst/>
            <a:cxnLst/>
            <a:rect l="l" t="t" r="r" b="b"/>
            <a:pathLst>
              <a:path w="291083" h="662939">
                <a:moveTo>
                  <a:pt x="0" y="0"/>
                </a:moveTo>
                <a:lnTo>
                  <a:pt x="0" y="662939"/>
                </a:lnTo>
                <a:lnTo>
                  <a:pt x="291083" y="66293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79092" y="3741420"/>
            <a:ext cx="92963" cy="92963"/>
          </a:xfrm>
          <a:custGeom>
            <a:avLst/>
            <a:gdLst/>
            <a:ahLst/>
            <a:cxnLst/>
            <a:rect l="l" t="t" r="r" b="b"/>
            <a:pathLst>
              <a:path w="92963" h="92963">
                <a:moveTo>
                  <a:pt x="0" y="92963"/>
                </a:moveTo>
                <a:lnTo>
                  <a:pt x="92963" y="47243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987296" y="3631691"/>
            <a:ext cx="1693163" cy="1580388"/>
          </a:xfrm>
          <a:custGeom>
            <a:avLst/>
            <a:gdLst/>
            <a:ahLst/>
            <a:cxnLst/>
            <a:rect l="l" t="t" r="r" b="b"/>
            <a:pathLst>
              <a:path w="1693163" h="1580388">
                <a:moveTo>
                  <a:pt x="1693163" y="0"/>
                </a:moveTo>
                <a:lnTo>
                  <a:pt x="0" y="0"/>
                </a:lnTo>
                <a:lnTo>
                  <a:pt x="0" y="1580388"/>
                </a:lnTo>
                <a:lnTo>
                  <a:pt x="1693163" y="1580388"/>
                </a:lnTo>
                <a:lnTo>
                  <a:pt x="169316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87296" y="3631691"/>
            <a:ext cx="1693163" cy="1580388"/>
          </a:xfrm>
          <a:custGeom>
            <a:avLst/>
            <a:gdLst/>
            <a:ahLst/>
            <a:cxnLst/>
            <a:rect l="l" t="t" r="r" b="b"/>
            <a:pathLst>
              <a:path w="1693163" h="1580388">
                <a:moveTo>
                  <a:pt x="1693163" y="1580388"/>
                </a:moveTo>
                <a:lnTo>
                  <a:pt x="1693163" y="0"/>
                </a:lnTo>
                <a:lnTo>
                  <a:pt x="0" y="0"/>
                </a:lnTo>
                <a:lnTo>
                  <a:pt x="0" y="1580388"/>
                </a:lnTo>
                <a:lnTo>
                  <a:pt x="1693163" y="158038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981200" y="4440936"/>
            <a:ext cx="1705355" cy="0"/>
          </a:xfrm>
          <a:custGeom>
            <a:avLst/>
            <a:gdLst/>
            <a:ahLst/>
            <a:cxnLst/>
            <a:rect l="l" t="t" r="r" b="b"/>
            <a:pathLst>
              <a:path w="1705355">
                <a:moveTo>
                  <a:pt x="0" y="0"/>
                </a:moveTo>
                <a:lnTo>
                  <a:pt x="170535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82724" y="4168140"/>
            <a:ext cx="1703831" cy="0"/>
          </a:xfrm>
          <a:custGeom>
            <a:avLst/>
            <a:gdLst/>
            <a:ahLst/>
            <a:cxnLst/>
            <a:rect l="l" t="t" r="r" b="b"/>
            <a:pathLst>
              <a:path w="1703831">
                <a:moveTo>
                  <a:pt x="0" y="0"/>
                </a:moveTo>
                <a:lnTo>
                  <a:pt x="170383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979676" y="3901440"/>
            <a:ext cx="1705356" cy="0"/>
          </a:xfrm>
          <a:custGeom>
            <a:avLst/>
            <a:gdLst/>
            <a:ahLst/>
            <a:cxnLst/>
            <a:rect l="l" t="t" r="r" b="b"/>
            <a:pathLst>
              <a:path w="1705356">
                <a:moveTo>
                  <a:pt x="0" y="0"/>
                </a:moveTo>
                <a:lnTo>
                  <a:pt x="170535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99488" y="4732020"/>
            <a:ext cx="1664208" cy="0"/>
          </a:xfrm>
          <a:custGeom>
            <a:avLst/>
            <a:gdLst/>
            <a:ahLst/>
            <a:cxnLst/>
            <a:rect l="l" t="t" r="r" b="b"/>
            <a:pathLst>
              <a:path w="1664208">
                <a:moveTo>
                  <a:pt x="0" y="0"/>
                </a:moveTo>
                <a:lnTo>
                  <a:pt x="166420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96440" y="4992624"/>
            <a:ext cx="1684020" cy="0"/>
          </a:xfrm>
          <a:custGeom>
            <a:avLst/>
            <a:gdLst/>
            <a:ahLst/>
            <a:cxnLst/>
            <a:rect l="l" t="t" r="r" b="b"/>
            <a:pathLst>
              <a:path w="1684020">
                <a:moveTo>
                  <a:pt x="0" y="0"/>
                </a:moveTo>
                <a:lnTo>
                  <a:pt x="168402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4400" y="1908048"/>
            <a:ext cx="1348740" cy="1520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97780" y="2604515"/>
            <a:ext cx="3110483" cy="3634740"/>
          </a:xfrm>
          <a:custGeom>
            <a:avLst/>
            <a:gdLst/>
            <a:ahLst/>
            <a:cxnLst/>
            <a:rect l="l" t="t" r="r" b="b"/>
            <a:pathLst>
              <a:path w="3110483" h="3634740">
                <a:moveTo>
                  <a:pt x="3110483" y="0"/>
                </a:moveTo>
                <a:lnTo>
                  <a:pt x="0" y="0"/>
                </a:lnTo>
                <a:lnTo>
                  <a:pt x="0" y="3634740"/>
                </a:lnTo>
                <a:lnTo>
                  <a:pt x="3110483" y="3634740"/>
                </a:lnTo>
                <a:lnTo>
                  <a:pt x="3110483" y="0"/>
                </a:lnTo>
                <a:close/>
              </a:path>
            </a:pathLst>
          </a:custGeom>
          <a:solidFill>
            <a:srgbClr val="CB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097780" y="2604515"/>
            <a:ext cx="3110483" cy="3634740"/>
          </a:xfrm>
          <a:custGeom>
            <a:avLst/>
            <a:gdLst/>
            <a:ahLst/>
            <a:cxnLst/>
            <a:rect l="l" t="t" r="r" b="b"/>
            <a:pathLst>
              <a:path w="3110483" h="3634740">
                <a:moveTo>
                  <a:pt x="3110483" y="3634740"/>
                </a:moveTo>
                <a:lnTo>
                  <a:pt x="3110483" y="0"/>
                </a:lnTo>
                <a:lnTo>
                  <a:pt x="0" y="0"/>
                </a:lnTo>
                <a:lnTo>
                  <a:pt x="0" y="3634740"/>
                </a:lnTo>
                <a:lnTo>
                  <a:pt x="3110483" y="363474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95700" y="2596133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81422" y="0"/>
                </a:lnTo>
              </a:path>
              <a:path w="1388364">
                <a:moveTo>
                  <a:pt x="1381420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95700" y="260223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73488" y="0"/>
                </a:lnTo>
              </a:path>
              <a:path w="1388364">
                <a:moveTo>
                  <a:pt x="1373486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695700" y="26083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65555" y="0"/>
                </a:lnTo>
              </a:path>
              <a:path w="1388364">
                <a:moveTo>
                  <a:pt x="1365553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95700" y="26144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57621" y="0"/>
                </a:lnTo>
              </a:path>
              <a:path w="1388364">
                <a:moveTo>
                  <a:pt x="1357620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95700" y="2620517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49688" y="0"/>
                </a:lnTo>
              </a:path>
              <a:path w="1388364">
                <a:moveTo>
                  <a:pt x="1349686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95700" y="2626613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41754" y="0"/>
                </a:lnTo>
              </a:path>
              <a:path w="1388364">
                <a:moveTo>
                  <a:pt x="1341753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95700" y="2632709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33821" y="0"/>
                </a:lnTo>
              </a:path>
              <a:path w="1388364">
                <a:moveTo>
                  <a:pt x="1333819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95700" y="2638805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25887" y="0"/>
                </a:lnTo>
              </a:path>
              <a:path w="1388364">
                <a:moveTo>
                  <a:pt x="1325886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95700" y="26449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17954" y="0"/>
                </a:lnTo>
              </a:path>
              <a:path w="1388364">
                <a:moveTo>
                  <a:pt x="1317952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695700" y="26509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10020" y="0"/>
                </a:lnTo>
              </a:path>
              <a:path w="1388364">
                <a:moveTo>
                  <a:pt x="1310018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695700" y="2657093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02087" y="0"/>
                </a:lnTo>
              </a:path>
              <a:path w="1388364">
                <a:moveTo>
                  <a:pt x="1302085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695700" y="2663189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94153" y="0"/>
                </a:lnTo>
              </a:path>
              <a:path w="1388364">
                <a:moveTo>
                  <a:pt x="1294152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695700" y="2669285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86220" y="0"/>
                </a:lnTo>
              </a:path>
              <a:path w="1388364">
                <a:moveTo>
                  <a:pt x="1286218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695700" y="2675381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78286" y="0"/>
                </a:lnTo>
              </a:path>
              <a:path w="1388364">
                <a:moveTo>
                  <a:pt x="1278285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695700" y="26814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70353" y="0"/>
                </a:lnTo>
              </a:path>
              <a:path w="1388364">
                <a:moveTo>
                  <a:pt x="1270351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695700" y="26875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62419" y="0"/>
                </a:lnTo>
              </a:path>
              <a:path w="1388364">
                <a:moveTo>
                  <a:pt x="1262418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695700" y="26936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54485" y="0"/>
                </a:lnTo>
              </a:path>
              <a:path w="1388364">
                <a:moveTo>
                  <a:pt x="1254484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695700" y="26997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46552" y="0"/>
                </a:lnTo>
              </a:path>
              <a:path w="1388364">
                <a:moveTo>
                  <a:pt x="1246551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95700" y="2705861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38619" y="0"/>
                </a:lnTo>
              </a:path>
              <a:path w="1388364">
                <a:moveTo>
                  <a:pt x="1238617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695700" y="27119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30685" y="0"/>
                </a:lnTo>
              </a:path>
              <a:path w="1388364">
                <a:moveTo>
                  <a:pt x="1230683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695700" y="27180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22751" y="0"/>
                </a:lnTo>
              </a:path>
              <a:path w="1388364">
                <a:moveTo>
                  <a:pt x="1222750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695700" y="27241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14818" y="0"/>
                </a:lnTo>
              </a:path>
              <a:path w="1388364">
                <a:moveTo>
                  <a:pt x="1214817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695700" y="27302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06884" y="0"/>
                </a:lnTo>
              </a:path>
              <a:path w="1388364">
                <a:moveTo>
                  <a:pt x="1206883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695700" y="273634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98951" y="0"/>
                </a:lnTo>
              </a:path>
              <a:path w="1388364">
                <a:moveTo>
                  <a:pt x="1198949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695700" y="2742437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91017" y="0"/>
                </a:lnTo>
              </a:path>
              <a:path w="1388364">
                <a:moveTo>
                  <a:pt x="1191016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95700" y="2748533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83084" y="0"/>
                </a:lnTo>
              </a:path>
              <a:path w="1388364">
                <a:moveTo>
                  <a:pt x="1183083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695700" y="2754629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75150" y="0"/>
                </a:lnTo>
              </a:path>
              <a:path w="1388364">
                <a:moveTo>
                  <a:pt x="1175149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695700" y="27607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67217" y="0"/>
                </a:lnTo>
              </a:path>
              <a:path w="1388364">
                <a:moveTo>
                  <a:pt x="1167216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695700" y="27668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59283" y="0"/>
                </a:lnTo>
              </a:path>
              <a:path w="1388364">
                <a:moveTo>
                  <a:pt x="1159282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695700" y="2772917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51350" y="0"/>
                </a:lnTo>
              </a:path>
              <a:path w="1388364">
                <a:moveTo>
                  <a:pt x="1151349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695700" y="27790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43416" y="0"/>
                </a:lnTo>
              </a:path>
              <a:path w="1388364">
                <a:moveTo>
                  <a:pt x="1143415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695700" y="27851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35483" y="0"/>
                </a:lnTo>
              </a:path>
              <a:path w="1388364">
                <a:moveTo>
                  <a:pt x="1135481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695700" y="2791205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27549" y="0"/>
                </a:lnTo>
              </a:path>
              <a:path w="1388364">
                <a:moveTo>
                  <a:pt x="1127548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695700" y="27973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19616" y="0"/>
                </a:lnTo>
              </a:path>
              <a:path w="1388364">
                <a:moveTo>
                  <a:pt x="1119615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695700" y="28033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11682" y="0"/>
                </a:lnTo>
              </a:path>
              <a:path w="1388364">
                <a:moveTo>
                  <a:pt x="1111681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695700" y="28094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03749" y="0"/>
                </a:lnTo>
              </a:path>
              <a:path w="1388364">
                <a:moveTo>
                  <a:pt x="1103748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695700" y="28155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95815" y="0"/>
                </a:lnTo>
              </a:path>
              <a:path w="1388364">
                <a:moveTo>
                  <a:pt x="1095814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695700" y="28216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87882" y="0"/>
                </a:lnTo>
              </a:path>
              <a:path w="1388364">
                <a:moveTo>
                  <a:pt x="108788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695700" y="28277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79948" y="0"/>
                </a:lnTo>
              </a:path>
              <a:path w="1388364">
                <a:moveTo>
                  <a:pt x="1079947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695700" y="28338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72015" y="0"/>
                </a:lnTo>
              </a:path>
              <a:path w="1388364">
                <a:moveTo>
                  <a:pt x="107201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695700" y="28399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64081" y="0"/>
                </a:lnTo>
              </a:path>
              <a:path w="1388364">
                <a:moveTo>
                  <a:pt x="1064080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695700" y="28460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56148" y="0"/>
                </a:lnTo>
              </a:path>
              <a:path w="1388364">
                <a:moveTo>
                  <a:pt x="1056147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695700" y="28521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48214" y="0"/>
                </a:lnTo>
              </a:path>
              <a:path w="1388364">
                <a:moveTo>
                  <a:pt x="104821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695700" y="285826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40281" y="0"/>
                </a:lnTo>
              </a:path>
              <a:path w="1388364">
                <a:moveTo>
                  <a:pt x="1040280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695700" y="28643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32347" y="0"/>
                </a:lnTo>
              </a:path>
              <a:path w="1388364">
                <a:moveTo>
                  <a:pt x="103234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695700" y="28704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24414" y="0"/>
                </a:lnTo>
              </a:path>
              <a:path w="1388364">
                <a:moveTo>
                  <a:pt x="102441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695700" y="28765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16480" y="0"/>
                </a:lnTo>
              </a:path>
              <a:path w="1388364">
                <a:moveTo>
                  <a:pt x="101647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695700" y="28826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08547" y="0"/>
                </a:lnTo>
              </a:path>
              <a:path w="1388364">
                <a:moveTo>
                  <a:pt x="100854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95700" y="2888741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00613" y="0"/>
                </a:lnTo>
              </a:path>
              <a:path w="1388364">
                <a:moveTo>
                  <a:pt x="100061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695700" y="28948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92680" y="0"/>
                </a:lnTo>
              </a:path>
              <a:path w="1388364">
                <a:moveTo>
                  <a:pt x="99267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695700" y="29009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84746" y="0"/>
                </a:lnTo>
              </a:path>
              <a:path w="1388364">
                <a:moveTo>
                  <a:pt x="98474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695700" y="2907029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76813" y="0"/>
                </a:lnTo>
              </a:path>
              <a:path w="1388364">
                <a:moveTo>
                  <a:pt x="97681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695700" y="29131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68879" y="0"/>
                </a:lnTo>
              </a:path>
              <a:path w="1388364">
                <a:moveTo>
                  <a:pt x="968878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695700" y="29192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60945" y="0"/>
                </a:lnTo>
              </a:path>
              <a:path w="1388364">
                <a:moveTo>
                  <a:pt x="960944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695700" y="2925317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53012" y="0"/>
                </a:lnTo>
              </a:path>
              <a:path w="1388364">
                <a:moveTo>
                  <a:pt x="95301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695700" y="29314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45079" y="0"/>
                </a:lnTo>
              </a:path>
              <a:path w="1388364">
                <a:moveTo>
                  <a:pt x="945078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695700" y="29375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37145" y="0"/>
                </a:lnTo>
              </a:path>
              <a:path w="1388364">
                <a:moveTo>
                  <a:pt x="937144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695700" y="29436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29212" y="0"/>
                </a:lnTo>
              </a:path>
              <a:path w="1388364">
                <a:moveTo>
                  <a:pt x="92921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695700" y="29497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21278" y="0"/>
                </a:lnTo>
              </a:path>
              <a:path w="1388364">
                <a:moveTo>
                  <a:pt x="921277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695700" y="29557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13345" y="0"/>
                </a:lnTo>
              </a:path>
              <a:path w="1388364">
                <a:moveTo>
                  <a:pt x="913344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695700" y="29618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05411" y="0"/>
                </a:lnTo>
              </a:path>
              <a:path w="1388364">
                <a:moveTo>
                  <a:pt x="905410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695700" y="29679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97477" y="0"/>
                </a:lnTo>
              </a:path>
              <a:path w="1388364">
                <a:moveTo>
                  <a:pt x="89747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695700" y="29740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89544" y="0"/>
                </a:lnTo>
              </a:path>
              <a:path w="1388364">
                <a:moveTo>
                  <a:pt x="88954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695700" y="29801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81611" y="0"/>
                </a:lnTo>
              </a:path>
              <a:path w="1388364">
                <a:moveTo>
                  <a:pt x="881610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695700" y="29862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73677" y="0"/>
                </a:lnTo>
              </a:path>
              <a:path w="1388364">
                <a:moveTo>
                  <a:pt x="87367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695700" y="29923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65744" y="0"/>
                </a:lnTo>
              </a:path>
              <a:path w="1388364">
                <a:moveTo>
                  <a:pt x="86574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695700" y="29984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57810" y="0"/>
                </a:lnTo>
              </a:path>
              <a:path w="1388364">
                <a:moveTo>
                  <a:pt x="85780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695700" y="30045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49877" y="0"/>
                </a:lnTo>
              </a:path>
              <a:path w="1388364">
                <a:moveTo>
                  <a:pt x="84987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695700" y="301066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41943" y="0"/>
                </a:lnTo>
              </a:path>
              <a:path w="1388364">
                <a:moveTo>
                  <a:pt x="84194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695700" y="30167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34010" y="0"/>
                </a:lnTo>
              </a:path>
              <a:path w="1388364">
                <a:moveTo>
                  <a:pt x="83400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695700" y="30228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26076" y="0"/>
                </a:lnTo>
              </a:path>
              <a:path w="1388364">
                <a:moveTo>
                  <a:pt x="82607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695700" y="30289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18143" y="0"/>
                </a:lnTo>
              </a:path>
              <a:path w="1388364">
                <a:moveTo>
                  <a:pt x="81814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695700" y="30350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10209" y="0"/>
                </a:lnTo>
              </a:path>
              <a:path w="1388364">
                <a:moveTo>
                  <a:pt x="810208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695700" y="3041141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02276" y="0"/>
                </a:lnTo>
              </a:path>
              <a:path w="1388364">
                <a:moveTo>
                  <a:pt x="80227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695700" y="30472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794342" y="0"/>
                </a:lnTo>
              </a:path>
              <a:path w="1388364">
                <a:moveTo>
                  <a:pt x="79434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695700" y="30533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786409" y="0"/>
                </a:lnTo>
              </a:path>
              <a:path w="1388364">
                <a:moveTo>
                  <a:pt x="786408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695700" y="3059429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778475" y="0"/>
                </a:lnTo>
              </a:path>
              <a:path w="1388364">
                <a:moveTo>
                  <a:pt x="778474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695700" y="30655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770542" y="0"/>
                </a:lnTo>
              </a:path>
              <a:path w="1388364">
                <a:moveTo>
                  <a:pt x="77054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695700" y="30716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762608" y="0"/>
                </a:lnTo>
              </a:path>
              <a:path w="1388364">
                <a:moveTo>
                  <a:pt x="762607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695700" y="3077717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754675" y="0"/>
                </a:lnTo>
              </a:path>
              <a:path w="1388364">
                <a:moveTo>
                  <a:pt x="754674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695700" y="30838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746741" y="0"/>
                </a:lnTo>
              </a:path>
              <a:path w="1388364">
                <a:moveTo>
                  <a:pt x="746740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695700" y="30899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738807" y="0"/>
                </a:lnTo>
              </a:path>
              <a:path w="1388364">
                <a:moveTo>
                  <a:pt x="73880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695700" y="30960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730874" y="0"/>
                </a:lnTo>
              </a:path>
              <a:path w="1388364">
                <a:moveTo>
                  <a:pt x="73087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695700" y="31021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722940" y="0"/>
                </a:lnTo>
              </a:path>
              <a:path w="1388364">
                <a:moveTo>
                  <a:pt x="722940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695700" y="31081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715007" y="0"/>
                </a:lnTo>
              </a:path>
              <a:path w="1388364">
                <a:moveTo>
                  <a:pt x="71500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695700" y="31142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707073" y="0"/>
                </a:lnTo>
              </a:path>
              <a:path w="1388364">
                <a:moveTo>
                  <a:pt x="70707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695700" y="31203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699140" y="0"/>
                </a:lnTo>
              </a:path>
              <a:path w="1388364">
                <a:moveTo>
                  <a:pt x="69913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695700" y="31264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691206" y="0"/>
                </a:lnTo>
              </a:path>
              <a:path w="1388364">
                <a:moveTo>
                  <a:pt x="69120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695700" y="31325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683273" y="0"/>
                </a:lnTo>
              </a:path>
              <a:path w="1388364">
                <a:moveTo>
                  <a:pt x="68327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695700" y="31386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675339" y="0"/>
                </a:lnTo>
              </a:path>
              <a:path w="1388364">
                <a:moveTo>
                  <a:pt x="675338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695700" y="31447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667406" y="0"/>
                </a:lnTo>
              </a:path>
              <a:path w="1388364">
                <a:moveTo>
                  <a:pt x="66740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695700" y="31508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659472" y="0"/>
                </a:lnTo>
              </a:path>
              <a:path w="1388364">
                <a:moveTo>
                  <a:pt x="65947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695700" y="31569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651539" y="0"/>
                </a:lnTo>
              </a:path>
              <a:path w="1388364">
                <a:moveTo>
                  <a:pt x="651538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695700" y="316306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643605" y="0"/>
                </a:lnTo>
              </a:path>
              <a:path w="1388364">
                <a:moveTo>
                  <a:pt x="64360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695700" y="31691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635672" y="0"/>
                </a:lnTo>
              </a:path>
              <a:path w="1388364">
                <a:moveTo>
                  <a:pt x="63567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695700" y="31752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627738" y="0"/>
                </a:lnTo>
              </a:path>
              <a:path w="1388364">
                <a:moveTo>
                  <a:pt x="627738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695700" y="31813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619805" y="0"/>
                </a:lnTo>
              </a:path>
              <a:path w="1388364">
                <a:moveTo>
                  <a:pt x="619804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695700" y="31874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611871" y="0"/>
                </a:lnTo>
              </a:path>
              <a:path w="1388364">
                <a:moveTo>
                  <a:pt x="61187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695700" y="3193541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603938" y="0"/>
                </a:lnTo>
              </a:path>
              <a:path w="1388364">
                <a:moveTo>
                  <a:pt x="603937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695700" y="31996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596004" y="0"/>
                </a:lnTo>
              </a:path>
              <a:path w="1388364">
                <a:moveTo>
                  <a:pt x="596004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695700" y="32057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588071" y="0"/>
                </a:lnTo>
              </a:path>
              <a:path w="1388364">
                <a:moveTo>
                  <a:pt x="588070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695700" y="3211829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580137" y="0"/>
                </a:lnTo>
              </a:path>
              <a:path w="1388364">
                <a:moveTo>
                  <a:pt x="580137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695700" y="32179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572204" y="0"/>
                </a:lnTo>
              </a:path>
              <a:path w="1388364">
                <a:moveTo>
                  <a:pt x="57220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695700" y="32240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564270" y="0"/>
                </a:lnTo>
              </a:path>
              <a:path w="1388364">
                <a:moveTo>
                  <a:pt x="56426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695700" y="3230117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556337" y="0"/>
                </a:lnTo>
              </a:path>
              <a:path w="1388364">
                <a:moveTo>
                  <a:pt x="55633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695700" y="32362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548403" y="0"/>
                </a:lnTo>
              </a:path>
              <a:path w="1388364">
                <a:moveTo>
                  <a:pt x="54840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695700" y="32423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540470" y="0"/>
                </a:lnTo>
              </a:path>
              <a:path w="1388364">
                <a:moveTo>
                  <a:pt x="54046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695700" y="32484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532536" y="0"/>
                </a:lnTo>
              </a:path>
              <a:path w="1388364">
                <a:moveTo>
                  <a:pt x="53253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695700" y="32545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524603" y="0"/>
                </a:lnTo>
              </a:path>
              <a:path w="1388364">
                <a:moveTo>
                  <a:pt x="52460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695700" y="32605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516669" y="0"/>
                </a:lnTo>
              </a:path>
              <a:path w="1388364">
                <a:moveTo>
                  <a:pt x="51666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695700" y="32666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508736" y="0"/>
                </a:lnTo>
              </a:path>
              <a:path w="1388364">
                <a:moveTo>
                  <a:pt x="50873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695700" y="32727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500802" y="0"/>
                </a:lnTo>
              </a:path>
              <a:path w="1388364">
                <a:moveTo>
                  <a:pt x="50080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695700" y="32788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492869" y="0"/>
                </a:lnTo>
              </a:path>
              <a:path w="1388364">
                <a:moveTo>
                  <a:pt x="492868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695700" y="32849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484935" y="0"/>
                </a:lnTo>
              </a:path>
              <a:path w="1388364">
                <a:moveTo>
                  <a:pt x="48493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695700" y="32910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477001" y="0"/>
                </a:lnTo>
              </a:path>
              <a:path w="1388364">
                <a:moveTo>
                  <a:pt x="47700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695700" y="32971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469068" y="0"/>
                </a:lnTo>
              </a:path>
              <a:path w="1388364">
                <a:moveTo>
                  <a:pt x="469068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695700" y="33032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461135" y="0"/>
                </a:lnTo>
              </a:path>
              <a:path w="1388364">
                <a:moveTo>
                  <a:pt x="461134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695700" y="33093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453201" y="0"/>
                </a:lnTo>
              </a:path>
              <a:path w="1388364">
                <a:moveTo>
                  <a:pt x="453200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695700" y="331546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445268" y="0"/>
                </a:lnTo>
              </a:path>
              <a:path w="1388364">
                <a:moveTo>
                  <a:pt x="445267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695700" y="33215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437334" y="0"/>
                </a:lnTo>
              </a:path>
              <a:path w="1388364">
                <a:moveTo>
                  <a:pt x="437334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695700" y="33276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429401" y="0"/>
                </a:lnTo>
              </a:path>
              <a:path w="1388364">
                <a:moveTo>
                  <a:pt x="429400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695700" y="33337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421467" y="0"/>
                </a:lnTo>
              </a:path>
              <a:path w="1388364">
                <a:moveTo>
                  <a:pt x="421467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695700" y="33398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413534" y="0"/>
                </a:lnTo>
              </a:path>
              <a:path w="1388364">
                <a:moveTo>
                  <a:pt x="41353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695700" y="3345941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405600" y="0"/>
                </a:lnTo>
              </a:path>
              <a:path w="1388364">
                <a:moveTo>
                  <a:pt x="405600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695700" y="33520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397667" y="0"/>
                </a:lnTo>
              </a:path>
              <a:path w="1388364">
                <a:moveTo>
                  <a:pt x="39766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695700" y="33581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389733" y="0"/>
                </a:lnTo>
              </a:path>
              <a:path w="1388364">
                <a:moveTo>
                  <a:pt x="38973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695700" y="3364229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381800" y="0"/>
                </a:lnTo>
              </a:path>
              <a:path w="1388364">
                <a:moveTo>
                  <a:pt x="38179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695700" y="33703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373866" y="0"/>
                </a:lnTo>
              </a:path>
              <a:path w="1388364">
                <a:moveTo>
                  <a:pt x="37386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695700" y="33764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365932" y="0"/>
                </a:lnTo>
              </a:path>
              <a:path w="1388364">
                <a:moveTo>
                  <a:pt x="36593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695700" y="3382517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357999" y="0"/>
                </a:lnTo>
              </a:path>
              <a:path w="1388364">
                <a:moveTo>
                  <a:pt x="35799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695700" y="33886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350066" y="0"/>
                </a:lnTo>
              </a:path>
              <a:path w="1388364">
                <a:moveTo>
                  <a:pt x="35006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695700" y="33947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342132" y="0"/>
                </a:lnTo>
              </a:path>
              <a:path w="1388364">
                <a:moveTo>
                  <a:pt x="34213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695700" y="34008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334199" y="0"/>
                </a:lnTo>
              </a:path>
              <a:path w="1388364">
                <a:moveTo>
                  <a:pt x="334198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695700" y="34069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326265" y="0"/>
                </a:lnTo>
              </a:path>
              <a:path w="1388364">
                <a:moveTo>
                  <a:pt x="32626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695700" y="34129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318332" y="0"/>
                </a:lnTo>
              </a:path>
              <a:path w="1388364">
                <a:moveTo>
                  <a:pt x="31833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695700" y="34190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310398" y="0"/>
                </a:lnTo>
              </a:path>
              <a:path w="1388364">
                <a:moveTo>
                  <a:pt x="310398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695700" y="34251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302465" y="0"/>
                </a:lnTo>
              </a:path>
              <a:path w="1388364">
                <a:moveTo>
                  <a:pt x="302464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695700" y="34312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94531" y="0"/>
                </a:lnTo>
              </a:path>
              <a:path w="1388364">
                <a:moveTo>
                  <a:pt x="29453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695700" y="34373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86597" y="0"/>
                </a:lnTo>
              </a:path>
              <a:path w="1388364">
                <a:moveTo>
                  <a:pt x="286597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695700" y="34434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78664" y="0"/>
                </a:lnTo>
              </a:path>
              <a:path w="1388364">
                <a:moveTo>
                  <a:pt x="27866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695700" y="34495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70730" y="0"/>
                </a:lnTo>
              </a:path>
              <a:path w="1388364">
                <a:moveTo>
                  <a:pt x="270730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695700" y="34556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62797" y="0"/>
                </a:lnTo>
              </a:path>
              <a:path w="1388364">
                <a:moveTo>
                  <a:pt x="262797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695700" y="34617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54863" y="0"/>
                </a:lnTo>
              </a:path>
              <a:path w="1388364">
                <a:moveTo>
                  <a:pt x="25486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695700" y="346786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46930" y="0"/>
                </a:lnTo>
              </a:path>
              <a:path w="1388364">
                <a:moveTo>
                  <a:pt x="246930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695700" y="34739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38996" y="0"/>
                </a:lnTo>
              </a:path>
              <a:path w="1388364">
                <a:moveTo>
                  <a:pt x="23899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695700" y="34800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31063" y="0"/>
                </a:lnTo>
              </a:path>
              <a:path w="1388364">
                <a:moveTo>
                  <a:pt x="23106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695700" y="34861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23129" y="0"/>
                </a:lnTo>
              </a:path>
              <a:path w="1388364">
                <a:moveTo>
                  <a:pt x="22312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695700" y="34922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15196" y="0"/>
                </a:lnTo>
              </a:path>
              <a:path w="1388364">
                <a:moveTo>
                  <a:pt x="21519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695700" y="3498341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07262" y="0"/>
                </a:lnTo>
              </a:path>
              <a:path w="1388364">
                <a:moveTo>
                  <a:pt x="20726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695700" y="35044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99329" y="0"/>
                </a:lnTo>
              </a:path>
              <a:path w="1388364">
                <a:moveTo>
                  <a:pt x="19932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695700" y="35105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91395" y="0"/>
                </a:lnTo>
              </a:path>
              <a:path w="1388364">
                <a:moveTo>
                  <a:pt x="19139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695700" y="3516629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83462" y="0"/>
                </a:lnTo>
              </a:path>
              <a:path w="1388364">
                <a:moveTo>
                  <a:pt x="18346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695700" y="35227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75528" y="0"/>
                </a:lnTo>
              </a:path>
              <a:path w="1388364">
                <a:moveTo>
                  <a:pt x="175528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695700" y="35288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67595" y="0"/>
                </a:lnTo>
              </a:path>
              <a:path w="1388364">
                <a:moveTo>
                  <a:pt x="167594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695700" y="3534917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59661" y="0"/>
                </a:lnTo>
              </a:path>
              <a:path w="1388364">
                <a:moveTo>
                  <a:pt x="15966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695700" y="35410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51728" y="0"/>
                </a:lnTo>
              </a:path>
              <a:path w="1388364">
                <a:moveTo>
                  <a:pt x="151728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695700" y="35471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43794" y="0"/>
                </a:lnTo>
              </a:path>
              <a:path w="1388364">
                <a:moveTo>
                  <a:pt x="143794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695700" y="35532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5861" y="0"/>
                </a:lnTo>
              </a:path>
              <a:path w="1388364">
                <a:moveTo>
                  <a:pt x="13586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695700" y="35593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7927" y="0"/>
                </a:lnTo>
              </a:path>
              <a:path w="1388364">
                <a:moveTo>
                  <a:pt x="127927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695700" y="35653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9994" y="0"/>
                </a:lnTo>
              </a:path>
              <a:path w="1388364">
                <a:moveTo>
                  <a:pt x="119994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695700" y="35714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2060" y="0"/>
                </a:lnTo>
              </a:path>
              <a:path w="1388364">
                <a:moveTo>
                  <a:pt x="112060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695700" y="35775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4127" y="0"/>
                </a:lnTo>
              </a:path>
              <a:path w="1388364">
                <a:moveTo>
                  <a:pt x="104127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695700" y="35836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6193" y="0"/>
                </a:lnTo>
              </a:path>
              <a:path w="1388364">
                <a:moveTo>
                  <a:pt x="9619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695700" y="35897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8260" y="0"/>
                </a:lnTo>
              </a:path>
              <a:path w="1388364">
                <a:moveTo>
                  <a:pt x="88260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695700" y="35958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0326" y="0"/>
                </a:lnTo>
              </a:path>
              <a:path w="1388364">
                <a:moveTo>
                  <a:pt x="8032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695700" y="36019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72393" y="0"/>
                </a:lnTo>
              </a:path>
              <a:path w="1388364">
                <a:moveTo>
                  <a:pt x="7239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695700" y="36080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64459" y="0"/>
                </a:lnTo>
              </a:path>
              <a:path w="1388364">
                <a:moveTo>
                  <a:pt x="6445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695700" y="36141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56526" y="0"/>
                </a:lnTo>
              </a:path>
              <a:path w="1388364">
                <a:moveTo>
                  <a:pt x="5652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695700" y="362026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48592" y="0"/>
                </a:lnTo>
              </a:path>
              <a:path w="1388364">
                <a:moveTo>
                  <a:pt x="4859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695700" y="36263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40659" y="0"/>
                </a:lnTo>
              </a:path>
              <a:path w="1388364">
                <a:moveTo>
                  <a:pt x="4065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695700" y="36324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32725" y="0"/>
                </a:lnTo>
              </a:path>
              <a:path w="1388364">
                <a:moveTo>
                  <a:pt x="3272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695700" y="36385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4792" y="0"/>
                </a:lnTo>
              </a:path>
              <a:path w="1388364">
                <a:moveTo>
                  <a:pt x="2479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695700" y="36446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6858" y="0"/>
                </a:lnTo>
              </a:path>
              <a:path w="1388364">
                <a:moveTo>
                  <a:pt x="16858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695700" y="3650741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925" y="0"/>
                </a:lnTo>
              </a:path>
              <a:path w="1388364">
                <a:moveTo>
                  <a:pt x="892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695700" y="36568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91" y="0"/>
                </a:lnTo>
              </a:path>
              <a:path w="1388364">
                <a:moveTo>
                  <a:pt x="99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695700" y="36629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695700" y="3669029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695700" y="36751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695700" y="36812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695700" y="3687317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695700" y="36934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695700" y="36995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695700" y="37056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695700" y="37117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695700" y="37177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695700" y="37238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695700" y="37299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695700" y="37360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695700" y="37421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695700" y="37482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695700" y="37543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95700" y="37604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95700" y="37665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695700" y="377266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695700" y="37787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695700" y="37848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695700" y="37909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695700" y="37970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695700" y="3803141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695700" y="38092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695700" y="38153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695700" y="3821429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695700" y="38275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695700" y="38336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695700" y="3839717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695700" y="38458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695700" y="38519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695700" y="38580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695700" y="38641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695700" y="38701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695700" y="38762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695700" y="38823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695700" y="38884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695700" y="38945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695700" y="39006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695700" y="39067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695700" y="39128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695700" y="39189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695700" y="392506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695700" y="39311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695700" y="39372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695700" y="39433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695700" y="39494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695700" y="3955541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695700" y="39616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695700" y="39677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695700" y="3973829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695700" y="39799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695700" y="39860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695700" y="3992117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695700" y="39982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695700" y="40043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695700" y="40104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695700" y="40165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695700" y="40225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695700" y="40286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695700" y="40347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695700" y="40408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695700" y="40469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695700" y="40530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695700" y="40591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695700" y="40652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695700" y="40713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695700" y="407746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695700" y="40835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695700" y="40896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695700" y="40957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695700" y="41018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695700" y="4107941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695700" y="41140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3695700" y="41201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695700" y="4126229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695700" y="41323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3695700" y="41384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695700" y="4144517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695700" y="41506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695700" y="41567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695700" y="41628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695700" y="41689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695700" y="41749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695700" y="41810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695700" y="41871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695700" y="41932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695700" y="41993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695700" y="42054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695700" y="42115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695700" y="42176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695700" y="42237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3695700" y="422986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695700" y="42359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695700" y="42420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695700" y="42481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695700" y="42542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695700" y="426034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695700" y="42664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695700" y="42725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695700" y="427863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695700" y="42847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695700" y="42908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695700" y="429691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695700" y="43030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695700" y="43091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3695700" y="43152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3695700" y="43213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3695700" y="43273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3695700" y="43334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3695700" y="43395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3695700" y="43456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3695700" y="43517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3695700" y="43578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3695700" y="43639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3695700" y="43700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3695700" y="43761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3695700" y="438226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695700" y="43883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695700" y="43944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695700" y="44005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695700" y="44066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3695700" y="441274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3695700" y="44188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3695700" y="44249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695700" y="443103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695700" y="44371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695700" y="44432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3695700" y="444931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3695700" y="44554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3695700" y="44615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695700" y="44676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3695700" y="44737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695700" y="44797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3695700" y="44858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695700" y="44919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3695700" y="44980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695700" y="45041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3695700" y="45102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3695700" y="45163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3695700" y="45224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3695700" y="45285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3695700" y="453466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3695700" y="45407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3695700" y="45468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3695700" y="45529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695700" y="45590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695700" y="456514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695700" y="45712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695700" y="45773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3695700" y="458343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3695700" y="45895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3695700" y="45956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3695700" y="460171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3695700" y="46078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3695700" y="46139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3695700" y="46200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695700" y="46261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695700" y="46321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695700" y="46382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3695700" y="46443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3695700" y="46504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3695700" y="46565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3695700" y="46626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3695700" y="46687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3695700" y="46748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3695700" y="46809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3695700" y="468706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3695700" y="46931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3695700" y="46992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3695700" y="47053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3695700" y="47114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695700" y="471754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695700" y="47236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3695700" y="47297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3695700" y="473583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3695700" y="47419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3695700" y="47480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3695700" y="475411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3695700" y="47602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3695700" y="47663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3695700" y="47724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3695700" y="47785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3695700" y="47845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3695700" y="47906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3695700" y="47967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3695700" y="48028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3695700" y="48089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3695700" y="48150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3695700" y="48211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695700" y="48272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3695700" y="48333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695700" y="483946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3695700" y="48455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3695700" y="48516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3695700" y="48577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695700" y="48638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3695700" y="486994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3695700" y="48760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3695700" y="48821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695700" y="488823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3695700" y="48943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3695700" y="49004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3695700" y="490651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3695700" y="49126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3695700" y="49187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3695700" y="49248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3695700" y="49309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3695700" y="49369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3695700" y="49430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3695700" y="49491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3695700" y="49552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3695700" y="49613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3695700" y="49674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3695700" y="49735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3695700" y="49796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3695700" y="49857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695700" y="499186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695700" y="49979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695700" y="50040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3695700" y="50101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3695700" y="50162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3695700" y="502234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3695700" y="50284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3695700" y="50345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3695700" y="504063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3695700" y="50467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3695700" y="50528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3695700" y="505891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3695700" y="50650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3695700" y="50711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3695700" y="50772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3695700" y="50833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3695700" y="50893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3695700" y="50954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695700" y="51015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695700" y="51076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695700" y="51137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695700" y="51198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695700" y="51259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695700" y="51320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695700" y="51381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3695700" y="514426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3695700" y="51503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3695700" y="51564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3695700" y="51625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3695700" y="51686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3695700" y="517474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3695700" y="51808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0" y="0"/>
                </a:ln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3695700" y="51869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6941" y="0"/>
                </a:lnTo>
              </a:path>
              <a:path w="1388364">
                <a:moveTo>
                  <a:pt x="694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3695700" y="519303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4875" y="0"/>
                </a:lnTo>
              </a:path>
              <a:path w="1388364">
                <a:moveTo>
                  <a:pt x="1487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3695700" y="51991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2808" y="0"/>
                </a:lnTo>
              </a:path>
              <a:path w="1388364">
                <a:moveTo>
                  <a:pt x="22808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3695700" y="52052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30742" y="0"/>
                </a:lnTo>
              </a:path>
              <a:path w="1388364">
                <a:moveTo>
                  <a:pt x="3074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3695700" y="521131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38675" y="0"/>
                </a:lnTo>
              </a:path>
              <a:path w="1388364">
                <a:moveTo>
                  <a:pt x="3867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3695700" y="52174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46609" y="0"/>
                </a:lnTo>
              </a:path>
              <a:path w="1388364">
                <a:moveTo>
                  <a:pt x="4660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3695700" y="52235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54542" y="0"/>
                </a:lnTo>
              </a:path>
              <a:path w="1388364">
                <a:moveTo>
                  <a:pt x="5454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3695700" y="52296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62476" y="0"/>
                </a:lnTo>
              </a:path>
              <a:path w="1388364">
                <a:moveTo>
                  <a:pt x="6247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3695700" y="52357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70409" y="0"/>
                </a:lnTo>
              </a:path>
              <a:path w="1388364">
                <a:moveTo>
                  <a:pt x="7040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3695700" y="52417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78343" y="0"/>
                </a:lnTo>
              </a:path>
              <a:path w="1388364">
                <a:moveTo>
                  <a:pt x="7834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3695700" y="52478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6276" y="0"/>
                </a:lnTo>
              </a:path>
              <a:path w="1388364">
                <a:moveTo>
                  <a:pt x="86277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3695700" y="52539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4210" y="0"/>
                </a:lnTo>
              </a:path>
              <a:path w="1388364">
                <a:moveTo>
                  <a:pt x="94210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695700" y="52600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2143" y="0"/>
                </a:lnTo>
              </a:path>
              <a:path w="1388364">
                <a:moveTo>
                  <a:pt x="102144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695700" y="52661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0077" y="0"/>
                </a:lnTo>
              </a:path>
              <a:path w="1388364">
                <a:moveTo>
                  <a:pt x="110077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695700" y="52722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8011" y="0"/>
                </a:lnTo>
              </a:path>
              <a:path w="1388364">
                <a:moveTo>
                  <a:pt x="11801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695700" y="52783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5944" y="0"/>
                </a:lnTo>
              </a:path>
              <a:path w="1388364">
                <a:moveTo>
                  <a:pt x="125944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3695700" y="52844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3877" y="0"/>
                </a:lnTo>
              </a:path>
              <a:path w="1388364">
                <a:moveTo>
                  <a:pt x="133878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3695700" y="52905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41811" y="0"/>
                </a:lnTo>
              </a:path>
              <a:path w="1388364">
                <a:moveTo>
                  <a:pt x="14181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3695700" y="529666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49745" y="0"/>
                </a:lnTo>
              </a:path>
              <a:path w="1388364">
                <a:moveTo>
                  <a:pt x="14974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3695700" y="53027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57678" y="0"/>
                </a:lnTo>
              </a:path>
              <a:path w="1388364">
                <a:moveTo>
                  <a:pt x="157678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3695700" y="53088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65611" y="0"/>
                </a:lnTo>
              </a:path>
              <a:path w="1388364">
                <a:moveTo>
                  <a:pt x="16561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3695700" y="53149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73545" y="0"/>
                </a:lnTo>
              </a:path>
              <a:path w="1388364">
                <a:moveTo>
                  <a:pt x="17354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3695700" y="53210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81479" y="0"/>
                </a:lnTo>
              </a:path>
              <a:path w="1388364">
                <a:moveTo>
                  <a:pt x="18147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3695700" y="532714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89412" y="0"/>
                </a:lnTo>
              </a:path>
              <a:path w="1388364">
                <a:moveTo>
                  <a:pt x="18941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3695700" y="53332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97346" y="0"/>
                </a:lnTo>
              </a:path>
              <a:path w="1388364">
                <a:moveTo>
                  <a:pt x="19734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3695700" y="53393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05279" y="0"/>
                </a:lnTo>
              </a:path>
              <a:path w="1388364">
                <a:moveTo>
                  <a:pt x="20527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3695700" y="534543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13213" y="0"/>
                </a:lnTo>
              </a:path>
              <a:path w="1388364">
                <a:moveTo>
                  <a:pt x="21321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3695700" y="53515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21146" y="0"/>
                </a:lnTo>
              </a:path>
              <a:path w="1388364">
                <a:moveTo>
                  <a:pt x="22114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3695700" y="53576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29080" y="0"/>
                </a:lnTo>
              </a:path>
              <a:path w="1388364">
                <a:moveTo>
                  <a:pt x="229080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3695700" y="536371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37013" y="0"/>
                </a:lnTo>
              </a:path>
              <a:path w="1388364">
                <a:moveTo>
                  <a:pt x="23701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3695700" y="53698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44947" y="0"/>
                </a:lnTo>
              </a:path>
              <a:path w="1388364">
                <a:moveTo>
                  <a:pt x="244947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3695700" y="53759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52880" y="0"/>
                </a:lnTo>
              </a:path>
              <a:path w="1388364">
                <a:moveTo>
                  <a:pt x="252880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3695700" y="53820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60814" y="0"/>
                </a:lnTo>
              </a:path>
              <a:path w="1388364">
                <a:moveTo>
                  <a:pt x="260814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3695700" y="53881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68747" y="0"/>
                </a:lnTo>
              </a:path>
              <a:path w="1388364">
                <a:moveTo>
                  <a:pt x="268747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3695700" y="53941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76681" y="0"/>
                </a:lnTo>
              </a:path>
              <a:path w="1388364">
                <a:moveTo>
                  <a:pt x="27668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3695700" y="54002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84614" y="0"/>
                </a:lnTo>
              </a:path>
              <a:path w="1388364">
                <a:moveTo>
                  <a:pt x="284614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695700" y="54063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292548" y="0"/>
                </a:lnTo>
              </a:path>
              <a:path w="1388364">
                <a:moveTo>
                  <a:pt x="292548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3695700" y="54124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300481" y="0"/>
                </a:lnTo>
              </a:path>
              <a:path w="1388364">
                <a:moveTo>
                  <a:pt x="30048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695700" y="54185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308415" y="0"/>
                </a:lnTo>
              </a:path>
              <a:path w="1388364">
                <a:moveTo>
                  <a:pt x="30841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3695700" y="54246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316348" y="0"/>
                </a:lnTo>
              </a:path>
              <a:path w="1388364">
                <a:moveTo>
                  <a:pt x="31634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3695700" y="54307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324282" y="0"/>
                </a:lnTo>
              </a:path>
              <a:path w="1388364">
                <a:moveTo>
                  <a:pt x="32428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3695700" y="54368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332215" y="0"/>
                </a:lnTo>
              </a:path>
              <a:path w="1388364">
                <a:moveTo>
                  <a:pt x="33221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3695700" y="54429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340149" y="0"/>
                </a:lnTo>
              </a:path>
              <a:path w="1388364">
                <a:moveTo>
                  <a:pt x="340149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3695700" y="544906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348082" y="0"/>
                </a:lnTo>
              </a:path>
              <a:path w="1388364">
                <a:moveTo>
                  <a:pt x="348083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3695700" y="54551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356016" y="0"/>
                </a:lnTo>
              </a:path>
              <a:path w="1388364">
                <a:moveTo>
                  <a:pt x="356016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3695700" y="54612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363949" y="0"/>
                </a:lnTo>
              </a:path>
              <a:path w="1388364">
                <a:moveTo>
                  <a:pt x="363950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3695700" y="54673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371883" y="0"/>
                </a:lnTo>
              </a:path>
              <a:path w="1388364">
                <a:moveTo>
                  <a:pt x="371883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3695700" y="54734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379816" y="0"/>
                </a:lnTo>
              </a:path>
              <a:path w="1388364">
                <a:moveTo>
                  <a:pt x="379817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3695700" y="547954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387750" y="0"/>
                </a:lnTo>
              </a:path>
              <a:path w="1388364">
                <a:moveTo>
                  <a:pt x="387750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3695700" y="54856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395683" y="0"/>
                </a:lnTo>
              </a:path>
              <a:path w="1388364">
                <a:moveTo>
                  <a:pt x="395684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3695700" y="54917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403617" y="0"/>
                </a:lnTo>
              </a:path>
              <a:path w="1388364">
                <a:moveTo>
                  <a:pt x="403617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3695700" y="549783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411550" y="0"/>
                </a:lnTo>
              </a:path>
              <a:path w="1388364">
                <a:moveTo>
                  <a:pt x="411551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3695700" y="55039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419484" y="0"/>
                </a:lnTo>
              </a:path>
              <a:path w="1388364">
                <a:moveTo>
                  <a:pt x="419484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3695700" y="55100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427417" y="0"/>
                </a:lnTo>
              </a:path>
              <a:path w="1388364">
                <a:moveTo>
                  <a:pt x="427418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3695700" y="551611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435351" y="0"/>
                </a:lnTo>
              </a:path>
              <a:path w="1388364">
                <a:moveTo>
                  <a:pt x="435351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3695700" y="55222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443284" y="0"/>
                </a:lnTo>
              </a:path>
              <a:path w="1388364">
                <a:moveTo>
                  <a:pt x="443285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695700" y="55283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451218" y="0"/>
                </a:lnTo>
              </a:path>
              <a:path w="1388364">
                <a:moveTo>
                  <a:pt x="451218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3695700" y="55344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459151" y="0"/>
                </a:lnTo>
              </a:path>
              <a:path w="1388364">
                <a:moveTo>
                  <a:pt x="459152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695700" y="55405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467085" y="0"/>
                </a:lnTo>
              </a:path>
              <a:path w="1388364">
                <a:moveTo>
                  <a:pt x="467085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695700" y="55465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475018" y="0"/>
                </a:lnTo>
              </a:path>
              <a:path w="1388364">
                <a:moveTo>
                  <a:pt x="475019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3695700" y="55526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482952" y="0"/>
                </a:lnTo>
              </a:path>
              <a:path w="1388364">
                <a:moveTo>
                  <a:pt x="482952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695700" y="55587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490885" y="0"/>
                </a:lnTo>
              </a:path>
              <a:path w="1388364">
                <a:moveTo>
                  <a:pt x="490886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3695700" y="55648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498819" y="0"/>
                </a:lnTo>
              </a:path>
              <a:path w="1388364">
                <a:moveTo>
                  <a:pt x="498819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3695700" y="55709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506752" y="0"/>
                </a:lnTo>
              </a:path>
              <a:path w="1388364">
                <a:moveTo>
                  <a:pt x="506753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3695700" y="55770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514686" y="0"/>
                </a:lnTo>
              </a:path>
              <a:path w="1388364">
                <a:moveTo>
                  <a:pt x="514687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3695700" y="55831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522619" y="0"/>
                </a:lnTo>
              </a:path>
              <a:path w="1388364">
                <a:moveTo>
                  <a:pt x="522620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3695700" y="55892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530553" y="0"/>
                </a:lnTo>
              </a:path>
              <a:path w="1388364">
                <a:moveTo>
                  <a:pt x="530554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3695700" y="55953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538487" y="0"/>
                </a:lnTo>
              </a:path>
              <a:path w="1388364">
                <a:moveTo>
                  <a:pt x="538487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3695700" y="560146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546420" y="0"/>
                </a:lnTo>
              </a:path>
              <a:path w="1388364">
                <a:moveTo>
                  <a:pt x="546421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3695700" y="56075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554353" y="0"/>
                </a:lnTo>
              </a:path>
              <a:path w="1388364">
                <a:moveTo>
                  <a:pt x="554354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3695700" y="56136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562287" y="0"/>
                </a:lnTo>
              </a:path>
              <a:path w="1388364">
                <a:moveTo>
                  <a:pt x="562288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3695700" y="56197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570221" y="0"/>
                </a:lnTo>
              </a:path>
              <a:path w="1388364">
                <a:moveTo>
                  <a:pt x="570221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3695700" y="56258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578154" y="0"/>
                </a:lnTo>
              </a:path>
              <a:path w="1388364">
                <a:moveTo>
                  <a:pt x="578155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3695700" y="563194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586087" y="0"/>
                </a:lnTo>
              </a:path>
              <a:path w="1388364">
                <a:moveTo>
                  <a:pt x="586088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3695700" y="56380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594021" y="0"/>
                </a:lnTo>
              </a:path>
              <a:path w="1388364">
                <a:moveTo>
                  <a:pt x="594022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3695700" y="56441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601954" y="0"/>
                </a:lnTo>
              </a:path>
              <a:path w="1388364">
                <a:moveTo>
                  <a:pt x="601955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3695700" y="565023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609888" y="0"/>
                </a:lnTo>
              </a:path>
              <a:path w="1388364">
                <a:moveTo>
                  <a:pt x="609889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695700" y="56563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617821" y="0"/>
                </a:lnTo>
              </a:path>
              <a:path w="1388364">
                <a:moveTo>
                  <a:pt x="617822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695700" y="56624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625755" y="0"/>
                </a:lnTo>
              </a:path>
              <a:path w="1388364">
                <a:moveTo>
                  <a:pt x="625756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3695700" y="566851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633688" y="0"/>
                </a:lnTo>
              </a:path>
              <a:path w="1388364">
                <a:moveTo>
                  <a:pt x="633689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3695700" y="56746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641622" y="0"/>
                </a:lnTo>
              </a:path>
              <a:path w="1388364">
                <a:moveTo>
                  <a:pt x="641623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3695700" y="56807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649556" y="0"/>
                </a:lnTo>
              </a:path>
              <a:path w="1388364">
                <a:moveTo>
                  <a:pt x="649556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3695700" y="56868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657489" y="0"/>
                </a:lnTo>
              </a:path>
              <a:path w="1388364">
                <a:moveTo>
                  <a:pt x="657490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3695700" y="56929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665423" y="0"/>
                </a:lnTo>
              </a:path>
              <a:path w="1388364">
                <a:moveTo>
                  <a:pt x="665423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3695700" y="56989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673356" y="0"/>
                </a:lnTo>
              </a:path>
              <a:path w="1388364">
                <a:moveTo>
                  <a:pt x="673357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3695700" y="57050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681290" y="0"/>
                </a:lnTo>
              </a:path>
              <a:path w="1388364">
                <a:moveTo>
                  <a:pt x="681290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3695700" y="57111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689223" y="0"/>
                </a:lnTo>
              </a:path>
              <a:path w="1388364">
                <a:moveTo>
                  <a:pt x="689224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3695700" y="57172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697157" y="0"/>
                </a:lnTo>
              </a:path>
              <a:path w="1388364">
                <a:moveTo>
                  <a:pt x="697157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3695700" y="57233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705090" y="0"/>
                </a:lnTo>
              </a:path>
              <a:path w="1388364">
                <a:moveTo>
                  <a:pt x="705091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3695700" y="57294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713024" y="0"/>
                </a:lnTo>
              </a:path>
              <a:path w="1388364">
                <a:moveTo>
                  <a:pt x="713025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3695700" y="57355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720957" y="0"/>
                </a:lnTo>
              </a:path>
              <a:path w="1388364">
                <a:moveTo>
                  <a:pt x="720958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3695700" y="57416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728891" y="0"/>
                </a:lnTo>
              </a:path>
              <a:path w="1388364">
                <a:moveTo>
                  <a:pt x="728891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3695700" y="57477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736824" y="0"/>
                </a:lnTo>
              </a:path>
              <a:path w="1388364">
                <a:moveTo>
                  <a:pt x="736825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3695700" y="575386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744758" y="0"/>
                </a:lnTo>
              </a:path>
              <a:path w="1388364">
                <a:moveTo>
                  <a:pt x="744759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3695700" y="57599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752691" y="0"/>
                </a:lnTo>
              </a:path>
              <a:path w="1388364">
                <a:moveTo>
                  <a:pt x="752692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3695700" y="57660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760625" y="0"/>
                </a:lnTo>
              </a:path>
              <a:path w="1388364">
                <a:moveTo>
                  <a:pt x="760626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3695700" y="57721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768558" y="0"/>
                </a:lnTo>
              </a:path>
              <a:path w="1388364">
                <a:moveTo>
                  <a:pt x="768559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3695700" y="57782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776492" y="0"/>
                </a:lnTo>
              </a:path>
              <a:path w="1388364">
                <a:moveTo>
                  <a:pt x="776493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3695700" y="578434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784425" y="0"/>
                </a:lnTo>
              </a:path>
              <a:path w="1388364">
                <a:moveTo>
                  <a:pt x="784426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3695700" y="57904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3" y="0"/>
                </a:moveTo>
                <a:lnTo>
                  <a:pt x="792359" y="0"/>
                </a:lnTo>
              </a:path>
              <a:path w="1388364">
                <a:moveTo>
                  <a:pt x="792360" y="0"/>
                </a:moveTo>
                <a:lnTo>
                  <a:pt x="1388363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3695700" y="57965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00292" y="0"/>
                </a:lnTo>
              </a:path>
              <a:path w="1388364">
                <a:moveTo>
                  <a:pt x="80029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3695700" y="580263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08226" y="0"/>
                </a:lnTo>
              </a:path>
              <a:path w="1388364">
                <a:moveTo>
                  <a:pt x="808227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3695700" y="58087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16159" y="0"/>
                </a:lnTo>
              </a:path>
              <a:path w="1388364">
                <a:moveTo>
                  <a:pt x="816160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695700" y="58148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24093" y="0"/>
                </a:lnTo>
              </a:path>
              <a:path w="1388364">
                <a:moveTo>
                  <a:pt x="824094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3695700" y="582091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32026" y="0"/>
                </a:lnTo>
              </a:path>
              <a:path w="1388364">
                <a:moveTo>
                  <a:pt x="832027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3695700" y="58270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39960" y="0"/>
                </a:lnTo>
              </a:path>
              <a:path w="1388364">
                <a:moveTo>
                  <a:pt x="83996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3695700" y="58331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47893" y="0"/>
                </a:lnTo>
              </a:path>
              <a:path w="1388364">
                <a:moveTo>
                  <a:pt x="847894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3695700" y="58392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55827" y="0"/>
                </a:lnTo>
              </a:path>
              <a:path w="1388364">
                <a:moveTo>
                  <a:pt x="855828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3695700" y="58453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63760" y="0"/>
                </a:lnTo>
              </a:path>
              <a:path w="1388364">
                <a:moveTo>
                  <a:pt x="86376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3695700" y="58513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71694" y="0"/>
                </a:lnTo>
              </a:path>
              <a:path w="1388364">
                <a:moveTo>
                  <a:pt x="87169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3695700" y="58574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79628" y="0"/>
                </a:lnTo>
              </a:path>
              <a:path w="1388364">
                <a:moveTo>
                  <a:pt x="87962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3695700" y="58635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87561" y="0"/>
                </a:lnTo>
              </a:path>
              <a:path w="1388364">
                <a:moveTo>
                  <a:pt x="88756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3695700" y="58696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895494" y="0"/>
                </a:lnTo>
              </a:path>
              <a:path w="1388364">
                <a:moveTo>
                  <a:pt x="89549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3695700" y="58757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03428" y="0"/>
                </a:lnTo>
              </a:path>
              <a:path w="1388364">
                <a:moveTo>
                  <a:pt x="90342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3695700" y="58818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11361" y="0"/>
                </a:lnTo>
              </a:path>
              <a:path w="1388364">
                <a:moveTo>
                  <a:pt x="91136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3695700" y="58879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19295" y="0"/>
                </a:lnTo>
              </a:path>
              <a:path w="1388364">
                <a:moveTo>
                  <a:pt x="91929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3695700" y="589407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27228" y="0"/>
                </a:lnTo>
              </a:path>
              <a:path w="1388364">
                <a:moveTo>
                  <a:pt x="92722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3695700" y="590016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35162" y="0"/>
                </a:lnTo>
              </a:path>
              <a:path w="1388364">
                <a:moveTo>
                  <a:pt x="93516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3695700" y="590626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43095" y="0"/>
                </a:lnTo>
              </a:path>
              <a:path w="1388364">
                <a:moveTo>
                  <a:pt x="94309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3695700" y="59123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51029" y="0"/>
                </a:lnTo>
              </a:path>
              <a:path w="1388364">
                <a:moveTo>
                  <a:pt x="951030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3695700" y="59184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58962" y="0"/>
                </a:lnTo>
              </a:path>
              <a:path w="1388364">
                <a:moveTo>
                  <a:pt x="95896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3695700" y="59245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66896" y="0"/>
                </a:lnTo>
              </a:path>
              <a:path w="1388364">
                <a:moveTo>
                  <a:pt x="966897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3695700" y="59306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74829" y="0"/>
                </a:lnTo>
              </a:path>
              <a:path w="1388364">
                <a:moveTo>
                  <a:pt x="97483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3695700" y="593674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82763" y="0"/>
                </a:lnTo>
              </a:path>
              <a:path w="1388364">
                <a:moveTo>
                  <a:pt x="982764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3695700" y="59428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90696" y="0"/>
                </a:lnTo>
              </a:path>
              <a:path w="1388364">
                <a:moveTo>
                  <a:pt x="990698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3695700" y="59489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998630" y="0"/>
                </a:lnTo>
              </a:path>
              <a:path w="1388364">
                <a:moveTo>
                  <a:pt x="998631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3695700" y="595503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06563" y="0"/>
                </a:lnTo>
              </a:path>
              <a:path w="1388364">
                <a:moveTo>
                  <a:pt x="100656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3695700" y="59611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14497" y="0"/>
                </a:lnTo>
              </a:path>
              <a:path w="1388364">
                <a:moveTo>
                  <a:pt x="1014498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3695700" y="596722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22431" y="0"/>
                </a:lnTo>
              </a:path>
              <a:path w="1388364">
                <a:moveTo>
                  <a:pt x="102243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3695700" y="597331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30364" y="0"/>
                </a:lnTo>
              </a:path>
              <a:path w="1388364">
                <a:moveTo>
                  <a:pt x="1030365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3695700" y="597941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38297" y="0"/>
                </a:lnTo>
              </a:path>
              <a:path w="1388364">
                <a:moveTo>
                  <a:pt x="103829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3695700" y="59855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46231" y="0"/>
                </a:lnTo>
              </a:path>
              <a:path w="1388364">
                <a:moveTo>
                  <a:pt x="1046232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3695700" y="59916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54164" y="0"/>
                </a:lnTo>
              </a:path>
              <a:path w="1388364">
                <a:moveTo>
                  <a:pt x="1054166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3695700" y="59977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62098" y="0"/>
                </a:lnTo>
              </a:path>
              <a:path w="1388364">
                <a:moveTo>
                  <a:pt x="1062099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3695700" y="60037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70031" y="0"/>
                </a:lnTo>
              </a:path>
              <a:path w="1388364">
                <a:moveTo>
                  <a:pt x="1070033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3695700" y="60098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77965" y="0"/>
                </a:lnTo>
              </a:path>
              <a:path w="1388364">
                <a:moveTo>
                  <a:pt x="1077967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3695700" y="60159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85898" y="0"/>
                </a:lnTo>
              </a:path>
              <a:path w="1388364">
                <a:moveTo>
                  <a:pt x="1085900" y="0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3695700" y="60220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093832" y="0"/>
                </a:lnTo>
              </a:path>
              <a:path w="1388364">
                <a:moveTo>
                  <a:pt x="1093833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3695700" y="60281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01766" y="0"/>
                </a:lnTo>
              </a:path>
              <a:path w="1388364">
                <a:moveTo>
                  <a:pt x="1101767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3695700" y="60342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09699" y="0"/>
                </a:lnTo>
              </a:path>
              <a:path w="1388364">
                <a:moveTo>
                  <a:pt x="1109700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3695700" y="604037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17633" y="0"/>
                </a:lnTo>
              </a:path>
              <a:path w="1388364">
                <a:moveTo>
                  <a:pt x="1117634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3695700" y="6046469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25566" y="0"/>
                </a:lnTo>
              </a:path>
              <a:path w="1388364">
                <a:moveTo>
                  <a:pt x="1125567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3695700" y="6052565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33500" y="0"/>
                </a:lnTo>
              </a:path>
              <a:path w="1388364">
                <a:moveTo>
                  <a:pt x="1133501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3695700" y="6058661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41433" y="0"/>
                </a:lnTo>
              </a:path>
              <a:path w="1388364">
                <a:moveTo>
                  <a:pt x="1141434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3695700" y="60647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49367" y="0"/>
                </a:lnTo>
              </a:path>
              <a:path w="1388364">
                <a:moveTo>
                  <a:pt x="1149368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695700" y="60708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57300" y="0"/>
                </a:lnTo>
              </a:path>
              <a:path w="1388364">
                <a:moveTo>
                  <a:pt x="1157301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3695700" y="60769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65234" y="0"/>
                </a:lnTo>
              </a:path>
              <a:path w="1388364">
                <a:moveTo>
                  <a:pt x="1165235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695700" y="60830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73167" y="0"/>
                </a:lnTo>
              </a:path>
              <a:path w="1388364">
                <a:moveTo>
                  <a:pt x="1173168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3695700" y="608914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81101" y="0"/>
                </a:lnTo>
              </a:path>
              <a:path w="1388364">
                <a:moveTo>
                  <a:pt x="1181102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3695700" y="60952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89034" y="0"/>
                </a:lnTo>
              </a:path>
              <a:path w="1388364">
                <a:moveTo>
                  <a:pt x="1189036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3695700" y="610133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196968" y="0"/>
                </a:lnTo>
              </a:path>
              <a:path w="1388364">
                <a:moveTo>
                  <a:pt x="1196969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3695700" y="610743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04901" y="0"/>
                </a:lnTo>
              </a:path>
              <a:path w="1388364">
                <a:moveTo>
                  <a:pt x="1204903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3695700" y="611352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12835" y="0"/>
                </a:lnTo>
              </a:path>
              <a:path w="1388364">
                <a:moveTo>
                  <a:pt x="1212836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3695700" y="6119621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20768" y="0"/>
                </a:lnTo>
              </a:path>
              <a:path w="1388364">
                <a:moveTo>
                  <a:pt x="1220770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3695700" y="6125717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28702" y="0"/>
                </a:lnTo>
              </a:path>
              <a:path w="1388364">
                <a:moveTo>
                  <a:pt x="1228703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3695700" y="6131813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36635" y="0"/>
                </a:lnTo>
              </a:path>
              <a:path w="1388364">
                <a:moveTo>
                  <a:pt x="1236637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3695700" y="613791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44569" y="0"/>
                </a:lnTo>
              </a:path>
              <a:path w="1388364">
                <a:moveTo>
                  <a:pt x="1244571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3695700" y="614400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52502" y="0"/>
                </a:lnTo>
              </a:path>
              <a:path w="1388364">
                <a:moveTo>
                  <a:pt x="1252504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3695700" y="615010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60436" y="0"/>
                </a:lnTo>
              </a:path>
              <a:path w="1388364">
                <a:moveTo>
                  <a:pt x="1260437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3695700" y="615619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68369" y="0"/>
                </a:lnTo>
              </a:path>
              <a:path w="1388364">
                <a:moveTo>
                  <a:pt x="1268371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3695700" y="616229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76303" y="0"/>
                </a:lnTo>
              </a:path>
              <a:path w="1388364">
                <a:moveTo>
                  <a:pt x="1276305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3695700" y="616839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84236" y="0"/>
                </a:lnTo>
              </a:path>
              <a:path w="1388364">
                <a:moveTo>
                  <a:pt x="1284238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3695700" y="617448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292170" y="0"/>
                </a:lnTo>
              </a:path>
              <a:path w="1388364">
                <a:moveTo>
                  <a:pt x="1292171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3695700" y="618058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00103" y="0"/>
                </a:lnTo>
              </a:path>
              <a:path w="1388364">
                <a:moveTo>
                  <a:pt x="1300105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3695700" y="618667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08037" y="0"/>
                </a:lnTo>
              </a:path>
              <a:path w="1388364">
                <a:moveTo>
                  <a:pt x="1308038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3695700" y="6192773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15970" y="0"/>
                </a:lnTo>
              </a:path>
              <a:path w="1388364">
                <a:moveTo>
                  <a:pt x="1315972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3695700" y="6198869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23904" y="0"/>
                </a:lnTo>
              </a:path>
              <a:path w="1388364">
                <a:moveTo>
                  <a:pt x="1323905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3695700" y="6204965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31837" y="0"/>
                </a:lnTo>
              </a:path>
              <a:path w="1388364">
                <a:moveTo>
                  <a:pt x="1331839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3695700" y="6211061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39771" y="0"/>
                </a:lnTo>
              </a:path>
              <a:path w="1388364">
                <a:moveTo>
                  <a:pt x="1339772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3695700" y="621715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47704" y="0"/>
                </a:lnTo>
              </a:path>
              <a:path w="1388364">
                <a:moveTo>
                  <a:pt x="1347706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3695700" y="6223254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55638" y="0"/>
                </a:lnTo>
              </a:path>
              <a:path w="1388364">
                <a:moveTo>
                  <a:pt x="1355639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3695700" y="6229350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63571" y="0"/>
                </a:lnTo>
              </a:path>
              <a:path w="1388364">
                <a:moveTo>
                  <a:pt x="1363573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3695700" y="6235446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71505" y="0"/>
                </a:lnTo>
              </a:path>
              <a:path w="1388364">
                <a:moveTo>
                  <a:pt x="1371506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3695700" y="6241542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79438" y="0"/>
                </a:lnTo>
              </a:path>
              <a:path w="1388364">
                <a:moveTo>
                  <a:pt x="1379440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3695700" y="6247638"/>
            <a:ext cx="1388364" cy="0"/>
          </a:xfrm>
          <a:custGeom>
            <a:avLst/>
            <a:gdLst/>
            <a:ahLst/>
            <a:cxnLst/>
            <a:rect l="l" t="t" r="r" b="b"/>
            <a:pathLst>
              <a:path w="1388364">
                <a:moveTo>
                  <a:pt x="1388364" y="0"/>
                </a:moveTo>
                <a:lnTo>
                  <a:pt x="1387372" y="0"/>
                </a:lnTo>
              </a:path>
              <a:path w="1388364">
                <a:moveTo>
                  <a:pt x="1387373" y="1"/>
                </a:moveTo>
                <a:lnTo>
                  <a:pt x="1388364" y="1"/>
                </a:lnTo>
              </a:path>
            </a:pathLst>
          </a:custGeom>
          <a:ln w="2794">
            <a:solidFill>
              <a:srgbClr val="99CB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2279396" y="592627"/>
            <a:ext cx="134456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Explicit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644405" y="592627"/>
            <a:ext cx="124478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Cursor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909633" y="592627"/>
            <a:ext cx="195674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371335" y="2269418"/>
            <a:ext cx="6583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4" dirty="0">
                <a:latin typeface="Arial"/>
                <a:cs typeface="Arial"/>
              </a:rPr>
              <a:t>T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4" dirty="0">
                <a:latin typeface="Arial"/>
                <a:cs typeface="Arial"/>
              </a:rPr>
              <a:t>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325116" y="3320978"/>
            <a:ext cx="11373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29" dirty="0">
                <a:latin typeface="Arial"/>
                <a:cs typeface="Arial"/>
              </a:rPr>
              <a:t>A</a:t>
            </a:r>
            <a:r>
              <a:rPr sz="1800" b="1" spc="4" dirty="0">
                <a:latin typeface="Arial"/>
                <a:cs typeface="Arial"/>
              </a:rPr>
              <a:t>c</a:t>
            </a: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29" dirty="0">
                <a:latin typeface="Arial"/>
                <a:cs typeface="Arial"/>
              </a:rPr>
              <a:t>i</a:t>
            </a:r>
            <a:r>
              <a:rPr sz="1800" b="1" spc="-29" dirty="0">
                <a:latin typeface="Arial"/>
                <a:cs typeface="Arial"/>
              </a:rPr>
              <a:t>v</a:t>
            </a:r>
            <a:r>
              <a:rPr sz="1800" b="1" spc="0" dirty="0">
                <a:latin typeface="Arial"/>
                <a:cs typeface="Arial"/>
              </a:rPr>
              <a:t>e</a:t>
            </a:r>
            <a:r>
              <a:rPr sz="1800" b="1" spc="1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591056" y="3124200"/>
            <a:ext cx="291083" cy="662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5" name="object 75"/>
          <p:cNvSpPr txBox="1"/>
          <p:nvPr/>
        </p:nvSpPr>
        <p:spPr>
          <a:xfrm>
            <a:off x="4924567" y="2604515"/>
            <a:ext cx="173212" cy="73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2"/>
              </a:spcBef>
            </a:pPr>
            <a:endParaRPr sz="550"/>
          </a:p>
        </p:txBody>
      </p:sp>
      <p:sp>
        <p:nvSpPr>
          <p:cNvPr id="74" name="object 74"/>
          <p:cNvSpPr txBox="1"/>
          <p:nvPr/>
        </p:nvSpPr>
        <p:spPr>
          <a:xfrm>
            <a:off x="5097780" y="2604515"/>
            <a:ext cx="3110483" cy="3634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247">
              <a:lnSpc>
                <a:spcPct val="94401"/>
              </a:lnSpc>
              <a:spcBef>
                <a:spcPts val="455"/>
              </a:spcBef>
            </a:pPr>
            <a:r>
              <a:rPr sz="2000" b="1" spc="0" dirty="0">
                <a:latin typeface="Courier New"/>
                <a:cs typeface="Courier New"/>
              </a:rPr>
              <a:t>100 King    AD_PRES</a:t>
            </a:r>
            <a:endParaRPr sz="2000">
              <a:latin typeface="Courier New"/>
              <a:cs typeface="Courier New"/>
            </a:endParaRPr>
          </a:p>
          <a:p>
            <a:pPr marL="79247">
              <a:lnSpc>
                <a:spcPct val="94401"/>
              </a:lnSpc>
              <a:spcBef>
                <a:spcPts val="854"/>
              </a:spcBef>
            </a:pPr>
            <a:r>
              <a:rPr sz="2000" b="1" spc="0" dirty="0">
                <a:latin typeface="Courier New"/>
                <a:cs typeface="Courier New"/>
              </a:rPr>
              <a:t>101 Kochhar AD_VP</a:t>
            </a:r>
            <a:endParaRPr sz="2000">
              <a:latin typeface="Courier New"/>
              <a:cs typeface="Courier New"/>
            </a:endParaRPr>
          </a:p>
          <a:p>
            <a:pPr marL="79247">
              <a:lnSpc>
                <a:spcPct val="94401"/>
              </a:lnSpc>
              <a:spcBef>
                <a:spcPts val="842"/>
              </a:spcBef>
            </a:pPr>
            <a:r>
              <a:rPr sz="2000" b="1" spc="0" dirty="0">
                <a:latin typeface="Courier New"/>
                <a:cs typeface="Courier New"/>
              </a:rPr>
              <a:t>102 De Haan AD_VP</a:t>
            </a:r>
            <a:endParaRPr sz="2000">
              <a:latin typeface="Courier New"/>
              <a:cs typeface="Courier New"/>
            </a:endParaRPr>
          </a:p>
          <a:p>
            <a:pPr marL="79247">
              <a:lnSpc>
                <a:spcPct val="94401"/>
              </a:lnSpc>
              <a:spcBef>
                <a:spcPts val="854"/>
              </a:spcBef>
            </a:pPr>
            <a:r>
              <a:rPr sz="2000" b="1" spc="0" dirty="0">
                <a:latin typeface="Courier New"/>
                <a:cs typeface="Courier New"/>
              </a:rPr>
              <a:t>.   .       .</a:t>
            </a:r>
            <a:endParaRPr sz="2000">
              <a:latin typeface="Courier New"/>
              <a:cs typeface="Courier New"/>
            </a:endParaRPr>
          </a:p>
          <a:p>
            <a:pPr marL="79247">
              <a:lnSpc>
                <a:spcPct val="94401"/>
              </a:lnSpc>
              <a:spcBef>
                <a:spcPts val="842"/>
              </a:spcBef>
            </a:pPr>
            <a:r>
              <a:rPr sz="2000" b="1" spc="0" dirty="0">
                <a:latin typeface="Courier New"/>
                <a:cs typeface="Courier New"/>
              </a:rPr>
              <a:t>.   .       .</a:t>
            </a:r>
            <a:endParaRPr sz="2000">
              <a:latin typeface="Courier New"/>
              <a:cs typeface="Courier New"/>
            </a:endParaRPr>
          </a:p>
          <a:p>
            <a:pPr marL="79247">
              <a:lnSpc>
                <a:spcPct val="94401"/>
              </a:lnSpc>
              <a:spcBef>
                <a:spcPts val="842"/>
              </a:spcBef>
            </a:pPr>
            <a:r>
              <a:rPr sz="2000" b="1" spc="0" dirty="0">
                <a:latin typeface="Courier New"/>
                <a:cs typeface="Courier New"/>
              </a:rPr>
              <a:t>.   .       .</a:t>
            </a:r>
            <a:endParaRPr sz="2000">
              <a:latin typeface="Courier New"/>
              <a:cs typeface="Courier New"/>
            </a:endParaRPr>
          </a:p>
          <a:p>
            <a:pPr marL="79247">
              <a:lnSpc>
                <a:spcPct val="94401"/>
              </a:lnSpc>
              <a:spcBef>
                <a:spcPts val="854"/>
              </a:spcBef>
            </a:pPr>
            <a:r>
              <a:rPr sz="2000" b="1" spc="0" dirty="0">
                <a:latin typeface="Courier New"/>
                <a:cs typeface="Courier New"/>
              </a:rPr>
              <a:t>139 Seo    ST_CLERK</a:t>
            </a:r>
            <a:endParaRPr sz="2000">
              <a:latin typeface="Courier New"/>
              <a:cs typeface="Courier New"/>
            </a:endParaRPr>
          </a:p>
          <a:p>
            <a:pPr marL="79247">
              <a:lnSpc>
                <a:spcPct val="94401"/>
              </a:lnSpc>
              <a:spcBef>
                <a:spcPts val="842"/>
              </a:spcBef>
            </a:pPr>
            <a:r>
              <a:rPr sz="2000" b="1" spc="0" dirty="0">
                <a:latin typeface="Courier New"/>
                <a:cs typeface="Courier New"/>
              </a:rPr>
              <a:t>140 Patel  ST_CLERK</a:t>
            </a:r>
            <a:endParaRPr sz="2000">
              <a:latin typeface="Courier New"/>
              <a:cs typeface="Courier New"/>
            </a:endParaRPr>
          </a:p>
          <a:p>
            <a:pPr marL="79247">
              <a:lnSpc>
                <a:spcPct val="94401"/>
              </a:lnSpc>
              <a:spcBef>
                <a:spcPts val="842"/>
              </a:spcBef>
            </a:pPr>
            <a:r>
              <a:rPr sz="2000" b="1" spc="0" dirty="0">
                <a:latin typeface="Courier New"/>
                <a:cs typeface="Courier New"/>
              </a:rPr>
              <a:t>.   .      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24567" y="2678430"/>
            <a:ext cx="173212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72" name="object 72"/>
          <p:cNvSpPr txBox="1"/>
          <p:nvPr/>
        </p:nvSpPr>
        <p:spPr>
          <a:xfrm>
            <a:off x="4829365" y="2751582"/>
            <a:ext cx="268414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71" name="object 71"/>
          <p:cNvSpPr txBox="1"/>
          <p:nvPr/>
        </p:nvSpPr>
        <p:spPr>
          <a:xfrm>
            <a:off x="4734163" y="2824733"/>
            <a:ext cx="363616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70" name="object 70"/>
          <p:cNvSpPr txBox="1"/>
          <p:nvPr/>
        </p:nvSpPr>
        <p:spPr>
          <a:xfrm>
            <a:off x="4638961" y="2897885"/>
            <a:ext cx="458818" cy="7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6"/>
              </a:spcBef>
            </a:pPr>
            <a:endParaRPr sz="550"/>
          </a:p>
        </p:txBody>
      </p:sp>
      <p:sp>
        <p:nvSpPr>
          <p:cNvPr id="69" name="object 69"/>
          <p:cNvSpPr txBox="1"/>
          <p:nvPr/>
        </p:nvSpPr>
        <p:spPr>
          <a:xfrm>
            <a:off x="4543759" y="2971038"/>
            <a:ext cx="554020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68" name="object 68"/>
          <p:cNvSpPr txBox="1"/>
          <p:nvPr/>
        </p:nvSpPr>
        <p:spPr>
          <a:xfrm>
            <a:off x="4448556" y="3044189"/>
            <a:ext cx="649223" cy="7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6"/>
              </a:spcBef>
            </a:pPr>
            <a:endParaRPr sz="550"/>
          </a:p>
        </p:txBody>
      </p:sp>
      <p:sp>
        <p:nvSpPr>
          <p:cNvPr id="67" name="object 67"/>
          <p:cNvSpPr txBox="1"/>
          <p:nvPr/>
        </p:nvSpPr>
        <p:spPr>
          <a:xfrm>
            <a:off x="4353354" y="3117342"/>
            <a:ext cx="744425" cy="7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6"/>
              </a:spcBef>
            </a:pPr>
            <a:endParaRPr sz="550"/>
          </a:p>
        </p:txBody>
      </p:sp>
      <p:sp>
        <p:nvSpPr>
          <p:cNvPr id="66" name="object 66"/>
          <p:cNvSpPr txBox="1"/>
          <p:nvPr/>
        </p:nvSpPr>
        <p:spPr>
          <a:xfrm>
            <a:off x="4258152" y="3190494"/>
            <a:ext cx="839627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65" name="object 65"/>
          <p:cNvSpPr txBox="1"/>
          <p:nvPr/>
        </p:nvSpPr>
        <p:spPr>
          <a:xfrm>
            <a:off x="4162950" y="3263646"/>
            <a:ext cx="934829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64" name="object 64"/>
          <p:cNvSpPr txBox="1"/>
          <p:nvPr/>
        </p:nvSpPr>
        <p:spPr>
          <a:xfrm>
            <a:off x="4067748" y="3336798"/>
            <a:ext cx="1030031" cy="7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6"/>
              </a:spcBef>
            </a:pPr>
            <a:endParaRPr sz="550"/>
          </a:p>
        </p:txBody>
      </p:sp>
      <p:sp>
        <p:nvSpPr>
          <p:cNvPr id="63" name="object 63"/>
          <p:cNvSpPr txBox="1"/>
          <p:nvPr/>
        </p:nvSpPr>
        <p:spPr>
          <a:xfrm>
            <a:off x="3972545" y="3409950"/>
            <a:ext cx="1125234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62" name="object 62"/>
          <p:cNvSpPr txBox="1"/>
          <p:nvPr/>
        </p:nvSpPr>
        <p:spPr>
          <a:xfrm>
            <a:off x="3877344" y="3483102"/>
            <a:ext cx="1220435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61" name="object 61"/>
          <p:cNvSpPr txBox="1"/>
          <p:nvPr/>
        </p:nvSpPr>
        <p:spPr>
          <a:xfrm>
            <a:off x="3782142" y="3556254"/>
            <a:ext cx="1315637" cy="64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"/>
              </a:spcBef>
            </a:pPr>
            <a:endParaRPr sz="500"/>
          </a:p>
        </p:txBody>
      </p:sp>
      <p:sp>
        <p:nvSpPr>
          <p:cNvPr id="60" name="object 60"/>
          <p:cNvSpPr txBox="1"/>
          <p:nvPr/>
        </p:nvSpPr>
        <p:spPr>
          <a:xfrm>
            <a:off x="1987296" y="3620325"/>
            <a:ext cx="1693163" cy="272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3680460" y="3620325"/>
            <a:ext cx="1417320" cy="7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9"/>
              </a:spcBef>
            </a:pPr>
            <a:endParaRPr sz="550"/>
          </a:p>
        </p:txBody>
      </p:sp>
      <p:sp>
        <p:nvSpPr>
          <p:cNvPr id="58" name="object 58"/>
          <p:cNvSpPr txBox="1"/>
          <p:nvPr/>
        </p:nvSpPr>
        <p:spPr>
          <a:xfrm>
            <a:off x="3680460" y="3696462"/>
            <a:ext cx="1417320" cy="48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680460" y="3745229"/>
            <a:ext cx="1417320" cy="48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680460" y="3793998"/>
            <a:ext cx="1417320" cy="54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680460" y="3848862"/>
            <a:ext cx="1417320" cy="43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987296" y="3892359"/>
            <a:ext cx="1693163" cy="267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3680460" y="3892359"/>
            <a:ext cx="1417320" cy="72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9"/>
              </a:spcBef>
            </a:pPr>
            <a:endParaRPr sz="550"/>
          </a:p>
        </p:txBody>
      </p:sp>
      <p:sp>
        <p:nvSpPr>
          <p:cNvPr id="52" name="object 52"/>
          <p:cNvSpPr txBox="1"/>
          <p:nvPr/>
        </p:nvSpPr>
        <p:spPr>
          <a:xfrm>
            <a:off x="3680460" y="3964686"/>
            <a:ext cx="1417320" cy="7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6"/>
              </a:spcBef>
            </a:pPr>
            <a:endParaRPr sz="550"/>
          </a:p>
        </p:txBody>
      </p:sp>
      <p:sp>
        <p:nvSpPr>
          <p:cNvPr id="51" name="object 51"/>
          <p:cNvSpPr txBox="1"/>
          <p:nvPr/>
        </p:nvSpPr>
        <p:spPr>
          <a:xfrm>
            <a:off x="3680460" y="4037838"/>
            <a:ext cx="1417320" cy="67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27"/>
              </a:spcBef>
            </a:pPr>
            <a:endParaRPr sz="500"/>
          </a:p>
        </p:txBody>
      </p:sp>
      <p:sp>
        <p:nvSpPr>
          <p:cNvPr id="50" name="object 50"/>
          <p:cNvSpPr txBox="1"/>
          <p:nvPr/>
        </p:nvSpPr>
        <p:spPr>
          <a:xfrm>
            <a:off x="3680460" y="4104894"/>
            <a:ext cx="1417320" cy="54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987296" y="4159821"/>
            <a:ext cx="1693163" cy="273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3680460" y="4159821"/>
            <a:ext cx="1417320" cy="73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47" name="object 47"/>
          <p:cNvSpPr txBox="1"/>
          <p:nvPr/>
        </p:nvSpPr>
        <p:spPr>
          <a:xfrm>
            <a:off x="3680460" y="4232910"/>
            <a:ext cx="1417320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46" name="object 46"/>
          <p:cNvSpPr txBox="1"/>
          <p:nvPr/>
        </p:nvSpPr>
        <p:spPr>
          <a:xfrm>
            <a:off x="3680460" y="4306062"/>
            <a:ext cx="1417320" cy="70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"/>
              </a:spcBef>
            </a:pPr>
            <a:endParaRPr sz="550"/>
          </a:p>
        </p:txBody>
      </p:sp>
      <p:sp>
        <p:nvSpPr>
          <p:cNvPr id="45" name="object 45"/>
          <p:cNvSpPr txBox="1"/>
          <p:nvPr/>
        </p:nvSpPr>
        <p:spPr>
          <a:xfrm>
            <a:off x="3680460" y="4376166"/>
            <a:ext cx="1417320" cy="57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987296" y="4433379"/>
            <a:ext cx="1693163" cy="285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3680460" y="4433379"/>
            <a:ext cx="1417320" cy="7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1"/>
              </a:spcBef>
            </a:pPr>
            <a:endParaRPr sz="550"/>
          </a:p>
        </p:txBody>
      </p:sp>
      <p:sp>
        <p:nvSpPr>
          <p:cNvPr id="42" name="object 42"/>
          <p:cNvSpPr txBox="1"/>
          <p:nvPr/>
        </p:nvSpPr>
        <p:spPr>
          <a:xfrm>
            <a:off x="3680460" y="4507230"/>
            <a:ext cx="1417320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41" name="object 41"/>
          <p:cNvSpPr txBox="1"/>
          <p:nvPr/>
        </p:nvSpPr>
        <p:spPr>
          <a:xfrm>
            <a:off x="3680460" y="4580382"/>
            <a:ext cx="1417320" cy="7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6"/>
              </a:spcBef>
            </a:pPr>
            <a:endParaRPr sz="550"/>
          </a:p>
        </p:txBody>
      </p:sp>
      <p:sp>
        <p:nvSpPr>
          <p:cNvPr id="40" name="object 40"/>
          <p:cNvSpPr txBox="1"/>
          <p:nvPr/>
        </p:nvSpPr>
        <p:spPr>
          <a:xfrm>
            <a:off x="3680460" y="4653534"/>
            <a:ext cx="1417320" cy="65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6"/>
              </a:spcBef>
            </a:pPr>
            <a:endParaRPr sz="500"/>
          </a:p>
        </p:txBody>
      </p:sp>
      <p:sp>
        <p:nvSpPr>
          <p:cNvPr id="39" name="object 39"/>
          <p:cNvSpPr txBox="1"/>
          <p:nvPr/>
        </p:nvSpPr>
        <p:spPr>
          <a:xfrm>
            <a:off x="1987296" y="4719129"/>
            <a:ext cx="1693163" cy="264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3680460" y="4719129"/>
            <a:ext cx="1417320" cy="74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  <p:sp>
        <p:nvSpPr>
          <p:cNvPr id="37" name="object 37"/>
          <p:cNvSpPr txBox="1"/>
          <p:nvPr/>
        </p:nvSpPr>
        <p:spPr>
          <a:xfrm>
            <a:off x="3680460" y="4793742"/>
            <a:ext cx="1417320" cy="7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6"/>
              </a:spcBef>
            </a:pPr>
            <a:endParaRPr sz="550"/>
          </a:p>
        </p:txBody>
      </p:sp>
      <p:sp>
        <p:nvSpPr>
          <p:cNvPr id="36" name="object 36"/>
          <p:cNvSpPr txBox="1"/>
          <p:nvPr/>
        </p:nvSpPr>
        <p:spPr>
          <a:xfrm>
            <a:off x="3680460" y="4866894"/>
            <a:ext cx="1417320" cy="64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"/>
              </a:spcBef>
            </a:pPr>
            <a:endParaRPr sz="500"/>
          </a:p>
        </p:txBody>
      </p:sp>
      <p:sp>
        <p:nvSpPr>
          <p:cNvPr id="35" name="object 35"/>
          <p:cNvSpPr txBox="1"/>
          <p:nvPr/>
        </p:nvSpPr>
        <p:spPr>
          <a:xfrm>
            <a:off x="3680460" y="4930902"/>
            <a:ext cx="1417320" cy="52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987296" y="4983543"/>
            <a:ext cx="1693163" cy="219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3680460" y="4983543"/>
            <a:ext cx="1417320" cy="72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9"/>
              </a:spcBef>
            </a:pPr>
            <a:endParaRPr sz="550"/>
          </a:p>
        </p:txBody>
      </p:sp>
      <p:sp>
        <p:nvSpPr>
          <p:cNvPr id="32" name="object 32"/>
          <p:cNvSpPr txBox="1"/>
          <p:nvPr/>
        </p:nvSpPr>
        <p:spPr>
          <a:xfrm>
            <a:off x="3680460" y="5055870"/>
            <a:ext cx="1417320" cy="7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6"/>
              </a:spcBef>
            </a:pPr>
            <a:endParaRPr sz="550"/>
          </a:p>
        </p:txBody>
      </p:sp>
      <p:sp>
        <p:nvSpPr>
          <p:cNvPr id="31" name="object 31"/>
          <p:cNvSpPr txBox="1"/>
          <p:nvPr/>
        </p:nvSpPr>
        <p:spPr>
          <a:xfrm>
            <a:off x="3680460" y="5129022"/>
            <a:ext cx="1417320" cy="73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2"/>
              </a:spcBef>
            </a:pPr>
            <a:endParaRPr sz="550"/>
          </a:p>
        </p:txBody>
      </p:sp>
      <p:sp>
        <p:nvSpPr>
          <p:cNvPr id="30" name="object 30"/>
          <p:cNvSpPr txBox="1"/>
          <p:nvPr/>
        </p:nvSpPr>
        <p:spPr>
          <a:xfrm>
            <a:off x="1987296" y="5202999"/>
            <a:ext cx="1784929" cy="10362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3772225" y="5202999"/>
            <a:ext cx="1325554" cy="72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9"/>
              </a:spcBef>
            </a:pPr>
            <a:endParaRPr sz="550"/>
          </a:p>
        </p:txBody>
      </p:sp>
      <p:sp>
        <p:nvSpPr>
          <p:cNvPr id="28" name="object 28"/>
          <p:cNvSpPr txBox="1"/>
          <p:nvPr/>
        </p:nvSpPr>
        <p:spPr>
          <a:xfrm>
            <a:off x="3772225" y="5275326"/>
            <a:ext cx="95202" cy="963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3867427" y="5275326"/>
            <a:ext cx="1230352" cy="7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6"/>
              </a:spcBef>
            </a:pPr>
            <a:endParaRPr sz="550"/>
          </a:p>
        </p:txBody>
      </p:sp>
      <p:sp>
        <p:nvSpPr>
          <p:cNvPr id="26" name="object 26"/>
          <p:cNvSpPr txBox="1"/>
          <p:nvPr/>
        </p:nvSpPr>
        <p:spPr>
          <a:xfrm>
            <a:off x="3867427" y="5348478"/>
            <a:ext cx="95202" cy="890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3962629" y="5348478"/>
            <a:ext cx="1135150" cy="7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6"/>
              </a:spcBef>
            </a:pPr>
            <a:endParaRPr sz="550"/>
          </a:p>
        </p:txBody>
      </p:sp>
      <p:sp>
        <p:nvSpPr>
          <p:cNvPr id="24" name="object 24"/>
          <p:cNvSpPr txBox="1"/>
          <p:nvPr/>
        </p:nvSpPr>
        <p:spPr>
          <a:xfrm>
            <a:off x="3962629" y="5421630"/>
            <a:ext cx="95202" cy="817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4057831" y="5421630"/>
            <a:ext cx="1039948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22" name="object 22"/>
          <p:cNvSpPr txBox="1"/>
          <p:nvPr/>
        </p:nvSpPr>
        <p:spPr>
          <a:xfrm>
            <a:off x="4057831" y="5494782"/>
            <a:ext cx="95202" cy="744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4153033" y="5494782"/>
            <a:ext cx="944746" cy="7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6"/>
              </a:spcBef>
            </a:pPr>
            <a:endParaRPr sz="550"/>
          </a:p>
        </p:txBody>
      </p:sp>
      <p:sp>
        <p:nvSpPr>
          <p:cNvPr id="20" name="object 20"/>
          <p:cNvSpPr txBox="1"/>
          <p:nvPr/>
        </p:nvSpPr>
        <p:spPr>
          <a:xfrm>
            <a:off x="4153033" y="5567934"/>
            <a:ext cx="95202" cy="6713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4248235" y="5567934"/>
            <a:ext cx="849544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18" name="object 18"/>
          <p:cNvSpPr txBox="1"/>
          <p:nvPr/>
        </p:nvSpPr>
        <p:spPr>
          <a:xfrm>
            <a:off x="4248235" y="5641086"/>
            <a:ext cx="95202" cy="598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4343437" y="5641086"/>
            <a:ext cx="754342" cy="7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6"/>
              </a:spcBef>
            </a:pPr>
            <a:endParaRPr sz="550"/>
          </a:p>
        </p:txBody>
      </p:sp>
      <p:sp>
        <p:nvSpPr>
          <p:cNvPr id="16" name="object 16"/>
          <p:cNvSpPr txBox="1"/>
          <p:nvPr/>
        </p:nvSpPr>
        <p:spPr>
          <a:xfrm>
            <a:off x="4343437" y="5714238"/>
            <a:ext cx="95202" cy="525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4438640" y="5714238"/>
            <a:ext cx="659139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14" name="object 14"/>
          <p:cNvSpPr txBox="1"/>
          <p:nvPr/>
        </p:nvSpPr>
        <p:spPr>
          <a:xfrm>
            <a:off x="4438640" y="5787390"/>
            <a:ext cx="95202" cy="451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533842" y="5787390"/>
            <a:ext cx="563937" cy="7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6"/>
              </a:spcBef>
            </a:pPr>
            <a:endParaRPr sz="550"/>
          </a:p>
        </p:txBody>
      </p:sp>
      <p:sp>
        <p:nvSpPr>
          <p:cNvPr id="12" name="object 12"/>
          <p:cNvSpPr txBox="1"/>
          <p:nvPr/>
        </p:nvSpPr>
        <p:spPr>
          <a:xfrm>
            <a:off x="4533842" y="5860542"/>
            <a:ext cx="95202" cy="378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629044" y="5860542"/>
            <a:ext cx="468735" cy="7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6"/>
              </a:spcBef>
            </a:pPr>
            <a:endParaRPr sz="550"/>
          </a:p>
        </p:txBody>
      </p:sp>
      <p:sp>
        <p:nvSpPr>
          <p:cNvPr id="10" name="object 10"/>
          <p:cNvSpPr txBox="1"/>
          <p:nvPr/>
        </p:nvSpPr>
        <p:spPr>
          <a:xfrm>
            <a:off x="4629044" y="5933694"/>
            <a:ext cx="95202" cy="305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724246" y="5933694"/>
            <a:ext cx="373533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8" name="object 8"/>
          <p:cNvSpPr txBox="1"/>
          <p:nvPr/>
        </p:nvSpPr>
        <p:spPr>
          <a:xfrm>
            <a:off x="4724246" y="6006846"/>
            <a:ext cx="95202" cy="232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819448" y="6006846"/>
            <a:ext cx="278331" cy="7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6"/>
              </a:spcBef>
            </a:pPr>
            <a:endParaRPr sz="550"/>
          </a:p>
        </p:txBody>
      </p:sp>
      <p:sp>
        <p:nvSpPr>
          <p:cNvPr id="6" name="object 6"/>
          <p:cNvSpPr txBox="1"/>
          <p:nvPr/>
        </p:nvSpPr>
        <p:spPr>
          <a:xfrm>
            <a:off x="4819448" y="6079998"/>
            <a:ext cx="95202" cy="159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914650" y="6079998"/>
            <a:ext cx="183129" cy="64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"/>
              </a:spcBef>
            </a:pPr>
            <a:endParaRPr sz="500"/>
          </a:p>
        </p:txBody>
      </p:sp>
      <p:sp>
        <p:nvSpPr>
          <p:cNvPr id="4" name="object 4"/>
          <p:cNvSpPr txBox="1"/>
          <p:nvPr/>
        </p:nvSpPr>
        <p:spPr>
          <a:xfrm>
            <a:off x="4914650" y="6144006"/>
            <a:ext cx="87268" cy="95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3" name="object 3"/>
          <p:cNvSpPr txBox="1"/>
          <p:nvPr/>
        </p:nvSpPr>
        <p:spPr>
          <a:xfrm>
            <a:off x="5001919" y="6144006"/>
            <a:ext cx="95860" cy="548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5001919" y="6198870"/>
            <a:ext cx="95860" cy="40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18148" y="3072383"/>
            <a:ext cx="518159" cy="0"/>
          </a:xfrm>
          <a:custGeom>
            <a:avLst/>
            <a:gdLst/>
            <a:ahLst/>
            <a:cxnLst/>
            <a:rect l="l" t="t" r="r" b="b"/>
            <a:pathLst>
              <a:path w="518159">
                <a:moveTo>
                  <a:pt x="0" y="0"/>
                </a:moveTo>
                <a:lnTo>
                  <a:pt x="51815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33259" y="3026663"/>
            <a:ext cx="92964" cy="92963"/>
          </a:xfrm>
          <a:custGeom>
            <a:avLst/>
            <a:gdLst/>
            <a:ahLst/>
            <a:cxnLst/>
            <a:rect l="l" t="t" r="r" b="b"/>
            <a:pathLst>
              <a:path w="92964" h="92963">
                <a:moveTo>
                  <a:pt x="0" y="92963"/>
                </a:moveTo>
                <a:lnTo>
                  <a:pt x="92964" y="4572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47844" y="3072384"/>
            <a:ext cx="420623" cy="0"/>
          </a:xfrm>
          <a:custGeom>
            <a:avLst/>
            <a:gdLst/>
            <a:ahLst/>
            <a:cxnLst/>
            <a:rect l="l" t="t" r="r" b="b"/>
            <a:pathLst>
              <a:path w="420623">
                <a:moveTo>
                  <a:pt x="420623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65420" y="3026664"/>
            <a:ext cx="92963" cy="92963"/>
          </a:xfrm>
          <a:custGeom>
            <a:avLst/>
            <a:gdLst/>
            <a:ahLst/>
            <a:cxnLst/>
            <a:rect l="l" t="t" r="r" b="b"/>
            <a:pathLst>
              <a:path w="92963" h="92963">
                <a:moveTo>
                  <a:pt x="0" y="92963"/>
                </a:moveTo>
                <a:lnTo>
                  <a:pt x="92963" y="4572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21379" y="3072384"/>
            <a:ext cx="254508" cy="0"/>
          </a:xfrm>
          <a:custGeom>
            <a:avLst/>
            <a:gdLst/>
            <a:ahLst/>
            <a:cxnLst/>
            <a:rect l="l" t="t" r="r" b="b"/>
            <a:pathLst>
              <a:path w="254508">
                <a:moveTo>
                  <a:pt x="254508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72840" y="3026664"/>
            <a:ext cx="94487" cy="92963"/>
          </a:xfrm>
          <a:custGeom>
            <a:avLst/>
            <a:gdLst/>
            <a:ahLst/>
            <a:cxnLst/>
            <a:rect l="l" t="t" r="r" b="b"/>
            <a:pathLst>
              <a:path w="94487" h="92963">
                <a:moveTo>
                  <a:pt x="0" y="92963"/>
                </a:moveTo>
                <a:lnTo>
                  <a:pt x="94487" y="4572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81044" y="2633472"/>
            <a:ext cx="1066800" cy="876300"/>
          </a:xfrm>
          <a:custGeom>
            <a:avLst/>
            <a:gdLst/>
            <a:ahLst/>
            <a:cxnLst/>
            <a:rect l="l" t="t" r="r" b="b"/>
            <a:pathLst>
              <a:path w="1066800" h="876300">
                <a:moveTo>
                  <a:pt x="1066800" y="0"/>
                </a:moveTo>
                <a:lnTo>
                  <a:pt x="0" y="0"/>
                </a:lnTo>
                <a:lnTo>
                  <a:pt x="0" y="876300"/>
                </a:lnTo>
                <a:lnTo>
                  <a:pt x="1066800" y="8763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E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81044" y="2633472"/>
            <a:ext cx="1066800" cy="876300"/>
          </a:xfrm>
          <a:custGeom>
            <a:avLst/>
            <a:gdLst/>
            <a:ahLst/>
            <a:cxnLst/>
            <a:rect l="l" t="t" r="r" b="b"/>
            <a:pathLst>
              <a:path w="1066800" h="876300">
                <a:moveTo>
                  <a:pt x="1066800" y="876300"/>
                </a:moveTo>
                <a:lnTo>
                  <a:pt x="1066800" y="0"/>
                </a:lnTo>
                <a:lnTo>
                  <a:pt x="0" y="0"/>
                </a:lnTo>
                <a:lnTo>
                  <a:pt x="0" y="876300"/>
                </a:lnTo>
                <a:lnTo>
                  <a:pt x="1066800" y="8763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67528" y="2479548"/>
            <a:ext cx="1184148" cy="1185671"/>
          </a:xfrm>
          <a:custGeom>
            <a:avLst/>
            <a:gdLst/>
            <a:ahLst/>
            <a:cxnLst/>
            <a:rect l="l" t="t" r="r" b="b"/>
            <a:pathLst>
              <a:path w="1184148" h="1185672">
                <a:moveTo>
                  <a:pt x="0" y="592836"/>
                </a:moveTo>
                <a:lnTo>
                  <a:pt x="591312" y="1185671"/>
                </a:lnTo>
                <a:lnTo>
                  <a:pt x="1184148" y="592835"/>
                </a:lnTo>
                <a:lnTo>
                  <a:pt x="591312" y="0"/>
                </a:lnTo>
                <a:lnTo>
                  <a:pt x="0" y="592836"/>
                </a:lnTo>
                <a:close/>
              </a:path>
            </a:pathLst>
          </a:custGeom>
          <a:solidFill>
            <a:srgbClr val="FE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67528" y="2479548"/>
            <a:ext cx="1184148" cy="1185671"/>
          </a:xfrm>
          <a:custGeom>
            <a:avLst/>
            <a:gdLst/>
            <a:ahLst/>
            <a:cxnLst/>
            <a:rect l="l" t="t" r="r" b="b"/>
            <a:pathLst>
              <a:path w="1184148" h="1185672">
                <a:moveTo>
                  <a:pt x="0" y="592836"/>
                </a:moveTo>
                <a:lnTo>
                  <a:pt x="591312" y="1185671"/>
                </a:lnTo>
                <a:lnTo>
                  <a:pt x="1184148" y="592835"/>
                </a:lnTo>
                <a:lnTo>
                  <a:pt x="591312" y="0"/>
                </a:lnTo>
                <a:lnTo>
                  <a:pt x="0" y="59283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15968" y="2159507"/>
            <a:ext cx="1633728" cy="303275"/>
          </a:xfrm>
          <a:custGeom>
            <a:avLst/>
            <a:gdLst/>
            <a:ahLst/>
            <a:cxnLst/>
            <a:rect l="l" t="t" r="r" b="b"/>
            <a:pathLst>
              <a:path w="1633728" h="303275">
                <a:moveTo>
                  <a:pt x="1633728" y="303275"/>
                </a:moveTo>
                <a:lnTo>
                  <a:pt x="1633728" y="0"/>
                </a:ln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46035" y="2633472"/>
            <a:ext cx="1066800" cy="876299"/>
          </a:xfrm>
          <a:custGeom>
            <a:avLst/>
            <a:gdLst/>
            <a:ahLst/>
            <a:cxnLst/>
            <a:rect l="l" t="t" r="r" b="b"/>
            <a:pathLst>
              <a:path w="1066800" h="876300">
                <a:moveTo>
                  <a:pt x="1066800" y="0"/>
                </a:moveTo>
                <a:lnTo>
                  <a:pt x="0" y="0"/>
                </a:lnTo>
                <a:lnTo>
                  <a:pt x="0" y="876299"/>
                </a:lnTo>
                <a:lnTo>
                  <a:pt x="1066800" y="876299"/>
                </a:lnTo>
                <a:lnTo>
                  <a:pt x="1066800" y="0"/>
                </a:lnTo>
                <a:close/>
              </a:path>
            </a:pathLst>
          </a:custGeom>
          <a:solidFill>
            <a:srgbClr val="FE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46035" y="2633472"/>
            <a:ext cx="1066800" cy="876299"/>
          </a:xfrm>
          <a:custGeom>
            <a:avLst/>
            <a:gdLst/>
            <a:ahLst/>
            <a:cxnLst/>
            <a:rect l="l" t="t" r="r" b="b"/>
            <a:pathLst>
              <a:path w="1066800" h="876300">
                <a:moveTo>
                  <a:pt x="1066800" y="876299"/>
                </a:moveTo>
                <a:lnTo>
                  <a:pt x="1066800" y="0"/>
                </a:lnTo>
                <a:lnTo>
                  <a:pt x="0" y="0"/>
                </a:lnTo>
                <a:lnTo>
                  <a:pt x="0" y="876299"/>
                </a:lnTo>
                <a:lnTo>
                  <a:pt x="1066800" y="87629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94916" y="3072384"/>
            <a:ext cx="248411" cy="0"/>
          </a:xfrm>
          <a:custGeom>
            <a:avLst/>
            <a:gdLst/>
            <a:ahLst/>
            <a:cxnLst/>
            <a:rect l="l" t="t" r="r" b="b"/>
            <a:pathLst>
              <a:path w="248411">
                <a:moveTo>
                  <a:pt x="248411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40280" y="3026664"/>
            <a:ext cx="94487" cy="92963"/>
          </a:xfrm>
          <a:custGeom>
            <a:avLst/>
            <a:gdLst/>
            <a:ahLst/>
            <a:cxnLst/>
            <a:rect l="l" t="t" r="r" b="b"/>
            <a:pathLst>
              <a:path w="94487" h="92963">
                <a:moveTo>
                  <a:pt x="0" y="92963"/>
                </a:moveTo>
                <a:lnTo>
                  <a:pt x="94487" y="4572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28116" y="2633472"/>
            <a:ext cx="1066800" cy="876300"/>
          </a:xfrm>
          <a:custGeom>
            <a:avLst/>
            <a:gdLst/>
            <a:ahLst/>
            <a:cxnLst/>
            <a:rect l="l" t="t" r="r" b="b"/>
            <a:pathLst>
              <a:path w="1066800" h="876300">
                <a:moveTo>
                  <a:pt x="1066800" y="0"/>
                </a:moveTo>
                <a:lnTo>
                  <a:pt x="0" y="0"/>
                </a:lnTo>
                <a:lnTo>
                  <a:pt x="0" y="876300"/>
                </a:lnTo>
                <a:lnTo>
                  <a:pt x="1066800" y="8763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E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8116" y="2633472"/>
            <a:ext cx="1066800" cy="876300"/>
          </a:xfrm>
          <a:custGeom>
            <a:avLst/>
            <a:gdLst/>
            <a:ahLst/>
            <a:cxnLst/>
            <a:rect l="l" t="t" r="r" b="b"/>
            <a:pathLst>
              <a:path w="1066800" h="876300">
                <a:moveTo>
                  <a:pt x="1066800" y="876300"/>
                </a:moveTo>
                <a:lnTo>
                  <a:pt x="1066800" y="0"/>
                </a:lnTo>
                <a:lnTo>
                  <a:pt x="0" y="0"/>
                </a:lnTo>
                <a:lnTo>
                  <a:pt x="0" y="876300"/>
                </a:lnTo>
                <a:lnTo>
                  <a:pt x="1066800" y="8763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54580" y="2633472"/>
            <a:ext cx="1066799" cy="876300"/>
          </a:xfrm>
          <a:custGeom>
            <a:avLst/>
            <a:gdLst/>
            <a:ahLst/>
            <a:cxnLst/>
            <a:rect l="l" t="t" r="r" b="b"/>
            <a:pathLst>
              <a:path w="1066799" h="876300">
                <a:moveTo>
                  <a:pt x="1066799" y="0"/>
                </a:moveTo>
                <a:lnTo>
                  <a:pt x="0" y="0"/>
                </a:lnTo>
                <a:lnTo>
                  <a:pt x="0" y="876300"/>
                </a:lnTo>
                <a:lnTo>
                  <a:pt x="1066799" y="876300"/>
                </a:lnTo>
                <a:lnTo>
                  <a:pt x="1066799" y="0"/>
                </a:lnTo>
                <a:close/>
              </a:path>
            </a:pathLst>
          </a:custGeom>
          <a:solidFill>
            <a:srgbClr val="FE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54580" y="2633472"/>
            <a:ext cx="1066799" cy="876300"/>
          </a:xfrm>
          <a:custGeom>
            <a:avLst/>
            <a:gdLst/>
            <a:ahLst/>
            <a:cxnLst/>
            <a:rect l="l" t="t" r="r" b="b"/>
            <a:pathLst>
              <a:path w="1066799" h="876300">
                <a:moveTo>
                  <a:pt x="1066799" y="876300"/>
                </a:moveTo>
                <a:lnTo>
                  <a:pt x="1066799" y="0"/>
                </a:lnTo>
                <a:lnTo>
                  <a:pt x="0" y="0"/>
                </a:lnTo>
                <a:lnTo>
                  <a:pt x="0" y="876300"/>
                </a:lnTo>
                <a:lnTo>
                  <a:pt x="1066799" y="8763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14444" y="2147316"/>
            <a:ext cx="0" cy="367283"/>
          </a:xfrm>
          <a:custGeom>
            <a:avLst/>
            <a:gdLst/>
            <a:ahLst/>
            <a:cxnLst/>
            <a:rect l="l" t="t" r="r" b="b"/>
            <a:pathLst>
              <a:path h="367283">
                <a:moveTo>
                  <a:pt x="0" y="0"/>
                </a:moveTo>
                <a:lnTo>
                  <a:pt x="0" y="36728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68724" y="2511552"/>
            <a:ext cx="92963" cy="94487"/>
          </a:xfrm>
          <a:custGeom>
            <a:avLst/>
            <a:gdLst/>
            <a:ahLst/>
            <a:cxnLst/>
            <a:rect l="l" t="t" r="r" b="b"/>
            <a:pathLst>
              <a:path w="92963" h="94487">
                <a:moveTo>
                  <a:pt x="0" y="0"/>
                </a:moveTo>
                <a:lnTo>
                  <a:pt x="47243" y="94487"/>
                </a:lnTo>
                <a:lnTo>
                  <a:pt x="929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72716" y="592627"/>
            <a:ext cx="197471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Controlling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67871" y="592627"/>
            <a:ext cx="134343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Explicit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31744" y="592627"/>
            <a:ext cx="144157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Cursors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55527" y="1899086"/>
            <a:ext cx="36340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4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55727" y="2813486"/>
            <a:ext cx="4652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4" dirty="0"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31612" y="2948791"/>
            <a:ext cx="87958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0" baseline="3269" dirty="0">
                <a:latin typeface="Courier New"/>
                <a:cs typeface="Courier New"/>
              </a:rPr>
              <a:t>EM</a:t>
            </a:r>
            <a:r>
              <a:rPr sz="2700" b="1" spc="-9" baseline="3269" dirty="0">
                <a:latin typeface="Courier New"/>
                <a:cs typeface="Courier New"/>
              </a:rPr>
              <a:t>P</a:t>
            </a:r>
            <a:r>
              <a:rPr sz="2700" b="1" spc="0" baseline="3269" dirty="0">
                <a:latin typeface="Courier New"/>
                <a:cs typeface="Courier New"/>
              </a:rPr>
              <a:t>T</a:t>
            </a:r>
            <a:r>
              <a:rPr sz="2700" b="1" spc="-9" baseline="3269" dirty="0">
                <a:latin typeface="Courier New"/>
                <a:cs typeface="Courier New"/>
              </a:rPr>
              <a:t>Y</a:t>
            </a:r>
            <a:r>
              <a:rPr sz="2700" b="1" spc="0" baseline="3269" dirty="0">
                <a:latin typeface="Courier New"/>
                <a:cs typeface="Courier New"/>
              </a:rPr>
              <a:t>?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5980" y="3706945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63572" y="3706945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51579" y="3706945"/>
            <a:ext cx="16484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51780" y="3706945"/>
            <a:ext cx="16484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11772" y="3706945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83056" y="3747698"/>
            <a:ext cx="960762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4" dirty="0">
                <a:latin typeface="Arial"/>
                <a:cs typeface="Arial"/>
              </a:rPr>
              <a:t>Crea</a:t>
            </a:r>
            <a:r>
              <a:rPr sz="1800" b="1" spc="14" dirty="0">
                <a:latin typeface="Arial"/>
                <a:cs typeface="Arial"/>
              </a:rPr>
              <a:t>t</a:t>
            </a:r>
            <a:r>
              <a:rPr sz="1800" b="1" spc="0" dirty="0">
                <a:latin typeface="Arial"/>
                <a:cs typeface="Arial"/>
              </a:rPr>
              <a:t>e a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n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m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90648" y="3747698"/>
            <a:ext cx="127851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Identify</a:t>
            </a:r>
            <a:r>
              <a:rPr sz="1800" b="1" spc="-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78655" y="3747698"/>
            <a:ext cx="1041762" cy="1078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sz="1800" b="1" spc="4" dirty="0">
                <a:latin typeface="Arial"/>
                <a:cs typeface="Arial"/>
              </a:rPr>
              <a:t>Lo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d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233"/>
              </a:lnSpc>
            </a:pPr>
            <a:r>
              <a:rPr sz="1800" b="1" spc="0" dirty="0">
                <a:latin typeface="Arial"/>
                <a:cs typeface="Arial"/>
              </a:rPr>
              <a:t>current r</a:t>
            </a:r>
            <a:r>
              <a:rPr sz="1800" b="1" spc="-19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w</a:t>
            </a:r>
            <a:r>
              <a:rPr sz="1800" b="1" spc="3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into </a:t>
            </a:r>
            <a:r>
              <a:rPr sz="1800" b="1" spc="-14" dirty="0">
                <a:latin typeface="Arial"/>
                <a:cs typeface="Arial"/>
              </a:rPr>
              <a:t>v</a:t>
            </a:r>
            <a:r>
              <a:rPr sz="1800" b="1" spc="4" dirty="0">
                <a:latin typeface="Arial"/>
                <a:cs typeface="Arial"/>
              </a:rPr>
              <a:t>a</a:t>
            </a:r>
            <a:r>
              <a:rPr sz="1800" b="1" spc="-4" dirty="0">
                <a:latin typeface="Arial"/>
                <a:cs typeface="Arial"/>
              </a:rPr>
              <a:t>r</a:t>
            </a:r>
            <a:r>
              <a:rPr sz="1800" b="1" spc="4" dirty="0">
                <a:latin typeface="Arial"/>
                <a:cs typeface="Arial"/>
              </a:rPr>
              <a:t>i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4" dirty="0">
                <a:latin typeface="Arial"/>
                <a:cs typeface="Arial"/>
              </a:rPr>
              <a:t>bl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78856" y="3747698"/>
            <a:ext cx="1076682" cy="2069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760">
              <a:lnSpc>
                <a:spcPts val="1939"/>
              </a:lnSpc>
              <a:spcBef>
                <a:spcPts val="97"/>
              </a:spcBef>
            </a:pPr>
            <a:r>
              <a:rPr sz="1800" b="1" spc="4" dirty="0">
                <a:latin typeface="Arial"/>
                <a:cs typeface="Arial"/>
              </a:rPr>
              <a:t>T</a:t>
            </a:r>
            <a:r>
              <a:rPr sz="1800" b="1" spc="0" dirty="0">
                <a:latin typeface="Arial"/>
                <a:cs typeface="Arial"/>
              </a:rPr>
              <a:t>est f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12700" marR="160924">
              <a:lnSpc>
                <a:spcPct val="100041"/>
              </a:lnSpc>
            </a:pPr>
            <a:r>
              <a:rPr sz="1800" b="1" spc="0" dirty="0">
                <a:latin typeface="Arial"/>
                <a:cs typeface="Arial"/>
              </a:rPr>
              <a:t>existi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0" dirty="0">
                <a:latin typeface="Arial"/>
                <a:cs typeface="Arial"/>
              </a:rPr>
              <a:t>g </a:t>
            </a:r>
            <a:r>
              <a:rPr sz="1800" b="1" spc="-4" dirty="0">
                <a:latin typeface="Arial"/>
                <a:cs typeface="Arial"/>
              </a:rPr>
              <a:t>r</a:t>
            </a:r>
            <a:r>
              <a:rPr sz="1800" b="1" spc="-19" dirty="0">
                <a:latin typeface="Arial"/>
                <a:cs typeface="Arial"/>
              </a:rPr>
              <a:t>o</a:t>
            </a:r>
            <a:r>
              <a:rPr sz="1800" b="1" spc="39" dirty="0">
                <a:latin typeface="Arial"/>
                <a:cs typeface="Arial"/>
              </a:rPr>
              <a:t>w</a:t>
            </a:r>
            <a:r>
              <a:rPr sz="1800" b="1" spc="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7272">
              <a:lnSpc>
                <a:spcPct val="97645"/>
              </a:lnSpc>
              <a:spcBef>
                <a:spcPts val="1321"/>
              </a:spcBef>
            </a:pPr>
            <a:r>
              <a:rPr sz="1800" b="1" spc="0" dirty="0">
                <a:latin typeface="Arial"/>
                <a:cs typeface="Arial"/>
              </a:rPr>
              <a:t>Return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to </a:t>
            </a:r>
            <a:r>
              <a:rPr sz="1800" b="1" spc="0" dirty="0">
                <a:latin typeface="Courier New"/>
                <a:cs typeface="Courier New"/>
              </a:rPr>
              <a:t>FE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CH</a:t>
            </a:r>
            <a:r>
              <a:rPr sz="1800" b="1" spc="-58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Arial"/>
                <a:cs typeface="Arial"/>
              </a:rPr>
              <a:t>if </a:t>
            </a:r>
            <a:r>
              <a:rPr sz="1800" b="1" spc="-4" dirty="0">
                <a:latin typeface="Arial"/>
                <a:cs typeface="Arial"/>
              </a:rPr>
              <a:t>r</a:t>
            </a:r>
            <a:r>
              <a:rPr sz="1800" b="1" spc="-19" dirty="0">
                <a:latin typeface="Arial"/>
                <a:cs typeface="Arial"/>
              </a:rPr>
              <a:t>o</a:t>
            </a:r>
            <a:r>
              <a:rPr sz="1800" b="1" spc="39" dirty="0">
                <a:latin typeface="Arial"/>
                <a:cs typeface="Arial"/>
              </a:rPr>
              <a:t>w</a:t>
            </a:r>
            <a:r>
              <a:rPr sz="1800" b="1" spc="0" dirty="0">
                <a:latin typeface="Arial"/>
                <a:cs typeface="Arial"/>
              </a:rPr>
              <a:t>s </a:t>
            </a:r>
            <a:r>
              <a:rPr sz="1800" b="1" spc="-4" dirty="0">
                <a:latin typeface="Arial"/>
                <a:cs typeface="Arial"/>
              </a:rPr>
              <a:t>are </a:t>
            </a:r>
            <a:r>
              <a:rPr sz="1800" b="1" spc="4" dirty="0">
                <a:latin typeface="Arial"/>
                <a:cs typeface="Arial"/>
              </a:rPr>
              <a:t>found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38848" y="3747698"/>
            <a:ext cx="13293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4" dirty="0">
                <a:latin typeface="Arial"/>
                <a:cs typeface="Arial"/>
              </a:rPr>
              <a:t>Relea</a:t>
            </a:r>
            <a:r>
              <a:rPr sz="1800" b="1" spc="4" dirty="0">
                <a:latin typeface="Arial"/>
                <a:cs typeface="Arial"/>
              </a:rPr>
              <a:t>s</a:t>
            </a:r>
            <a:r>
              <a:rPr sz="1800" b="1" spc="0" dirty="0">
                <a:latin typeface="Arial"/>
                <a:cs typeface="Arial"/>
              </a:rPr>
              <a:t>e </a:t>
            </a:r>
            <a:r>
              <a:rPr sz="1800" b="1" spc="-4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h</a:t>
            </a:r>
            <a:r>
              <a:rPr sz="1800" b="1" spc="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90648" y="4022018"/>
            <a:ext cx="7059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4" dirty="0">
                <a:latin typeface="Arial"/>
                <a:cs typeface="Arial"/>
              </a:rPr>
              <a:t>act</a:t>
            </a:r>
            <a:r>
              <a:rPr sz="1800" b="1" spc="29" dirty="0">
                <a:latin typeface="Arial"/>
                <a:cs typeface="Arial"/>
              </a:rPr>
              <a:t>i</a:t>
            </a:r>
            <a:r>
              <a:rPr sz="1800" b="1" spc="-29" dirty="0">
                <a:latin typeface="Arial"/>
                <a:cs typeface="Arial"/>
              </a:rPr>
              <a:t>v</a:t>
            </a:r>
            <a:r>
              <a:rPr sz="1800" b="1" spc="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00428" y="4022018"/>
            <a:ext cx="3883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4" dirty="0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38848" y="4022018"/>
            <a:ext cx="70598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4" dirty="0">
                <a:latin typeface="Arial"/>
                <a:cs typeface="Arial"/>
              </a:rPr>
              <a:t>act</a:t>
            </a:r>
            <a:r>
              <a:rPr sz="1800" b="1" spc="29" dirty="0">
                <a:latin typeface="Arial"/>
                <a:cs typeface="Arial"/>
              </a:rPr>
              <a:t>i</a:t>
            </a:r>
            <a:r>
              <a:rPr sz="1800" b="1" spc="-29" dirty="0">
                <a:latin typeface="Arial"/>
                <a:cs typeface="Arial"/>
              </a:rPr>
              <a:t>v</a:t>
            </a:r>
            <a:r>
              <a:rPr sz="1800" b="1" spc="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48650" y="4022018"/>
            <a:ext cx="3883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4" dirty="0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3056" y="4296338"/>
            <a:ext cx="52866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4" dirty="0">
                <a:latin typeface="Arial"/>
                <a:cs typeface="Arial"/>
              </a:rPr>
              <a:t>SQL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6997" y="4296338"/>
            <a:ext cx="52854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4" dirty="0">
                <a:latin typeface="Arial"/>
                <a:cs typeface="Arial"/>
              </a:rPr>
              <a:t>area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6352" y="4697545"/>
            <a:ext cx="16484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46035" y="2633472"/>
            <a:ext cx="1066800" cy="876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92024">
              <a:lnSpc>
                <a:spcPct val="94401"/>
              </a:lnSpc>
              <a:spcBef>
                <a:spcPts val="1449"/>
              </a:spcBef>
            </a:pPr>
            <a:r>
              <a:rPr sz="1800" b="1" spc="0" dirty="0">
                <a:latin typeface="Courier New"/>
                <a:cs typeface="Courier New"/>
              </a:rPr>
              <a:t>CL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SE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81044" y="2633472"/>
            <a:ext cx="1066800" cy="876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92023">
              <a:lnSpc>
                <a:spcPct val="94401"/>
              </a:lnSpc>
              <a:spcBef>
                <a:spcPts val="1449"/>
              </a:spcBef>
            </a:pPr>
            <a:r>
              <a:rPr sz="1800" b="1" spc="0" dirty="0">
                <a:latin typeface="Courier New"/>
                <a:cs typeface="Courier New"/>
              </a:rPr>
              <a:t>FE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CH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7844" y="2633472"/>
            <a:ext cx="420623" cy="438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847844" y="3072384"/>
            <a:ext cx="420623" cy="437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354580" y="2633472"/>
            <a:ext cx="1066799" cy="876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60604">
              <a:lnSpc>
                <a:spcPct val="94401"/>
              </a:lnSpc>
              <a:spcBef>
                <a:spcPts val="1449"/>
              </a:spcBef>
            </a:pPr>
            <a:r>
              <a:rPr sz="1800" b="1" spc="0" dirty="0">
                <a:latin typeface="Courier New"/>
                <a:cs typeface="Courier New"/>
              </a:rPr>
              <a:t>OP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1379" y="2633472"/>
            <a:ext cx="254507" cy="438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421379" y="3072384"/>
            <a:ext cx="254507" cy="437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928116" y="2633472"/>
            <a:ext cx="1066800" cy="876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6387">
              <a:lnSpc>
                <a:spcPct val="94401"/>
              </a:lnSpc>
              <a:spcBef>
                <a:spcPts val="1449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4916" y="2633472"/>
            <a:ext cx="248412" cy="438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994916" y="3072384"/>
            <a:ext cx="248412" cy="437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314444" y="2159507"/>
            <a:ext cx="1635252" cy="303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314444" y="2462783"/>
            <a:ext cx="1635252" cy="51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05200" y="1528571"/>
            <a:ext cx="1248156" cy="1671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19956" y="3619500"/>
            <a:ext cx="545592" cy="3764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66260" y="3204971"/>
            <a:ext cx="1246631" cy="16718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57700" y="2476500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266700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67784" y="2430779"/>
            <a:ext cx="94487" cy="92963"/>
          </a:xfrm>
          <a:custGeom>
            <a:avLst/>
            <a:gdLst/>
            <a:ahLst/>
            <a:cxnLst/>
            <a:rect l="l" t="t" r="r" b="b"/>
            <a:pathLst>
              <a:path w="94487" h="92963">
                <a:moveTo>
                  <a:pt x="94487" y="0"/>
                </a:moveTo>
                <a:lnTo>
                  <a:pt x="0" y="47243"/>
                </a:lnTo>
                <a:lnTo>
                  <a:pt x="94487" y="92963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23332" y="4239767"/>
            <a:ext cx="268223" cy="0"/>
          </a:xfrm>
          <a:custGeom>
            <a:avLst/>
            <a:gdLst/>
            <a:ahLst/>
            <a:cxnLst/>
            <a:rect l="l" t="t" r="r" b="b"/>
            <a:pathLst>
              <a:path w="268223">
                <a:moveTo>
                  <a:pt x="268223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33416" y="4194048"/>
            <a:ext cx="94487" cy="92963"/>
          </a:xfrm>
          <a:custGeom>
            <a:avLst/>
            <a:gdLst/>
            <a:ahLst/>
            <a:cxnLst/>
            <a:rect l="l" t="t" r="r" b="b"/>
            <a:pathLst>
              <a:path w="94487" h="92963">
                <a:moveTo>
                  <a:pt x="94487" y="0"/>
                </a:moveTo>
                <a:lnTo>
                  <a:pt x="0" y="45719"/>
                </a:lnTo>
                <a:lnTo>
                  <a:pt x="94487" y="92963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5000" y="4876800"/>
            <a:ext cx="595884" cy="408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65876" y="5062728"/>
            <a:ext cx="1051559" cy="11856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96100" y="559612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266700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06183" y="5550408"/>
            <a:ext cx="94488" cy="92963"/>
          </a:xfrm>
          <a:custGeom>
            <a:avLst/>
            <a:gdLst/>
            <a:ahLst/>
            <a:cxnLst/>
            <a:rect l="l" t="t" r="r" b="b"/>
            <a:pathLst>
              <a:path w="94488" h="92963">
                <a:moveTo>
                  <a:pt x="94488" y="0"/>
                </a:moveTo>
                <a:lnTo>
                  <a:pt x="0" y="45719"/>
                </a:lnTo>
                <a:lnTo>
                  <a:pt x="94488" y="92963"/>
                </a:lnTo>
                <a:lnTo>
                  <a:pt x="94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0600" y="1828800"/>
            <a:ext cx="493775" cy="493775"/>
          </a:xfrm>
          <a:custGeom>
            <a:avLst/>
            <a:gdLst/>
            <a:ahLst/>
            <a:cxnLst/>
            <a:rect l="l" t="t" r="r" b="b"/>
            <a:pathLst>
              <a:path w="493775" h="493775">
                <a:moveTo>
                  <a:pt x="493775" y="246887"/>
                </a:moveTo>
                <a:lnTo>
                  <a:pt x="492952" y="226530"/>
                </a:lnTo>
                <a:lnTo>
                  <a:pt x="490525" y="206645"/>
                </a:lnTo>
                <a:lnTo>
                  <a:pt x="486559" y="187295"/>
                </a:lnTo>
                <a:lnTo>
                  <a:pt x="481120" y="168542"/>
                </a:lnTo>
                <a:lnTo>
                  <a:pt x="474273" y="150447"/>
                </a:lnTo>
                <a:lnTo>
                  <a:pt x="466083" y="133072"/>
                </a:lnTo>
                <a:lnTo>
                  <a:pt x="456615" y="116479"/>
                </a:lnTo>
                <a:lnTo>
                  <a:pt x="445934" y="100730"/>
                </a:lnTo>
                <a:lnTo>
                  <a:pt x="434106" y="85886"/>
                </a:lnTo>
                <a:lnTo>
                  <a:pt x="421195" y="72008"/>
                </a:lnTo>
                <a:lnTo>
                  <a:pt x="407267" y="59160"/>
                </a:lnTo>
                <a:lnTo>
                  <a:pt x="392387" y="47402"/>
                </a:lnTo>
                <a:lnTo>
                  <a:pt x="376620" y="36796"/>
                </a:lnTo>
                <a:lnTo>
                  <a:pt x="360031" y="27404"/>
                </a:lnTo>
                <a:lnTo>
                  <a:pt x="342685" y="19288"/>
                </a:lnTo>
                <a:lnTo>
                  <a:pt x="324648" y="12508"/>
                </a:lnTo>
                <a:lnTo>
                  <a:pt x="305985" y="7128"/>
                </a:lnTo>
                <a:lnTo>
                  <a:pt x="286760" y="3209"/>
                </a:lnTo>
                <a:lnTo>
                  <a:pt x="267039" y="812"/>
                </a:lnTo>
                <a:lnTo>
                  <a:pt x="246887" y="0"/>
                </a:lnTo>
                <a:lnTo>
                  <a:pt x="226530" y="812"/>
                </a:lnTo>
                <a:lnTo>
                  <a:pt x="206645" y="3209"/>
                </a:lnTo>
                <a:lnTo>
                  <a:pt x="187295" y="7128"/>
                </a:lnTo>
                <a:lnTo>
                  <a:pt x="168542" y="12508"/>
                </a:lnTo>
                <a:lnTo>
                  <a:pt x="150447" y="19288"/>
                </a:lnTo>
                <a:lnTo>
                  <a:pt x="133072" y="27404"/>
                </a:lnTo>
                <a:lnTo>
                  <a:pt x="116479" y="36796"/>
                </a:lnTo>
                <a:lnTo>
                  <a:pt x="100730" y="47402"/>
                </a:lnTo>
                <a:lnTo>
                  <a:pt x="85886" y="59160"/>
                </a:lnTo>
                <a:lnTo>
                  <a:pt x="72008" y="72008"/>
                </a:lnTo>
                <a:lnTo>
                  <a:pt x="59160" y="85886"/>
                </a:lnTo>
                <a:lnTo>
                  <a:pt x="47402" y="100730"/>
                </a:lnTo>
                <a:lnTo>
                  <a:pt x="36796" y="116479"/>
                </a:lnTo>
                <a:lnTo>
                  <a:pt x="27404" y="133072"/>
                </a:lnTo>
                <a:lnTo>
                  <a:pt x="19288" y="150447"/>
                </a:lnTo>
                <a:lnTo>
                  <a:pt x="12508" y="168542"/>
                </a:lnTo>
                <a:lnTo>
                  <a:pt x="7128" y="187295"/>
                </a:lnTo>
                <a:lnTo>
                  <a:pt x="3209" y="206645"/>
                </a:lnTo>
                <a:lnTo>
                  <a:pt x="812" y="226530"/>
                </a:lnTo>
                <a:lnTo>
                  <a:pt x="0" y="246887"/>
                </a:lnTo>
                <a:lnTo>
                  <a:pt x="812" y="267039"/>
                </a:lnTo>
                <a:lnTo>
                  <a:pt x="3209" y="286760"/>
                </a:lnTo>
                <a:lnTo>
                  <a:pt x="7128" y="305985"/>
                </a:lnTo>
                <a:lnTo>
                  <a:pt x="12508" y="324648"/>
                </a:lnTo>
                <a:lnTo>
                  <a:pt x="19288" y="342685"/>
                </a:lnTo>
                <a:lnTo>
                  <a:pt x="27404" y="360031"/>
                </a:lnTo>
                <a:lnTo>
                  <a:pt x="36796" y="376620"/>
                </a:lnTo>
                <a:lnTo>
                  <a:pt x="47402" y="392387"/>
                </a:lnTo>
                <a:lnTo>
                  <a:pt x="59160" y="407267"/>
                </a:lnTo>
                <a:lnTo>
                  <a:pt x="72008" y="421195"/>
                </a:lnTo>
                <a:lnTo>
                  <a:pt x="85886" y="434106"/>
                </a:lnTo>
                <a:lnTo>
                  <a:pt x="100730" y="445934"/>
                </a:lnTo>
                <a:lnTo>
                  <a:pt x="116479" y="456615"/>
                </a:lnTo>
                <a:lnTo>
                  <a:pt x="133072" y="466083"/>
                </a:lnTo>
                <a:lnTo>
                  <a:pt x="150447" y="474273"/>
                </a:lnTo>
                <a:lnTo>
                  <a:pt x="168542" y="481120"/>
                </a:lnTo>
                <a:lnTo>
                  <a:pt x="187295" y="486559"/>
                </a:lnTo>
                <a:lnTo>
                  <a:pt x="206645" y="490525"/>
                </a:lnTo>
                <a:lnTo>
                  <a:pt x="226530" y="492952"/>
                </a:lnTo>
                <a:lnTo>
                  <a:pt x="246887" y="493775"/>
                </a:lnTo>
                <a:lnTo>
                  <a:pt x="267039" y="492952"/>
                </a:lnTo>
                <a:lnTo>
                  <a:pt x="286760" y="490525"/>
                </a:lnTo>
                <a:lnTo>
                  <a:pt x="305985" y="486559"/>
                </a:lnTo>
                <a:lnTo>
                  <a:pt x="324648" y="481120"/>
                </a:lnTo>
                <a:lnTo>
                  <a:pt x="342685" y="474273"/>
                </a:lnTo>
                <a:lnTo>
                  <a:pt x="360031" y="466083"/>
                </a:lnTo>
                <a:lnTo>
                  <a:pt x="376620" y="456615"/>
                </a:lnTo>
                <a:lnTo>
                  <a:pt x="392387" y="445934"/>
                </a:lnTo>
                <a:lnTo>
                  <a:pt x="407267" y="434106"/>
                </a:lnTo>
                <a:lnTo>
                  <a:pt x="421195" y="421195"/>
                </a:lnTo>
                <a:lnTo>
                  <a:pt x="434106" y="407267"/>
                </a:lnTo>
                <a:lnTo>
                  <a:pt x="445934" y="392387"/>
                </a:lnTo>
                <a:lnTo>
                  <a:pt x="456615" y="376620"/>
                </a:lnTo>
                <a:lnTo>
                  <a:pt x="466083" y="360031"/>
                </a:lnTo>
                <a:lnTo>
                  <a:pt x="474273" y="342685"/>
                </a:lnTo>
                <a:lnTo>
                  <a:pt x="481120" y="324648"/>
                </a:lnTo>
                <a:lnTo>
                  <a:pt x="486559" y="305985"/>
                </a:lnTo>
                <a:lnTo>
                  <a:pt x="490525" y="286760"/>
                </a:lnTo>
                <a:lnTo>
                  <a:pt x="492952" y="267039"/>
                </a:lnTo>
                <a:lnTo>
                  <a:pt x="493775" y="246887"/>
                </a:lnTo>
                <a:close/>
              </a:path>
            </a:pathLst>
          </a:custGeom>
          <a:solidFill>
            <a:srgbClr val="CB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0600" y="1828800"/>
            <a:ext cx="493775" cy="493775"/>
          </a:xfrm>
          <a:custGeom>
            <a:avLst/>
            <a:gdLst/>
            <a:ahLst/>
            <a:cxnLst/>
            <a:rect l="l" t="t" r="r" b="b"/>
            <a:pathLst>
              <a:path w="493775" h="493775">
                <a:moveTo>
                  <a:pt x="493775" y="246887"/>
                </a:moveTo>
                <a:lnTo>
                  <a:pt x="492952" y="226530"/>
                </a:lnTo>
                <a:lnTo>
                  <a:pt x="490525" y="206645"/>
                </a:lnTo>
                <a:lnTo>
                  <a:pt x="486559" y="187295"/>
                </a:lnTo>
                <a:lnTo>
                  <a:pt x="481120" y="168542"/>
                </a:lnTo>
                <a:lnTo>
                  <a:pt x="474273" y="150447"/>
                </a:lnTo>
                <a:lnTo>
                  <a:pt x="466083" y="133072"/>
                </a:lnTo>
                <a:lnTo>
                  <a:pt x="456615" y="116479"/>
                </a:lnTo>
                <a:lnTo>
                  <a:pt x="445934" y="100730"/>
                </a:lnTo>
                <a:lnTo>
                  <a:pt x="434106" y="85886"/>
                </a:lnTo>
                <a:lnTo>
                  <a:pt x="421195" y="72008"/>
                </a:lnTo>
                <a:lnTo>
                  <a:pt x="407267" y="59160"/>
                </a:lnTo>
                <a:lnTo>
                  <a:pt x="392387" y="47402"/>
                </a:lnTo>
                <a:lnTo>
                  <a:pt x="376620" y="36796"/>
                </a:lnTo>
                <a:lnTo>
                  <a:pt x="360031" y="27404"/>
                </a:lnTo>
                <a:lnTo>
                  <a:pt x="342685" y="19288"/>
                </a:lnTo>
                <a:lnTo>
                  <a:pt x="324648" y="12508"/>
                </a:lnTo>
                <a:lnTo>
                  <a:pt x="305985" y="7128"/>
                </a:lnTo>
                <a:lnTo>
                  <a:pt x="286760" y="3209"/>
                </a:lnTo>
                <a:lnTo>
                  <a:pt x="267039" y="812"/>
                </a:lnTo>
                <a:lnTo>
                  <a:pt x="246887" y="0"/>
                </a:lnTo>
                <a:lnTo>
                  <a:pt x="226530" y="812"/>
                </a:lnTo>
                <a:lnTo>
                  <a:pt x="206645" y="3209"/>
                </a:lnTo>
                <a:lnTo>
                  <a:pt x="187295" y="7128"/>
                </a:lnTo>
                <a:lnTo>
                  <a:pt x="168542" y="12508"/>
                </a:lnTo>
                <a:lnTo>
                  <a:pt x="150447" y="19288"/>
                </a:lnTo>
                <a:lnTo>
                  <a:pt x="133072" y="27404"/>
                </a:lnTo>
                <a:lnTo>
                  <a:pt x="116479" y="36796"/>
                </a:lnTo>
                <a:lnTo>
                  <a:pt x="100730" y="47402"/>
                </a:lnTo>
                <a:lnTo>
                  <a:pt x="85886" y="59160"/>
                </a:lnTo>
                <a:lnTo>
                  <a:pt x="72008" y="72008"/>
                </a:lnTo>
                <a:lnTo>
                  <a:pt x="59160" y="85886"/>
                </a:lnTo>
                <a:lnTo>
                  <a:pt x="47402" y="100730"/>
                </a:lnTo>
                <a:lnTo>
                  <a:pt x="36796" y="116479"/>
                </a:lnTo>
                <a:lnTo>
                  <a:pt x="27404" y="133072"/>
                </a:lnTo>
                <a:lnTo>
                  <a:pt x="19288" y="150447"/>
                </a:lnTo>
                <a:lnTo>
                  <a:pt x="12508" y="168542"/>
                </a:lnTo>
                <a:lnTo>
                  <a:pt x="7128" y="187295"/>
                </a:lnTo>
                <a:lnTo>
                  <a:pt x="3209" y="206645"/>
                </a:lnTo>
                <a:lnTo>
                  <a:pt x="812" y="226530"/>
                </a:lnTo>
                <a:lnTo>
                  <a:pt x="0" y="246887"/>
                </a:lnTo>
                <a:lnTo>
                  <a:pt x="812" y="267039"/>
                </a:lnTo>
                <a:lnTo>
                  <a:pt x="3209" y="286760"/>
                </a:lnTo>
                <a:lnTo>
                  <a:pt x="7128" y="305985"/>
                </a:lnTo>
                <a:lnTo>
                  <a:pt x="12508" y="324648"/>
                </a:lnTo>
                <a:lnTo>
                  <a:pt x="19288" y="342685"/>
                </a:lnTo>
                <a:lnTo>
                  <a:pt x="27404" y="360031"/>
                </a:lnTo>
                <a:lnTo>
                  <a:pt x="36796" y="376620"/>
                </a:lnTo>
                <a:lnTo>
                  <a:pt x="47402" y="392387"/>
                </a:lnTo>
                <a:lnTo>
                  <a:pt x="59160" y="407267"/>
                </a:lnTo>
                <a:lnTo>
                  <a:pt x="72008" y="421195"/>
                </a:lnTo>
                <a:lnTo>
                  <a:pt x="85886" y="434106"/>
                </a:lnTo>
                <a:lnTo>
                  <a:pt x="100730" y="445934"/>
                </a:lnTo>
                <a:lnTo>
                  <a:pt x="116479" y="456615"/>
                </a:lnTo>
                <a:lnTo>
                  <a:pt x="133072" y="466083"/>
                </a:lnTo>
                <a:lnTo>
                  <a:pt x="150447" y="474273"/>
                </a:lnTo>
                <a:lnTo>
                  <a:pt x="168542" y="481120"/>
                </a:lnTo>
                <a:lnTo>
                  <a:pt x="187295" y="486559"/>
                </a:lnTo>
                <a:lnTo>
                  <a:pt x="206645" y="490525"/>
                </a:lnTo>
                <a:lnTo>
                  <a:pt x="226530" y="492952"/>
                </a:lnTo>
                <a:lnTo>
                  <a:pt x="246887" y="493775"/>
                </a:lnTo>
                <a:lnTo>
                  <a:pt x="267039" y="492952"/>
                </a:lnTo>
                <a:lnTo>
                  <a:pt x="286760" y="490525"/>
                </a:lnTo>
                <a:lnTo>
                  <a:pt x="305985" y="486559"/>
                </a:lnTo>
                <a:lnTo>
                  <a:pt x="324648" y="481120"/>
                </a:lnTo>
                <a:lnTo>
                  <a:pt x="342685" y="474273"/>
                </a:lnTo>
                <a:lnTo>
                  <a:pt x="360031" y="466083"/>
                </a:lnTo>
                <a:lnTo>
                  <a:pt x="376620" y="456615"/>
                </a:lnTo>
                <a:lnTo>
                  <a:pt x="392387" y="445934"/>
                </a:lnTo>
                <a:lnTo>
                  <a:pt x="407267" y="434106"/>
                </a:lnTo>
                <a:lnTo>
                  <a:pt x="421195" y="421195"/>
                </a:lnTo>
                <a:lnTo>
                  <a:pt x="434106" y="407267"/>
                </a:lnTo>
                <a:lnTo>
                  <a:pt x="445934" y="392387"/>
                </a:lnTo>
                <a:lnTo>
                  <a:pt x="456615" y="376620"/>
                </a:lnTo>
                <a:lnTo>
                  <a:pt x="466083" y="360031"/>
                </a:lnTo>
                <a:lnTo>
                  <a:pt x="474273" y="342685"/>
                </a:lnTo>
                <a:lnTo>
                  <a:pt x="481120" y="324648"/>
                </a:lnTo>
                <a:lnTo>
                  <a:pt x="486559" y="305985"/>
                </a:lnTo>
                <a:lnTo>
                  <a:pt x="490525" y="286760"/>
                </a:lnTo>
                <a:lnTo>
                  <a:pt x="492952" y="267039"/>
                </a:lnTo>
                <a:lnTo>
                  <a:pt x="493775" y="246887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00072" y="3590544"/>
            <a:ext cx="490727" cy="493775"/>
          </a:xfrm>
          <a:custGeom>
            <a:avLst/>
            <a:gdLst/>
            <a:ahLst/>
            <a:cxnLst/>
            <a:rect l="l" t="t" r="r" b="b"/>
            <a:pathLst>
              <a:path w="490727" h="493775">
                <a:moveTo>
                  <a:pt x="490727" y="246887"/>
                </a:moveTo>
                <a:lnTo>
                  <a:pt x="489904" y="226530"/>
                </a:lnTo>
                <a:lnTo>
                  <a:pt x="487478" y="206645"/>
                </a:lnTo>
                <a:lnTo>
                  <a:pt x="483516" y="187295"/>
                </a:lnTo>
                <a:lnTo>
                  <a:pt x="478084" y="168542"/>
                </a:lnTo>
                <a:lnTo>
                  <a:pt x="471249" y="150447"/>
                </a:lnTo>
                <a:lnTo>
                  <a:pt x="463076" y="133072"/>
                </a:lnTo>
                <a:lnTo>
                  <a:pt x="453632" y="116479"/>
                </a:lnTo>
                <a:lnTo>
                  <a:pt x="442984" y="100730"/>
                </a:lnTo>
                <a:lnTo>
                  <a:pt x="431197" y="85886"/>
                </a:lnTo>
                <a:lnTo>
                  <a:pt x="418337" y="72008"/>
                </a:lnTo>
                <a:lnTo>
                  <a:pt x="404473" y="59160"/>
                </a:lnTo>
                <a:lnTo>
                  <a:pt x="389668" y="47402"/>
                </a:lnTo>
                <a:lnTo>
                  <a:pt x="373990" y="36796"/>
                </a:lnTo>
                <a:lnTo>
                  <a:pt x="357506" y="27404"/>
                </a:lnTo>
                <a:lnTo>
                  <a:pt x="340280" y="19288"/>
                </a:lnTo>
                <a:lnTo>
                  <a:pt x="322380" y="12508"/>
                </a:lnTo>
                <a:lnTo>
                  <a:pt x="303873" y="7128"/>
                </a:lnTo>
                <a:lnTo>
                  <a:pt x="284823" y="3209"/>
                </a:lnTo>
                <a:lnTo>
                  <a:pt x="265298" y="812"/>
                </a:lnTo>
                <a:lnTo>
                  <a:pt x="245363" y="0"/>
                </a:lnTo>
                <a:lnTo>
                  <a:pt x="225223" y="812"/>
                </a:lnTo>
                <a:lnTo>
                  <a:pt x="205534" y="3209"/>
                </a:lnTo>
                <a:lnTo>
                  <a:pt x="186359" y="7128"/>
                </a:lnTo>
                <a:lnTo>
                  <a:pt x="167761" y="12508"/>
                </a:lnTo>
                <a:lnTo>
                  <a:pt x="149804" y="19288"/>
                </a:lnTo>
                <a:lnTo>
                  <a:pt x="132549" y="27404"/>
                </a:lnTo>
                <a:lnTo>
                  <a:pt x="116061" y="36796"/>
                </a:lnTo>
                <a:lnTo>
                  <a:pt x="100401" y="47402"/>
                </a:lnTo>
                <a:lnTo>
                  <a:pt x="85632" y="59160"/>
                </a:lnTo>
                <a:lnTo>
                  <a:pt x="71818" y="72008"/>
                </a:lnTo>
                <a:lnTo>
                  <a:pt x="59021" y="85886"/>
                </a:lnTo>
                <a:lnTo>
                  <a:pt x="47304" y="100730"/>
                </a:lnTo>
                <a:lnTo>
                  <a:pt x="36731" y="116479"/>
                </a:lnTo>
                <a:lnTo>
                  <a:pt x="27363" y="133072"/>
                </a:lnTo>
                <a:lnTo>
                  <a:pt x="19264" y="150447"/>
                </a:lnTo>
                <a:lnTo>
                  <a:pt x="12496" y="168542"/>
                </a:lnTo>
                <a:lnTo>
                  <a:pt x="7123" y="187295"/>
                </a:lnTo>
                <a:lnTo>
                  <a:pt x="3208" y="206645"/>
                </a:lnTo>
                <a:lnTo>
                  <a:pt x="812" y="226530"/>
                </a:lnTo>
                <a:lnTo>
                  <a:pt x="0" y="246887"/>
                </a:lnTo>
                <a:lnTo>
                  <a:pt x="812" y="267039"/>
                </a:lnTo>
                <a:lnTo>
                  <a:pt x="3208" y="286760"/>
                </a:lnTo>
                <a:lnTo>
                  <a:pt x="7123" y="305985"/>
                </a:lnTo>
                <a:lnTo>
                  <a:pt x="12496" y="324648"/>
                </a:lnTo>
                <a:lnTo>
                  <a:pt x="19264" y="342685"/>
                </a:lnTo>
                <a:lnTo>
                  <a:pt x="27363" y="360031"/>
                </a:lnTo>
                <a:lnTo>
                  <a:pt x="36731" y="376620"/>
                </a:lnTo>
                <a:lnTo>
                  <a:pt x="47304" y="392387"/>
                </a:lnTo>
                <a:lnTo>
                  <a:pt x="59021" y="407267"/>
                </a:lnTo>
                <a:lnTo>
                  <a:pt x="71818" y="421195"/>
                </a:lnTo>
                <a:lnTo>
                  <a:pt x="85632" y="434106"/>
                </a:lnTo>
                <a:lnTo>
                  <a:pt x="100401" y="445934"/>
                </a:lnTo>
                <a:lnTo>
                  <a:pt x="116061" y="456615"/>
                </a:lnTo>
                <a:lnTo>
                  <a:pt x="132549" y="466083"/>
                </a:lnTo>
                <a:lnTo>
                  <a:pt x="149804" y="474273"/>
                </a:lnTo>
                <a:lnTo>
                  <a:pt x="167761" y="481120"/>
                </a:lnTo>
                <a:lnTo>
                  <a:pt x="186359" y="486559"/>
                </a:lnTo>
                <a:lnTo>
                  <a:pt x="205534" y="490525"/>
                </a:lnTo>
                <a:lnTo>
                  <a:pt x="225223" y="492952"/>
                </a:lnTo>
                <a:lnTo>
                  <a:pt x="245363" y="493775"/>
                </a:lnTo>
                <a:lnTo>
                  <a:pt x="265298" y="492952"/>
                </a:lnTo>
                <a:lnTo>
                  <a:pt x="284823" y="490525"/>
                </a:lnTo>
                <a:lnTo>
                  <a:pt x="303873" y="486559"/>
                </a:lnTo>
                <a:lnTo>
                  <a:pt x="322380" y="481120"/>
                </a:lnTo>
                <a:lnTo>
                  <a:pt x="340280" y="474273"/>
                </a:lnTo>
                <a:lnTo>
                  <a:pt x="357506" y="466083"/>
                </a:lnTo>
                <a:lnTo>
                  <a:pt x="373990" y="456615"/>
                </a:lnTo>
                <a:lnTo>
                  <a:pt x="389668" y="445934"/>
                </a:lnTo>
                <a:lnTo>
                  <a:pt x="404473" y="434106"/>
                </a:lnTo>
                <a:lnTo>
                  <a:pt x="418337" y="421195"/>
                </a:lnTo>
                <a:lnTo>
                  <a:pt x="431197" y="407267"/>
                </a:lnTo>
                <a:lnTo>
                  <a:pt x="442984" y="392387"/>
                </a:lnTo>
                <a:lnTo>
                  <a:pt x="453632" y="376620"/>
                </a:lnTo>
                <a:lnTo>
                  <a:pt x="463076" y="360031"/>
                </a:lnTo>
                <a:lnTo>
                  <a:pt x="471249" y="342685"/>
                </a:lnTo>
                <a:lnTo>
                  <a:pt x="478084" y="324648"/>
                </a:lnTo>
                <a:lnTo>
                  <a:pt x="483516" y="305985"/>
                </a:lnTo>
                <a:lnTo>
                  <a:pt x="487478" y="286760"/>
                </a:lnTo>
                <a:lnTo>
                  <a:pt x="489904" y="267039"/>
                </a:lnTo>
                <a:lnTo>
                  <a:pt x="490727" y="246887"/>
                </a:lnTo>
                <a:close/>
              </a:path>
            </a:pathLst>
          </a:custGeom>
          <a:solidFill>
            <a:srgbClr val="CB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00072" y="3590544"/>
            <a:ext cx="490727" cy="493775"/>
          </a:xfrm>
          <a:custGeom>
            <a:avLst/>
            <a:gdLst/>
            <a:ahLst/>
            <a:cxnLst/>
            <a:rect l="l" t="t" r="r" b="b"/>
            <a:pathLst>
              <a:path w="490727" h="493775">
                <a:moveTo>
                  <a:pt x="490727" y="246887"/>
                </a:moveTo>
                <a:lnTo>
                  <a:pt x="489904" y="226530"/>
                </a:lnTo>
                <a:lnTo>
                  <a:pt x="487478" y="206645"/>
                </a:lnTo>
                <a:lnTo>
                  <a:pt x="483516" y="187295"/>
                </a:lnTo>
                <a:lnTo>
                  <a:pt x="478084" y="168542"/>
                </a:lnTo>
                <a:lnTo>
                  <a:pt x="471249" y="150447"/>
                </a:lnTo>
                <a:lnTo>
                  <a:pt x="463076" y="133072"/>
                </a:lnTo>
                <a:lnTo>
                  <a:pt x="453632" y="116479"/>
                </a:lnTo>
                <a:lnTo>
                  <a:pt x="442984" y="100730"/>
                </a:lnTo>
                <a:lnTo>
                  <a:pt x="431197" y="85886"/>
                </a:lnTo>
                <a:lnTo>
                  <a:pt x="418337" y="72008"/>
                </a:lnTo>
                <a:lnTo>
                  <a:pt x="404473" y="59160"/>
                </a:lnTo>
                <a:lnTo>
                  <a:pt x="389668" y="47402"/>
                </a:lnTo>
                <a:lnTo>
                  <a:pt x="373990" y="36796"/>
                </a:lnTo>
                <a:lnTo>
                  <a:pt x="357506" y="27404"/>
                </a:lnTo>
                <a:lnTo>
                  <a:pt x="340280" y="19288"/>
                </a:lnTo>
                <a:lnTo>
                  <a:pt x="322380" y="12508"/>
                </a:lnTo>
                <a:lnTo>
                  <a:pt x="303873" y="7128"/>
                </a:lnTo>
                <a:lnTo>
                  <a:pt x="284823" y="3209"/>
                </a:lnTo>
                <a:lnTo>
                  <a:pt x="265298" y="812"/>
                </a:lnTo>
                <a:lnTo>
                  <a:pt x="245363" y="0"/>
                </a:lnTo>
                <a:lnTo>
                  <a:pt x="225223" y="812"/>
                </a:lnTo>
                <a:lnTo>
                  <a:pt x="205534" y="3209"/>
                </a:lnTo>
                <a:lnTo>
                  <a:pt x="186359" y="7128"/>
                </a:lnTo>
                <a:lnTo>
                  <a:pt x="167761" y="12508"/>
                </a:lnTo>
                <a:lnTo>
                  <a:pt x="149804" y="19288"/>
                </a:lnTo>
                <a:lnTo>
                  <a:pt x="132549" y="27404"/>
                </a:lnTo>
                <a:lnTo>
                  <a:pt x="116061" y="36796"/>
                </a:lnTo>
                <a:lnTo>
                  <a:pt x="100401" y="47402"/>
                </a:lnTo>
                <a:lnTo>
                  <a:pt x="85632" y="59160"/>
                </a:lnTo>
                <a:lnTo>
                  <a:pt x="71818" y="72008"/>
                </a:lnTo>
                <a:lnTo>
                  <a:pt x="59021" y="85886"/>
                </a:lnTo>
                <a:lnTo>
                  <a:pt x="47304" y="100730"/>
                </a:lnTo>
                <a:lnTo>
                  <a:pt x="36731" y="116479"/>
                </a:lnTo>
                <a:lnTo>
                  <a:pt x="27363" y="133072"/>
                </a:lnTo>
                <a:lnTo>
                  <a:pt x="19264" y="150447"/>
                </a:lnTo>
                <a:lnTo>
                  <a:pt x="12496" y="168542"/>
                </a:lnTo>
                <a:lnTo>
                  <a:pt x="7123" y="187295"/>
                </a:lnTo>
                <a:lnTo>
                  <a:pt x="3208" y="206645"/>
                </a:lnTo>
                <a:lnTo>
                  <a:pt x="812" y="226530"/>
                </a:lnTo>
                <a:lnTo>
                  <a:pt x="0" y="246887"/>
                </a:lnTo>
                <a:lnTo>
                  <a:pt x="812" y="267039"/>
                </a:lnTo>
                <a:lnTo>
                  <a:pt x="3208" y="286760"/>
                </a:lnTo>
                <a:lnTo>
                  <a:pt x="7123" y="305985"/>
                </a:lnTo>
                <a:lnTo>
                  <a:pt x="12496" y="324648"/>
                </a:lnTo>
                <a:lnTo>
                  <a:pt x="19264" y="342685"/>
                </a:lnTo>
                <a:lnTo>
                  <a:pt x="27363" y="360031"/>
                </a:lnTo>
                <a:lnTo>
                  <a:pt x="36731" y="376620"/>
                </a:lnTo>
                <a:lnTo>
                  <a:pt x="47304" y="392387"/>
                </a:lnTo>
                <a:lnTo>
                  <a:pt x="59021" y="407267"/>
                </a:lnTo>
                <a:lnTo>
                  <a:pt x="71818" y="421195"/>
                </a:lnTo>
                <a:lnTo>
                  <a:pt x="85632" y="434106"/>
                </a:lnTo>
                <a:lnTo>
                  <a:pt x="100401" y="445934"/>
                </a:lnTo>
                <a:lnTo>
                  <a:pt x="116061" y="456615"/>
                </a:lnTo>
                <a:lnTo>
                  <a:pt x="132549" y="466083"/>
                </a:lnTo>
                <a:lnTo>
                  <a:pt x="149804" y="474273"/>
                </a:lnTo>
                <a:lnTo>
                  <a:pt x="167761" y="481120"/>
                </a:lnTo>
                <a:lnTo>
                  <a:pt x="186359" y="486559"/>
                </a:lnTo>
                <a:lnTo>
                  <a:pt x="205534" y="490525"/>
                </a:lnTo>
                <a:lnTo>
                  <a:pt x="225223" y="492952"/>
                </a:lnTo>
                <a:lnTo>
                  <a:pt x="245363" y="493775"/>
                </a:lnTo>
                <a:lnTo>
                  <a:pt x="265298" y="492952"/>
                </a:lnTo>
                <a:lnTo>
                  <a:pt x="284823" y="490525"/>
                </a:lnTo>
                <a:lnTo>
                  <a:pt x="303873" y="486559"/>
                </a:lnTo>
                <a:lnTo>
                  <a:pt x="322380" y="481120"/>
                </a:lnTo>
                <a:lnTo>
                  <a:pt x="340280" y="474273"/>
                </a:lnTo>
                <a:lnTo>
                  <a:pt x="357506" y="466083"/>
                </a:lnTo>
                <a:lnTo>
                  <a:pt x="373990" y="456615"/>
                </a:lnTo>
                <a:lnTo>
                  <a:pt x="389668" y="445934"/>
                </a:lnTo>
                <a:lnTo>
                  <a:pt x="404473" y="434106"/>
                </a:lnTo>
                <a:lnTo>
                  <a:pt x="418337" y="421195"/>
                </a:lnTo>
                <a:lnTo>
                  <a:pt x="431197" y="407267"/>
                </a:lnTo>
                <a:lnTo>
                  <a:pt x="442984" y="392387"/>
                </a:lnTo>
                <a:lnTo>
                  <a:pt x="453632" y="376620"/>
                </a:lnTo>
                <a:lnTo>
                  <a:pt x="463076" y="360031"/>
                </a:lnTo>
                <a:lnTo>
                  <a:pt x="471249" y="342685"/>
                </a:lnTo>
                <a:lnTo>
                  <a:pt x="478084" y="324648"/>
                </a:lnTo>
                <a:lnTo>
                  <a:pt x="483516" y="305985"/>
                </a:lnTo>
                <a:lnTo>
                  <a:pt x="487478" y="286760"/>
                </a:lnTo>
                <a:lnTo>
                  <a:pt x="489904" y="267039"/>
                </a:lnTo>
                <a:lnTo>
                  <a:pt x="490727" y="246887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6600" y="5455920"/>
            <a:ext cx="493775" cy="493775"/>
          </a:xfrm>
          <a:custGeom>
            <a:avLst/>
            <a:gdLst/>
            <a:ahLst/>
            <a:cxnLst/>
            <a:rect l="l" t="t" r="r" b="b"/>
            <a:pathLst>
              <a:path w="493775" h="493775">
                <a:moveTo>
                  <a:pt x="493775" y="246887"/>
                </a:moveTo>
                <a:lnTo>
                  <a:pt x="492952" y="226530"/>
                </a:lnTo>
                <a:lnTo>
                  <a:pt x="490525" y="206645"/>
                </a:lnTo>
                <a:lnTo>
                  <a:pt x="486559" y="187295"/>
                </a:lnTo>
                <a:lnTo>
                  <a:pt x="481120" y="168542"/>
                </a:lnTo>
                <a:lnTo>
                  <a:pt x="474273" y="150447"/>
                </a:lnTo>
                <a:lnTo>
                  <a:pt x="466083" y="133072"/>
                </a:lnTo>
                <a:lnTo>
                  <a:pt x="456615" y="116479"/>
                </a:lnTo>
                <a:lnTo>
                  <a:pt x="445934" y="100730"/>
                </a:lnTo>
                <a:lnTo>
                  <a:pt x="434106" y="85886"/>
                </a:lnTo>
                <a:lnTo>
                  <a:pt x="421195" y="72008"/>
                </a:lnTo>
                <a:lnTo>
                  <a:pt x="407267" y="59160"/>
                </a:lnTo>
                <a:lnTo>
                  <a:pt x="392387" y="47402"/>
                </a:lnTo>
                <a:lnTo>
                  <a:pt x="376620" y="36796"/>
                </a:lnTo>
                <a:lnTo>
                  <a:pt x="360031" y="27404"/>
                </a:lnTo>
                <a:lnTo>
                  <a:pt x="342685" y="19288"/>
                </a:lnTo>
                <a:lnTo>
                  <a:pt x="324648" y="12508"/>
                </a:lnTo>
                <a:lnTo>
                  <a:pt x="305985" y="7128"/>
                </a:lnTo>
                <a:lnTo>
                  <a:pt x="286760" y="3209"/>
                </a:lnTo>
                <a:lnTo>
                  <a:pt x="267039" y="812"/>
                </a:lnTo>
                <a:lnTo>
                  <a:pt x="246887" y="0"/>
                </a:lnTo>
                <a:lnTo>
                  <a:pt x="226530" y="812"/>
                </a:lnTo>
                <a:lnTo>
                  <a:pt x="206645" y="3209"/>
                </a:lnTo>
                <a:lnTo>
                  <a:pt x="187295" y="7128"/>
                </a:lnTo>
                <a:lnTo>
                  <a:pt x="168542" y="12508"/>
                </a:lnTo>
                <a:lnTo>
                  <a:pt x="150447" y="19288"/>
                </a:lnTo>
                <a:lnTo>
                  <a:pt x="133072" y="27404"/>
                </a:lnTo>
                <a:lnTo>
                  <a:pt x="116479" y="36796"/>
                </a:lnTo>
                <a:lnTo>
                  <a:pt x="100730" y="47402"/>
                </a:lnTo>
                <a:lnTo>
                  <a:pt x="85886" y="59160"/>
                </a:lnTo>
                <a:lnTo>
                  <a:pt x="72008" y="72008"/>
                </a:lnTo>
                <a:lnTo>
                  <a:pt x="59160" y="85886"/>
                </a:lnTo>
                <a:lnTo>
                  <a:pt x="47402" y="100730"/>
                </a:lnTo>
                <a:lnTo>
                  <a:pt x="36796" y="116479"/>
                </a:lnTo>
                <a:lnTo>
                  <a:pt x="27404" y="133072"/>
                </a:lnTo>
                <a:lnTo>
                  <a:pt x="19288" y="150447"/>
                </a:lnTo>
                <a:lnTo>
                  <a:pt x="12508" y="168542"/>
                </a:lnTo>
                <a:lnTo>
                  <a:pt x="7128" y="187295"/>
                </a:lnTo>
                <a:lnTo>
                  <a:pt x="3209" y="206645"/>
                </a:lnTo>
                <a:lnTo>
                  <a:pt x="812" y="226530"/>
                </a:lnTo>
                <a:lnTo>
                  <a:pt x="0" y="246887"/>
                </a:lnTo>
                <a:lnTo>
                  <a:pt x="812" y="267039"/>
                </a:lnTo>
                <a:lnTo>
                  <a:pt x="3209" y="286760"/>
                </a:lnTo>
                <a:lnTo>
                  <a:pt x="7128" y="305985"/>
                </a:lnTo>
                <a:lnTo>
                  <a:pt x="12508" y="324648"/>
                </a:lnTo>
                <a:lnTo>
                  <a:pt x="19288" y="342685"/>
                </a:lnTo>
                <a:lnTo>
                  <a:pt x="27404" y="360031"/>
                </a:lnTo>
                <a:lnTo>
                  <a:pt x="36796" y="376620"/>
                </a:lnTo>
                <a:lnTo>
                  <a:pt x="47402" y="392387"/>
                </a:lnTo>
                <a:lnTo>
                  <a:pt x="59160" y="407267"/>
                </a:lnTo>
                <a:lnTo>
                  <a:pt x="72008" y="421195"/>
                </a:lnTo>
                <a:lnTo>
                  <a:pt x="85886" y="434106"/>
                </a:lnTo>
                <a:lnTo>
                  <a:pt x="100730" y="445934"/>
                </a:lnTo>
                <a:lnTo>
                  <a:pt x="116479" y="456615"/>
                </a:lnTo>
                <a:lnTo>
                  <a:pt x="133072" y="466083"/>
                </a:lnTo>
                <a:lnTo>
                  <a:pt x="150447" y="474273"/>
                </a:lnTo>
                <a:lnTo>
                  <a:pt x="168542" y="481120"/>
                </a:lnTo>
                <a:lnTo>
                  <a:pt x="187295" y="486559"/>
                </a:lnTo>
                <a:lnTo>
                  <a:pt x="206645" y="490525"/>
                </a:lnTo>
                <a:lnTo>
                  <a:pt x="226530" y="492952"/>
                </a:lnTo>
                <a:lnTo>
                  <a:pt x="246887" y="493775"/>
                </a:lnTo>
                <a:lnTo>
                  <a:pt x="267039" y="492952"/>
                </a:lnTo>
                <a:lnTo>
                  <a:pt x="286760" y="490525"/>
                </a:lnTo>
                <a:lnTo>
                  <a:pt x="305985" y="486559"/>
                </a:lnTo>
                <a:lnTo>
                  <a:pt x="324648" y="481120"/>
                </a:lnTo>
                <a:lnTo>
                  <a:pt x="342685" y="474273"/>
                </a:lnTo>
                <a:lnTo>
                  <a:pt x="360031" y="466083"/>
                </a:lnTo>
                <a:lnTo>
                  <a:pt x="376620" y="456615"/>
                </a:lnTo>
                <a:lnTo>
                  <a:pt x="392387" y="445934"/>
                </a:lnTo>
                <a:lnTo>
                  <a:pt x="407267" y="434106"/>
                </a:lnTo>
                <a:lnTo>
                  <a:pt x="421195" y="421195"/>
                </a:lnTo>
                <a:lnTo>
                  <a:pt x="434106" y="407267"/>
                </a:lnTo>
                <a:lnTo>
                  <a:pt x="445934" y="392387"/>
                </a:lnTo>
                <a:lnTo>
                  <a:pt x="456615" y="376620"/>
                </a:lnTo>
                <a:lnTo>
                  <a:pt x="466083" y="360031"/>
                </a:lnTo>
                <a:lnTo>
                  <a:pt x="474273" y="342685"/>
                </a:lnTo>
                <a:lnTo>
                  <a:pt x="481120" y="324648"/>
                </a:lnTo>
                <a:lnTo>
                  <a:pt x="486559" y="305985"/>
                </a:lnTo>
                <a:lnTo>
                  <a:pt x="490525" y="286760"/>
                </a:lnTo>
                <a:lnTo>
                  <a:pt x="492952" y="267039"/>
                </a:lnTo>
                <a:lnTo>
                  <a:pt x="493775" y="246887"/>
                </a:lnTo>
                <a:close/>
              </a:path>
            </a:pathLst>
          </a:custGeom>
          <a:solidFill>
            <a:srgbClr val="CB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6600" y="5455920"/>
            <a:ext cx="493775" cy="493775"/>
          </a:xfrm>
          <a:custGeom>
            <a:avLst/>
            <a:gdLst/>
            <a:ahLst/>
            <a:cxnLst/>
            <a:rect l="l" t="t" r="r" b="b"/>
            <a:pathLst>
              <a:path w="493775" h="493775">
                <a:moveTo>
                  <a:pt x="493775" y="246887"/>
                </a:moveTo>
                <a:lnTo>
                  <a:pt x="492952" y="226530"/>
                </a:lnTo>
                <a:lnTo>
                  <a:pt x="490525" y="206645"/>
                </a:lnTo>
                <a:lnTo>
                  <a:pt x="486559" y="187295"/>
                </a:lnTo>
                <a:lnTo>
                  <a:pt x="481120" y="168542"/>
                </a:lnTo>
                <a:lnTo>
                  <a:pt x="474273" y="150447"/>
                </a:lnTo>
                <a:lnTo>
                  <a:pt x="466083" y="133072"/>
                </a:lnTo>
                <a:lnTo>
                  <a:pt x="456615" y="116479"/>
                </a:lnTo>
                <a:lnTo>
                  <a:pt x="445934" y="100730"/>
                </a:lnTo>
                <a:lnTo>
                  <a:pt x="434106" y="85886"/>
                </a:lnTo>
                <a:lnTo>
                  <a:pt x="421195" y="72008"/>
                </a:lnTo>
                <a:lnTo>
                  <a:pt x="407267" y="59160"/>
                </a:lnTo>
                <a:lnTo>
                  <a:pt x="392387" y="47402"/>
                </a:lnTo>
                <a:lnTo>
                  <a:pt x="376620" y="36796"/>
                </a:lnTo>
                <a:lnTo>
                  <a:pt x="360031" y="27404"/>
                </a:lnTo>
                <a:lnTo>
                  <a:pt x="342685" y="19288"/>
                </a:lnTo>
                <a:lnTo>
                  <a:pt x="324648" y="12508"/>
                </a:lnTo>
                <a:lnTo>
                  <a:pt x="305985" y="7128"/>
                </a:lnTo>
                <a:lnTo>
                  <a:pt x="286760" y="3209"/>
                </a:lnTo>
                <a:lnTo>
                  <a:pt x="267039" y="812"/>
                </a:lnTo>
                <a:lnTo>
                  <a:pt x="246887" y="0"/>
                </a:lnTo>
                <a:lnTo>
                  <a:pt x="226530" y="812"/>
                </a:lnTo>
                <a:lnTo>
                  <a:pt x="206645" y="3209"/>
                </a:lnTo>
                <a:lnTo>
                  <a:pt x="187295" y="7128"/>
                </a:lnTo>
                <a:lnTo>
                  <a:pt x="168542" y="12508"/>
                </a:lnTo>
                <a:lnTo>
                  <a:pt x="150447" y="19288"/>
                </a:lnTo>
                <a:lnTo>
                  <a:pt x="133072" y="27404"/>
                </a:lnTo>
                <a:lnTo>
                  <a:pt x="116479" y="36796"/>
                </a:lnTo>
                <a:lnTo>
                  <a:pt x="100730" y="47402"/>
                </a:lnTo>
                <a:lnTo>
                  <a:pt x="85886" y="59160"/>
                </a:lnTo>
                <a:lnTo>
                  <a:pt x="72008" y="72008"/>
                </a:lnTo>
                <a:lnTo>
                  <a:pt x="59160" y="85886"/>
                </a:lnTo>
                <a:lnTo>
                  <a:pt x="47402" y="100730"/>
                </a:lnTo>
                <a:lnTo>
                  <a:pt x="36796" y="116479"/>
                </a:lnTo>
                <a:lnTo>
                  <a:pt x="27404" y="133072"/>
                </a:lnTo>
                <a:lnTo>
                  <a:pt x="19288" y="150447"/>
                </a:lnTo>
                <a:lnTo>
                  <a:pt x="12508" y="168542"/>
                </a:lnTo>
                <a:lnTo>
                  <a:pt x="7128" y="187295"/>
                </a:lnTo>
                <a:lnTo>
                  <a:pt x="3209" y="206645"/>
                </a:lnTo>
                <a:lnTo>
                  <a:pt x="812" y="226530"/>
                </a:lnTo>
                <a:lnTo>
                  <a:pt x="0" y="246887"/>
                </a:lnTo>
                <a:lnTo>
                  <a:pt x="812" y="267039"/>
                </a:lnTo>
                <a:lnTo>
                  <a:pt x="3209" y="286760"/>
                </a:lnTo>
                <a:lnTo>
                  <a:pt x="7128" y="305985"/>
                </a:lnTo>
                <a:lnTo>
                  <a:pt x="12508" y="324648"/>
                </a:lnTo>
                <a:lnTo>
                  <a:pt x="19288" y="342685"/>
                </a:lnTo>
                <a:lnTo>
                  <a:pt x="27404" y="360031"/>
                </a:lnTo>
                <a:lnTo>
                  <a:pt x="36796" y="376620"/>
                </a:lnTo>
                <a:lnTo>
                  <a:pt x="47402" y="392387"/>
                </a:lnTo>
                <a:lnTo>
                  <a:pt x="59160" y="407267"/>
                </a:lnTo>
                <a:lnTo>
                  <a:pt x="72008" y="421195"/>
                </a:lnTo>
                <a:lnTo>
                  <a:pt x="85886" y="434106"/>
                </a:lnTo>
                <a:lnTo>
                  <a:pt x="100730" y="445934"/>
                </a:lnTo>
                <a:lnTo>
                  <a:pt x="116479" y="456615"/>
                </a:lnTo>
                <a:lnTo>
                  <a:pt x="133072" y="466083"/>
                </a:lnTo>
                <a:lnTo>
                  <a:pt x="150447" y="474273"/>
                </a:lnTo>
                <a:lnTo>
                  <a:pt x="168542" y="481120"/>
                </a:lnTo>
                <a:lnTo>
                  <a:pt x="187295" y="486559"/>
                </a:lnTo>
                <a:lnTo>
                  <a:pt x="206645" y="490525"/>
                </a:lnTo>
                <a:lnTo>
                  <a:pt x="226530" y="492952"/>
                </a:lnTo>
                <a:lnTo>
                  <a:pt x="246887" y="493775"/>
                </a:lnTo>
                <a:lnTo>
                  <a:pt x="267039" y="492952"/>
                </a:lnTo>
                <a:lnTo>
                  <a:pt x="286760" y="490525"/>
                </a:lnTo>
                <a:lnTo>
                  <a:pt x="305985" y="486559"/>
                </a:lnTo>
                <a:lnTo>
                  <a:pt x="324648" y="481120"/>
                </a:lnTo>
                <a:lnTo>
                  <a:pt x="342685" y="474273"/>
                </a:lnTo>
                <a:lnTo>
                  <a:pt x="360031" y="466083"/>
                </a:lnTo>
                <a:lnTo>
                  <a:pt x="376620" y="456615"/>
                </a:lnTo>
                <a:lnTo>
                  <a:pt x="392387" y="445934"/>
                </a:lnTo>
                <a:lnTo>
                  <a:pt x="407267" y="434106"/>
                </a:lnTo>
                <a:lnTo>
                  <a:pt x="421195" y="421195"/>
                </a:lnTo>
                <a:lnTo>
                  <a:pt x="434106" y="407267"/>
                </a:lnTo>
                <a:lnTo>
                  <a:pt x="445934" y="392387"/>
                </a:lnTo>
                <a:lnTo>
                  <a:pt x="456615" y="376620"/>
                </a:lnTo>
                <a:lnTo>
                  <a:pt x="466083" y="360031"/>
                </a:lnTo>
                <a:lnTo>
                  <a:pt x="474273" y="342685"/>
                </a:lnTo>
                <a:lnTo>
                  <a:pt x="481120" y="324648"/>
                </a:lnTo>
                <a:lnTo>
                  <a:pt x="486559" y="305985"/>
                </a:lnTo>
                <a:lnTo>
                  <a:pt x="490525" y="286760"/>
                </a:lnTo>
                <a:lnTo>
                  <a:pt x="492952" y="267039"/>
                </a:lnTo>
                <a:lnTo>
                  <a:pt x="493775" y="246887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72716" y="592627"/>
            <a:ext cx="197471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Controlling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7871" y="592627"/>
            <a:ext cx="280545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Explicit</a:t>
            </a:r>
            <a:r>
              <a:rPr sz="2800" b="1" spc="-99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Cursors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9444" y="1922684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2927" y="1924994"/>
            <a:ext cx="188871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4" dirty="0">
                <a:latin typeface="Arial"/>
                <a:cs typeface="Arial"/>
              </a:rPr>
              <a:t>O</a:t>
            </a:r>
            <a:r>
              <a:rPr sz="1800" b="1" spc="4" dirty="0">
                <a:latin typeface="Arial"/>
                <a:cs typeface="Arial"/>
              </a:rPr>
              <a:t>p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n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-4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h</a:t>
            </a:r>
            <a:r>
              <a:rPr sz="1800" b="1" spc="0" dirty="0">
                <a:latin typeface="Arial"/>
                <a:cs typeface="Arial"/>
              </a:rPr>
              <a:t>e </a:t>
            </a:r>
            <a:r>
              <a:rPr sz="1800" b="1" spc="-4" dirty="0">
                <a:latin typeface="Arial"/>
                <a:cs typeface="Arial"/>
              </a:rPr>
              <a:t>c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-4" dirty="0">
                <a:latin typeface="Arial"/>
                <a:cs typeface="Arial"/>
              </a:rPr>
              <a:t>rs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-4" dirty="0">
                <a:latin typeface="Arial"/>
                <a:cs typeface="Arial"/>
              </a:rPr>
              <a:t>r</a:t>
            </a:r>
            <a:r>
              <a:rPr sz="1800" b="1" spc="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5040" y="2202362"/>
            <a:ext cx="836061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415" marR="14401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Cursor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b="1" spc="4" dirty="0">
                <a:latin typeface="Arial"/>
                <a:cs typeface="Arial"/>
              </a:rPr>
              <a:t>point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7392" y="3684428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6116" y="3721790"/>
            <a:ext cx="6683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F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-4" dirty="0">
                <a:latin typeface="Arial"/>
                <a:cs typeface="Arial"/>
              </a:rPr>
              <a:t>c</a:t>
            </a:r>
            <a:r>
              <a:rPr sz="1800" b="1" spc="0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8908" y="3721790"/>
            <a:ext cx="72285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a r</a:t>
            </a:r>
            <a:r>
              <a:rPr sz="1800" b="1" spc="-19" dirty="0">
                <a:latin typeface="Arial"/>
                <a:cs typeface="Arial"/>
              </a:rPr>
              <a:t>o</a:t>
            </a:r>
            <a:r>
              <a:rPr sz="1800" b="1" spc="39" dirty="0">
                <a:latin typeface="Arial"/>
                <a:cs typeface="Arial"/>
              </a:rPr>
              <a:t>w</a:t>
            </a:r>
            <a:r>
              <a:rPr sz="1800" b="1" spc="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2196" y="4035734"/>
            <a:ext cx="836061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415" marR="14401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Cursor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b="1" spc="4" dirty="0">
                <a:latin typeface="Arial"/>
                <a:cs typeface="Arial"/>
              </a:rPr>
              <a:t>point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3440" y="5392094"/>
            <a:ext cx="836061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415" marR="14401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Cursor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b="1" spc="4" dirty="0">
                <a:latin typeface="Arial"/>
                <a:cs typeface="Arial"/>
              </a:rPr>
              <a:t>point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5444" y="5549804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8727" y="5585629"/>
            <a:ext cx="6810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4" dirty="0">
                <a:latin typeface="Arial"/>
                <a:cs typeface="Arial"/>
              </a:rPr>
              <a:t>Cl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-4" dirty="0"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4092" y="5585629"/>
            <a:ext cx="12405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4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h</a:t>
            </a:r>
            <a:r>
              <a:rPr sz="1800" b="1" spc="0" dirty="0">
                <a:latin typeface="Arial"/>
                <a:cs typeface="Arial"/>
              </a:rPr>
              <a:t>e </a:t>
            </a:r>
            <a:r>
              <a:rPr sz="1800" b="1" spc="-4" dirty="0">
                <a:latin typeface="Arial"/>
                <a:cs typeface="Arial"/>
              </a:rPr>
              <a:t>c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-4" dirty="0">
                <a:latin typeface="Arial"/>
                <a:cs typeface="Arial"/>
              </a:rPr>
              <a:t>rs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-4" dirty="0">
                <a:latin typeface="Arial"/>
                <a:cs typeface="Arial"/>
              </a:rPr>
              <a:t>r</a:t>
            </a:r>
            <a:r>
              <a:rPr sz="1800" b="1" spc="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7092" y="1638300"/>
            <a:ext cx="6858000" cy="4582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3388" y="592627"/>
            <a:ext cx="136191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PL/SQL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5746" y="592627"/>
            <a:ext cx="238832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Programming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4517" y="592627"/>
            <a:ext cx="244915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Environm</a:t>
            </a:r>
            <a:r>
              <a:rPr sz="2800" b="1" spc="19" dirty="0">
                <a:latin typeface="Arial"/>
                <a:cs typeface="Arial"/>
              </a:rPr>
              <a:t>e</a:t>
            </a:r>
            <a:r>
              <a:rPr sz="2800" b="1" spc="-4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400" y="1376749"/>
            <a:ext cx="1416350" cy="305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5"/>
              </a:lnSpc>
              <a:spcBef>
                <a:spcPts val="117"/>
              </a:spcBef>
            </a:pPr>
            <a:r>
              <a:rPr sz="2200" b="1" i="1" spc="0" dirty="0">
                <a:latin typeface="Times New Roman"/>
                <a:cs typeface="Times New Roman"/>
              </a:rPr>
              <a:t>i</a:t>
            </a:r>
            <a:r>
              <a:rPr sz="2200" b="1" spc="0" dirty="0">
                <a:latin typeface="Arial"/>
                <a:cs typeface="Arial"/>
              </a:rPr>
              <a:t>SQL*Plus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5172" y="2203704"/>
            <a:ext cx="7158228" cy="806196"/>
          </a:xfrm>
          <a:custGeom>
            <a:avLst/>
            <a:gdLst/>
            <a:ahLst/>
            <a:cxnLst/>
            <a:rect l="l" t="t" r="r" b="b"/>
            <a:pathLst>
              <a:path w="7158228" h="806196">
                <a:moveTo>
                  <a:pt x="7158228" y="0"/>
                </a:moveTo>
                <a:lnTo>
                  <a:pt x="0" y="0"/>
                </a:lnTo>
                <a:lnTo>
                  <a:pt x="0" y="806196"/>
                </a:lnTo>
                <a:lnTo>
                  <a:pt x="7158228" y="806195"/>
                </a:lnTo>
                <a:lnTo>
                  <a:pt x="715822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5172" y="2203704"/>
            <a:ext cx="7158228" cy="806196"/>
          </a:xfrm>
          <a:custGeom>
            <a:avLst/>
            <a:gdLst/>
            <a:ahLst/>
            <a:cxnLst/>
            <a:rect l="l" t="t" r="r" b="b"/>
            <a:pathLst>
              <a:path w="7158228" h="806196">
                <a:moveTo>
                  <a:pt x="7158228" y="806195"/>
                </a:moveTo>
                <a:lnTo>
                  <a:pt x="7158228" y="0"/>
                </a:lnTo>
                <a:lnTo>
                  <a:pt x="0" y="0"/>
                </a:lnTo>
                <a:lnTo>
                  <a:pt x="0" y="806196"/>
                </a:lnTo>
                <a:lnTo>
                  <a:pt x="7158228" y="80619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600" y="3410711"/>
            <a:ext cx="7158228" cy="1161288"/>
          </a:xfrm>
          <a:custGeom>
            <a:avLst/>
            <a:gdLst/>
            <a:ahLst/>
            <a:cxnLst/>
            <a:rect l="l" t="t" r="r" b="b"/>
            <a:pathLst>
              <a:path w="7158228" h="1161288">
                <a:moveTo>
                  <a:pt x="7158228" y="0"/>
                </a:moveTo>
                <a:lnTo>
                  <a:pt x="0" y="0"/>
                </a:lnTo>
                <a:lnTo>
                  <a:pt x="0" y="1161288"/>
                </a:lnTo>
                <a:lnTo>
                  <a:pt x="7158228" y="1161288"/>
                </a:lnTo>
                <a:lnTo>
                  <a:pt x="715822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600" y="3410711"/>
            <a:ext cx="7158228" cy="1161288"/>
          </a:xfrm>
          <a:custGeom>
            <a:avLst/>
            <a:gdLst/>
            <a:ahLst/>
            <a:cxnLst/>
            <a:rect l="l" t="t" r="r" b="b"/>
            <a:pathLst>
              <a:path w="7158228" h="1161288">
                <a:moveTo>
                  <a:pt x="7158228" y="1161288"/>
                </a:moveTo>
                <a:lnTo>
                  <a:pt x="7158228" y="0"/>
                </a:lnTo>
                <a:lnTo>
                  <a:pt x="0" y="0"/>
                </a:lnTo>
                <a:lnTo>
                  <a:pt x="0" y="1161288"/>
                </a:lnTo>
                <a:lnTo>
                  <a:pt x="7158228" y="116128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600" y="4637531"/>
            <a:ext cx="7158228" cy="1636776"/>
          </a:xfrm>
          <a:custGeom>
            <a:avLst/>
            <a:gdLst/>
            <a:ahLst/>
            <a:cxnLst/>
            <a:rect l="l" t="t" r="r" b="b"/>
            <a:pathLst>
              <a:path w="7158228" h="1636776">
                <a:moveTo>
                  <a:pt x="7158228" y="0"/>
                </a:moveTo>
                <a:lnTo>
                  <a:pt x="0" y="0"/>
                </a:lnTo>
                <a:lnTo>
                  <a:pt x="0" y="1636776"/>
                </a:lnTo>
                <a:lnTo>
                  <a:pt x="7158228" y="1636776"/>
                </a:lnTo>
                <a:lnTo>
                  <a:pt x="715822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600" y="4637531"/>
            <a:ext cx="7158228" cy="1636776"/>
          </a:xfrm>
          <a:custGeom>
            <a:avLst/>
            <a:gdLst/>
            <a:ahLst/>
            <a:cxnLst/>
            <a:rect l="l" t="t" r="r" b="b"/>
            <a:pathLst>
              <a:path w="7158228" h="1636776">
                <a:moveTo>
                  <a:pt x="7158228" y="1636776"/>
                </a:moveTo>
                <a:lnTo>
                  <a:pt x="7158228" y="0"/>
                </a:lnTo>
                <a:lnTo>
                  <a:pt x="0" y="0"/>
                </a:lnTo>
                <a:lnTo>
                  <a:pt x="0" y="1636776"/>
                </a:lnTo>
                <a:lnTo>
                  <a:pt x="7158228" y="163677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73172" y="592627"/>
            <a:ext cx="169905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Declaring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3415" y="592627"/>
            <a:ext cx="61204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6650" y="592627"/>
            <a:ext cx="12441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Cursor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1861381"/>
            <a:ext cx="107891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9" dirty="0">
                <a:latin typeface="Arial"/>
                <a:cs typeface="Arial"/>
              </a:rPr>
              <a:t>S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9" dirty="0">
                <a:latin typeface="Arial"/>
                <a:cs typeface="Arial"/>
              </a:rPr>
              <a:t>ntax: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600" y="3066865"/>
            <a:ext cx="146476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Examples: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410711"/>
            <a:ext cx="7158228" cy="11612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79">
              <a:lnSpc>
                <a:spcPct val="94401"/>
              </a:lnSpc>
              <a:spcBef>
                <a:spcPts val="480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10"/>
              </a:spcBef>
            </a:pP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SOR</a:t>
            </a:r>
            <a:r>
              <a:rPr sz="1800" b="1" spc="-9" dirty="0">
                <a:latin typeface="Courier New"/>
                <a:cs typeface="Courier New"/>
              </a:rPr>
              <a:t> em</a:t>
            </a:r>
            <a:r>
              <a:rPr sz="1800" b="1" spc="0" dirty="0">
                <a:latin typeface="Courier New"/>
                <a:cs typeface="Courier New"/>
              </a:rPr>
              <a:t>p_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sor</a:t>
            </a:r>
            <a:r>
              <a:rPr sz="1800" b="1" spc="-9" dirty="0">
                <a:latin typeface="Courier New"/>
                <a:cs typeface="Courier New"/>
              </a:rPr>
              <a:t> I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10"/>
              </a:spcBef>
            </a:pP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ECT</a:t>
            </a:r>
            <a:r>
              <a:rPr sz="1800" b="1" spc="-9" dirty="0">
                <a:latin typeface="Courier New"/>
                <a:cs typeface="Courier New"/>
              </a:rPr>
              <a:t> em</a:t>
            </a:r>
            <a:r>
              <a:rPr sz="1800" b="1" spc="0" dirty="0">
                <a:latin typeface="Courier New"/>
                <a:cs typeface="Courier New"/>
              </a:rPr>
              <a:t>pl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y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e_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d,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la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na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 F</a:t>
            </a:r>
            <a:r>
              <a:rPr sz="1800" b="1" spc="0" dirty="0">
                <a:latin typeface="Courier New"/>
                <a:cs typeface="Courier New"/>
              </a:rPr>
              <a:t>ROM</a:t>
            </a:r>
            <a:r>
              <a:rPr sz="1800" b="1" spc="-9" dirty="0">
                <a:latin typeface="Courier New"/>
                <a:cs typeface="Courier New"/>
              </a:rPr>
              <a:t> e</a:t>
            </a:r>
            <a:r>
              <a:rPr sz="1800" b="1" spc="0" dirty="0">
                <a:latin typeface="Courier New"/>
                <a:cs typeface="Courier New"/>
              </a:rPr>
              <a:t>mp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ye</a:t>
            </a:r>
            <a:r>
              <a:rPr sz="1800" b="1" spc="0" dirty="0">
                <a:latin typeface="Courier New"/>
                <a:cs typeface="Courier New"/>
              </a:rPr>
              <a:t>es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</a:pPr>
            <a:r>
              <a:rPr sz="1800" b="1" spc="-9" dirty="0">
                <a:latin typeface="Courier New"/>
                <a:cs typeface="Courier New"/>
              </a:rPr>
              <a:t>W</a:t>
            </a:r>
            <a:r>
              <a:rPr sz="1800" b="1" spc="0" dirty="0">
                <a:latin typeface="Courier New"/>
                <a:cs typeface="Courier New"/>
              </a:rPr>
              <a:t>H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ep</a:t>
            </a:r>
            <a:r>
              <a:rPr sz="1800" b="1" spc="0" dirty="0">
                <a:latin typeface="Courier New"/>
                <a:cs typeface="Courier New"/>
              </a:rPr>
              <a:t>ar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nt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id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=3</a:t>
            </a:r>
            <a:r>
              <a:rPr sz="1800" b="1" spc="-9" dirty="0">
                <a:latin typeface="Courier New"/>
                <a:cs typeface="Courier New"/>
              </a:rPr>
              <a:t>0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4572000"/>
            <a:ext cx="7158228" cy="65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5"/>
              </a:spcBef>
            </a:pPr>
            <a:endParaRPr sz="500"/>
          </a:p>
        </p:txBody>
      </p:sp>
      <p:sp>
        <p:nvSpPr>
          <p:cNvPr id="3" name="object 3"/>
          <p:cNvSpPr txBox="1"/>
          <p:nvPr/>
        </p:nvSpPr>
        <p:spPr>
          <a:xfrm>
            <a:off x="990600" y="4637532"/>
            <a:ext cx="7158228" cy="1636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80">
              <a:lnSpc>
                <a:spcPct val="94401"/>
              </a:lnSpc>
              <a:spcBef>
                <a:spcPts val="480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381000" marR="3190603">
              <a:lnSpc>
                <a:spcPct val="94778"/>
              </a:lnSpc>
              <a:spcBef>
                <a:spcPts val="10"/>
              </a:spcBef>
            </a:pP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id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UM</a:t>
            </a: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:=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1</a:t>
            </a:r>
            <a:r>
              <a:rPr sz="1800" b="1" spc="-9" dirty="0">
                <a:latin typeface="Courier New"/>
                <a:cs typeface="Courier New"/>
              </a:rPr>
              <a:t>7</a:t>
            </a:r>
            <a:r>
              <a:rPr sz="1800" b="1" spc="0" dirty="0">
                <a:latin typeface="Courier New"/>
                <a:cs typeface="Courier New"/>
              </a:rPr>
              <a:t>0</a:t>
            </a:r>
            <a:r>
              <a:rPr sz="1800" b="1" spc="-9" dirty="0">
                <a:latin typeface="Courier New"/>
                <a:cs typeface="Courier New"/>
              </a:rPr>
              <a:t>0</a:t>
            </a:r>
            <a:r>
              <a:rPr sz="1800" b="1" spc="0" dirty="0">
                <a:latin typeface="Courier New"/>
                <a:cs typeface="Courier New"/>
              </a:rPr>
              <a:t>; 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SOR</a:t>
            </a:r>
            <a:r>
              <a:rPr sz="1800" b="1" spc="-9" dirty="0">
                <a:latin typeface="Courier New"/>
                <a:cs typeface="Courier New"/>
              </a:rPr>
              <a:t> de</a:t>
            </a:r>
            <a:r>
              <a:rPr sz="1800" b="1" spc="0" dirty="0">
                <a:latin typeface="Courier New"/>
                <a:cs typeface="Courier New"/>
              </a:rPr>
              <a:t>pt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rs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 I</a:t>
            </a:r>
            <a:r>
              <a:rPr sz="1800" b="1" spc="0" dirty="0">
                <a:latin typeface="Courier New"/>
                <a:cs typeface="Courier New"/>
              </a:rPr>
              <a:t>S 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ECT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*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FR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rt</a:t>
            </a:r>
            <a:r>
              <a:rPr sz="1800" b="1" spc="0" dirty="0">
                <a:latin typeface="Courier New"/>
                <a:cs typeface="Courier New"/>
              </a:rPr>
              <a:t>me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ts </a:t>
            </a:r>
            <a:r>
              <a:rPr sz="1800" b="1" spc="-9" dirty="0">
                <a:latin typeface="Courier New"/>
                <a:cs typeface="Courier New"/>
              </a:rPr>
              <a:t>W</a:t>
            </a:r>
            <a:r>
              <a:rPr sz="1800" b="1" spc="0" dirty="0">
                <a:latin typeface="Courier New"/>
                <a:cs typeface="Courier New"/>
              </a:rPr>
              <a:t>H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oc</a:t>
            </a:r>
            <a:r>
              <a:rPr sz="1800" b="1" spc="0" dirty="0">
                <a:latin typeface="Courier New"/>
                <a:cs typeface="Courier New"/>
              </a:rPr>
              <a:t>at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_id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lo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5"/>
              </a:spcBef>
            </a:pPr>
            <a:r>
              <a:rPr sz="1800" b="1" spc="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5172" y="2203704"/>
            <a:ext cx="7158228" cy="806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1"/>
              </a:spcBef>
            </a:pPr>
            <a:endParaRPr sz="950"/>
          </a:p>
          <a:p>
            <a:pPr marL="106679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CU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R </a:t>
            </a:r>
            <a:r>
              <a:rPr sz="1800" b="1" i="1" spc="-9" dirty="0">
                <a:latin typeface="Courier New"/>
                <a:cs typeface="Courier New"/>
              </a:rPr>
              <a:t>c</a:t>
            </a:r>
            <a:r>
              <a:rPr sz="1800" b="1" i="1" spc="0" dirty="0">
                <a:latin typeface="Courier New"/>
                <a:cs typeface="Courier New"/>
              </a:rPr>
              <a:t>u</a:t>
            </a:r>
            <a:r>
              <a:rPr sz="1800" b="1" i="1" spc="-9" dirty="0">
                <a:latin typeface="Courier New"/>
                <a:cs typeface="Courier New"/>
              </a:rPr>
              <a:t>rs</a:t>
            </a:r>
            <a:r>
              <a:rPr sz="1800" b="1" i="1" spc="0" dirty="0">
                <a:latin typeface="Courier New"/>
                <a:cs typeface="Courier New"/>
              </a:rPr>
              <a:t>or</a:t>
            </a:r>
            <a:r>
              <a:rPr sz="1800" b="1" i="1" spc="-9" dirty="0">
                <a:latin typeface="Courier New"/>
                <a:cs typeface="Courier New"/>
              </a:rPr>
              <a:t>_</a:t>
            </a:r>
            <a:r>
              <a:rPr sz="1800" b="1" i="1" spc="0" dirty="0">
                <a:latin typeface="Courier New"/>
                <a:cs typeface="Courier New"/>
              </a:rPr>
              <a:t>n</a:t>
            </a:r>
            <a:r>
              <a:rPr sz="1800" b="1" i="1" spc="-9" dirty="0">
                <a:latin typeface="Courier New"/>
                <a:cs typeface="Courier New"/>
              </a:rPr>
              <a:t>a</a:t>
            </a:r>
            <a:r>
              <a:rPr sz="1800" b="1" i="1" spc="0" dirty="0">
                <a:latin typeface="Courier New"/>
                <a:cs typeface="Courier New"/>
              </a:rPr>
              <a:t>me</a:t>
            </a:r>
            <a:r>
              <a:rPr sz="1800" b="1" i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IS</a:t>
            </a:r>
            <a:endParaRPr sz="1800">
              <a:latin typeface="Courier New"/>
              <a:cs typeface="Courier New"/>
            </a:endParaRPr>
          </a:p>
          <a:p>
            <a:pPr marL="789444">
              <a:lnSpc>
                <a:spcPct val="94401"/>
              </a:lnSpc>
              <a:spcBef>
                <a:spcPts val="660"/>
              </a:spcBef>
            </a:pPr>
            <a:r>
              <a:rPr sz="1800" b="1" i="1" spc="0" dirty="0">
                <a:latin typeface="Courier New"/>
                <a:cs typeface="Courier New"/>
              </a:rPr>
              <a:t>se</a:t>
            </a:r>
            <a:r>
              <a:rPr sz="1800" b="1" i="1" spc="-9" dirty="0">
                <a:latin typeface="Courier New"/>
                <a:cs typeface="Courier New"/>
              </a:rPr>
              <a:t>l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9" dirty="0">
                <a:latin typeface="Courier New"/>
                <a:cs typeface="Courier New"/>
              </a:rPr>
              <a:t>ct</a:t>
            </a:r>
            <a:r>
              <a:rPr sz="1800" b="1" i="1" spc="0" dirty="0">
                <a:latin typeface="Courier New"/>
                <a:cs typeface="Courier New"/>
              </a:rPr>
              <a:t>_s</a:t>
            </a:r>
            <a:r>
              <a:rPr sz="1800" b="1" i="1" spc="-9" dirty="0">
                <a:latin typeface="Courier New"/>
                <a:cs typeface="Courier New"/>
              </a:rPr>
              <a:t>t</a:t>
            </a:r>
            <a:r>
              <a:rPr sz="1800" b="1" i="1" spc="0" dirty="0">
                <a:latin typeface="Courier New"/>
                <a:cs typeface="Courier New"/>
              </a:rPr>
              <a:t>a</a:t>
            </a:r>
            <a:r>
              <a:rPr sz="1800" b="1" i="1" spc="-9" dirty="0">
                <a:latin typeface="Courier New"/>
                <a:cs typeface="Courier New"/>
              </a:rPr>
              <a:t>t</a:t>
            </a:r>
            <a:r>
              <a:rPr sz="1800" b="1" i="1" spc="0" dirty="0">
                <a:latin typeface="Courier New"/>
                <a:cs typeface="Courier New"/>
              </a:rPr>
              <a:t>em</a:t>
            </a:r>
            <a:r>
              <a:rPr sz="1800" b="1" i="1" spc="-9" dirty="0">
                <a:latin typeface="Courier New"/>
                <a:cs typeface="Courier New"/>
              </a:rPr>
              <a:t>e</a:t>
            </a:r>
            <a:r>
              <a:rPr sz="1800" b="1" i="1" spc="0" dirty="0">
                <a:latin typeface="Courier New"/>
                <a:cs typeface="Courier New"/>
              </a:rPr>
              <a:t>n</a:t>
            </a:r>
            <a:r>
              <a:rPr sz="1800" b="1" i="1" spc="-9" dirty="0">
                <a:latin typeface="Courier New"/>
                <a:cs typeface="Courier New"/>
              </a:rPr>
              <a:t>t</a:t>
            </a:r>
            <a:r>
              <a:rPr sz="1800" b="1" i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5172" y="2221991"/>
            <a:ext cx="7158228" cy="1943100"/>
          </a:xfrm>
          <a:custGeom>
            <a:avLst/>
            <a:gdLst/>
            <a:ahLst/>
            <a:cxnLst/>
            <a:rect l="l" t="t" r="r" b="b"/>
            <a:pathLst>
              <a:path w="7158228" h="1943100">
                <a:moveTo>
                  <a:pt x="7158228" y="0"/>
                </a:moveTo>
                <a:lnTo>
                  <a:pt x="0" y="0"/>
                </a:lnTo>
                <a:lnTo>
                  <a:pt x="0" y="1943100"/>
                </a:lnTo>
                <a:lnTo>
                  <a:pt x="7158228" y="1943100"/>
                </a:lnTo>
                <a:lnTo>
                  <a:pt x="715822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5172" y="2221991"/>
            <a:ext cx="7158228" cy="1943100"/>
          </a:xfrm>
          <a:custGeom>
            <a:avLst/>
            <a:gdLst/>
            <a:ahLst/>
            <a:cxnLst/>
            <a:rect l="l" t="t" r="r" b="b"/>
            <a:pathLst>
              <a:path w="7158228" h="1943100">
                <a:moveTo>
                  <a:pt x="7158228" y="1943100"/>
                </a:moveTo>
                <a:lnTo>
                  <a:pt x="7158228" y="0"/>
                </a:lnTo>
                <a:lnTo>
                  <a:pt x="0" y="0"/>
                </a:lnTo>
                <a:lnTo>
                  <a:pt x="0" y="1943100"/>
                </a:lnTo>
                <a:lnTo>
                  <a:pt x="7158228" y="19431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63088" y="592627"/>
            <a:ext cx="152090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Opening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4435" y="592627"/>
            <a:ext cx="61215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7032" y="592627"/>
            <a:ext cx="124435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Cursor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5172" y="2221991"/>
            <a:ext cx="7158228" cy="1943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79">
              <a:lnSpc>
                <a:spcPct val="94401"/>
              </a:lnSpc>
              <a:spcBef>
                <a:spcPts val="490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10"/>
              </a:spcBef>
            </a:pP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SOR</a:t>
            </a:r>
            <a:r>
              <a:rPr sz="1800" b="1" spc="-9" dirty="0">
                <a:latin typeface="Courier New"/>
                <a:cs typeface="Courier New"/>
              </a:rPr>
              <a:t> em</a:t>
            </a:r>
            <a:r>
              <a:rPr sz="1800" b="1" spc="0" dirty="0">
                <a:latin typeface="Courier New"/>
                <a:cs typeface="Courier New"/>
              </a:rPr>
              <a:t>p_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sor</a:t>
            </a:r>
            <a:r>
              <a:rPr sz="1800" b="1" spc="-9" dirty="0">
                <a:latin typeface="Courier New"/>
                <a:cs typeface="Courier New"/>
              </a:rPr>
              <a:t> I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516623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LE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 e</a:t>
            </a:r>
            <a:r>
              <a:rPr sz="1800" b="1" spc="0" dirty="0">
                <a:latin typeface="Courier New"/>
                <a:cs typeface="Courier New"/>
              </a:rPr>
              <a:t>mp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ee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,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_n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me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FR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oy</a:t>
            </a:r>
            <a:r>
              <a:rPr sz="1800" b="1" spc="0" dirty="0">
                <a:latin typeface="Courier New"/>
                <a:cs typeface="Courier New"/>
              </a:rPr>
              <a:t>ees</a:t>
            </a:r>
            <a:endParaRPr sz="1800">
              <a:latin typeface="Courier New"/>
              <a:cs typeface="Courier New"/>
            </a:endParaRPr>
          </a:p>
          <a:p>
            <a:pPr marL="516623">
              <a:lnSpc>
                <a:spcPct val="94401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W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ERE</a:t>
            </a:r>
            <a:r>
              <a:rPr sz="1800" b="1" spc="-9" dirty="0">
                <a:latin typeface="Courier New"/>
                <a:cs typeface="Courier New"/>
              </a:rPr>
              <a:t> de</a:t>
            </a:r>
            <a:r>
              <a:rPr sz="1800" b="1" spc="0" dirty="0">
                <a:latin typeface="Courier New"/>
                <a:cs typeface="Courier New"/>
              </a:rPr>
              <a:t>pa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9" dirty="0">
                <a:latin typeface="Courier New"/>
                <a:cs typeface="Courier New"/>
              </a:rPr>
              <a:t>3</a:t>
            </a:r>
            <a:r>
              <a:rPr sz="1800" b="1" spc="0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106679" marR="6328435">
              <a:lnSpc>
                <a:spcPct val="94967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... BE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</a:pP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N 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p_</a:t>
            </a:r>
            <a:r>
              <a:rPr sz="1800" b="1" spc="0" dirty="0">
                <a:latin typeface="Courier New"/>
                <a:cs typeface="Courier New"/>
              </a:rPr>
              <a:t>cu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r;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5172" y="2209800"/>
            <a:ext cx="7158228" cy="3965448"/>
          </a:xfrm>
          <a:custGeom>
            <a:avLst/>
            <a:gdLst/>
            <a:ahLst/>
            <a:cxnLst/>
            <a:rect l="l" t="t" r="r" b="b"/>
            <a:pathLst>
              <a:path w="7158228" h="3965448">
                <a:moveTo>
                  <a:pt x="7158228" y="0"/>
                </a:moveTo>
                <a:lnTo>
                  <a:pt x="0" y="0"/>
                </a:lnTo>
                <a:lnTo>
                  <a:pt x="0" y="3965448"/>
                </a:lnTo>
                <a:lnTo>
                  <a:pt x="7158228" y="3965448"/>
                </a:lnTo>
                <a:lnTo>
                  <a:pt x="715822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5172" y="2209800"/>
            <a:ext cx="7158228" cy="3965448"/>
          </a:xfrm>
          <a:custGeom>
            <a:avLst/>
            <a:gdLst/>
            <a:ahLst/>
            <a:cxnLst/>
            <a:rect l="l" t="t" r="r" b="b"/>
            <a:pathLst>
              <a:path w="7158228" h="3965448">
                <a:moveTo>
                  <a:pt x="7158228" y="3965448"/>
                </a:moveTo>
                <a:lnTo>
                  <a:pt x="7158228" y="0"/>
                </a:lnTo>
                <a:lnTo>
                  <a:pt x="0" y="0"/>
                </a:lnTo>
                <a:lnTo>
                  <a:pt x="0" y="3965448"/>
                </a:lnTo>
                <a:lnTo>
                  <a:pt x="7158228" y="396544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62404" y="592627"/>
            <a:ext cx="15623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Fetching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5155" y="592627"/>
            <a:ext cx="85013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5734" y="592627"/>
            <a:ext cx="86966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from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5843" y="592627"/>
            <a:ext cx="61279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9079" y="592627"/>
            <a:ext cx="124563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Cursor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5172" y="2209800"/>
            <a:ext cx="7158228" cy="3965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5"/>
              </a:spcBef>
            </a:pPr>
            <a:endParaRPr sz="550"/>
          </a:p>
          <a:p>
            <a:pPr marL="106679" marR="4417385">
              <a:lnSpc>
                <a:spcPts val="2039"/>
              </a:lnSpc>
            </a:pPr>
            <a:r>
              <a:rPr sz="1800" b="1" spc="0" dirty="0">
                <a:latin typeface="Courier New"/>
                <a:cs typeface="Courier New"/>
              </a:rPr>
              <a:t>SET</a:t>
            </a:r>
            <a:r>
              <a:rPr sz="1800" b="1" spc="-9" dirty="0">
                <a:latin typeface="Courier New"/>
                <a:cs typeface="Courier New"/>
              </a:rPr>
              <a:t> S</a:t>
            </a:r>
            <a:r>
              <a:rPr sz="1800" b="1" spc="0" dirty="0">
                <a:latin typeface="Courier New"/>
                <a:cs typeface="Courier New"/>
              </a:rPr>
              <a:t>ER</a:t>
            </a:r>
            <a:r>
              <a:rPr sz="1800" b="1" spc="-9" dirty="0">
                <a:latin typeface="Courier New"/>
                <a:cs typeface="Courier New"/>
              </a:rPr>
              <a:t>V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RO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ON </a:t>
            </a:r>
            <a:endParaRPr sz="1800">
              <a:latin typeface="Courier New"/>
              <a:cs typeface="Courier New"/>
            </a:endParaRPr>
          </a:p>
          <a:p>
            <a:pPr marL="106679" marR="4417385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120"/>
              </a:spcBef>
            </a:pP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SOR</a:t>
            </a:r>
            <a:r>
              <a:rPr sz="1800" b="1" spc="-9" dirty="0">
                <a:latin typeface="Courier New"/>
                <a:cs typeface="Courier New"/>
              </a:rPr>
              <a:t> em</a:t>
            </a:r>
            <a:r>
              <a:rPr sz="1800" b="1" spc="0" dirty="0">
                <a:latin typeface="Courier New"/>
                <a:cs typeface="Courier New"/>
              </a:rPr>
              <a:t>p_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sor</a:t>
            </a:r>
            <a:r>
              <a:rPr sz="1800" b="1" spc="-9" dirty="0">
                <a:latin typeface="Courier New"/>
                <a:cs typeface="Courier New"/>
              </a:rPr>
              <a:t> I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516623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LE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 e</a:t>
            </a:r>
            <a:r>
              <a:rPr sz="1800" b="1" spc="0" dirty="0">
                <a:latin typeface="Courier New"/>
                <a:cs typeface="Courier New"/>
              </a:rPr>
              <a:t>mp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ee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,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_n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me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FR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oy</a:t>
            </a:r>
            <a:r>
              <a:rPr sz="1800" b="1" spc="0" dirty="0">
                <a:latin typeface="Courier New"/>
                <a:cs typeface="Courier New"/>
              </a:rPr>
              <a:t>ees</a:t>
            </a:r>
            <a:endParaRPr sz="1800">
              <a:latin typeface="Courier New"/>
              <a:cs typeface="Courier New"/>
            </a:endParaRPr>
          </a:p>
          <a:p>
            <a:pPr marL="516623">
              <a:lnSpc>
                <a:spcPct val="94401"/>
              </a:lnSpc>
              <a:spcBef>
                <a:spcPts val="130"/>
              </a:spcBef>
            </a:pPr>
            <a:r>
              <a:rPr sz="1800" b="1" spc="0" dirty="0">
                <a:latin typeface="Courier New"/>
                <a:cs typeface="Courier New"/>
              </a:rPr>
              <a:t>W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ERE</a:t>
            </a:r>
            <a:r>
              <a:rPr sz="1800" b="1" spc="-9" dirty="0">
                <a:latin typeface="Courier New"/>
                <a:cs typeface="Courier New"/>
              </a:rPr>
              <a:t> de</a:t>
            </a:r>
            <a:r>
              <a:rPr sz="1800" b="1" spc="0" dirty="0">
                <a:latin typeface="Courier New"/>
                <a:cs typeface="Courier New"/>
              </a:rPr>
              <a:t>pa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9" dirty="0">
                <a:latin typeface="Courier New"/>
                <a:cs typeface="Courier New"/>
              </a:rPr>
              <a:t>3</a:t>
            </a:r>
            <a:r>
              <a:rPr sz="1800" b="1" spc="0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120"/>
              </a:spcBef>
            </a:pP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no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mp</a:t>
            </a:r>
            <a:r>
              <a:rPr sz="1800" b="1" spc="0" dirty="0">
                <a:latin typeface="Courier New"/>
                <a:cs typeface="Courier New"/>
              </a:rPr>
              <a:t>lo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s.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pl</a:t>
            </a:r>
            <a:r>
              <a:rPr sz="1800" b="1" spc="0" dirty="0">
                <a:latin typeface="Courier New"/>
                <a:cs typeface="Courier New"/>
              </a:rPr>
              <a:t>oy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id</a:t>
            </a:r>
            <a:r>
              <a:rPr sz="1800" b="1" spc="-9" dirty="0">
                <a:latin typeface="Courier New"/>
                <a:cs typeface="Courier New"/>
              </a:rPr>
              <a:t>%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YP</a:t>
            </a:r>
            <a:r>
              <a:rPr sz="1800" b="1" spc="0" dirty="0">
                <a:latin typeface="Courier New"/>
                <a:cs typeface="Courier New"/>
              </a:rPr>
              <a:t>E;</a:t>
            </a:r>
            <a:endParaRPr sz="1800">
              <a:latin typeface="Courier New"/>
              <a:cs typeface="Courier New"/>
            </a:endParaRPr>
          </a:p>
          <a:p>
            <a:pPr marL="106680" marR="2507866" indent="274320">
              <a:lnSpc>
                <a:spcPts val="2039"/>
              </a:lnSpc>
              <a:spcBef>
                <a:spcPts val="120"/>
              </a:spcBef>
            </a:pP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me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mp</a:t>
            </a:r>
            <a:r>
              <a:rPr sz="1800" b="1" spc="0" dirty="0">
                <a:latin typeface="Courier New"/>
                <a:cs typeface="Courier New"/>
              </a:rPr>
              <a:t>lo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s.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st</a:t>
            </a:r>
            <a:r>
              <a:rPr sz="1800" b="1" spc="0" dirty="0">
                <a:latin typeface="Courier New"/>
                <a:cs typeface="Courier New"/>
              </a:rPr>
              <a:t>_n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%T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; </a:t>
            </a:r>
            <a:endParaRPr sz="1800">
              <a:latin typeface="Courier New"/>
              <a:cs typeface="Courier New"/>
            </a:endParaRPr>
          </a:p>
          <a:p>
            <a:pPr marL="106680" marR="2507866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120"/>
              </a:spcBef>
            </a:pP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N 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p_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cu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r;</a:t>
            </a:r>
            <a:endParaRPr sz="1800">
              <a:latin typeface="Courier New"/>
              <a:cs typeface="Courier New"/>
            </a:endParaRPr>
          </a:p>
          <a:p>
            <a:pPr marL="381000" marR="1006764">
              <a:lnSpc>
                <a:spcPts val="2039"/>
              </a:lnSpc>
              <a:spcBef>
                <a:spcPts val="130"/>
              </a:spcBef>
            </a:pP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CH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mp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_c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or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NT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O 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no,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 ln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am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endParaRPr sz="1800">
              <a:latin typeface="Courier New"/>
              <a:cs typeface="Courier New"/>
            </a:endParaRPr>
          </a:p>
          <a:p>
            <a:pPr marL="381000" marR="1006764">
              <a:lnSpc>
                <a:spcPts val="2039"/>
              </a:lnSpc>
              <a:spcBef>
                <a:spcPts val="120"/>
              </a:spcBef>
            </a:pP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B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S_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TP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T_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NE</a:t>
            </a:r>
            <a:r>
              <a:rPr sz="1800" b="1" spc="0" dirty="0">
                <a:latin typeface="Courier New"/>
                <a:cs typeface="Courier New"/>
              </a:rPr>
              <a:t>( 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no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|</a:t>
            </a:r>
            <a:r>
              <a:rPr sz="1800" b="1" spc="-9" dirty="0">
                <a:latin typeface="Courier New"/>
                <a:cs typeface="Courier New"/>
              </a:rPr>
              <a:t>|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9" dirty="0">
                <a:latin typeface="Courier New"/>
                <a:cs typeface="Courier New"/>
              </a:rPr>
              <a:t>|</a:t>
            </a:r>
            <a:r>
              <a:rPr sz="1800" b="1" spc="0" dirty="0">
                <a:latin typeface="Courier New"/>
                <a:cs typeface="Courier New"/>
              </a:rPr>
              <a:t>|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na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)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80" marR="6328435" indent="274320">
              <a:lnSpc>
                <a:spcPts val="2039"/>
              </a:lnSpc>
              <a:spcBef>
                <a:spcPts val="120"/>
              </a:spcBef>
            </a:pPr>
            <a:r>
              <a:rPr sz="1800" b="1" spc="-9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.. </a:t>
            </a:r>
            <a:endParaRPr sz="1800">
              <a:latin typeface="Courier New"/>
              <a:cs typeface="Courier New"/>
            </a:endParaRPr>
          </a:p>
          <a:p>
            <a:pPr marL="106680" marR="6328435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130"/>
              </a:spcBef>
            </a:pPr>
            <a:r>
              <a:rPr sz="1800" b="1" spc="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4316" y="1534667"/>
            <a:ext cx="7150608" cy="4789932"/>
          </a:xfrm>
          <a:custGeom>
            <a:avLst/>
            <a:gdLst/>
            <a:ahLst/>
            <a:cxnLst/>
            <a:rect l="l" t="t" r="r" b="b"/>
            <a:pathLst>
              <a:path w="7150608" h="4789932">
                <a:moveTo>
                  <a:pt x="7150608" y="0"/>
                </a:moveTo>
                <a:lnTo>
                  <a:pt x="0" y="0"/>
                </a:lnTo>
                <a:lnTo>
                  <a:pt x="0" y="4789932"/>
                </a:lnTo>
                <a:lnTo>
                  <a:pt x="7150608" y="4789932"/>
                </a:lnTo>
                <a:lnTo>
                  <a:pt x="715060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4316" y="1534667"/>
            <a:ext cx="7150608" cy="4789932"/>
          </a:xfrm>
          <a:custGeom>
            <a:avLst/>
            <a:gdLst/>
            <a:ahLst/>
            <a:cxnLst/>
            <a:rect l="l" t="t" r="r" b="b"/>
            <a:pathLst>
              <a:path w="7150608" h="4789932">
                <a:moveTo>
                  <a:pt x="7150608" y="4789932"/>
                </a:moveTo>
                <a:lnTo>
                  <a:pt x="7150608" y="0"/>
                </a:lnTo>
                <a:lnTo>
                  <a:pt x="0" y="0"/>
                </a:lnTo>
                <a:lnTo>
                  <a:pt x="0" y="4789932"/>
                </a:lnTo>
                <a:lnTo>
                  <a:pt x="7150608" y="478993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62404" y="592627"/>
            <a:ext cx="15623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Fetching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5155" y="592627"/>
            <a:ext cx="85013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5734" y="592627"/>
            <a:ext cx="86966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from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5843" y="592627"/>
            <a:ext cx="61279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9079" y="592627"/>
            <a:ext cx="124563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Cursor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4316" y="1534667"/>
            <a:ext cx="7150608" cy="4789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5"/>
              </a:spcBef>
            </a:pPr>
            <a:endParaRPr sz="550"/>
          </a:p>
          <a:p>
            <a:pPr marL="106679" marR="4409765">
              <a:lnSpc>
                <a:spcPts val="2039"/>
              </a:lnSpc>
            </a:pPr>
            <a:r>
              <a:rPr sz="1800" b="1" spc="0" dirty="0">
                <a:latin typeface="Courier New"/>
                <a:cs typeface="Courier New"/>
              </a:rPr>
              <a:t>SET</a:t>
            </a:r>
            <a:r>
              <a:rPr sz="1800" b="1" spc="-9" dirty="0">
                <a:latin typeface="Courier New"/>
                <a:cs typeface="Courier New"/>
              </a:rPr>
              <a:t> S</a:t>
            </a:r>
            <a:r>
              <a:rPr sz="1800" b="1" spc="0" dirty="0">
                <a:latin typeface="Courier New"/>
                <a:cs typeface="Courier New"/>
              </a:rPr>
              <a:t>ER</a:t>
            </a:r>
            <a:r>
              <a:rPr sz="1800" b="1" spc="-9" dirty="0">
                <a:latin typeface="Courier New"/>
                <a:cs typeface="Courier New"/>
              </a:rPr>
              <a:t>V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RO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ON </a:t>
            </a:r>
            <a:endParaRPr sz="1800">
              <a:latin typeface="Courier New"/>
              <a:cs typeface="Courier New"/>
            </a:endParaRPr>
          </a:p>
          <a:p>
            <a:pPr marL="106679" marR="4409765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ct val="94401"/>
              </a:lnSpc>
              <a:spcBef>
                <a:spcPts val="130"/>
              </a:spcBef>
            </a:pP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SOR</a:t>
            </a:r>
            <a:r>
              <a:rPr sz="1800" b="1" spc="-9" dirty="0">
                <a:latin typeface="Courier New"/>
                <a:cs typeface="Courier New"/>
              </a:rPr>
              <a:t> em</a:t>
            </a:r>
            <a:r>
              <a:rPr sz="1800" b="1" spc="0" dirty="0">
                <a:latin typeface="Courier New"/>
                <a:cs typeface="Courier New"/>
              </a:rPr>
              <a:t>p_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sor</a:t>
            </a:r>
            <a:r>
              <a:rPr sz="1800" b="1" spc="-9" dirty="0">
                <a:latin typeface="Courier New"/>
                <a:cs typeface="Courier New"/>
              </a:rPr>
              <a:t> I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516623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LE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 e</a:t>
            </a:r>
            <a:r>
              <a:rPr sz="1800" b="1" spc="0" dirty="0">
                <a:latin typeface="Courier New"/>
                <a:cs typeface="Courier New"/>
              </a:rPr>
              <a:t>mp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ee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,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_n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me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FR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oy</a:t>
            </a:r>
            <a:r>
              <a:rPr sz="1800" b="1" spc="0" dirty="0">
                <a:latin typeface="Courier New"/>
                <a:cs typeface="Courier New"/>
              </a:rPr>
              <a:t>ees</a:t>
            </a:r>
            <a:endParaRPr sz="1800">
              <a:latin typeface="Courier New"/>
              <a:cs typeface="Courier New"/>
            </a:endParaRPr>
          </a:p>
          <a:p>
            <a:pPr marL="516623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W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ERE</a:t>
            </a:r>
            <a:r>
              <a:rPr sz="1800" b="1" spc="1054" dirty="0">
                <a:latin typeface="Courier New"/>
                <a:cs typeface="Courier New"/>
              </a:rPr>
              <a:t> 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ep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me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_i</a:t>
            </a:r>
            <a:r>
              <a:rPr sz="1800" b="1" spc="0" dirty="0">
                <a:latin typeface="Courier New"/>
                <a:cs typeface="Courier New"/>
              </a:rPr>
              <a:t>d </a:t>
            </a:r>
            <a:r>
              <a:rPr sz="1800" b="1" spc="-9" dirty="0">
                <a:latin typeface="Courier New"/>
                <a:cs typeface="Courier New"/>
              </a:rPr>
              <a:t>=</a:t>
            </a:r>
            <a:r>
              <a:rPr sz="1800" b="1" spc="0" dirty="0">
                <a:latin typeface="Courier New"/>
                <a:cs typeface="Courier New"/>
              </a:rPr>
              <a:t>3</a:t>
            </a:r>
            <a:r>
              <a:rPr sz="1800" b="1" spc="-9" dirty="0">
                <a:latin typeface="Courier New"/>
                <a:cs typeface="Courier New"/>
              </a:rPr>
              <a:t>0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ct val="94401"/>
              </a:lnSpc>
              <a:spcBef>
                <a:spcPts val="120"/>
              </a:spcBef>
            </a:pP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no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mp</a:t>
            </a:r>
            <a:r>
              <a:rPr sz="1800" b="1" spc="0" dirty="0">
                <a:latin typeface="Courier New"/>
                <a:cs typeface="Courier New"/>
              </a:rPr>
              <a:t>lo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s.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pl</a:t>
            </a:r>
            <a:r>
              <a:rPr sz="1800" b="1" spc="0" dirty="0">
                <a:latin typeface="Courier New"/>
                <a:cs typeface="Courier New"/>
              </a:rPr>
              <a:t>oy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id</a:t>
            </a:r>
            <a:r>
              <a:rPr sz="1800" b="1" spc="-9" dirty="0">
                <a:latin typeface="Courier New"/>
                <a:cs typeface="Courier New"/>
              </a:rPr>
              <a:t>%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YP</a:t>
            </a:r>
            <a:r>
              <a:rPr sz="1800" b="1" spc="0" dirty="0">
                <a:latin typeface="Courier New"/>
                <a:cs typeface="Courier New"/>
              </a:rPr>
              <a:t>E;</a:t>
            </a:r>
            <a:endParaRPr sz="1800">
              <a:latin typeface="Courier New"/>
              <a:cs typeface="Courier New"/>
            </a:endParaRPr>
          </a:p>
          <a:p>
            <a:pPr marL="106679" marR="2500246" indent="274320">
              <a:lnSpc>
                <a:spcPts val="2039"/>
              </a:lnSpc>
              <a:spcBef>
                <a:spcPts val="120"/>
              </a:spcBef>
            </a:pP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me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mp</a:t>
            </a:r>
            <a:r>
              <a:rPr sz="1800" b="1" spc="0" dirty="0">
                <a:latin typeface="Courier New"/>
                <a:cs typeface="Courier New"/>
              </a:rPr>
              <a:t>lo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s.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st</a:t>
            </a:r>
            <a:r>
              <a:rPr sz="1800" b="1" spc="0" dirty="0">
                <a:latin typeface="Courier New"/>
                <a:cs typeface="Courier New"/>
              </a:rPr>
              <a:t>_n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%T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; </a:t>
            </a:r>
            <a:endParaRPr sz="1800">
              <a:latin typeface="Courier New"/>
              <a:cs typeface="Courier New"/>
            </a:endParaRPr>
          </a:p>
          <a:p>
            <a:pPr marL="106679" marR="2500246">
              <a:lnSpc>
                <a:spcPts val="2039"/>
              </a:lnSpc>
              <a:spcBef>
                <a:spcPts val="132"/>
              </a:spcBef>
            </a:pP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ts val="2025"/>
              </a:lnSpc>
              <a:spcBef>
                <a:spcPts val="233"/>
              </a:spcBef>
            </a:pPr>
            <a:r>
              <a:rPr sz="2700" b="1" spc="-9" baseline="4904" dirty="0">
                <a:latin typeface="Courier New"/>
                <a:cs typeface="Courier New"/>
              </a:rPr>
              <a:t>O</a:t>
            </a:r>
            <a:r>
              <a:rPr sz="2700" b="1" spc="0" baseline="4904" dirty="0">
                <a:latin typeface="Courier New"/>
                <a:cs typeface="Courier New"/>
              </a:rPr>
              <a:t>P</a:t>
            </a:r>
            <a:r>
              <a:rPr sz="2700" b="1" spc="-9" baseline="4904" dirty="0">
                <a:latin typeface="Courier New"/>
                <a:cs typeface="Courier New"/>
              </a:rPr>
              <a:t>E</a:t>
            </a:r>
            <a:r>
              <a:rPr sz="2700" b="1" spc="0" baseline="4904" dirty="0">
                <a:latin typeface="Courier New"/>
                <a:cs typeface="Courier New"/>
              </a:rPr>
              <a:t>N </a:t>
            </a:r>
            <a:r>
              <a:rPr sz="2700" b="1" spc="-9" baseline="4904" dirty="0">
                <a:latin typeface="Courier New"/>
                <a:cs typeface="Courier New"/>
              </a:rPr>
              <a:t>e</a:t>
            </a:r>
            <a:r>
              <a:rPr sz="2700" b="1" spc="0" baseline="4904" dirty="0">
                <a:latin typeface="Courier New"/>
                <a:cs typeface="Courier New"/>
              </a:rPr>
              <a:t>m</a:t>
            </a:r>
            <a:r>
              <a:rPr sz="2700" b="1" spc="-9" baseline="4904" dirty="0">
                <a:latin typeface="Courier New"/>
                <a:cs typeface="Courier New"/>
              </a:rPr>
              <a:t>p_</a:t>
            </a:r>
            <a:r>
              <a:rPr sz="2700" b="1" spc="0" baseline="4904" dirty="0">
                <a:latin typeface="Courier New"/>
                <a:cs typeface="Courier New"/>
              </a:rPr>
              <a:t>cu</a:t>
            </a:r>
            <a:r>
              <a:rPr sz="2700" b="1" spc="-9" baseline="4904" dirty="0">
                <a:latin typeface="Courier New"/>
                <a:cs typeface="Courier New"/>
              </a:rPr>
              <a:t>r</a:t>
            </a:r>
            <a:r>
              <a:rPr sz="2700" b="1" spc="0" baseline="4904" dirty="0">
                <a:latin typeface="Courier New"/>
                <a:cs typeface="Courier New"/>
              </a:rPr>
              <a:t>s</a:t>
            </a:r>
            <a:r>
              <a:rPr sz="2700" b="1" spc="-9" baseline="4904" dirty="0">
                <a:latin typeface="Courier New"/>
                <a:cs typeface="Courier New"/>
              </a:rPr>
              <a:t>o</a:t>
            </a:r>
            <a:r>
              <a:rPr sz="2700" b="1" spc="0" baseline="4904" dirty="0">
                <a:latin typeface="Courier New"/>
                <a:cs typeface="Courier New"/>
              </a:rPr>
              <a:t>r;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ct val="94401"/>
              </a:lnSpc>
              <a:spcBef>
                <a:spcPts val="18"/>
              </a:spcBef>
            </a:pP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OP</a:t>
            </a:r>
            <a:endParaRPr sz="1800">
              <a:latin typeface="Courier New"/>
              <a:cs typeface="Courier New"/>
            </a:endParaRPr>
          </a:p>
          <a:p>
            <a:pPr marL="653783" marR="726361">
              <a:lnSpc>
                <a:spcPts val="2039"/>
              </a:lnSpc>
              <a:spcBef>
                <a:spcPts val="120"/>
              </a:spcBef>
            </a:pPr>
            <a:r>
              <a:rPr sz="1800" b="1" spc="-9" dirty="0">
                <a:latin typeface="Courier New"/>
                <a:cs typeface="Courier New"/>
              </a:rPr>
              <a:t>F</a:t>
            </a:r>
            <a:r>
              <a:rPr sz="1800" b="1" spc="0" dirty="0">
                <a:latin typeface="Courier New"/>
                <a:cs typeface="Courier New"/>
              </a:rPr>
              <a:t>ET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H</a:t>
            </a:r>
            <a:r>
              <a:rPr sz="1800" b="1" spc="-9" dirty="0">
                <a:latin typeface="Courier New"/>
                <a:cs typeface="Courier New"/>
              </a:rPr>
              <a:t> e</a:t>
            </a:r>
            <a:r>
              <a:rPr sz="1800" b="1" spc="0" dirty="0">
                <a:latin typeface="Courier New"/>
                <a:cs typeface="Courier New"/>
              </a:rPr>
              <a:t>mp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rs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 I</a:t>
            </a:r>
            <a:r>
              <a:rPr sz="1800" b="1" spc="0" dirty="0">
                <a:latin typeface="Courier New"/>
                <a:cs typeface="Courier New"/>
              </a:rPr>
              <a:t>NTO</a:t>
            </a:r>
            <a:r>
              <a:rPr sz="1800" b="1" spc="-9" dirty="0">
                <a:latin typeface="Courier New"/>
                <a:cs typeface="Courier New"/>
              </a:rPr>
              <a:t> e</a:t>
            </a:r>
            <a:r>
              <a:rPr sz="1800" b="1" spc="0" dirty="0">
                <a:latin typeface="Courier New"/>
                <a:cs typeface="Courier New"/>
              </a:rPr>
              <a:t>mp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o,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ln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; 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XIT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sz="1800">
              <a:latin typeface="Courier New"/>
              <a:cs typeface="Courier New"/>
            </a:endParaRPr>
          </a:p>
          <a:p>
            <a:pPr marL="653783" marR="726361">
              <a:lnSpc>
                <a:spcPts val="2039"/>
              </a:lnSpc>
              <a:spcBef>
                <a:spcPts val="126"/>
              </a:spcBef>
            </a:pP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WH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EN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p_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rs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or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%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TF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ND</a:t>
            </a:r>
            <a:r>
              <a:rPr sz="1800" b="1" spc="0" dirty="0">
                <a:latin typeface="Courier New"/>
                <a:cs typeface="Courier New"/>
              </a:rPr>
              <a:t>; </a:t>
            </a:r>
            <a:endParaRPr sz="1800">
              <a:latin typeface="Courier New"/>
              <a:cs typeface="Courier New"/>
            </a:endParaRPr>
          </a:p>
          <a:p>
            <a:pPr marL="653783" marR="726361">
              <a:lnSpc>
                <a:spcPts val="2039"/>
              </a:lnSpc>
              <a:spcBef>
                <a:spcPts val="126"/>
              </a:spcBef>
            </a:pP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BM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OU</a:t>
            </a:r>
            <a:r>
              <a:rPr sz="1800" b="1" spc="0" dirty="0">
                <a:latin typeface="Courier New"/>
                <a:cs typeface="Courier New"/>
              </a:rPr>
              <a:t>TP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PU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LI</a:t>
            </a:r>
            <a:r>
              <a:rPr sz="1800" b="1" spc="0" dirty="0">
                <a:latin typeface="Courier New"/>
                <a:cs typeface="Courier New"/>
              </a:rPr>
              <a:t>NE(</a:t>
            </a:r>
            <a:r>
              <a:rPr sz="1800" b="1" spc="-9" dirty="0">
                <a:latin typeface="Courier New"/>
                <a:cs typeface="Courier New"/>
              </a:rPr>
              <a:t> e</a:t>
            </a:r>
            <a:r>
              <a:rPr sz="1800" b="1" spc="0" dirty="0">
                <a:latin typeface="Courier New"/>
                <a:cs typeface="Courier New"/>
              </a:rPr>
              <a:t>mp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 |</a:t>
            </a:r>
            <a:r>
              <a:rPr sz="1800" b="1" spc="0" dirty="0">
                <a:latin typeface="Courier New"/>
                <a:cs typeface="Courier New"/>
              </a:rPr>
              <a:t>|'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9" dirty="0">
                <a:latin typeface="Courier New"/>
                <a:cs typeface="Courier New"/>
              </a:rPr>
              <a:t>|</a:t>
            </a:r>
            <a:r>
              <a:rPr sz="1800" b="1" spc="0" dirty="0">
                <a:latin typeface="Courier New"/>
                <a:cs typeface="Courier New"/>
              </a:rPr>
              <a:t>|l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me</a:t>
            </a:r>
            <a:r>
              <a:rPr sz="1800" b="1" spc="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ts val="2035"/>
              </a:lnSpc>
              <a:spcBef>
                <a:spcPts val="228"/>
              </a:spcBef>
            </a:pPr>
            <a:r>
              <a:rPr sz="2700" b="1" spc="-9" baseline="490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ND</a:t>
            </a:r>
            <a:r>
              <a:rPr sz="2700" b="1" spc="-9" baseline="490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-9" baseline="4904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-9" baseline="4904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79" marR="6320815" indent="274320">
              <a:lnSpc>
                <a:spcPts val="2039"/>
              </a:lnSpc>
              <a:spcBef>
                <a:spcPts val="18"/>
              </a:spcBef>
            </a:pPr>
            <a:r>
              <a:rPr sz="1800" b="1" spc="-9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.. </a:t>
            </a:r>
            <a:endParaRPr sz="1800">
              <a:latin typeface="Courier New"/>
              <a:cs typeface="Courier New"/>
            </a:endParaRPr>
          </a:p>
          <a:p>
            <a:pPr marL="106679" marR="6320815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7364" y="2208276"/>
            <a:ext cx="7146035" cy="2592324"/>
          </a:xfrm>
          <a:custGeom>
            <a:avLst/>
            <a:gdLst/>
            <a:ahLst/>
            <a:cxnLst/>
            <a:rect l="l" t="t" r="r" b="b"/>
            <a:pathLst>
              <a:path w="7146035" h="2592324">
                <a:moveTo>
                  <a:pt x="7146035" y="0"/>
                </a:moveTo>
                <a:lnTo>
                  <a:pt x="0" y="0"/>
                </a:lnTo>
                <a:lnTo>
                  <a:pt x="0" y="2592324"/>
                </a:lnTo>
                <a:lnTo>
                  <a:pt x="7146035" y="2592323"/>
                </a:lnTo>
                <a:lnTo>
                  <a:pt x="714603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7364" y="2208276"/>
            <a:ext cx="7146035" cy="2592324"/>
          </a:xfrm>
          <a:custGeom>
            <a:avLst/>
            <a:gdLst/>
            <a:ahLst/>
            <a:cxnLst/>
            <a:rect l="l" t="t" r="r" b="b"/>
            <a:pathLst>
              <a:path w="7146035" h="2592324">
                <a:moveTo>
                  <a:pt x="7146035" y="2592323"/>
                </a:moveTo>
                <a:lnTo>
                  <a:pt x="7146035" y="0"/>
                </a:lnTo>
                <a:lnTo>
                  <a:pt x="0" y="0"/>
                </a:lnTo>
                <a:lnTo>
                  <a:pt x="0" y="2592324"/>
                </a:lnTo>
                <a:lnTo>
                  <a:pt x="7146035" y="2592323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31667" y="592627"/>
            <a:ext cx="138419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Clos</a:t>
            </a:r>
            <a:r>
              <a:rPr sz="2800" b="1" spc="14" dirty="0">
                <a:latin typeface="Arial"/>
                <a:cs typeface="Arial"/>
              </a:rPr>
              <a:t>i</a:t>
            </a:r>
            <a:r>
              <a:rPr sz="2800" b="1" spc="0" dirty="0">
                <a:latin typeface="Arial"/>
                <a:cs typeface="Arial"/>
              </a:rPr>
              <a:t>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6305" y="592627"/>
            <a:ext cx="61293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14" dirty="0">
                <a:latin typeface="Arial"/>
                <a:cs typeface="Arial"/>
              </a:rPr>
              <a:t>t</a:t>
            </a:r>
            <a:r>
              <a:rPr sz="2800" b="1" spc="-4" dirty="0">
                <a:latin typeface="Arial"/>
                <a:cs typeface="Arial"/>
              </a:rPr>
              <a:t>h</a:t>
            </a:r>
            <a:r>
              <a:rPr sz="2800" b="1" spc="0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9931" y="592627"/>
            <a:ext cx="12441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Cursor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7364" y="2208276"/>
            <a:ext cx="7146035" cy="2592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5"/>
              </a:spcBef>
            </a:pPr>
            <a:endParaRPr sz="550"/>
          </a:p>
          <a:p>
            <a:pPr marL="106679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ct val="94401"/>
              </a:lnSpc>
              <a:spcBef>
                <a:spcPts val="120"/>
              </a:spcBef>
            </a:pP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OP</a:t>
            </a:r>
            <a:endParaRPr sz="1800">
              <a:latin typeface="Courier New"/>
              <a:cs typeface="Courier New"/>
            </a:endParaRPr>
          </a:p>
          <a:p>
            <a:pPr marL="653783" marR="721789">
              <a:lnSpc>
                <a:spcPts val="2039"/>
              </a:lnSpc>
              <a:spcBef>
                <a:spcPts val="120"/>
              </a:spcBef>
            </a:pPr>
            <a:r>
              <a:rPr sz="1800" b="1" spc="-9" dirty="0">
                <a:latin typeface="Courier New"/>
                <a:cs typeface="Courier New"/>
              </a:rPr>
              <a:t>F</a:t>
            </a:r>
            <a:r>
              <a:rPr sz="1800" b="1" spc="0" dirty="0">
                <a:latin typeface="Courier New"/>
                <a:cs typeface="Courier New"/>
              </a:rPr>
              <a:t>ET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H</a:t>
            </a:r>
            <a:r>
              <a:rPr sz="1800" b="1" spc="-9" dirty="0">
                <a:latin typeface="Courier New"/>
                <a:cs typeface="Courier New"/>
              </a:rPr>
              <a:t> e</a:t>
            </a:r>
            <a:r>
              <a:rPr sz="1800" b="1" spc="0" dirty="0">
                <a:latin typeface="Courier New"/>
                <a:cs typeface="Courier New"/>
              </a:rPr>
              <a:t>mp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rs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 I</a:t>
            </a:r>
            <a:r>
              <a:rPr sz="1800" b="1" spc="0" dirty="0">
                <a:latin typeface="Courier New"/>
                <a:cs typeface="Courier New"/>
              </a:rPr>
              <a:t>NTO</a:t>
            </a:r>
            <a:r>
              <a:rPr sz="1800" b="1" spc="-9" dirty="0">
                <a:latin typeface="Courier New"/>
                <a:cs typeface="Courier New"/>
              </a:rPr>
              <a:t> e</a:t>
            </a:r>
            <a:r>
              <a:rPr sz="1800" b="1" spc="0" dirty="0">
                <a:latin typeface="Courier New"/>
                <a:cs typeface="Courier New"/>
              </a:rPr>
              <a:t>mp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o,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ln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; 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XIT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endParaRPr sz="1800">
              <a:latin typeface="Courier New"/>
              <a:cs typeface="Courier New"/>
            </a:endParaRPr>
          </a:p>
          <a:p>
            <a:pPr marL="653783" marR="721789">
              <a:lnSpc>
                <a:spcPts val="2039"/>
              </a:lnSpc>
              <a:spcBef>
                <a:spcPts val="126"/>
              </a:spcBef>
            </a:pPr>
            <a:r>
              <a:rPr sz="1800" b="1" spc="-9" dirty="0">
                <a:latin typeface="Courier New"/>
                <a:cs typeface="Courier New"/>
              </a:rPr>
              <a:t>WH</a:t>
            </a: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p_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rs</a:t>
            </a:r>
            <a:r>
              <a:rPr sz="1800" b="1" spc="0" dirty="0">
                <a:latin typeface="Courier New"/>
                <a:cs typeface="Courier New"/>
              </a:rPr>
              <a:t>or</a:t>
            </a:r>
            <a:r>
              <a:rPr sz="1800" b="1" spc="-9" dirty="0">
                <a:latin typeface="Courier New"/>
                <a:cs typeface="Courier New"/>
              </a:rPr>
              <a:t>%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TF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ND</a:t>
            </a:r>
            <a:r>
              <a:rPr sz="1800" b="1" spc="0" dirty="0">
                <a:latin typeface="Courier New"/>
                <a:cs typeface="Courier New"/>
              </a:rPr>
              <a:t>; </a:t>
            </a:r>
            <a:endParaRPr sz="1800">
              <a:latin typeface="Courier New"/>
              <a:cs typeface="Courier New"/>
            </a:endParaRPr>
          </a:p>
          <a:p>
            <a:pPr marL="653783" marR="721789">
              <a:lnSpc>
                <a:spcPts val="2039"/>
              </a:lnSpc>
              <a:spcBef>
                <a:spcPts val="126"/>
              </a:spcBef>
            </a:pP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BM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OU</a:t>
            </a:r>
            <a:r>
              <a:rPr sz="1800" b="1" spc="0" dirty="0">
                <a:latin typeface="Courier New"/>
                <a:cs typeface="Courier New"/>
              </a:rPr>
              <a:t>TP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PU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LI</a:t>
            </a:r>
            <a:r>
              <a:rPr sz="1800" b="1" spc="0" dirty="0">
                <a:latin typeface="Courier New"/>
                <a:cs typeface="Courier New"/>
              </a:rPr>
              <a:t>NE(</a:t>
            </a:r>
            <a:r>
              <a:rPr sz="1800" b="1" spc="-9" dirty="0">
                <a:latin typeface="Courier New"/>
                <a:cs typeface="Courier New"/>
              </a:rPr>
              <a:t> e</a:t>
            </a:r>
            <a:r>
              <a:rPr sz="1800" b="1" spc="0" dirty="0">
                <a:latin typeface="Courier New"/>
                <a:cs typeface="Courier New"/>
              </a:rPr>
              <a:t>mp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 |</a:t>
            </a:r>
            <a:r>
              <a:rPr sz="1800" b="1" spc="0" dirty="0">
                <a:latin typeface="Courier New"/>
                <a:cs typeface="Courier New"/>
              </a:rPr>
              <a:t>|'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9" dirty="0">
                <a:latin typeface="Courier New"/>
                <a:cs typeface="Courier New"/>
              </a:rPr>
              <a:t>|</a:t>
            </a:r>
            <a:r>
              <a:rPr sz="1800" b="1" spc="0" dirty="0">
                <a:latin typeface="Courier New"/>
                <a:cs typeface="Courier New"/>
              </a:rPr>
              <a:t>|l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me</a:t>
            </a:r>
            <a:r>
              <a:rPr sz="1800" b="1" spc="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ts val="2035"/>
              </a:lnSpc>
              <a:spcBef>
                <a:spcPts val="228"/>
              </a:spcBef>
            </a:pPr>
            <a:r>
              <a:rPr sz="2700" b="1" spc="-9" baseline="4904" dirty="0">
                <a:latin typeface="Courier New"/>
                <a:cs typeface="Courier New"/>
              </a:rPr>
              <a:t>E</a:t>
            </a:r>
            <a:r>
              <a:rPr sz="2700" b="1" spc="0" baseline="4904" dirty="0">
                <a:latin typeface="Courier New"/>
                <a:cs typeface="Courier New"/>
              </a:rPr>
              <a:t>ND</a:t>
            </a:r>
            <a:r>
              <a:rPr sz="2700" b="1" spc="-9" baseline="4904" dirty="0">
                <a:latin typeface="Courier New"/>
                <a:cs typeface="Courier New"/>
              </a:rPr>
              <a:t> </a:t>
            </a:r>
            <a:r>
              <a:rPr sz="2700" b="1" spc="0" baseline="4904" dirty="0">
                <a:latin typeface="Courier New"/>
                <a:cs typeface="Courier New"/>
              </a:rPr>
              <a:t>L</a:t>
            </a:r>
            <a:r>
              <a:rPr sz="2700" b="1" spc="-9" baseline="4904" dirty="0">
                <a:latin typeface="Courier New"/>
                <a:cs typeface="Courier New"/>
              </a:rPr>
              <a:t>O</a:t>
            </a:r>
            <a:r>
              <a:rPr sz="2700" b="1" spc="0" baseline="4904" dirty="0">
                <a:latin typeface="Courier New"/>
                <a:cs typeface="Courier New"/>
              </a:rPr>
              <a:t>O</a:t>
            </a:r>
            <a:r>
              <a:rPr sz="2700" b="1" spc="-9" baseline="4904" dirty="0">
                <a:latin typeface="Courier New"/>
                <a:cs typeface="Courier New"/>
              </a:rPr>
              <a:t>P</a:t>
            </a:r>
            <a:r>
              <a:rPr sz="2700" b="1" spc="0" baseline="4904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79" marR="4542353" indent="137160">
              <a:lnSpc>
                <a:spcPts val="2039"/>
              </a:lnSpc>
              <a:spcBef>
                <a:spcPts val="18"/>
              </a:spcBef>
            </a:pP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E 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p_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cu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r; </a:t>
            </a:r>
            <a:endParaRPr sz="1800">
              <a:latin typeface="Courier New"/>
              <a:cs typeface="Courier New"/>
            </a:endParaRPr>
          </a:p>
          <a:p>
            <a:pPr marL="106679" marR="4542353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8220" y="2209800"/>
            <a:ext cx="7155180" cy="1834896"/>
          </a:xfrm>
          <a:custGeom>
            <a:avLst/>
            <a:gdLst/>
            <a:ahLst/>
            <a:cxnLst/>
            <a:rect l="l" t="t" r="r" b="b"/>
            <a:pathLst>
              <a:path w="7155180" h="1834896">
                <a:moveTo>
                  <a:pt x="7155180" y="0"/>
                </a:moveTo>
                <a:lnTo>
                  <a:pt x="0" y="0"/>
                </a:lnTo>
                <a:lnTo>
                  <a:pt x="0" y="1834896"/>
                </a:lnTo>
                <a:lnTo>
                  <a:pt x="7155180" y="1834895"/>
                </a:lnTo>
                <a:lnTo>
                  <a:pt x="715518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8220" y="2209800"/>
            <a:ext cx="7155180" cy="1834896"/>
          </a:xfrm>
          <a:custGeom>
            <a:avLst/>
            <a:gdLst/>
            <a:ahLst/>
            <a:cxnLst/>
            <a:rect l="l" t="t" r="r" b="b"/>
            <a:pathLst>
              <a:path w="7155180" h="1834896">
                <a:moveTo>
                  <a:pt x="7155180" y="1834895"/>
                </a:moveTo>
                <a:lnTo>
                  <a:pt x="7155180" y="0"/>
                </a:lnTo>
                <a:lnTo>
                  <a:pt x="0" y="0"/>
                </a:lnTo>
                <a:lnTo>
                  <a:pt x="0" y="1834896"/>
                </a:lnTo>
                <a:lnTo>
                  <a:pt x="7155180" y="183489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98724" y="566719"/>
            <a:ext cx="124499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Cur</a:t>
            </a:r>
            <a:r>
              <a:rPr sz="2800" b="1" spc="14" dirty="0">
                <a:latin typeface="Arial"/>
                <a:cs typeface="Arial"/>
              </a:rPr>
              <a:t>s</a:t>
            </a:r>
            <a:r>
              <a:rPr sz="2800" b="1" spc="0" dirty="0"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3631" y="566719"/>
            <a:ext cx="1887606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spc="4" baseline="3152" dirty="0">
                <a:latin typeface="Courier New"/>
                <a:cs typeface="Courier New"/>
              </a:rPr>
              <a:t>FO</a:t>
            </a:r>
            <a:r>
              <a:rPr sz="4200" b="1" spc="0" baseline="3152" dirty="0">
                <a:latin typeface="Courier New"/>
                <a:cs typeface="Courier New"/>
              </a:rPr>
              <a:t>R</a:t>
            </a:r>
            <a:r>
              <a:rPr sz="4200" b="1" spc="-900" baseline="3152" dirty="0">
                <a:latin typeface="Courier New"/>
                <a:cs typeface="Courier New"/>
              </a:rPr>
              <a:t> </a:t>
            </a:r>
            <a:r>
              <a:rPr sz="4200" b="1" spc="4" baseline="3105" dirty="0">
                <a:latin typeface="Arial"/>
                <a:cs typeface="Arial"/>
              </a:rPr>
              <a:t>Loops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600" y="1861381"/>
            <a:ext cx="107891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9" dirty="0">
                <a:latin typeface="Arial"/>
                <a:cs typeface="Arial"/>
              </a:rPr>
              <a:t>S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9" dirty="0">
                <a:latin typeface="Arial"/>
                <a:cs typeface="Arial"/>
              </a:rPr>
              <a:t>ntax: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887" y="4251013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074" y="4251013"/>
            <a:ext cx="56360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9229" y="4251013"/>
            <a:ext cx="4279193" cy="316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5"/>
              </a:lnSpc>
              <a:spcBef>
                <a:spcPts val="124"/>
              </a:spcBef>
            </a:pPr>
            <a:r>
              <a:rPr sz="3300" b="1" spc="14" baseline="2635" dirty="0">
                <a:latin typeface="Arial"/>
                <a:cs typeface="Arial"/>
              </a:rPr>
              <a:t>c</a:t>
            </a:r>
            <a:r>
              <a:rPr sz="3300" b="1" spc="4" baseline="2635" dirty="0">
                <a:latin typeface="Arial"/>
                <a:cs typeface="Arial"/>
              </a:rPr>
              <a:t>u</a:t>
            </a:r>
            <a:r>
              <a:rPr sz="3300" b="1" spc="0" baseline="2635" dirty="0">
                <a:latin typeface="Arial"/>
                <a:cs typeface="Arial"/>
              </a:rPr>
              <a:t>rsor</a:t>
            </a:r>
            <a:r>
              <a:rPr sz="3300" b="1" spc="-53" baseline="2635" dirty="0">
                <a:latin typeface="Arial"/>
                <a:cs typeface="Arial"/>
              </a:rPr>
              <a:t> </a:t>
            </a:r>
            <a:r>
              <a:rPr sz="3300" b="1" spc="0" baseline="2675" dirty="0">
                <a:latin typeface="Courier New"/>
                <a:cs typeface="Courier New"/>
              </a:rPr>
              <a:t>FOR</a:t>
            </a:r>
            <a:r>
              <a:rPr sz="3300" b="1" spc="-704" baseline="2675" dirty="0">
                <a:latin typeface="Courier New"/>
                <a:cs typeface="Courier New"/>
              </a:rPr>
              <a:t> </a:t>
            </a:r>
            <a:r>
              <a:rPr sz="3300" b="1" spc="14" baseline="2635" dirty="0">
                <a:latin typeface="Arial"/>
                <a:cs typeface="Arial"/>
              </a:rPr>
              <a:t>l</a:t>
            </a:r>
            <a:r>
              <a:rPr sz="3300" b="1" spc="4" baseline="2635" dirty="0">
                <a:latin typeface="Arial"/>
                <a:cs typeface="Arial"/>
              </a:rPr>
              <a:t>o</a:t>
            </a:r>
            <a:r>
              <a:rPr sz="3300" b="1" spc="14" baseline="2635" dirty="0">
                <a:latin typeface="Arial"/>
                <a:cs typeface="Arial"/>
              </a:rPr>
              <a:t>o</a:t>
            </a:r>
            <a:r>
              <a:rPr sz="3300" b="1" spc="0" baseline="2635" dirty="0">
                <a:latin typeface="Arial"/>
                <a:cs typeface="Arial"/>
              </a:rPr>
              <a:t>p</a:t>
            </a:r>
            <a:r>
              <a:rPr sz="3300" b="1" spc="-40" baseline="2635" dirty="0">
                <a:latin typeface="Arial"/>
                <a:cs typeface="Arial"/>
              </a:rPr>
              <a:t> </a:t>
            </a:r>
            <a:r>
              <a:rPr sz="3300" b="1" spc="4" baseline="2635" dirty="0">
                <a:latin typeface="Arial"/>
                <a:cs typeface="Arial"/>
              </a:rPr>
              <a:t>i</a:t>
            </a:r>
            <a:r>
              <a:rPr sz="3300" b="1" spc="0" baseline="2635" dirty="0">
                <a:latin typeface="Arial"/>
                <a:cs typeface="Arial"/>
              </a:rPr>
              <a:t>s</a:t>
            </a:r>
            <a:r>
              <a:rPr sz="3300" b="1" spc="1" baseline="2635" dirty="0">
                <a:latin typeface="Arial"/>
                <a:cs typeface="Arial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a</a:t>
            </a:r>
            <a:r>
              <a:rPr sz="3300" b="1" spc="-12" baseline="2635" dirty="0">
                <a:latin typeface="Arial"/>
                <a:cs typeface="Arial"/>
              </a:rPr>
              <a:t> </a:t>
            </a:r>
            <a:r>
              <a:rPr sz="3300" b="1" spc="4" baseline="2635" dirty="0">
                <a:latin typeface="Arial"/>
                <a:cs typeface="Arial"/>
              </a:rPr>
              <a:t>shortc</a:t>
            </a:r>
            <a:r>
              <a:rPr sz="3300" b="1" spc="14" baseline="2635" dirty="0">
                <a:latin typeface="Arial"/>
                <a:cs typeface="Arial"/>
              </a:rPr>
              <a:t>u</a:t>
            </a:r>
            <a:r>
              <a:rPr sz="3300" b="1" spc="0" baseline="2635" dirty="0">
                <a:latin typeface="Arial"/>
                <a:cs typeface="Arial"/>
              </a:rPr>
              <a:t>t</a:t>
            </a:r>
            <a:r>
              <a:rPr sz="3300" b="1" spc="-72" baseline="2635" dirty="0">
                <a:latin typeface="Arial"/>
                <a:cs typeface="Arial"/>
              </a:rPr>
              <a:t> </a:t>
            </a:r>
            <a:r>
              <a:rPr sz="3300" b="1" spc="4" baseline="2635" dirty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7080" y="4251013"/>
            <a:ext cx="113932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process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606093"/>
            <a:ext cx="5614859" cy="1107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explicit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rsors.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3170"/>
              </a:lnSpc>
              <a:spcBef>
                <a:spcPts val="191"/>
              </a:spcBef>
            </a:pPr>
            <a:r>
              <a:rPr sz="2200" b="1" spc="0" dirty="0">
                <a:latin typeface="Arial"/>
                <a:cs typeface="Arial"/>
              </a:rPr>
              <a:t>Implicit</a:t>
            </a:r>
            <a:r>
              <a:rPr sz="2200" b="1" spc="-76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p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,</a:t>
            </a:r>
            <a:r>
              <a:rPr sz="2200" b="1" spc="-5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tch,</a:t>
            </a:r>
            <a:r>
              <a:rPr sz="2200" b="1" spc="-5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ex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t,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close</a:t>
            </a:r>
            <a:r>
              <a:rPr sz="2200" b="1" spc="-3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occur. The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re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rd</a:t>
            </a:r>
            <a:r>
              <a:rPr sz="2200" b="1" spc="-5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is</a:t>
            </a:r>
            <a:r>
              <a:rPr sz="2200" b="1" spc="-1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implicit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declared.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12" y="5006917"/>
            <a:ext cx="164846" cy="706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8220" y="2209800"/>
            <a:ext cx="7155180" cy="1834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3"/>
              </a:spcBef>
            </a:pPr>
            <a:endParaRPr sz="950"/>
          </a:p>
          <a:p>
            <a:pPr marL="106679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FOR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i="1" spc="-9" dirty="0">
                <a:latin typeface="Courier New"/>
                <a:cs typeface="Courier New"/>
              </a:rPr>
              <a:t>r</a:t>
            </a:r>
            <a:r>
              <a:rPr sz="1800" b="1" i="1" spc="0" dirty="0">
                <a:latin typeface="Courier New"/>
                <a:cs typeface="Courier New"/>
              </a:rPr>
              <a:t>ec</a:t>
            </a:r>
            <a:r>
              <a:rPr sz="1800" b="1" i="1" spc="-9" dirty="0">
                <a:latin typeface="Courier New"/>
                <a:cs typeface="Courier New"/>
              </a:rPr>
              <a:t>o</a:t>
            </a:r>
            <a:r>
              <a:rPr sz="1800" b="1" i="1" spc="0" dirty="0">
                <a:latin typeface="Courier New"/>
                <a:cs typeface="Courier New"/>
              </a:rPr>
              <a:t>r</a:t>
            </a:r>
            <a:r>
              <a:rPr sz="1800" b="1" i="1" spc="-9" dirty="0">
                <a:latin typeface="Courier New"/>
                <a:cs typeface="Courier New"/>
              </a:rPr>
              <a:t>d_</a:t>
            </a:r>
            <a:r>
              <a:rPr sz="1800" b="1" i="1" spc="0" dirty="0">
                <a:latin typeface="Courier New"/>
                <a:cs typeface="Courier New"/>
              </a:rPr>
              <a:t>na</a:t>
            </a:r>
            <a:r>
              <a:rPr sz="1800" b="1" i="1" spc="-9" dirty="0">
                <a:latin typeface="Courier New"/>
                <a:cs typeface="Courier New"/>
              </a:rPr>
              <a:t>m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i="1" spc="0" dirty="0">
                <a:latin typeface="Courier New"/>
                <a:cs typeface="Courier New"/>
              </a:rPr>
              <a:t>c</a:t>
            </a:r>
            <a:r>
              <a:rPr sz="1800" b="1" i="1" spc="-9" dirty="0">
                <a:latin typeface="Courier New"/>
                <a:cs typeface="Courier New"/>
              </a:rPr>
              <a:t>ur</a:t>
            </a:r>
            <a:r>
              <a:rPr sz="1800" b="1" i="1" spc="0" dirty="0">
                <a:latin typeface="Courier New"/>
                <a:cs typeface="Courier New"/>
              </a:rPr>
              <a:t>so</a:t>
            </a:r>
            <a:r>
              <a:rPr sz="1800" b="1" i="1" spc="-9" dirty="0">
                <a:latin typeface="Courier New"/>
                <a:cs typeface="Courier New"/>
              </a:rPr>
              <a:t>r</a:t>
            </a:r>
            <a:r>
              <a:rPr sz="1800" b="1" i="1" spc="0" dirty="0">
                <a:latin typeface="Courier New"/>
                <a:cs typeface="Courier New"/>
              </a:rPr>
              <a:t>_</a:t>
            </a:r>
            <a:r>
              <a:rPr sz="1800" b="1" i="1" spc="-9" dirty="0">
                <a:latin typeface="Courier New"/>
                <a:cs typeface="Courier New"/>
              </a:rPr>
              <a:t>n</a:t>
            </a:r>
            <a:r>
              <a:rPr sz="1800" b="1" i="1" spc="0" dirty="0">
                <a:latin typeface="Courier New"/>
                <a:cs typeface="Courier New"/>
              </a:rPr>
              <a:t>ame</a:t>
            </a:r>
            <a:r>
              <a:rPr sz="1800" b="1" i="1" spc="-9" dirty="0">
                <a:latin typeface="Courier New"/>
                <a:cs typeface="Courier New"/>
              </a:rPr>
              <a:t> </a:t>
            </a:r>
            <a:r>
              <a:rPr sz="1800" b="1" spc="-9" dirty="0">
                <a:latin typeface="Courier New"/>
                <a:cs typeface="Courier New"/>
              </a:rPr>
              <a:t>LO</a:t>
            </a:r>
            <a:r>
              <a:rPr sz="1800" b="1" spc="0" dirty="0">
                <a:latin typeface="Courier New"/>
                <a:cs typeface="Courier New"/>
              </a:rPr>
              <a:t>OP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ct val="94401"/>
              </a:lnSpc>
              <a:spcBef>
                <a:spcPts val="660"/>
              </a:spcBef>
            </a:pPr>
            <a:r>
              <a:rPr sz="1800" b="1" i="1" spc="-9" dirty="0">
                <a:latin typeface="Courier New"/>
                <a:cs typeface="Courier New"/>
              </a:rPr>
              <a:t>s</a:t>
            </a:r>
            <a:r>
              <a:rPr sz="1800" b="1" i="1" spc="0" dirty="0">
                <a:latin typeface="Courier New"/>
                <a:cs typeface="Courier New"/>
              </a:rPr>
              <a:t>t</a:t>
            </a:r>
            <a:r>
              <a:rPr sz="1800" b="1" i="1" spc="-9" dirty="0">
                <a:latin typeface="Courier New"/>
                <a:cs typeface="Courier New"/>
              </a:rPr>
              <a:t>a</a:t>
            </a:r>
            <a:r>
              <a:rPr sz="1800" b="1" i="1" spc="0" dirty="0">
                <a:latin typeface="Courier New"/>
                <a:cs typeface="Courier New"/>
              </a:rPr>
              <a:t>te</a:t>
            </a:r>
            <a:r>
              <a:rPr sz="1800" b="1" i="1" spc="-9" dirty="0">
                <a:latin typeface="Courier New"/>
                <a:cs typeface="Courier New"/>
              </a:rPr>
              <a:t>m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9" dirty="0">
                <a:latin typeface="Courier New"/>
                <a:cs typeface="Courier New"/>
              </a:rPr>
              <a:t>nt</a:t>
            </a:r>
            <a:r>
              <a:rPr sz="1800" b="1" i="1" spc="0" dirty="0">
                <a:latin typeface="Courier New"/>
                <a:cs typeface="Courier New"/>
              </a:rPr>
              <a:t>1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ct val="94401"/>
              </a:lnSpc>
              <a:spcBef>
                <a:spcPts val="660"/>
              </a:spcBef>
            </a:pPr>
            <a:r>
              <a:rPr sz="1800" b="1" i="1" spc="-9" dirty="0">
                <a:latin typeface="Courier New"/>
                <a:cs typeface="Courier New"/>
              </a:rPr>
              <a:t>s</a:t>
            </a:r>
            <a:r>
              <a:rPr sz="1800" b="1" i="1" spc="0" dirty="0">
                <a:latin typeface="Courier New"/>
                <a:cs typeface="Courier New"/>
              </a:rPr>
              <a:t>t</a:t>
            </a:r>
            <a:r>
              <a:rPr sz="1800" b="1" i="1" spc="-9" dirty="0">
                <a:latin typeface="Courier New"/>
                <a:cs typeface="Courier New"/>
              </a:rPr>
              <a:t>a</a:t>
            </a:r>
            <a:r>
              <a:rPr sz="1800" b="1" i="1" spc="0" dirty="0">
                <a:latin typeface="Courier New"/>
                <a:cs typeface="Courier New"/>
              </a:rPr>
              <a:t>te</a:t>
            </a:r>
            <a:r>
              <a:rPr sz="1800" b="1" i="1" spc="-9" dirty="0">
                <a:latin typeface="Courier New"/>
                <a:cs typeface="Courier New"/>
              </a:rPr>
              <a:t>m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9" dirty="0">
                <a:latin typeface="Courier New"/>
                <a:cs typeface="Courier New"/>
              </a:rPr>
              <a:t>nt</a:t>
            </a:r>
            <a:r>
              <a:rPr sz="1800" b="1" i="1" spc="0" dirty="0">
                <a:latin typeface="Courier New"/>
                <a:cs typeface="Courier New"/>
              </a:rPr>
              <a:t>2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79" marR="5779810" indent="274320">
              <a:lnSpc>
                <a:spcPts val="2039"/>
              </a:lnSpc>
              <a:spcBef>
                <a:spcPts val="660"/>
              </a:spcBef>
            </a:pP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. </a:t>
            </a:r>
            <a:endParaRPr sz="1800">
              <a:latin typeface="Courier New"/>
              <a:cs typeface="Courier New"/>
            </a:endParaRPr>
          </a:p>
          <a:p>
            <a:pPr marL="106679" marR="5779810">
              <a:lnSpc>
                <a:spcPts val="2039"/>
              </a:lnSpc>
              <a:spcBef>
                <a:spcPts val="660"/>
              </a:spcBef>
            </a:pPr>
            <a:r>
              <a:rPr sz="1800" b="1" spc="0" dirty="0">
                <a:latin typeface="Courier New"/>
                <a:cs typeface="Courier New"/>
              </a:rPr>
              <a:t>END</a:t>
            </a:r>
            <a:r>
              <a:rPr sz="1800" b="1" spc="-9" dirty="0">
                <a:latin typeface="Courier New"/>
                <a:cs typeface="Courier New"/>
              </a:rPr>
              <a:t> L</a:t>
            </a:r>
            <a:r>
              <a:rPr sz="1800" b="1" spc="0" dirty="0">
                <a:latin typeface="Courier New"/>
                <a:cs typeface="Courier New"/>
              </a:rPr>
              <a:t>OO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316" y="2209800"/>
            <a:ext cx="7150608" cy="3505200"/>
          </a:xfrm>
          <a:custGeom>
            <a:avLst/>
            <a:gdLst/>
            <a:ahLst/>
            <a:cxnLst/>
            <a:rect l="l" t="t" r="r" b="b"/>
            <a:pathLst>
              <a:path w="7150608" h="3505200">
                <a:moveTo>
                  <a:pt x="7150608" y="0"/>
                </a:moveTo>
                <a:lnTo>
                  <a:pt x="0" y="0"/>
                </a:lnTo>
                <a:lnTo>
                  <a:pt x="0" y="3505200"/>
                </a:lnTo>
                <a:lnTo>
                  <a:pt x="7150608" y="3505199"/>
                </a:lnTo>
                <a:lnTo>
                  <a:pt x="715060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316" y="2209800"/>
            <a:ext cx="7150608" cy="3505200"/>
          </a:xfrm>
          <a:custGeom>
            <a:avLst/>
            <a:gdLst/>
            <a:ahLst/>
            <a:cxnLst/>
            <a:rect l="l" t="t" r="r" b="b"/>
            <a:pathLst>
              <a:path w="7150608" h="3505200">
                <a:moveTo>
                  <a:pt x="7150608" y="3505199"/>
                </a:moveTo>
                <a:lnTo>
                  <a:pt x="7150608" y="0"/>
                </a:lnTo>
                <a:lnTo>
                  <a:pt x="0" y="0"/>
                </a:lnTo>
                <a:lnTo>
                  <a:pt x="0" y="3505200"/>
                </a:lnTo>
                <a:lnTo>
                  <a:pt x="7150608" y="350519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98724" y="566719"/>
            <a:ext cx="124499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Cur</a:t>
            </a:r>
            <a:r>
              <a:rPr sz="2800" b="1" spc="14" dirty="0">
                <a:latin typeface="Arial"/>
                <a:cs typeface="Arial"/>
              </a:rPr>
              <a:t>s</a:t>
            </a:r>
            <a:r>
              <a:rPr sz="2800" b="1" spc="0" dirty="0"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3631" y="566719"/>
            <a:ext cx="1887606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spc="4" baseline="3152" dirty="0">
                <a:latin typeface="Courier New"/>
                <a:cs typeface="Courier New"/>
              </a:rPr>
              <a:t>FO</a:t>
            </a:r>
            <a:r>
              <a:rPr sz="4200" b="1" spc="0" baseline="3152" dirty="0">
                <a:latin typeface="Courier New"/>
                <a:cs typeface="Courier New"/>
              </a:rPr>
              <a:t>R</a:t>
            </a:r>
            <a:r>
              <a:rPr sz="4200" b="1" spc="-900" baseline="3152" dirty="0">
                <a:latin typeface="Courier New"/>
                <a:cs typeface="Courier New"/>
              </a:rPr>
              <a:t> </a:t>
            </a:r>
            <a:r>
              <a:rPr sz="4200" b="1" spc="4" baseline="3105" dirty="0">
                <a:latin typeface="Arial"/>
                <a:cs typeface="Arial"/>
              </a:rPr>
              <a:t>Loops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4316" y="2209800"/>
            <a:ext cx="7150608" cy="3505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79" marR="4409765">
              <a:lnSpc>
                <a:spcPct val="94967"/>
              </a:lnSpc>
              <a:spcBef>
                <a:spcPts val="480"/>
              </a:spcBef>
            </a:pPr>
            <a:r>
              <a:rPr sz="1800" b="1" spc="0" dirty="0">
                <a:latin typeface="Courier New"/>
                <a:cs typeface="Courier New"/>
              </a:rPr>
              <a:t>SET</a:t>
            </a:r>
            <a:r>
              <a:rPr sz="1800" b="1" spc="-9" dirty="0">
                <a:latin typeface="Courier New"/>
                <a:cs typeface="Courier New"/>
              </a:rPr>
              <a:t> S</a:t>
            </a:r>
            <a:r>
              <a:rPr sz="1800" b="1" spc="0" dirty="0">
                <a:latin typeface="Courier New"/>
                <a:cs typeface="Courier New"/>
              </a:rPr>
              <a:t>ER</a:t>
            </a:r>
            <a:r>
              <a:rPr sz="1800" b="1" spc="-9" dirty="0">
                <a:latin typeface="Courier New"/>
                <a:cs typeface="Courier New"/>
              </a:rPr>
              <a:t>V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RO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ON DE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ct val="94401"/>
              </a:lnSpc>
            </a:pP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SOR</a:t>
            </a:r>
            <a:r>
              <a:rPr sz="1800" b="1" spc="-9" dirty="0">
                <a:latin typeface="Courier New"/>
                <a:cs typeface="Courier New"/>
              </a:rPr>
              <a:t> em</a:t>
            </a:r>
            <a:r>
              <a:rPr sz="1800" b="1" spc="0" dirty="0">
                <a:latin typeface="Courier New"/>
                <a:cs typeface="Courier New"/>
              </a:rPr>
              <a:t>p_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sor</a:t>
            </a:r>
            <a:r>
              <a:rPr sz="1800" b="1" spc="-9" dirty="0">
                <a:latin typeface="Courier New"/>
                <a:cs typeface="Courier New"/>
              </a:rPr>
              <a:t> I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516623">
              <a:lnSpc>
                <a:spcPct val="94401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LE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 e</a:t>
            </a:r>
            <a:r>
              <a:rPr sz="1800" b="1" spc="0" dirty="0">
                <a:latin typeface="Courier New"/>
                <a:cs typeface="Courier New"/>
              </a:rPr>
              <a:t>mp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ee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,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_n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me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FR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oy</a:t>
            </a:r>
            <a:r>
              <a:rPr sz="1800" b="1" spc="0" dirty="0">
                <a:latin typeface="Courier New"/>
                <a:cs typeface="Courier New"/>
              </a:rPr>
              <a:t>ees</a:t>
            </a:r>
            <a:endParaRPr sz="1800">
              <a:latin typeface="Courier New"/>
              <a:cs typeface="Courier New"/>
            </a:endParaRPr>
          </a:p>
          <a:p>
            <a:pPr marL="106679" marR="3318616" indent="409943">
              <a:lnSpc>
                <a:spcPct val="94967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W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ERE</a:t>
            </a:r>
            <a:r>
              <a:rPr sz="1800" b="1" spc="-9" dirty="0">
                <a:latin typeface="Courier New"/>
                <a:cs typeface="Courier New"/>
              </a:rPr>
              <a:t> de</a:t>
            </a:r>
            <a:r>
              <a:rPr sz="1800" b="1" spc="0" dirty="0">
                <a:latin typeface="Courier New"/>
                <a:cs typeface="Courier New"/>
              </a:rPr>
              <a:t>pa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9" dirty="0">
                <a:latin typeface="Courier New"/>
                <a:cs typeface="Courier New"/>
              </a:rPr>
              <a:t>3</a:t>
            </a:r>
            <a:r>
              <a:rPr sz="1800" b="1" spc="0" dirty="0">
                <a:latin typeface="Courier New"/>
                <a:cs typeface="Courier New"/>
              </a:rPr>
              <a:t>0; BE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516623">
              <a:lnSpc>
                <a:spcPts val="2030"/>
              </a:lnSpc>
              <a:spcBef>
                <a:spcPts val="101"/>
              </a:spcBef>
            </a:pP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700" b="1" spc="-9" baseline="4904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R </a:t>
            </a:r>
            <a:r>
              <a:rPr sz="2700" b="1" spc="-9" baseline="490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b="1" spc="-9" baseline="4904" dirty="0">
                <a:solidFill>
                  <a:srgbClr val="FF0000"/>
                </a:solidFill>
                <a:latin typeface="Courier New"/>
                <a:cs typeface="Courier New"/>
              </a:rPr>
              <a:t>p_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re</a:t>
            </a:r>
            <a:r>
              <a:rPr sz="2700" b="1" spc="-9" baseline="4904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-9" baseline="4904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d </a:t>
            </a:r>
            <a:r>
              <a:rPr sz="2700" b="1" spc="-9" baseline="4904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-9" baseline="4904" dirty="0">
                <a:solidFill>
                  <a:srgbClr val="FF0000"/>
                </a:solidFill>
                <a:latin typeface="Courier New"/>
                <a:cs typeface="Courier New"/>
              </a:rPr>
              <a:t> e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mp</a:t>
            </a:r>
            <a:r>
              <a:rPr sz="2700" b="1" spc="-9" baseline="4904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700" b="1" spc="-9" baseline="4904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rs</a:t>
            </a:r>
            <a:r>
              <a:rPr sz="2700" b="1" spc="-9" baseline="4904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endParaRPr sz="1800">
              <a:latin typeface="Courier New"/>
              <a:cs typeface="Courier New"/>
            </a:endParaRPr>
          </a:p>
          <a:p>
            <a:pPr marL="653783">
              <a:lnSpc>
                <a:spcPct val="94401"/>
              </a:lnSpc>
            </a:pP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OOP</a:t>
            </a:r>
            <a:endParaRPr sz="1800">
              <a:latin typeface="Courier New"/>
              <a:cs typeface="Courier New"/>
            </a:endParaRPr>
          </a:p>
          <a:p>
            <a:pPr marL="789419">
              <a:lnSpc>
                <a:spcPct val="94401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DB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_O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.P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_L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(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em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re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co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em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oy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ee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endParaRPr sz="1800">
              <a:latin typeface="Courier New"/>
              <a:cs typeface="Courier New"/>
            </a:endParaRPr>
          </a:p>
          <a:p>
            <a:pPr marL="653770" marR="2227369" indent="135648">
              <a:lnSpc>
                <a:spcPct val="94967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||'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||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_r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or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d.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t_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me</a:t>
            </a:r>
            <a:r>
              <a:rPr sz="1800" b="1" spc="0" dirty="0">
                <a:latin typeface="Courier New"/>
                <a:cs typeface="Courier New"/>
              </a:rPr>
              <a:t>); 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ND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OO</a:t>
            </a:r>
            <a:r>
              <a:rPr sz="1800" b="1" spc="0" dirty="0"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  <a:p>
            <a:pPr marL="106654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54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0600" y="2209800"/>
            <a:ext cx="7162800" cy="3645408"/>
          </a:xfrm>
          <a:custGeom>
            <a:avLst/>
            <a:gdLst/>
            <a:ahLst/>
            <a:cxnLst/>
            <a:rect l="l" t="t" r="r" b="b"/>
            <a:pathLst>
              <a:path w="7162800" h="3645408">
                <a:moveTo>
                  <a:pt x="7162800" y="0"/>
                </a:moveTo>
                <a:lnTo>
                  <a:pt x="0" y="0"/>
                </a:lnTo>
                <a:lnTo>
                  <a:pt x="0" y="3645408"/>
                </a:lnTo>
                <a:lnTo>
                  <a:pt x="7162800" y="3645407"/>
                </a:lnTo>
                <a:lnTo>
                  <a:pt x="7162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0600" y="2209800"/>
            <a:ext cx="7162800" cy="3645408"/>
          </a:xfrm>
          <a:custGeom>
            <a:avLst/>
            <a:gdLst/>
            <a:ahLst/>
            <a:cxnLst/>
            <a:rect l="l" t="t" r="r" b="b"/>
            <a:pathLst>
              <a:path w="7162800" h="3645408">
                <a:moveTo>
                  <a:pt x="7162800" y="3645407"/>
                </a:moveTo>
                <a:lnTo>
                  <a:pt x="7162800" y="0"/>
                </a:lnTo>
                <a:lnTo>
                  <a:pt x="0" y="0"/>
                </a:lnTo>
                <a:lnTo>
                  <a:pt x="0" y="3645408"/>
                </a:lnTo>
                <a:lnTo>
                  <a:pt x="7162800" y="3645407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0600" y="2718054"/>
            <a:ext cx="7162800" cy="50292"/>
          </a:xfrm>
          <a:custGeom>
            <a:avLst/>
            <a:gdLst/>
            <a:ahLst/>
            <a:cxnLst/>
            <a:rect l="l" t="t" r="r" b="b"/>
            <a:pathLst>
              <a:path w="7162800" h="50292">
                <a:moveTo>
                  <a:pt x="0" y="0"/>
                </a:moveTo>
                <a:lnTo>
                  <a:pt x="0" y="50292"/>
                </a:lnTo>
                <a:lnTo>
                  <a:pt x="7162800" y="50291"/>
                </a:lnTo>
                <a:lnTo>
                  <a:pt x="716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04488" y="2221991"/>
            <a:ext cx="0" cy="3645408"/>
          </a:xfrm>
          <a:custGeom>
            <a:avLst/>
            <a:gdLst/>
            <a:ahLst/>
            <a:cxnLst/>
            <a:rect l="l" t="t" r="r" b="b"/>
            <a:pathLst>
              <a:path h="3645408">
                <a:moveTo>
                  <a:pt x="0" y="0"/>
                </a:moveTo>
                <a:lnTo>
                  <a:pt x="0" y="364540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32532" y="2220467"/>
            <a:ext cx="0" cy="3637788"/>
          </a:xfrm>
          <a:custGeom>
            <a:avLst/>
            <a:gdLst/>
            <a:ahLst/>
            <a:cxnLst/>
            <a:rect l="l" t="t" r="r" b="b"/>
            <a:pathLst>
              <a:path h="3637788">
                <a:moveTo>
                  <a:pt x="0" y="0"/>
                </a:moveTo>
                <a:lnTo>
                  <a:pt x="0" y="36377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0600" y="3505199"/>
            <a:ext cx="7162800" cy="0"/>
          </a:xfrm>
          <a:custGeom>
            <a:avLst/>
            <a:gdLst/>
            <a:ahLst/>
            <a:cxnLst/>
            <a:rect l="l" t="t" r="r" b="b"/>
            <a:pathLst>
              <a:path w="7162800">
                <a:moveTo>
                  <a:pt x="0" y="0"/>
                </a:moveTo>
                <a:lnTo>
                  <a:pt x="71628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0600" y="4140707"/>
            <a:ext cx="7162800" cy="0"/>
          </a:xfrm>
          <a:custGeom>
            <a:avLst/>
            <a:gdLst/>
            <a:ahLst/>
            <a:cxnLst/>
            <a:rect l="l" t="t" r="r" b="b"/>
            <a:pathLst>
              <a:path w="7162800">
                <a:moveTo>
                  <a:pt x="0" y="0"/>
                </a:moveTo>
                <a:lnTo>
                  <a:pt x="71628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90600" y="5079491"/>
            <a:ext cx="7162800" cy="0"/>
          </a:xfrm>
          <a:custGeom>
            <a:avLst/>
            <a:gdLst/>
            <a:ahLst/>
            <a:cxnLst/>
            <a:rect l="l" t="t" r="r" b="b"/>
            <a:pathLst>
              <a:path w="7162800">
                <a:moveTo>
                  <a:pt x="0" y="0"/>
                </a:moveTo>
                <a:lnTo>
                  <a:pt x="71628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78456" y="592627"/>
            <a:ext cx="438834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Explici</a:t>
            </a:r>
            <a:r>
              <a:rPr sz="2800" b="1" spc="0" dirty="0">
                <a:latin typeface="Arial"/>
                <a:cs typeface="Arial"/>
              </a:rPr>
              <a:t>t</a:t>
            </a:r>
            <a:r>
              <a:rPr sz="2800" b="1" spc="-99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Curso</a:t>
            </a:r>
            <a:r>
              <a:rPr sz="2800" b="1" spc="0" dirty="0">
                <a:latin typeface="Arial"/>
                <a:cs typeface="Arial"/>
              </a:rPr>
              <a:t>r</a:t>
            </a:r>
            <a:r>
              <a:rPr sz="2800" b="1" spc="-91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Attributes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3600" y="1861381"/>
            <a:ext cx="95358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tain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27729" y="1861381"/>
            <a:ext cx="89152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tatus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29805" y="1861381"/>
            <a:ext cx="160549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formation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45845" y="1861381"/>
            <a:ext cx="83075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b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87402" y="1861381"/>
            <a:ext cx="22229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22117" y="1861381"/>
            <a:ext cx="101443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cursor.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0600" y="2209800"/>
            <a:ext cx="1741932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3"/>
              </a:spcBef>
            </a:pPr>
            <a:endParaRPr sz="1000"/>
          </a:p>
          <a:p>
            <a:pPr marL="91427">
              <a:lnSpc>
                <a:spcPct val="95825"/>
              </a:lnSpc>
            </a:pPr>
            <a:r>
              <a:rPr sz="1800" b="1" spc="-29" dirty="0">
                <a:latin typeface="Arial"/>
                <a:cs typeface="Arial"/>
              </a:rPr>
              <a:t>A</a:t>
            </a:r>
            <a:r>
              <a:rPr sz="1800" b="1" spc="14" dirty="0">
                <a:latin typeface="Arial"/>
                <a:cs typeface="Arial"/>
              </a:rPr>
              <a:t>tt</a:t>
            </a:r>
            <a:r>
              <a:rPr sz="1800" b="1" spc="-4" dirty="0">
                <a:latin typeface="Arial"/>
                <a:cs typeface="Arial"/>
              </a:rPr>
              <a:t>ri</a:t>
            </a:r>
            <a:r>
              <a:rPr sz="1800" b="1" spc="4" dirty="0">
                <a:latin typeface="Arial"/>
                <a:cs typeface="Arial"/>
              </a:rPr>
              <a:t>bu</a:t>
            </a:r>
            <a:r>
              <a:rPr sz="1800" b="1" spc="0" dirty="0"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32532" y="2209800"/>
            <a:ext cx="1171956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3"/>
              </a:spcBef>
            </a:pPr>
            <a:endParaRPr sz="1000"/>
          </a:p>
          <a:p>
            <a:pPr marL="140896">
              <a:lnSpc>
                <a:spcPct val="95825"/>
              </a:lnSpc>
            </a:pPr>
            <a:r>
              <a:rPr sz="1800" b="1" spc="4" dirty="0">
                <a:latin typeface="Arial"/>
                <a:cs typeface="Arial"/>
              </a:rPr>
              <a:t>T</a:t>
            </a:r>
            <a:r>
              <a:rPr sz="1800" b="1" spc="-14" dirty="0">
                <a:latin typeface="Arial"/>
                <a:cs typeface="Arial"/>
              </a:rPr>
              <a:t>y</a:t>
            </a:r>
            <a:r>
              <a:rPr sz="1800" b="1" spc="4" dirty="0">
                <a:latin typeface="Arial"/>
                <a:cs typeface="Arial"/>
              </a:rPr>
              <a:t>p</a:t>
            </a:r>
            <a:r>
              <a:rPr sz="1800" b="1" spc="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4488" y="2209800"/>
            <a:ext cx="4248911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3"/>
              </a:spcBef>
            </a:pPr>
            <a:endParaRPr sz="1000"/>
          </a:p>
          <a:p>
            <a:pPr marL="138206">
              <a:lnSpc>
                <a:spcPct val="95825"/>
              </a:lnSpc>
            </a:pPr>
            <a:r>
              <a:rPr sz="1800" b="1" spc="-4" dirty="0">
                <a:latin typeface="Arial"/>
                <a:cs typeface="Arial"/>
              </a:rPr>
              <a:t>Descri</a:t>
            </a:r>
            <a:r>
              <a:rPr sz="1800" b="1" spc="4" dirty="0">
                <a:latin typeface="Arial"/>
                <a:cs typeface="Arial"/>
              </a:rPr>
              <a:t>p</a:t>
            </a:r>
            <a:r>
              <a:rPr sz="1800" b="1" spc="-4" dirty="0">
                <a:latin typeface="Arial"/>
                <a:cs typeface="Arial"/>
              </a:rPr>
              <a:t>ti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2743200"/>
            <a:ext cx="1741932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5"/>
              </a:spcBef>
            </a:pPr>
            <a:endParaRPr sz="800"/>
          </a:p>
          <a:p>
            <a:pPr marL="91427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%I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EN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2532" y="2743200"/>
            <a:ext cx="1171956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3"/>
              </a:spcBef>
            </a:pPr>
            <a:endParaRPr sz="750"/>
          </a:p>
          <a:p>
            <a:pPr marL="115823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Bool</a:t>
            </a:r>
            <a:r>
              <a:rPr sz="1800" b="1" spc="-4" dirty="0">
                <a:latin typeface="Arial"/>
                <a:cs typeface="Arial"/>
              </a:rPr>
              <a:t>ea</a:t>
            </a:r>
            <a:r>
              <a:rPr sz="1800" b="1" spc="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4488" y="2743200"/>
            <a:ext cx="4248911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"/>
              </a:spcBef>
            </a:pPr>
            <a:endParaRPr sz="650"/>
          </a:p>
          <a:p>
            <a:pPr marL="111264" marR="502476">
              <a:lnSpc>
                <a:spcPct val="98508"/>
              </a:lnSpc>
            </a:pPr>
            <a:r>
              <a:rPr sz="1800" b="1" spc="9" dirty="0">
                <a:latin typeface="Arial"/>
                <a:cs typeface="Arial"/>
              </a:rPr>
              <a:t>E</a:t>
            </a:r>
            <a:r>
              <a:rPr sz="1800" b="1" spc="-29" dirty="0">
                <a:latin typeface="Arial"/>
                <a:cs typeface="Arial"/>
              </a:rPr>
              <a:t>v</a:t>
            </a:r>
            <a:r>
              <a:rPr sz="1800" b="1" spc="0" dirty="0">
                <a:latin typeface="Arial"/>
                <a:cs typeface="Arial"/>
              </a:rPr>
              <a:t>al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14" dirty="0">
                <a:latin typeface="Arial"/>
                <a:cs typeface="Arial"/>
              </a:rPr>
              <a:t>t</a:t>
            </a:r>
            <a:r>
              <a:rPr sz="1800" b="1" spc="0" dirty="0">
                <a:latin typeface="Arial"/>
                <a:cs typeface="Arial"/>
              </a:rPr>
              <a:t>es to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TRUE</a:t>
            </a:r>
            <a:r>
              <a:rPr sz="1800" b="1" spc="-58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Arial"/>
                <a:cs typeface="Arial"/>
              </a:rPr>
              <a:t>if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9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h</a:t>
            </a:r>
            <a:r>
              <a:rPr sz="1800" b="1" spc="0" dirty="0">
                <a:latin typeface="Arial"/>
                <a:cs typeface="Arial"/>
              </a:rPr>
              <a:t>e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cursor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is </a:t>
            </a:r>
            <a:r>
              <a:rPr sz="1800" b="1" spc="4" dirty="0">
                <a:latin typeface="Arial"/>
                <a:cs typeface="Arial"/>
              </a:rPr>
              <a:t>op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600" y="3505200"/>
            <a:ext cx="1741932" cy="635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27">
              <a:lnSpc>
                <a:spcPct val="94401"/>
              </a:lnSpc>
              <a:spcBef>
                <a:spcPts val="445"/>
              </a:spcBef>
            </a:pPr>
            <a:r>
              <a:rPr sz="1800" b="1" spc="0" dirty="0">
                <a:latin typeface="Courier New"/>
                <a:cs typeface="Courier New"/>
              </a:rPr>
              <a:t>%N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F</a:t>
            </a:r>
            <a:r>
              <a:rPr sz="1800" b="1" spc="0" dirty="0">
                <a:latin typeface="Courier New"/>
                <a:cs typeface="Courier New"/>
              </a:rPr>
              <a:t>OU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2532" y="3505200"/>
            <a:ext cx="1171956" cy="635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823">
              <a:lnSpc>
                <a:spcPct val="95825"/>
              </a:lnSpc>
              <a:spcBef>
                <a:spcPts val="420"/>
              </a:spcBef>
            </a:pPr>
            <a:r>
              <a:rPr sz="1800" b="1" spc="0" dirty="0">
                <a:latin typeface="Arial"/>
                <a:cs typeface="Arial"/>
              </a:rPr>
              <a:t>Bool</a:t>
            </a:r>
            <a:r>
              <a:rPr sz="1800" b="1" spc="-4" dirty="0">
                <a:latin typeface="Arial"/>
                <a:cs typeface="Arial"/>
              </a:rPr>
              <a:t>ea</a:t>
            </a:r>
            <a:r>
              <a:rPr sz="1800" b="1" spc="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4488" y="3505200"/>
            <a:ext cx="4248911" cy="635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015" marR="156312">
              <a:lnSpc>
                <a:spcPct val="99083"/>
              </a:lnSpc>
              <a:spcBef>
                <a:spcPts val="290"/>
              </a:spcBef>
            </a:pPr>
            <a:r>
              <a:rPr sz="1800" b="1" spc="9" dirty="0">
                <a:latin typeface="Arial"/>
                <a:cs typeface="Arial"/>
              </a:rPr>
              <a:t>E</a:t>
            </a:r>
            <a:r>
              <a:rPr sz="1800" b="1" spc="-29" dirty="0">
                <a:latin typeface="Arial"/>
                <a:cs typeface="Arial"/>
              </a:rPr>
              <a:t>v</a:t>
            </a:r>
            <a:r>
              <a:rPr sz="1800" b="1" spc="0" dirty="0">
                <a:latin typeface="Arial"/>
                <a:cs typeface="Arial"/>
              </a:rPr>
              <a:t>al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14" dirty="0">
                <a:latin typeface="Arial"/>
                <a:cs typeface="Arial"/>
              </a:rPr>
              <a:t>t</a:t>
            </a:r>
            <a:r>
              <a:rPr sz="1800" b="1" spc="0" dirty="0">
                <a:latin typeface="Arial"/>
                <a:cs typeface="Arial"/>
              </a:rPr>
              <a:t>es to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TRUE</a:t>
            </a:r>
            <a:r>
              <a:rPr sz="1800" b="1" spc="-589" dirty="0">
                <a:latin typeface="Courier New"/>
                <a:cs typeface="Courier New"/>
              </a:rPr>
              <a:t> </a:t>
            </a:r>
            <a:r>
              <a:rPr sz="1800" b="1" spc="-4" dirty="0">
                <a:latin typeface="Arial"/>
                <a:cs typeface="Arial"/>
              </a:rPr>
              <a:t>i</a:t>
            </a:r>
            <a:r>
              <a:rPr sz="1800" b="1" spc="0" dirty="0">
                <a:latin typeface="Arial"/>
                <a:cs typeface="Arial"/>
              </a:rPr>
              <a:t>f </a:t>
            </a:r>
            <a:r>
              <a:rPr sz="1800" b="1" spc="-4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h</a:t>
            </a:r>
            <a:r>
              <a:rPr sz="1800" b="1" spc="0" dirty="0">
                <a:latin typeface="Arial"/>
                <a:cs typeface="Arial"/>
              </a:rPr>
              <a:t>e </a:t>
            </a:r>
            <a:r>
              <a:rPr sz="1800" b="1" spc="-4" dirty="0">
                <a:latin typeface="Arial"/>
                <a:cs typeface="Arial"/>
              </a:rPr>
              <a:t>m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-4" dirty="0">
                <a:latin typeface="Arial"/>
                <a:cs typeface="Arial"/>
              </a:rPr>
              <a:t>s</a:t>
            </a:r>
            <a:r>
              <a:rPr sz="1800" b="1" spc="0" dirty="0">
                <a:latin typeface="Arial"/>
                <a:cs typeface="Arial"/>
              </a:rPr>
              <a:t>t </a:t>
            </a:r>
            <a:r>
              <a:rPr sz="1800" b="1" spc="-4" dirty="0">
                <a:latin typeface="Arial"/>
                <a:cs typeface="Arial"/>
              </a:rPr>
              <a:t>rece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0" dirty="0">
                <a:latin typeface="Arial"/>
                <a:cs typeface="Arial"/>
              </a:rPr>
              <a:t>t fetch does not return a r</a:t>
            </a:r>
            <a:r>
              <a:rPr sz="1800" b="1" spc="-19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w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140707"/>
            <a:ext cx="1741932" cy="938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1"/>
              </a:spcBef>
            </a:pPr>
            <a:endParaRPr sz="800"/>
          </a:p>
          <a:p>
            <a:pPr marL="91427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%F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2532" y="4140707"/>
            <a:ext cx="1171956" cy="938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9"/>
              </a:spcBef>
            </a:pPr>
            <a:endParaRPr sz="800"/>
          </a:p>
          <a:p>
            <a:pPr marL="115823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Bool</a:t>
            </a:r>
            <a:r>
              <a:rPr sz="1800" b="1" spc="-4" dirty="0">
                <a:latin typeface="Arial"/>
                <a:cs typeface="Arial"/>
              </a:rPr>
              <a:t>ea</a:t>
            </a:r>
            <a:r>
              <a:rPr sz="1800" b="1" spc="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4488" y="4140707"/>
            <a:ext cx="4248911" cy="938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7"/>
              </a:spcBef>
            </a:pPr>
            <a:endParaRPr sz="650"/>
          </a:p>
          <a:p>
            <a:pPr marL="128015" marR="156312">
              <a:lnSpc>
                <a:spcPct val="99083"/>
              </a:lnSpc>
            </a:pPr>
            <a:r>
              <a:rPr sz="1800" b="1" spc="9" dirty="0">
                <a:latin typeface="Arial"/>
                <a:cs typeface="Arial"/>
              </a:rPr>
              <a:t>E</a:t>
            </a:r>
            <a:r>
              <a:rPr sz="1800" b="1" spc="-29" dirty="0">
                <a:latin typeface="Arial"/>
                <a:cs typeface="Arial"/>
              </a:rPr>
              <a:t>v</a:t>
            </a:r>
            <a:r>
              <a:rPr sz="1800" b="1" spc="0" dirty="0">
                <a:latin typeface="Arial"/>
                <a:cs typeface="Arial"/>
              </a:rPr>
              <a:t>al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14" dirty="0">
                <a:latin typeface="Arial"/>
                <a:cs typeface="Arial"/>
              </a:rPr>
              <a:t>t</a:t>
            </a:r>
            <a:r>
              <a:rPr sz="1800" b="1" spc="0" dirty="0">
                <a:latin typeface="Arial"/>
                <a:cs typeface="Arial"/>
              </a:rPr>
              <a:t>es to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TRUE</a:t>
            </a:r>
            <a:r>
              <a:rPr sz="1800" b="1" spc="-589" dirty="0">
                <a:latin typeface="Courier New"/>
                <a:cs typeface="Courier New"/>
              </a:rPr>
              <a:t> </a:t>
            </a:r>
            <a:r>
              <a:rPr sz="1800" b="1" spc="-4" dirty="0">
                <a:latin typeface="Arial"/>
                <a:cs typeface="Arial"/>
              </a:rPr>
              <a:t>i</a:t>
            </a:r>
            <a:r>
              <a:rPr sz="1800" b="1" spc="0" dirty="0">
                <a:latin typeface="Arial"/>
                <a:cs typeface="Arial"/>
              </a:rPr>
              <a:t>f </a:t>
            </a:r>
            <a:r>
              <a:rPr sz="1800" b="1" spc="-4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h</a:t>
            </a:r>
            <a:r>
              <a:rPr sz="1800" b="1" spc="0" dirty="0">
                <a:latin typeface="Arial"/>
                <a:cs typeface="Arial"/>
              </a:rPr>
              <a:t>e </a:t>
            </a:r>
            <a:r>
              <a:rPr sz="1800" b="1" spc="-4" dirty="0">
                <a:latin typeface="Arial"/>
                <a:cs typeface="Arial"/>
              </a:rPr>
              <a:t>m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-4" dirty="0">
                <a:latin typeface="Arial"/>
                <a:cs typeface="Arial"/>
              </a:rPr>
              <a:t>s</a:t>
            </a:r>
            <a:r>
              <a:rPr sz="1800" b="1" spc="0" dirty="0">
                <a:latin typeface="Arial"/>
                <a:cs typeface="Arial"/>
              </a:rPr>
              <a:t>t </a:t>
            </a:r>
            <a:r>
              <a:rPr sz="1800" b="1" spc="-4" dirty="0">
                <a:latin typeface="Arial"/>
                <a:cs typeface="Arial"/>
              </a:rPr>
              <a:t>rece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0" dirty="0">
                <a:latin typeface="Arial"/>
                <a:cs typeface="Arial"/>
              </a:rPr>
              <a:t>t fetch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returns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a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r</a:t>
            </a:r>
            <a:r>
              <a:rPr sz="1800" b="1" spc="-19" dirty="0">
                <a:latin typeface="Arial"/>
                <a:cs typeface="Arial"/>
              </a:rPr>
              <a:t>o</a:t>
            </a:r>
            <a:r>
              <a:rPr sz="1800" b="1" spc="39" dirty="0">
                <a:latin typeface="Arial"/>
                <a:cs typeface="Arial"/>
              </a:rPr>
              <a:t>w</a:t>
            </a:r>
            <a:r>
              <a:rPr sz="1800" b="1" spc="0" dirty="0">
                <a:latin typeface="Arial"/>
                <a:cs typeface="Arial"/>
              </a:rPr>
              <a:t>;</a:t>
            </a:r>
            <a:r>
              <a:rPr sz="1800" b="1" spc="-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compl</a:t>
            </a:r>
            <a:r>
              <a:rPr sz="1800" b="1" spc="-1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ment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128015">
              <a:lnSpc>
                <a:spcPct val="94401"/>
              </a:lnSpc>
              <a:spcBef>
                <a:spcPts val="40"/>
              </a:spcBef>
            </a:pPr>
            <a:r>
              <a:rPr sz="1800" b="1" spc="0" dirty="0">
                <a:latin typeface="Courier New"/>
                <a:cs typeface="Courier New"/>
              </a:rPr>
              <a:t>%N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F</a:t>
            </a:r>
            <a:r>
              <a:rPr sz="1800" b="1" spc="0" dirty="0">
                <a:latin typeface="Courier New"/>
                <a:cs typeface="Courier New"/>
              </a:rPr>
              <a:t>OU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5079491"/>
            <a:ext cx="1741932" cy="775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9"/>
              </a:spcBef>
            </a:pPr>
            <a:endParaRPr sz="600"/>
          </a:p>
          <a:p>
            <a:pPr marL="91427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%R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W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OU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2532" y="5079491"/>
            <a:ext cx="1171956" cy="775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7"/>
              </a:spcBef>
            </a:pPr>
            <a:endParaRPr sz="600"/>
          </a:p>
          <a:p>
            <a:pPr marL="115823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04488" y="5079491"/>
            <a:ext cx="4248911" cy="775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7"/>
              </a:spcBef>
            </a:pPr>
            <a:endParaRPr sz="600"/>
          </a:p>
          <a:p>
            <a:pPr marL="128015" marR="600047" indent="0">
              <a:lnSpc>
                <a:spcPct val="100520"/>
              </a:lnSpc>
            </a:pPr>
            <a:r>
              <a:rPr sz="1800" b="1" spc="9" dirty="0">
                <a:latin typeface="Arial"/>
                <a:cs typeface="Arial"/>
              </a:rPr>
              <a:t>E</a:t>
            </a:r>
            <a:r>
              <a:rPr sz="1800" b="1" spc="-29" dirty="0">
                <a:latin typeface="Arial"/>
                <a:cs typeface="Arial"/>
              </a:rPr>
              <a:t>v</a:t>
            </a:r>
            <a:r>
              <a:rPr sz="1800" b="1" spc="0" dirty="0">
                <a:latin typeface="Arial"/>
                <a:cs typeface="Arial"/>
              </a:rPr>
              <a:t>al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14" dirty="0">
                <a:latin typeface="Arial"/>
                <a:cs typeface="Arial"/>
              </a:rPr>
              <a:t>t</a:t>
            </a:r>
            <a:r>
              <a:rPr sz="1800" b="1" spc="0" dirty="0">
                <a:latin typeface="Arial"/>
                <a:cs typeface="Arial"/>
              </a:rPr>
              <a:t>es to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h</a:t>
            </a:r>
            <a:r>
              <a:rPr sz="1800" b="1" spc="0" dirty="0">
                <a:latin typeface="Arial"/>
                <a:cs typeface="Arial"/>
              </a:rPr>
              <a:t>e t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tal n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0" dirty="0">
                <a:latin typeface="Arial"/>
                <a:cs typeface="Arial"/>
              </a:rPr>
              <a:t>mber 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f r</a:t>
            </a:r>
            <a:r>
              <a:rPr sz="1800" b="1" spc="-19" dirty="0">
                <a:latin typeface="Arial"/>
                <a:cs typeface="Arial"/>
              </a:rPr>
              <a:t>o</a:t>
            </a:r>
            <a:r>
              <a:rPr sz="1800" b="1" spc="39" dirty="0">
                <a:latin typeface="Arial"/>
                <a:cs typeface="Arial"/>
              </a:rPr>
              <a:t>w</a:t>
            </a:r>
            <a:r>
              <a:rPr sz="1800" b="1" spc="0" dirty="0">
                <a:latin typeface="Arial"/>
                <a:cs typeface="Arial"/>
              </a:rPr>
              <a:t>s returned so far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2792" y="3692651"/>
            <a:ext cx="7150608" cy="1565148"/>
          </a:xfrm>
          <a:custGeom>
            <a:avLst/>
            <a:gdLst/>
            <a:ahLst/>
            <a:cxnLst/>
            <a:rect l="l" t="t" r="r" b="b"/>
            <a:pathLst>
              <a:path w="7150608" h="1565148">
                <a:moveTo>
                  <a:pt x="7150608" y="0"/>
                </a:moveTo>
                <a:lnTo>
                  <a:pt x="0" y="0"/>
                </a:lnTo>
                <a:lnTo>
                  <a:pt x="0" y="1565148"/>
                </a:lnTo>
                <a:lnTo>
                  <a:pt x="7150608" y="1565148"/>
                </a:lnTo>
                <a:lnTo>
                  <a:pt x="715060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2792" y="3692651"/>
            <a:ext cx="7150608" cy="1565148"/>
          </a:xfrm>
          <a:custGeom>
            <a:avLst/>
            <a:gdLst/>
            <a:ahLst/>
            <a:cxnLst/>
            <a:rect l="l" t="t" r="r" b="b"/>
            <a:pathLst>
              <a:path w="7150608" h="1565148">
                <a:moveTo>
                  <a:pt x="7150608" y="1565148"/>
                </a:moveTo>
                <a:lnTo>
                  <a:pt x="7150608" y="0"/>
                </a:lnTo>
                <a:lnTo>
                  <a:pt x="0" y="0"/>
                </a:lnTo>
                <a:lnTo>
                  <a:pt x="0" y="1565148"/>
                </a:lnTo>
                <a:lnTo>
                  <a:pt x="7150608" y="1565148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32964" y="566719"/>
            <a:ext cx="3883048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spc="4" baseline="3105" dirty="0">
                <a:latin typeface="Arial"/>
                <a:cs typeface="Arial"/>
              </a:rPr>
              <a:t>Th</a:t>
            </a:r>
            <a:r>
              <a:rPr sz="4200" b="1" spc="0" baseline="3105" dirty="0">
                <a:latin typeface="Arial"/>
                <a:cs typeface="Arial"/>
              </a:rPr>
              <a:t>e</a:t>
            </a:r>
            <a:r>
              <a:rPr sz="4200" b="1" spc="-49" baseline="3105" dirty="0">
                <a:latin typeface="Arial"/>
                <a:cs typeface="Arial"/>
              </a:rPr>
              <a:t> </a:t>
            </a:r>
            <a:r>
              <a:rPr sz="4200" b="1" spc="0" baseline="3152" dirty="0">
                <a:latin typeface="Courier New"/>
                <a:cs typeface="Courier New"/>
              </a:rPr>
              <a:t>%ISOPEN</a:t>
            </a:r>
            <a:r>
              <a:rPr sz="4200" b="1" spc="-900" baseline="3152" dirty="0">
                <a:latin typeface="Courier New"/>
                <a:cs typeface="Courier New"/>
              </a:rPr>
              <a:t> </a:t>
            </a:r>
            <a:r>
              <a:rPr sz="4200" b="1" spc="0" baseline="3105" dirty="0">
                <a:latin typeface="Arial"/>
                <a:cs typeface="Arial"/>
              </a:rPr>
              <a:t>Attribute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7900" y="1861381"/>
            <a:ext cx="164846" cy="685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2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087" y="1861381"/>
            <a:ext cx="5575573" cy="697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Fet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h</a:t>
            </a:r>
            <a:r>
              <a:rPr sz="2200" b="1" spc="-5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ro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5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on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hen</a:t>
            </a:r>
            <a:r>
              <a:rPr sz="2200" b="1" spc="-5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cur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r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op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n.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ts val="2680"/>
              </a:lnSpc>
              <a:spcBef>
                <a:spcPts val="486"/>
              </a:spcBef>
            </a:pPr>
            <a:r>
              <a:rPr sz="3300" b="1" spc="0" baseline="2635" dirty="0">
                <a:latin typeface="Arial"/>
                <a:cs typeface="Arial"/>
              </a:rPr>
              <a:t>Use</a:t>
            </a:r>
            <a:r>
              <a:rPr sz="3300" b="1" spc="-40" baseline="2635" dirty="0">
                <a:latin typeface="Arial"/>
                <a:cs typeface="Arial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t</a:t>
            </a:r>
            <a:r>
              <a:rPr sz="3300" b="1" spc="14" baseline="2635" dirty="0">
                <a:latin typeface="Arial"/>
                <a:cs typeface="Arial"/>
              </a:rPr>
              <a:t>h</a:t>
            </a:r>
            <a:r>
              <a:rPr sz="3300" b="1" spc="0" baseline="2635" dirty="0">
                <a:latin typeface="Arial"/>
                <a:cs typeface="Arial"/>
              </a:rPr>
              <a:t>e</a:t>
            </a:r>
            <a:r>
              <a:rPr sz="3300" b="1" spc="-32" baseline="2635" dirty="0">
                <a:latin typeface="Arial"/>
                <a:cs typeface="Arial"/>
              </a:rPr>
              <a:t> </a:t>
            </a:r>
            <a:r>
              <a:rPr sz="3300" b="1" spc="0" baseline="2675" dirty="0">
                <a:latin typeface="Courier New"/>
                <a:cs typeface="Courier New"/>
              </a:rPr>
              <a:t>%</a:t>
            </a:r>
            <a:r>
              <a:rPr sz="3300" b="1" spc="14" baseline="2675" dirty="0">
                <a:latin typeface="Courier New"/>
                <a:cs typeface="Courier New"/>
              </a:rPr>
              <a:t>I</a:t>
            </a:r>
            <a:r>
              <a:rPr sz="3300" b="1" spc="0" baseline="2675" dirty="0">
                <a:latin typeface="Courier New"/>
                <a:cs typeface="Courier New"/>
              </a:rPr>
              <a:t>SO</a:t>
            </a:r>
            <a:r>
              <a:rPr sz="3300" b="1" spc="14" baseline="2675" dirty="0">
                <a:latin typeface="Courier New"/>
                <a:cs typeface="Courier New"/>
              </a:rPr>
              <a:t>P</a:t>
            </a:r>
            <a:r>
              <a:rPr sz="3300" b="1" spc="0" baseline="2675" dirty="0">
                <a:latin typeface="Courier New"/>
                <a:cs typeface="Courier New"/>
              </a:rPr>
              <a:t>EN</a:t>
            </a:r>
            <a:r>
              <a:rPr sz="3300" b="1" spc="-704" baseline="2675" dirty="0">
                <a:latin typeface="Courier New"/>
                <a:cs typeface="Courier New"/>
              </a:rPr>
              <a:t> </a:t>
            </a:r>
            <a:r>
              <a:rPr sz="3300" b="1" spc="14" baseline="2635" dirty="0">
                <a:latin typeface="Arial"/>
                <a:cs typeface="Arial"/>
              </a:rPr>
              <a:t>c</a:t>
            </a:r>
            <a:r>
              <a:rPr sz="3300" b="1" spc="4" baseline="2635" dirty="0">
                <a:latin typeface="Arial"/>
                <a:cs typeface="Arial"/>
              </a:rPr>
              <a:t>u</a:t>
            </a:r>
            <a:r>
              <a:rPr sz="3300" b="1" spc="0" baseline="2635" dirty="0">
                <a:latin typeface="Arial"/>
                <a:cs typeface="Arial"/>
              </a:rPr>
              <a:t>r</a:t>
            </a:r>
            <a:r>
              <a:rPr sz="3300" b="1" spc="14" baseline="2635" dirty="0">
                <a:latin typeface="Arial"/>
                <a:cs typeface="Arial"/>
              </a:rPr>
              <a:t>s</a:t>
            </a:r>
            <a:r>
              <a:rPr sz="3300" b="1" spc="0" baseline="2635" dirty="0">
                <a:latin typeface="Arial"/>
                <a:cs typeface="Arial"/>
              </a:rPr>
              <a:t>or</a:t>
            </a:r>
            <a:r>
              <a:rPr sz="3300" b="1" spc="-68" baseline="2635" dirty="0">
                <a:latin typeface="Arial"/>
                <a:cs typeface="Arial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attr</a:t>
            </a:r>
            <a:r>
              <a:rPr sz="3300" b="1" spc="14" baseline="2635" dirty="0">
                <a:latin typeface="Arial"/>
                <a:cs typeface="Arial"/>
              </a:rPr>
              <a:t>i</a:t>
            </a:r>
            <a:r>
              <a:rPr sz="3300" b="1" spc="4" baseline="2635" dirty="0">
                <a:latin typeface="Arial"/>
                <a:cs typeface="Arial"/>
              </a:rPr>
              <a:t>b</a:t>
            </a:r>
            <a:r>
              <a:rPr sz="3300" b="1" spc="14" baseline="2635" dirty="0">
                <a:latin typeface="Arial"/>
                <a:cs typeface="Arial"/>
              </a:rPr>
              <a:t>u</a:t>
            </a:r>
            <a:r>
              <a:rPr sz="3300" b="1" spc="0" baseline="2635" dirty="0">
                <a:latin typeface="Arial"/>
                <a:cs typeface="Arial"/>
              </a:rPr>
              <a:t>te</a:t>
            </a:r>
            <a:r>
              <a:rPr sz="3300" b="1" spc="-72" baseline="2635" dirty="0">
                <a:latin typeface="Arial"/>
                <a:cs typeface="Arial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before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3587" y="2597461"/>
            <a:ext cx="2115020" cy="1040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42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performi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  <a:p>
            <a:pPr marL="584200" marR="41833">
              <a:lnSpc>
                <a:spcPct val="95825"/>
              </a:lnSpc>
            </a:pPr>
            <a:r>
              <a:rPr sz="2200" b="1" spc="4" dirty="0">
                <a:latin typeface="Arial"/>
                <a:cs typeface="Arial"/>
              </a:rPr>
              <a:t>op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4" dirty="0">
                <a:latin typeface="Arial"/>
                <a:cs typeface="Arial"/>
              </a:rPr>
              <a:t>n.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626"/>
              </a:spcBef>
            </a:pPr>
            <a:r>
              <a:rPr sz="2200" b="1" spc="0" dirty="0"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0969" y="2597461"/>
            <a:ext cx="22229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4123" y="2597461"/>
            <a:ext cx="73629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fet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h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1275" y="2597461"/>
            <a:ext cx="33112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2945" y="2597461"/>
            <a:ext cx="56433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test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7826" y="2597461"/>
            <a:ext cx="114088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hether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9259" y="2597461"/>
            <a:ext cx="48649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6300" y="2597461"/>
            <a:ext cx="93857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rsor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6932" y="2597461"/>
            <a:ext cx="30044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2792" y="3692652"/>
            <a:ext cx="7150608" cy="15651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7"/>
              </a:spcBef>
            </a:pPr>
            <a:endParaRPr sz="600"/>
          </a:p>
          <a:p>
            <a:pPr marL="566915" marR="3045823" indent="-460235">
              <a:lnSpc>
                <a:spcPts val="2039"/>
              </a:lnSpc>
            </a:pPr>
            <a:r>
              <a:rPr sz="1800" b="1" spc="0" dirty="0">
                <a:latin typeface="Courier New"/>
                <a:cs typeface="Courier New"/>
              </a:rPr>
              <a:t>IF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T 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p_</a:t>
            </a:r>
            <a:r>
              <a:rPr sz="1800" b="1" spc="0" dirty="0">
                <a:latin typeface="Courier New"/>
                <a:cs typeface="Courier New"/>
              </a:rPr>
              <a:t>cu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r%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OP</a:t>
            </a: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EN </a:t>
            </a:r>
            <a:endParaRPr sz="1800">
              <a:latin typeface="Courier New"/>
              <a:cs typeface="Courier New"/>
            </a:endParaRPr>
          </a:p>
          <a:p>
            <a:pPr marL="566915" marR="3045823">
              <a:lnSpc>
                <a:spcPts val="2039"/>
              </a:lnSpc>
              <a:spcBef>
                <a:spcPts val="240"/>
              </a:spcBef>
            </a:pPr>
            <a:r>
              <a:rPr sz="1800" b="1" spc="0" dirty="0">
                <a:latin typeface="Courier New"/>
                <a:cs typeface="Courier New"/>
              </a:rPr>
              <a:t>OP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cu</a:t>
            </a:r>
            <a:r>
              <a:rPr sz="1800" b="1" spc="0" dirty="0">
                <a:latin typeface="Courier New"/>
                <a:cs typeface="Courier New"/>
              </a:rPr>
              <a:t>rs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r;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ts val="2025"/>
              </a:lnSpc>
              <a:spcBef>
                <a:spcPts val="341"/>
              </a:spcBef>
            </a:pPr>
            <a:r>
              <a:rPr sz="2700" b="1" spc="0" baseline="4904" dirty="0">
                <a:latin typeface="Courier New"/>
                <a:cs typeface="Courier New"/>
              </a:rPr>
              <a:t>END</a:t>
            </a:r>
            <a:r>
              <a:rPr sz="2700" b="1" spc="-9" baseline="4904" dirty="0">
                <a:latin typeface="Courier New"/>
                <a:cs typeface="Courier New"/>
              </a:rPr>
              <a:t> I</a:t>
            </a:r>
            <a:r>
              <a:rPr sz="2700" b="1" spc="0" baseline="4904" dirty="0">
                <a:latin typeface="Courier New"/>
                <a:cs typeface="Courier New"/>
              </a:rPr>
              <a:t>F;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138"/>
              </a:spcBef>
            </a:pPr>
            <a:r>
              <a:rPr sz="1800" b="1" spc="0" dirty="0">
                <a:latin typeface="Courier New"/>
                <a:cs typeface="Courier New"/>
              </a:rPr>
              <a:t>LO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ct val="94401"/>
              </a:lnSpc>
              <a:spcBef>
                <a:spcPts val="225"/>
              </a:spcBef>
            </a:pPr>
            <a:r>
              <a:rPr sz="1800" b="1" spc="-9" dirty="0">
                <a:latin typeface="Courier New"/>
                <a:cs typeface="Courier New"/>
              </a:rPr>
              <a:t>F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CH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mp</a:t>
            </a:r>
            <a:r>
              <a:rPr sz="1800" b="1" spc="0" dirty="0">
                <a:latin typeface="Courier New"/>
                <a:cs typeface="Courier New"/>
              </a:rPr>
              <a:t>_c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or</a:t>
            </a:r>
            <a:r>
              <a:rPr sz="1800" b="1" spc="-9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..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5840" y="1469135"/>
            <a:ext cx="7147559" cy="4779264"/>
          </a:xfrm>
          <a:custGeom>
            <a:avLst/>
            <a:gdLst/>
            <a:ahLst/>
            <a:cxnLst/>
            <a:rect l="l" t="t" r="r" b="b"/>
            <a:pathLst>
              <a:path w="7147559" h="4779264">
                <a:moveTo>
                  <a:pt x="7147559" y="0"/>
                </a:moveTo>
                <a:lnTo>
                  <a:pt x="0" y="0"/>
                </a:lnTo>
                <a:lnTo>
                  <a:pt x="0" y="4779264"/>
                </a:lnTo>
                <a:lnTo>
                  <a:pt x="7147559" y="4779264"/>
                </a:lnTo>
                <a:lnTo>
                  <a:pt x="714755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5840" y="1469135"/>
            <a:ext cx="7147559" cy="4779264"/>
          </a:xfrm>
          <a:custGeom>
            <a:avLst/>
            <a:gdLst/>
            <a:ahLst/>
            <a:cxnLst/>
            <a:rect l="l" t="t" r="r" b="b"/>
            <a:pathLst>
              <a:path w="7147559" h="4779264">
                <a:moveTo>
                  <a:pt x="7147559" y="4779264"/>
                </a:moveTo>
                <a:lnTo>
                  <a:pt x="7147559" y="0"/>
                </a:lnTo>
                <a:lnTo>
                  <a:pt x="0" y="0"/>
                </a:lnTo>
                <a:lnTo>
                  <a:pt x="0" y="4779264"/>
                </a:lnTo>
                <a:lnTo>
                  <a:pt x="7147559" y="477926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6500" y="566719"/>
            <a:ext cx="15413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8336" y="566719"/>
            <a:ext cx="4145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2940" y="566719"/>
            <a:ext cx="2724978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baseline="3152" dirty="0">
                <a:latin typeface="Courier New"/>
                <a:cs typeface="Courier New"/>
              </a:rPr>
              <a:t>%ROWCOUNT</a:t>
            </a:r>
            <a:r>
              <a:rPr sz="4200" b="1" spc="-914" baseline="3152" dirty="0">
                <a:latin typeface="Courier New"/>
                <a:cs typeface="Courier New"/>
              </a:rPr>
              <a:t> </a:t>
            </a:r>
            <a:r>
              <a:rPr sz="4200" b="1" spc="0" baseline="3105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6127" y="582777"/>
            <a:ext cx="199584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sz="4200" b="1" spc="0" baseline="3152" dirty="0">
                <a:latin typeface="Courier New"/>
                <a:cs typeface="Courier New"/>
              </a:rPr>
              <a:t>%NOTFOUND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5840" y="1469135"/>
            <a:ext cx="7147559" cy="4779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79" marR="4406717">
              <a:lnSpc>
                <a:spcPct val="94967"/>
              </a:lnSpc>
              <a:spcBef>
                <a:spcPts val="170"/>
              </a:spcBef>
            </a:pPr>
            <a:r>
              <a:rPr sz="1800" b="1" spc="0" dirty="0">
                <a:latin typeface="Courier New"/>
                <a:cs typeface="Courier New"/>
              </a:rPr>
              <a:t>SET</a:t>
            </a:r>
            <a:r>
              <a:rPr sz="1800" b="1" spc="-9" dirty="0">
                <a:latin typeface="Courier New"/>
                <a:cs typeface="Courier New"/>
              </a:rPr>
              <a:t> S</a:t>
            </a:r>
            <a:r>
              <a:rPr sz="1800" b="1" spc="0" dirty="0">
                <a:latin typeface="Courier New"/>
                <a:cs typeface="Courier New"/>
              </a:rPr>
              <a:t>ER</a:t>
            </a:r>
            <a:r>
              <a:rPr sz="1800" b="1" spc="-9" dirty="0">
                <a:latin typeface="Courier New"/>
                <a:cs typeface="Courier New"/>
              </a:rPr>
              <a:t>V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RO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ON DE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ct val="94401"/>
              </a:lnSpc>
              <a:spcBef>
                <a:spcPts val="10"/>
              </a:spcBef>
            </a:pP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no</a:t>
            </a:r>
            <a:r>
              <a:rPr sz="1800" b="1" spc="840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ye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.e</a:t>
            </a:r>
            <a:r>
              <a:rPr sz="1800" b="1" spc="0" dirty="0">
                <a:latin typeface="Courier New"/>
                <a:cs typeface="Courier New"/>
              </a:rPr>
              <a:t>mp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ee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d%</a:t>
            </a:r>
            <a:r>
              <a:rPr sz="1800" b="1" spc="0" dirty="0">
                <a:latin typeface="Courier New"/>
                <a:cs typeface="Courier New"/>
              </a:rPr>
              <a:t>TY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E;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ct val="94401"/>
              </a:lnSpc>
              <a:spcBef>
                <a:spcPts val="25"/>
              </a:spcBef>
            </a:pP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me</a:t>
            </a:r>
            <a:r>
              <a:rPr sz="1800" b="1" spc="840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ye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.l</a:t>
            </a:r>
            <a:r>
              <a:rPr sz="1800" b="1" spc="0" dirty="0">
                <a:latin typeface="Courier New"/>
                <a:cs typeface="Courier New"/>
              </a:rPr>
              <a:t>as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am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%</a:t>
            </a:r>
            <a:r>
              <a:rPr sz="1800" b="1" spc="-9" dirty="0">
                <a:latin typeface="Courier New"/>
                <a:cs typeface="Courier New"/>
              </a:rPr>
              <a:t>TY</a:t>
            </a:r>
            <a:r>
              <a:rPr sz="1800" b="1" spc="0" dirty="0">
                <a:latin typeface="Courier New"/>
                <a:cs typeface="Courier New"/>
              </a:rPr>
              <a:t>PE;</a:t>
            </a:r>
            <a:endParaRPr sz="1800">
              <a:latin typeface="Courier New"/>
              <a:cs typeface="Courier New"/>
            </a:endParaRPr>
          </a:p>
          <a:p>
            <a:pPr marL="380999" marR="1268885">
              <a:lnSpc>
                <a:spcPct val="95533"/>
              </a:lnSpc>
              <a:spcBef>
                <a:spcPts val="25"/>
              </a:spcBef>
            </a:pP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SOR</a:t>
            </a:r>
            <a:r>
              <a:rPr sz="1800" b="1" spc="-9" dirty="0">
                <a:latin typeface="Courier New"/>
                <a:cs typeface="Courier New"/>
              </a:rPr>
              <a:t> em</a:t>
            </a:r>
            <a:r>
              <a:rPr sz="1800" b="1" spc="0" dirty="0">
                <a:latin typeface="Courier New"/>
                <a:cs typeface="Courier New"/>
              </a:rPr>
              <a:t>p_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sor</a:t>
            </a:r>
            <a:r>
              <a:rPr sz="1800" b="1" spc="-9" dirty="0">
                <a:latin typeface="Courier New"/>
                <a:cs typeface="Courier New"/>
              </a:rPr>
              <a:t> I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CT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mp</a:t>
            </a:r>
            <a:r>
              <a:rPr sz="1800" b="1" spc="0" dirty="0">
                <a:latin typeface="Courier New"/>
                <a:cs typeface="Courier New"/>
              </a:rPr>
              <a:t>lo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_i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, 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t_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F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OM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9" dirty="0">
                <a:latin typeface="Courier New"/>
                <a:cs typeface="Courier New"/>
              </a:rPr>
              <a:t>lo</a:t>
            </a:r>
            <a:r>
              <a:rPr sz="1800" b="1" spc="0" dirty="0">
                <a:latin typeface="Courier New"/>
                <a:cs typeface="Courier New"/>
              </a:rPr>
              <a:t>ye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s;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380999" marR="4543877">
              <a:lnSpc>
                <a:spcPct val="95533"/>
              </a:lnSpc>
              <a:spcBef>
                <a:spcPts val="25"/>
              </a:spcBef>
            </a:pP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N 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p_</a:t>
            </a:r>
            <a:r>
              <a:rPr sz="1800" b="1" spc="0" dirty="0">
                <a:latin typeface="Courier New"/>
                <a:cs typeface="Courier New"/>
              </a:rPr>
              <a:t>cu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r; 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OP</a:t>
            </a:r>
            <a:endParaRPr sz="1800">
              <a:latin typeface="Courier New"/>
              <a:cs typeface="Courier New"/>
            </a:endParaRPr>
          </a:p>
          <a:p>
            <a:pPr marL="516623">
              <a:lnSpc>
                <a:spcPts val="2030"/>
              </a:lnSpc>
              <a:spcBef>
                <a:spcPts val="101"/>
              </a:spcBef>
            </a:pPr>
            <a:r>
              <a:rPr sz="2700" b="1" spc="0" baseline="4904" dirty="0">
                <a:latin typeface="Courier New"/>
                <a:cs typeface="Courier New"/>
              </a:rPr>
              <a:t>F</a:t>
            </a:r>
            <a:r>
              <a:rPr sz="2700" b="1" spc="-9" baseline="4904" dirty="0">
                <a:latin typeface="Courier New"/>
                <a:cs typeface="Courier New"/>
              </a:rPr>
              <a:t>E</a:t>
            </a:r>
            <a:r>
              <a:rPr sz="2700" b="1" spc="0" baseline="4904" dirty="0">
                <a:latin typeface="Courier New"/>
                <a:cs typeface="Courier New"/>
              </a:rPr>
              <a:t>TCH</a:t>
            </a:r>
            <a:r>
              <a:rPr sz="2700" b="1" spc="-9" baseline="4904" dirty="0">
                <a:latin typeface="Courier New"/>
                <a:cs typeface="Courier New"/>
              </a:rPr>
              <a:t> em</a:t>
            </a:r>
            <a:r>
              <a:rPr sz="2700" b="1" spc="0" baseline="4904" dirty="0">
                <a:latin typeface="Courier New"/>
                <a:cs typeface="Courier New"/>
              </a:rPr>
              <a:t>p_</a:t>
            </a:r>
            <a:r>
              <a:rPr sz="2700" b="1" spc="-9" baseline="4904" dirty="0">
                <a:latin typeface="Courier New"/>
                <a:cs typeface="Courier New"/>
              </a:rPr>
              <a:t>c</a:t>
            </a:r>
            <a:r>
              <a:rPr sz="2700" b="1" spc="0" baseline="4904" dirty="0">
                <a:latin typeface="Courier New"/>
                <a:cs typeface="Courier New"/>
              </a:rPr>
              <a:t>u</a:t>
            </a:r>
            <a:r>
              <a:rPr sz="2700" b="1" spc="-9" baseline="4904" dirty="0">
                <a:latin typeface="Courier New"/>
                <a:cs typeface="Courier New"/>
              </a:rPr>
              <a:t>r</a:t>
            </a:r>
            <a:r>
              <a:rPr sz="2700" b="1" spc="0" baseline="4904" dirty="0">
                <a:latin typeface="Courier New"/>
                <a:cs typeface="Courier New"/>
              </a:rPr>
              <a:t>sor</a:t>
            </a:r>
            <a:r>
              <a:rPr sz="2700" b="1" spc="-9" baseline="4904" dirty="0">
                <a:latin typeface="Courier New"/>
                <a:cs typeface="Courier New"/>
              </a:rPr>
              <a:t> IN</a:t>
            </a:r>
            <a:r>
              <a:rPr sz="2700" b="1" spc="0" baseline="4904" dirty="0">
                <a:latin typeface="Courier New"/>
                <a:cs typeface="Courier New"/>
              </a:rPr>
              <a:t>TO</a:t>
            </a:r>
            <a:r>
              <a:rPr sz="2700" b="1" spc="-9" baseline="4904" dirty="0">
                <a:latin typeface="Courier New"/>
                <a:cs typeface="Courier New"/>
              </a:rPr>
              <a:t> </a:t>
            </a:r>
            <a:r>
              <a:rPr sz="2700" b="1" spc="0" baseline="4904" dirty="0">
                <a:latin typeface="Courier New"/>
                <a:cs typeface="Courier New"/>
              </a:rPr>
              <a:t>e</a:t>
            </a:r>
            <a:r>
              <a:rPr sz="2700" b="1" spc="-9" baseline="4904" dirty="0">
                <a:latin typeface="Courier New"/>
                <a:cs typeface="Courier New"/>
              </a:rPr>
              <a:t>m</a:t>
            </a:r>
            <a:r>
              <a:rPr sz="2700" b="1" spc="0" baseline="4904" dirty="0">
                <a:latin typeface="Courier New"/>
                <a:cs typeface="Courier New"/>
              </a:rPr>
              <a:t>pn</a:t>
            </a:r>
            <a:r>
              <a:rPr sz="2700" b="1" spc="-9" baseline="4904" dirty="0">
                <a:latin typeface="Courier New"/>
                <a:cs typeface="Courier New"/>
              </a:rPr>
              <a:t>o</a:t>
            </a:r>
            <a:r>
              <a:rPr sz="2700" b="1" spc="0" baseline="4904" dirty="0">
                <a:latin typeface="Courier New"/>
                <a:cs typeface="Courier New"/>
              </a:rPr>
              <a:t>,</a:t>
            </a:r>
            <a:r>
              <a:rPr sz="2700" b="1" spc="-9" baseline="4904" dirty="0">
                <a:latin typeface="Courier New"/>
                <a:cs typeface="Courier New"/>
              </a:rPr>
              <a:t> e</a:t>
            </a:r>
            <a:r>
              <a:rPr sz="2700" b="1" spc="0" baseline="4904" dirty="0">
                <a:latin typeface="Courier New"/>
                <a:cs typeface="Courier New"/>
              </a:rPr>
              <a:t>na</a:t>
            </a:r>
            <a:r>
              <a:rPr sz="2700" b="1" spc="-9" baseline="4904" dirty="0">
                <a:latin typeface="Courier New"/>
                <a:cs typeface="Courier New"/>
              </a:rPr>
              <a:t>m</a:t>
            </a:r>
            <a:r>
              <a:rPr sz="2700" b="1" spc="0" baseline="4904" dirty="0">
                <a:latin typeface="Courier New"/>
                <a:cs typeface="Courier New"/>
              </a:rPr>
              <a:t>e;</a:t>
            </a:r>
            <a:endParaRPr sz="1800">
              <a:latin typeface="Courier New"/>
              <a:cs typeface="Courier New"/>
            </a:endParaRPr>
          </a:p>
          <a:p>
            <a:pPr marL="516623">
              <a:lnSpc>
                <a:spcPct val="94401"/>
              </a:lnSpc>
            </a:pP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IT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HE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N 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_c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so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r%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CO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NT</a:t>
            </a:r>
            <a:r>
              <a:rPr sz="1800" b="1" spc="-2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OR</a:t>
            </a:r>
            <a:endParaRPr sz="1800">
              <a:latin typeface="Courier New"/>
              <a:cs typeface="Courier New"/>
            </a:endParaRPr>
          </a:p>
          <a:p>
            <a:pPr marL="516623" marR="1404444" indent="2456700">
              <a:lnSpc>
                <a:spcPct val="95533"/>
              </a:lnSpc>
              <a:spcBef>
                <a:spcPts val="25"/>
              </a:spcBef>
            </a:pP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mp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rs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%N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OT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ND; 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B</a:t>
            </a:r>
            <a:r>
              <a:rPr sz="1800" b="1" spc="0" dirty="0">
                <a:latin typeface="Courier New"/>
                <a:cs typeface="Courier New"/>
              </a:rPr>
              <a:t>MS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UT</a:t>
            </a:r>
            <a:r>
              <a:rPr sz="1800" b="1" spc="0" dirty="0">
                <a:latin typeface="Courier New"/>
                <a:cs typeface="Courier New"/>
              </a:rPr>
              <a:t>PU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IN</a:t>
            </a:r>
            <a:r>
              <a:rPr sz="1800" b="1" spc="0" dirty="0">
                <a:latin typeface="Courier New"/>
                <a:cs typeface="Courier New"/>
              </a:rPr>
              <a:t>E(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CH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(e</a:t>
            </a:r>
            <a:r>
              <a:rPr sz="1800" b="1" spc="0" dirty="0">
                <a:latin typeface="Courier New"/>
                <a:cs typeface="Courier New"/>
              </a:rPr>
              <a:t>mp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o)</a:t>
            </a:r>
            <a:endParaRPr sz="1800">
              <a:latin typeface="Courier New"/>
              <a:cs typeface="Courier New"/>
            </a:endParaRPr>
          </a:p>
          <a:p>
            <a:pPr marL="380999" marR="1814398" indent="2865107">
              <a:lnSpc>
                <a:spcPct val="95533"/>
              </a:lnSpc>
            </a:pPr>
            <a:r>
              <a:rPr sz="1800" b="1" spc="0" dirty="0">
                <a:latin typeface="Courier New"/>
                <a:cs typeface="Courier New"/>
              </a:rPr>
              <a:t>|</a:t>
            </a:r>
            <a:r>
              <a:rPr sz="1800" b="1" spc="-9" dirty="0">
                <a:latin typeface="Courier New"/>
                <a:cs typeface="Courier New"/>
              </a:rPr>
              <a:t>|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'||</a:t>
            </a:r>
            <a:r>
              <a:rPr sz="1800" b="1" spc="-9" dirty="0">
                <a:latin typeface="Courier New"/>
                <a:cs typeface="Courier New"/>
              </a:rPr>
              <a:t> en</a:t>
            </a:r>
            <a:r>
              <a:rPr sz="1800" b="1" spc="0" dirty="0">
                <a:latin typeface="Courier New"/>
                <a:cs typeface="Courier New"/>
              </a:rPr>
              <a:t>am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); 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ND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79" marR="4406717" indent="274319">
              <a:lnSpc>
                <a:spcPct val="95533"/>
              </a:lnSpc>
            </a:pP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SE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mp</a:t>
            </a:r>
            <a:r>
              <a:rPr sz="1800" b="1" spc="0" dirty="0">
                <a:latin typeface="Courier New"/>
                <a:cs typeface="Courier New"/>
              </a:rPr>
              <a:t>_c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or; END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ts val="2030"/>
              </a:lnSpc>
              <a:spcBef>
                <a:spcPts val="101"/>
              </a:spcBef>
            </a:pPr>
            <a:r>
              <a:rPr sz="2700" b="1" spc="0" baseline="4904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2144" y="1371600"/>
            <a:ext cx="6789420" cy="4814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3388" y="592627"/>
            <a:ext cx="136191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PL/SQL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5746" y="592627"/>
            <a:ext cx="238832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Programming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4517" y="592627"/>
            <a:ext cx="244915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Environm</a:t>
            </a:r>
            <a:r>
              <a:rPr sz="2800" b="1" spc="19" dirty="0">
                <a:latin typeface="Arial"/>
                <a:cs typeface="Arial"/>
              </a:rPr>
              <a:t>e</a:t>
            </a:r>
            <a:r>
              <a:rPr sz="2800" b="1" spc="-4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834384" y="2136343"/>
            <a:ext cx="734456" cy="1382045"/>
          </a:xfrm>
          <a:custGeom>
            <a:avLst/>
            <a:gdLst/>
            <a:ahLst/>
            <a:cxnLst/>
            <a:rect l="l" t="t" r="r" b="b"/>
            <a:pathLst>
              <a:path w="734456" h="1382045">
                <a:moveTo>
                  <a:pt x="684639" y="12067"/>
                </a:moveTo>
                <a:lnTo>
                  <a:pt x="696754" y="8161"/>
                </a:lnTo>
                <a:lnTo>
                  <a:pt x="709095" y="4845"/>
                </a:lnTo>
                <a:lnTo>
                  <a:pt x="721663" y="2123"/>
                </a:lnTo>
                <a:lnTo>
                  <a:pt x="734456" y="0"/>
                </a:lnTo>
                <a:lnTo>
                  <a:pt x="322990" y="4839"/>
                </a:lnTo>
                <a:lnTo>
                  <a:pt x="300607" y="19491"/>
                </a:lnTo>
                <a:lnTo>
                  <a:pt x="684639" y="12067"/>
                </a:lnTo>
                <a:close/>
              </a:path>
              <a:path w="734456" h="1382045">
                <a:moveTo>
                  <a:pt x="600455" y="1219504"/>
                </a:moveTo>
                <a:lnTo>
                  <a:pt x="311569" y="1221684"/>
                </a:lnTo>
                <a:lnTo>
                  <a:pt x="291559" y="1234232"/>
                </a:lnTo>
                <a:lnTo>
                  <a:pt x="272285" y="1246903"/>
                </a:lnTo>
                <a:lnTo>
                  <a:pt x="253745" y="1259700"/>
                </a:lnTo>
                <a:lnTo>
                  <a:pt x="235937" y="1272621"/>
                </a:lnTo>
                <a:lnTo>
                  <a:pt x="551206" y="1269504"/>
                </a:lnTo>
                <a:lnTo>
                  <a:pt x="559658" y="1259946"/>
                </a:lnTo>
                <a:lnTo>
                  <a:pt x="568820" y="1250167"/>
                </a:lnTo>
                <a:lnTo>
                  <a:pt x="578683" y="1240167"/>
                </a:lnTo>
                <a:lnTo>
                  <a:pt x="589232" y="1229946"/>
                </a:lnTo>
                <a:lnTo>
                  <a:pt x="600455" y="1219504"/>
                </a:lnTo>
                <a:close/>
              </a:path>
              <a:path w="734456" h="1382045">
                <a:moveTo>
                  <a:pt x="1315382" y="1151814"/>
                </a:moveTo>
                <a:lnTo>
                  <a:pt x="1299480" y="1135145"/>
                </a:lnTo>
                <a:lnTo>
                  <a:pt x="1282826" y="1118349"/>
                </a:lnTo>
                <a:lnTo>
                  <a:pt x="1265418" y="1101427"/>
                </a:lnTo>
                <a:lnTo>
                  <a:pt x="1247253" y="1084380"/>
                </a:lnTo>
                <a:lnTo>
                  <a:pt x="1228329" y="1067210"/>
                </a:lnTo>
                <a:lnTo>
                  <a:pt x="1208644" y="1049918"/>
                </a:lnTo>
                <a:lnTo>
                  <a:pt x="1188196" y="1032504"/>
                </a:lnTo>
                <a:lnTo>
                  <a:pt x="1166981" y="1014971"/>
                </a:lnTo>
                <a:lnTo>
                  <a:pt x="1144999" y="997319"/>
                </a:lnTo>
                <a:lnTo>
                  <a:pt x="1122246" y="979549"/>
                </a:lnTo>
                <a:lnTo>
                  <a:pt x="1098720" y="961662"/>
                </a:lnTo>
                <a:lnTo>
                  <a:pt x="1074419" y="943660"/>
                </a:lnTo>
                <a:lnTo>
                  <a:pt x="1094708" y="933533"/>
                </a:lnTo>
                <a:lnTo>
                  <a:pt x="1133585" y="912873"/>
                </a:lnTo>
                <a:lnTo>
                  <a:pt x="1170217" y="891677"/>
                </a:lnTo>
                <a:lnTo>
                  <a:pt x="1204632" y="869956"/>
                </a:lnTo>
                <a:lnTo>
                  <a:pt x="1236856" y="847718"/>
                </a:lnTo>
                <a:lnTo>
                  <a:pt x="1281147" y="813413"/>
                </a:lnTo>
                <a:lnTo>
                  <a:pt x="1320665" y="777996"/>
                </a:lnTo>
                <a:lnTo>
                  <a:pt x="1355501" y="741500"/>
                </a:lnTo>
                <a:lnTo>
                  <a:pt x="1385544" y="703908"/>
                </a:lnTo>
                <a:lnTo>
                  <a:pt x="1410894" y="664658"/>
                </a:lnTo>
                <a:lnTo>
                  <a:pt x="1432048" y="623598"/>
                </a:lnTo>
                <a:lnTo>
                  <a:pt x="1448942" y="580758"/>
                </a:lnTo>
                <a:lnTo>
                  <a:pt x="1461517" y="536169"/>
                </a:lnTo>
                <a:lnTo>
                  <a:pt x="1469709" y="489862"/>
                </a:lnTo>
                <a:lnTo>
                  <a:pt x="1473456" y="441868"/>
                </a:lnTo>
                <a:lnTo>
                  <a:pt x="1473707" y="425500"/>
                </a:lnTo>
                <a:lnTo>
                  <a:pt x="1473251" y="403703"/>
                </a:lnTo>
                <a:lnTo>
                  <a:pt x="1469603" y="361011"/>
                </a:lnTo>
                <a:lnTo>
                  <a:pt x="1462325" y="319534"/>
                </a:lnTo>
                <a:lnTo>
                  <a:pt x="1451435" y="279292"/>
                </a:lnTo>
                <a:lnTo>
                  <a:pt x="1436952" y="240303"/>
                </a:lnTo>
                <a:lnTo>
                  <a:pt x="1418893" y="202585"/>
                </a:lnTo>
                <a:lnTo>
                  <a:pt x="1397278" y="166156"/>
                </a:lnTo>
                <a:lnTo>
                  <a:pt x="1372123" y="131035"/>
                </a:lnTo>
                <a:lnTo>
                  <a:pt x="1343449" y="97239"/>
                </a:lnTo>
                <a:lnTo>
                  <a:pt x="1311272" y="64788"/>
                </a:lnTo>
                <a:lnTo>
                  <a:pt x="1275439" y="33698"/>
                </a:lnTo>
                <a:lnTo>
                  <a:pt x="1236297" y="5342"/>
                </a:lnTo>
                <a:lnTo>
                  <a:pt x="1194125" y="-19840"/>
                </a:lnTo>
                <a:lnTo>
                  <a:pt x="1148912" y="-41869"/>
                </a:lnTo>
                <a:lnTo>
                  <a:pt x="1100650" y="-60761"/>
                </a:lnTo>
                <a:lnTo>
                  <a:pt x="1049329" y="-76535"/>
                </a:lnTo>
                <a:lnTo>
                  <a:pt x="994940" y="-89210"/>
                </a:lnTo>
                <a:lnTo>
                  <a:pt x="937474" y="-98803"/>
                </a:lnTo>
                <a:lnTo>
                  <a:pt x="876922" y="-105332"/>
                </a:lnTo>
                <a:lnTo>
                  <a:pt x="813275" y="-108817"/>
                </a:lnTo>
                <a:lnTo>
                  <a:pt x="780288" y="-109423"/>
                </a:lnTo>
                <a:lnTo>
                  <a:pt x="746146" y="-108771"/>
                </a:lnTo>
                <a:lnTo>
                  <a:pt x="680116" y="-104916"/>
                </a:lnTo>
                <a:lnTo>
                  <a:pt x="617077" y="-97636"/>
                </a:lnTo>
                <a:lnTo>
                  <a:pt x="557009" y="-86904"/>
                </a:lnTo>
                <a:lnTo>
                  <a:pt x="499895" y="-72693"/>
                </a:lnTo>
                <a:lnTo>
                  <a:pt x="445716" y="-54976"/>
                </a:lnTo>
                <a:lnTo>
                  <a:pt x="394454" y="-33724"/>
                </a:lnTo>
                <a:lnTo>
                  <a:pt x="346090" y="-8910"/>
                </a:lnTo>
                <a:lnTo>
                  <a:pt x="322990" y="4839"/>
                </a:lnTo>
                <a:lnTo>
                  <a:pt x="734456" y="0"/>
                </a:lnTo>
                <a:lnTo>
                  <a:pt x="747475" y="-1521"/>
                </a:lnTo>
                <a:lnTo>
                  <a:pt x="760720" y="-2437"/>
                </a:lnTo>
                <a:lnTo>
                  <a:pt x="774191" y="-2743"/>
                </a:lnTo>
                <a:lnTo>
                  <a:pt x="778475" y="-2717"/>
                </a:lnTo>
                <a:lnTo>
                  <a:pt x="792970" y="-2234"/>
                </a:lnTo>
                <a:lnTo>
                  <a:pt x="834110" y="2886"/>
                </a:lnTo>
                <a:lnTo>
                  <a:pt x="871808" y="13513"/>
                </a:lnTo>
                <a:lnTo>
                  <a:pt x="906159" y="29645"/>
                </a:lnTo>
                <a:lnTo>
                  <a:pt x="937260" y="51282"/>
                </a:lnTo>
                <a:lnTo>
                  <a:pt x="965205" y="78425"/>
                </a:lnTo>
                <a:lnTo>
                  <a:pt x="983197" y="100846"/>
                </a:lnTo>
                <a:lnTo>
                  <a:pt x="1000479" y="126719"/>
                </a:lnTo>
                <a:lnTo>
                  <a:pt x="1015841" y="154680"/>
                </a:lnTo>
                <a:lnTo>
                  <a:pt x="1029282" y="184723"/>
                </a:lnTo>
                <a:lnTo>
                  <a:pt x="1040804" y="216836"/>
                </a:lnTo>
                <a:lnTo>
                  <a:pt x="1050405" y="251011"/>
                </a:lnTo>
                <a:lnTo>
                  <a:pt x="1058086" y="287240"/>
                </a:lnTo>
                <a:lnTo>
                  <a:pt x="1063847" y="325511"/>
                </a:lnTo>
                <a:lnTo>
                  <a:pt x="1067687" y="365818"/>
                </a:lnTo>
                <a:lnTo>
                  <a:pt x="1069607" y="408149"/>
                </a:lnTo>
                <a:lnTo>
                  <a:pt x="1069848" y="430072"/>
                </a:lnTo>
                <a:lnTo>
                  <a:pt x="1069809" y="438981"/>
                </a:lnTo>
                <a:lnTo>
                  <a:pt x="1068621" y="479327"/>
                </a:lnTo>
                <a:lnTo>
                  <a:pt x="1065778" y="518536"/>
                </a:lnTo>
                <a:lnTo>
                  <a:pt x="1061278" y="556647"/>
                </a:lnTo>
                <a:lnTo>
                  <a:pt x="1055123" y="593697"/>
                </a:lnTo>
                <a:lnTo>
                  <a:pt x="1047311" y="629725"/>
                </a:lnTo>
                <a:lnTo>
                  <a:pt x="1037843" y="664768"/>
                </a:lnTo>
                <a:lnTo>
                  <a:pt x="1026747" y="699831"/>
                </a:lnTo>
                <a:lnTo>
                  <a:pt x="1012859" y="735590"/>
                </a:lnTo>
                <a:lnTo>
                  <a:pt x="996754" y="770191"/>
                </a:lnTo>
                <a:lnTo>
                  <a:pt x="978482" y="803632"/>
                </a:lnTo>
                <a:lnTo>
                  <a:pt x="958096" y="835915"/>
                </a:lnTo>
                <a:lnTo>
                  <a:pt x="943355" y="856792"/>
                </a:lnTo>
                <a:lnTo>
                  <a:pt x="917272" y="839521"/>
                </a:lnTo>
                <a:lnTo>
                  <a:pt x="892059" y="822455"/>
                </a:lnTo>
                <a:lnTo>
                  <a:pt x="867717" y="805592"/>
                </a:lnTo>
                <a:lnTo>
                  <a:pt x="844247" y="788931"/>
                </a:lnTo>
                <a:lnTo>
                  <a:pt x="799927" y="756213"/>
                </a:lnTo>
                <a:lnTo>
                  <a:pt x="759110" y="724289"/>
                </a:lnTo>
                <a:lnTo>
                  <a:pt x="721804" y="693153"/>
                </a:lnTo>
                <a:lnTo>
                  <a:pt x="688018" y="662793"/>
                </a:lnTo>
                <a:lnTo>
                  <a:pt x="657762" y="633201"/>
                </a:lnTo>
                <a:lnTo>
                  <a:pt x="631045" y="604369"/>
                </a:lnTo>
                <a:lnTo>
                  <a:pt x="607876" y="576286"/>
                </a:lnTo>
                <a:lnTo>
                  <a:pt x="588263" y="548944"/>
                </a:lnTo>
                <a:lnTo>
                  <a:pt x="570890" y="522061"/>
                </a:lnTo>
                <a:lnTo>
                  <a:pt x="555345" y="495360"/>
                </a:lnTo>
                <a:lnTo>
                  <a:pt x="541629" y="468843"/>
                </a:lnTo>
                <a:lnTo>
                  <a:pt x="529742" y="442508"/>
                </a:lnTo>
                <a:lnTo>
                  <a:pt x="515340" y="403349"/>
                </a:lnTo>
                <a:lnTo>
                  <a:pt x="505053" y="364601"/>
                </a:lnTo>
                <a:lnTo>
                  <a:pt x="498881" y="326265"/>
                </a:lnTo>
                <a:lnTo>
                  <a:pt x="496824" y="288340"/>
                </a:lnTo>
                <a:lnTo>
                  <a:pt x="496895" y="281110"/>
                </a:lnTo>
                <a:lnTo>
                  <a:pt x="500126" y="240433"/>
                </a:lnTo>
                <a:lnTo>
                  <a:pt x="508133" y="202117"/>
                </a:lnTo>
                <a:lnTo>
                  <a:pt x="520867" y="166115"/>
                </a:lnTo>
                <a:lnTo>
                  <a:pt x="538285" y="132382"/>
                </a:lnTo>
                <a:lnTo>
                  <a:pt x="560339" y="100871"/>
                </a:lnTo>
                <a:lnTo>
                  <a:pt x="585774" y="73164"/>
                </a:lnTo>
                <a:lnTo>
                  <a:pt x="616695" y="47691"/>
                </a:lnTo>
                <a:lnTo>
                  <a:pt x="649650" y="27291"/>
                </a:lnTo>
                <a:lnTo>
                  <a:pt x="684639" y="12067"/>
                </a:lnTo>
                <a:lnTo>
                  <a:pt x="300607" y="19491"/>
                </a:lnTo>
                <a:lnTo>
                  <a:pt x="257986" y="51510"/>
                </a:lnTo>
                <a:lnTo>
                  <a:pt x="218358" y="86852"/>
                </a:lnTo>
                <a:lnTo>
                  <a:pt x="182600" y="123611"/>
                </a:lnTo>
                <a:lnTo>
                  <a:pt x="150852" y="161467"/>
                </a:lnTo>
                <a:lnTo>
                  <a:pt x="123104" y="200420"/>
                </a:lnTo>
                <a:lnTo>
                  <a:pt x="99347" y="240471"/>
                </a:lnTo>
                <a:lnTo>
                  <a:pt x="79573" y="281619"/>
                </a:lnTo>
                <a:lnTo>
                  <a:pt x="63772" y="323864"/>
                </a:lnTo>
                <a:lnTo>
                  <a:pt x="51935" y="367207"/>
                </a:lnTo>
                <a:lnTo>
                  <a:pt x="44052" y="411647"/>
                </a:lnTo>
                <a:lnTo>
                  <a:pt x="40115" y="457184"/>
                </a:lnTo>
                <a:lnTo>
                  <a:pt x="39624" y="480364"/>
                </a:lnTo>
                <a:lnTo>
                  <a:pt x="39818" y="497863"/>
                </a:lnTo>
                <a:lnTo>
                  <a:pt x="42732" y="549127"/>
                </a:lnTo>
                <a:lnTo>
                  <a:pt x="49145" y="598539"/>
                </a:lnTo>
                <a:lnTo>
                  <a:pt x="59054" y="646099"/>
                </a:lnTo>
                <a:lnTo>
                  <a:pt x="72462" y="691808"/>
                </a:lnTo>
                <a:lnTo>
                  <a:pt x="89367" y="735665"/>
                </a:lnTo>
                <a:lnTo>
                  <a:pt x="109769" y="777670"/>
                </a:lnTo>
                <a:lnTo>
                  <a:pt x="134902" y="818969"/>
                </a:lnTo>
                <a:lnTo>
                  <a:pt x="168759" y="863317"/>
                </a:lnTo>
                <a:lnTo>
                  <a:pt x="196332" y="894764"/>
                </a:lnTo>
                <a:lnTo>
                  <a:pt x="227897" y="927738"/>
                </a:lnTo>
                <a:lnTo>
                  <a:pt x="263444" y="962257"/>
                </a:lnTo>
                <a:lnTo>
                  <a:pt x="302964" y="998340"/>
                </a:lnTo>
                <a:lnTo>
                  <a:pt x="346448" y="1036005"/>
                </a:lnTo>
                <a:lnTo>
                  <a:pt x="393886" y="1075270"/>
                </a:lnTo>
                <a:lnTo>
                  <a:pt x="445271" y="1116154"/>
                </a:lnTo>
                <a:lnTo>
                  <a:pt x="472439" y="1137208"/>
                </a:lnTo>
                <a:lnTo>
                  <a:pt x="447213" y="1148924"/>
                </a:lnTo>
                <a:lnTo>
                  <a:pt x="422739" y="1160755"/>
                </a:lnTo>
                <a:lnTo>
                  <a:pt x="399014" y="1172703"/>
                </a:lnTo>
                <a:lnTo>
                  <a:pt x="376037" y="1184769"/>
                </a:lnTo>
                <a:lnTo>
                  <a:pt x="353806" y="1196954"/>
                </a:lnTo>
                <a:lnTo>
                  <a:pt x="332317" y="1209258"/>
                </a:lnTo>
                <a:lnTo>
                  <a:pt x="311569" y="1221684"/>
                </a:lnTo>
                <a:lnTo>
                  <a:pt x="600455" y="1219504"/>
                </a:lnTo>
                <a:lnTo>
                  <a:pt x="644141" y="1249759"/>
                </a:lnTo>
                <a:lnTo>
                  <a:pt x="685586" y="1280174"/>
                </a:lnTo>
                <a:lnTo>
                  <a:pt x="724791" y="1310750"/>
                </a:lnTo>
                <a:lnTo>
                  <a:pt x="761756" y="1341485"/>
                </a:lnTo>
                <a:lnTo>
                  <a:pt x="796480" y="1372380"/>
                </a:lnTo>
                <a:lnTo>
                  <a:pt x="828964" y="1403436"/>
                </a:lnTo>
                <a:lnTo>
                  <a:pt x="859208" y="1434651"/>
                </a:lnTo>
                <a:lnTo>
                  <a:pt x="887211" y="1466026"/>
                </a:lnTo>
                <a:lnTo>
                  <a:pt x="912975" y="1497562"/>
                </a:lnTo>
                <a:lnTo>
                  <a:pt x="936497" y="1529257"/>
                </a:lnTo>
                <a:lnTo>
                  <a:pt x="957780" y="1561112"/>
                </a:lnTo>
                <a:lnTo>
                  <a:pt x="976823" y="1593128"/>
                </a:lnTo>
                <a:lnTo>
                  <a:pt x="993625" y="1625303"/>
                </a:lnTo>
                <a:lnTo>
                  <a:pt x="1008186" y="1657639"/>
                </a:lnTo>
                <a:lnTo>
                  <a:pt x="1020508" y="1690134"/>
                </a:lnTo>
                <a:lnTo>
                  <a:pt x="1030589" y="1722790"/>
                </a:lnTo>
                <a:lnTo>
                  <a:pt x="1038430" y="1755605"/>
                </a:lnTo>
                <a:lnTo>
                  <a:pt x="1044031" y="1788581"/>
                </a:lnTo>
                <a:lnTo>
                  <a:pt x="1047391" y="1821716"/>
                </a:lnTo>
                <a:lnTo>
                  <a:pt x="1048512" y="1855012"/>
                </a:lnTo>
                <a:lnTo>
                  <a:pt x="1048295" y="1870843"/>
                </a:lnTo>
                <a:lnTo>
                  <a:pt x="1045049" y="1916277"/>
                </a:lnTo>
                <a:lnTo>
                  <a:pt x="1037936" y="1958625"/>
                </a:lnTo>
                <a:lnTo>
                  <a:pt x="1026985" y="1997887"/>
                </a:lnTo>
                <a:lnTo>
                  <a:pt x="1012228" y="2034063"/>
                </a:lnTo>
                <a:lnTo>
                  <a:pt x="993696" y="2067153"/>
                </a:lnTo>
                <a:lnTo>
                  <a:pt x="971420" y="2097157"/>
                </a:lnTo>
                <a:lnTo>
                  <a:pt x="941915" y="2126990"/>
                </a:lnTo>
                <a:lnTo>
                  <a:pt x="910756" y="2151093"/>
                </a:lnTo>
                <a:lnTo>
                  <a:pt x="877530" y="2170208"/>
                </a:lnTo>
                <a:lnTo>
                  <a:pt x="842198" y="2184337"/>
                </a:lnTo>
                <a:lnTo>
                  <a:pt x="804718" y="2193479"/>
                </a:lnTo>
                <a:lnTo>
                  <a:pt x="765048" y="2197635"/>
                </a:lnTo>
                <a:lnTo>
                  <a:pt x="751331" y="2197912"/>
                </a:lnTo>
                <a:lnTo>
                  <a:pt x="739699" y="2197668"/>
                </a:lnTo>
                <a:lnTo>
                  <a:pt x="702966" y="2193583"/>
                </a:lnTo>
                <a:lnTo>
                  <a:pt x="666574" y="2184286"/>
                </a:lnTo>
                <a:lnTo>
                  <a:pt x="630410" y="2169549"/>
                </a:lnTo>
                <a:lnTo>
                  <a:pt x="594360" y="2149144"/>
                </a:lnTo>
                <a:lnTo>
                  <a:pt x="562405" y="2124835"/>
                </a:lnTo>
                <a:lnTo>
                  <a:pt x="537145" y="2098691"/>
                </a:lnTo>
                <a:lnTo>
                  <a:pt x="514448" y="2067911"/>
                </a:lnTo>
                <a:lnTo>
                  <a:pt x="494381" y="2032427"/>
                </a:lnTo>
                <a:lnTo>
                  <a:pt x="477012" y="1992172"/>
                </a:lnTo>
                <a:lnTo>
                  <a:pt x="465593" y="1958705"/>
                </a:lnTo>
                <a:lnTo>
                  <a:pt x="456026" y="1922769"/>
                </a:lnTo>
                <a:lnTo>
                  <a:pt x="448311" y="1884364"/>
                </a:lnTo>
                <a:lnTo>
                  <a:pt x="442447" y="1843491"/>
                </a:lnTo>
                <a:lnTo>
                  <a:pt x="438435" y="1800148"/>
                </a:lnTo>
                <a:lnTo>
                  <a:pt x="436275" y="1754337"/>
                </a:lnTo>
                <a:lnTo>
                  <a:pt x="435952" y="1708187"/>
                </a:lnTo>
                <a:lnTo>
                  <a:pt x="436190" y="1695091"/>
                </a:lnTo>
                <a:lnTo>
                  <a:pt x="437810" y="1656125"/>
                </a:lnTo>
                <a:lnTo>
                  <a:pt x="440785" y="1617672"/>
                </a:lnTo>
                <a:lnTo>
                  <a:pt x="445116" y="1579766"/>
                </a:lnTo>
                <a:lnTo>
                  <a:pt x="450803" y="1542444"/>
                </a:lnTo>
                <a:lnTo>
                  <a:pt x="457847" y="1505740"/>
                </a:lnTo>
                <a:lnTo>
                  <a:pt x="465598" y="1472161"/>
                </a:lnTo>
                <a:lnTo>
                  <a:pt x="477157" y="1428254"/>
                </a:lnTo>
                <a:lnTo>
                  <a:pt x="489197" y="1388777"/>
                </a:lnTo>
                <a:lnTo>
                  <a:pt x="501797" y="1353889"/>
                </a:lnTo>
                <a:lnTo>
                  <a:pt x="515035" y="1323750"/>
                </a:lnTo>
                <a:lnTo>
                  <a:pt x="536485" y="1287958"/>
                </a:lnTo>
                <a:lnTo>
                  <a:pt x="551206" y="1269504"/>
                </a:lnTo>
                <a:lnTo>
                  <a:pt x="235937" y="1272621"/>
                </a:lnTo>
                <a:lnTo>
                  <a:pt x="202506" y="1298847"/>
                </a:lnTo>
                <a:lnTo>
                  <a:pt x="171973" y="1325589"/>
                </a:lnTo>
                <a:lnTo>
                  <a:pt x="144321" y="1352857"/>
                </a:lnTo>
                <a:lnTo>
                  <a:pt x="108203" y="1394764"/>
                </a:lnTo>
                <a:lnTo>
                  <a:pt x="78342" y="1437724"/>
                </a:lnTo>
                <a:lnTo>
                  <a:pt x="53243" y="1482917"/>
                </a:lnTo>
                <a:lnTo>
                  <a:pt x="32939" y="1530311"/>
                </a:lnTo>
                <a:lnTo>
                  <a:pt x="17458" y="1579875"/>
                </a:lnTo>
                <a:lnTo>
                  <a:pt x="6834" y="1631579"/>
                </a:lnTo>
                <a:lnTo>
                  <a:pt x="1095" y="1685392"/>
                </a:lnTo>
                <a:lnTo>
                  <a:pt x="0" y="1722424"/>
                </a:lnTo>
                <a:lnTo>
                  <a:pt x="468" y="1746701"/>
                </a:lnTo>
                <a:lnTo>
                  <a:pt x="4222" y="1794159"/>
                </a:lnTo>
                <a:lnTo>
                  <a:pt x="11739" y="1840153"/>
                </a:lnTo>
                <a:lnTo>
                  <a:pt x="23028" y="1884684"/>
                </a:lnTo>
                <a:lnTo>
                  <a:pt x="38097" y="1927753"/>
                </a:lnTo>
                <a:lnTo>
                  <a:pt x="56957" y="1969358"/>
                </a:lnTo>
                <a:lnTo>
                  <a:pt x="79616" y="2009500"/>
                </a:lnTo>
                <a:lnTo>
                  <a:pt x="106084" y="2048179"/>
                </a:lnTo>
                <a:lnTo>
                  <a:pt x="136369" y="2085395"/>
                </a:lnTo>
                <a:lnTo>
                  <a:pt x="170482" y="2121148"/>
                </a:lnTo>
                <a:lnTo>
                  <a:pt x="208121" y="2154970"/>
                </a:lnTo>
                <a:lnTo>
                  <a:pt x="248806" y="2185419"/>
                </a:lnTo>
                <a:lnTo>
                  <a:pt x="292679" y="2212485"/>
                </a:lnTo>
                <a:lnTo>
                  <a:pt x="339729" y="2236168"/>
                </a:lnTo>
                <a:lnTo>
                  <a:pt x="389947" y="2256468"/>
                </a:lnTo>
                <a:lnTo>
                  <a:pt x="443325" y="2273384"/>
                </a:lnTo>
                <a:lnTo>
                  <a:pt x="499853" y="2286917"/>
                </a:lnTo>
                <a:lnTo>
                  <a:pt x="559522" y="2297067"/>
                </a:lnTo>
                <a:lnTo>
                  <a:pt x="622322" y="2303834"/>
                </a:lnTo>
                <a:lnTo>
                  <a:pt x="688246" y="2307217"/>
                </a:lnTo>
                <a:lnTo>
                  <a:pt x="722376" y="2307640"/>
                </a:lnTo>
                <a:lnTo>
                  <a:pt x="758346" y="2307160"/>
                </a:lnTo>
                <a:lnTo>
                  <a:pt x="828023" y="2303309"/>
                </a:lnTo>
                <a:lnTo>
                  <a:pt x="894683" y="2295591"/>
                </a:lnTo>
                <a:lnTo>
                  <a:pt x="958325" y="2283986"/>
                </a:lnTo>
                <a:lnTo>
                  <a:pt x="1018950" y="2268477"/>
                </a:lnTo>
                <a:lnTo>
                  <a:pt x="1076557" y="2249046"/>
                </a:lnTo>
                <a:lnTo>
                  <a:pt x="1131147" y="2225673"/>
                </a:lnTo>
                <a:lnTo>
                  <a:pt x="1182719" y="2198341"/>
                </a:lnTo>
                <a:lnTo>
                  <a:pt x="1231273" y="2167031"/>
                </a:lnTo>
                <a:lnTo>
                  <a:pt x="1276811" y="2131725"/>
                </a:lnTo>
                <a:lnTo>
                  <a:pt x="1319170" y="2092920"/>
                </a:lnTo>
                <a:lnTo>
                  <a:pt x="1357397" y="2052315"/>
                </a:lnTo>
                <a:lnTo>
                  <a:pt x="1391340" y="2009960"/>
                </a:lnTo>
                <a:lnTo>
                  <a:pt x="1421008" y="1965844"/>
                </a:lnTo>
                <a:lnTo>
                  <a:pt x="1446411" y="1919959"/>
                </a:lnTo>
                <a:lnTo>
                  <a:pt x="1467556" y="1872296"/>
                </a:lnTo>
                <a:lnTo>
                  <a:pt x="1484455" y="1822845"/>
                </a:lnTo>
                <a:lnTo>
                  <a:pt x="1497115" y="1771597"/>
                </a:lnTo>
                <a:lnTo>
                  <a:pt x="1505546" y="1718543"/>
                </a:lnTo>
                <a:lnTo>
                  <a:pt x="1509758" y="1663674"/>
                </a:lnTo>
                <a:lnTo>
                  <a:pt x="1510283" y="1635556"/>
                </a:lnTo>
                <a:lnTo>
                  <a:pt x="1510055" y="1615771"/>
                </a:lnTo>
                <a:lnTo>
                  <a:pt x="1508216" y="1576822"/>
                </a:lnTo>
                <a:lnTo>
                  <a:pt x="1504521" y="1538711"/>
                </a:lnTo>
                <a:lnTo>
                  <a:pt x="1495458" y="1483132"/>
                </a:lnTo>
                <a:lnTo>
                  <a:pt x="1482116" y="1429487"/>
                </a:lnTo>
                <a:lnTo>
                  <a:pt x="1464432" y="1377806"/>
                </a:lnTo>
                <a:lnTo>
                  <a:pt x="1442346" y="1328122"/>
                </a:lnTo>
                <a:lnTo>
                  <a:pt x="1415795" y="1280464"/>
                </a:lnTo>
                <a:lnTo>
                  <a:pt x="1383690" y="1233218"/>
                </a:lnTo>
                <a:lnTo>
                  <a:pt x="1358598" y="1201049"/>
                </a:lnTo>
                <a:lnTo>
                  <a:pt x="1330534" y="1168355"/>
                </a:lnTo>
                <a:lnTo>
                  <a:pt x="1315382" y="115181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7555" y="2726227"/>
            <a:ext cx="160144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Handling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9438" y="2726227"/>
            <a:ext cx="197769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Exceptions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32708" y="592627"/>
            <a:ext cx="188004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Objectives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3600" y="1861381"/>
            <a:ext cx="548300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After</a:t>
            </a:r>
            <a:r>
              <a:rPr sz="2200" b="1" spc="-51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mp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ti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11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this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sson,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ho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ld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8664" y="1861381"/>
            <a:ext cx="179407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be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le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600" y="2196661"/>
            <a:ext cx="465407" cy="150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93370" marR="207191" algn="ctr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93370" marR="207191" algn="ctr">
              <a:lnSpc>
                <a:spcPct val="95825"/>
              </a:lnSpc>
              <a:spcBef>
                <a:spcPts val="638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93370" marR="207191" algn="ctr">
              <a:lnSpc>
                <a:spcPct val="95825"/>
              </a:lnSpc>
              <a:spcBef>
                <a:spcPts val="626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1980" y="2196661"/>
            <a:ext cx="6591731" cy="1843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fol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ing:</a:t>
            </a:r>
            <a:endParaRPr sz="2200">
              <a:latin typeface="Arial"/>
              <a:cs typeface="Arial"/>
            </a:endParaRPr>
          </a:p>
          <a:p>
            <a:pPr marL="85794" marR="35492">
              <a:lnSpc>
                <a:spcPct val="95825"/>
              </a:lnSpc>
              <a:spcBef>
                <a:spcPts val="509"/>
              </a:spcBef>
            </a:pPr>
            <a:r>
              <a:rPr sz="2200" b="1" spc="4" dirty="0">
                <a:latin typeface="Arial"/>
                <a:cs typeface="Arial"/>
              </a:rPr>
              <a:t>Defin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6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PL/SQ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7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ex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e</a:t>
            </a:r>
            <a:r>
              <a:rPr sz="2200" b="1" spc="14" dirty="0">
                <a:latin typeface="Arial"/>
                <a:cs typeface="Arial"/>
              </a:rPr>
              <a:t>p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ons</a:t>
            </a:r>
            <a:endParaRPr sz="2200">
              <a:latin typeface="Arial"/>
              <a:cs typeface="Arial"/>
            </a:endParaRPr>
          </a:p>
          <a:p>
            <a:pPr marL="85794" marR="35492">
              <a:lnSpc>
                <a:spcPct val="95825"/>
              </a:lnSpc>
              <a:spcBef>
                <a:spcPts val="638"/>
              </a:spcBef>
            </a:pPr>
            <a:r>
              <a:rPr sz="2200" b="1" spc="0" dirty="0">
                <a:latin typeface="Arial"/>
                <a:cs typeface="Arial"/>
              </a:rPr>
              <a:t>Reco</a:t>
            </a:r>
            <a:r>
              <a:rPr sz="2200" b="1" spc="14" dirty="0">
                <a:latin typeface="Arial"/>
                <a:cs typeface="Arial"/>
              </a:rPr>
              <a:t>g</a:t>
            </a:r>
            <a:r>
              <a:rPr sz="2200" b="1" spc="0" dirty="0">
                <a:latin typeface="Arial"/>
                <a:cs typeface="Arial"/>
              </a:rPr>
              <a:t>nize</a:t>
            </a:r>
            <a:r>
              <a:rPr sz="2200" b="1" spc="-9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un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dled</a:t>
            </a:r>
            <a:r>
              <a:rPr sz="2200" b="1" spc="-9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except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ons</a:t>
            </a:r>
            <a:endParaRPr sz="2200">
              <a:latin typeface="Arial"/>
              <a:cs typeface="Arial"/>
            </a:endParaRPr>
          </a:p>
          <a:p>
            <a:pPr marL="85794">
              <a:lnSpc>
                <a:spcPct val="100041"/>
              </a:lnSpc>
              <a:spcBef>
                <a:spcPts val="626"/>
              </a:spcBef>
            </a:pPr>
            <a:r>
              <a:rPr sz="2200" b="1" spc="4" dirty="0">
                <a:latin typeface="Arial"/>
                <a:cs typeface="Arial"/>
              </a:rPr>
              <a:t>Lis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1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u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differe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8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p</a:t>
            </a:r>
            <a:r>
              <a:rPr sz="2200" b="1" spc="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5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PL</a:t>
            </a:r>
            <a:r>
              <a:rPr sz="2200" b="1" spc="14" dirty="0">
                <a:latin typeface="Arial"/>
                <a:cs typeface="Arial"/>
              </a:rPr>
              <a:t>/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4" dirty="0">
                <a:latin typeface="Arial"/>
                <a:cs typeface="Arial"/>
              </a:rPr>
              <a:t>Q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exc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4" dirty="0">
                <a:latin typeface="Arial"/>
                <a:cs typeface="Arial"/>
              </a:rPr>
              <a:t>ption </a:t>
            </a:r>
            <a:r>
              <a:rPr sz="2200" b="1" spc="0" dirty="0">
                <a:latin typeface="Arial"/>
                <a:cs typeface="Arial"/>
              </a:rPr>
              <a:t>ha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dlers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887" y="4138250"/>
            <a:ext cx="164846" cy="70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074" y="4138250"/>
            <a:ext cx="2572409" cy="1441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Trap</a:t>
            </a:r>
            <a:r>
              <a:rPr sz="2200" b="1" spc="-4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cipat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  <a:p>
            <a:pPr marL="12700" marR="6982">
              <a:lnSpc>
                <a:spcPct val="100041"/>
              </a:lnSpc>
              <a:spcBef>
                <a:spcPts val="509"/>
              </a:spcBef>
            </a:pPr>
            <a:r>
              <a:rPr sz="2200" b="1" spc="4" dirty="0">
                <a:latin typeface="Arial"/>
                <a:cs typeface="Arial"/>
              </a:rPr>
              <a:t>Describ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9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effe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t nest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ks</a:t>
            </a:r>
            <a:endParaRPr sz="2200">
              <a:latin typeface="Arial"/>
              <a:cs typeface="Arial"/>
            </a:endParaRPr>
          </a:p>
          <a:p>
            <a:pPr marL="12700" marR="5773">
              <a:lnSpc>
                <a:spcPct val="95825"/>
              </a:lnSpc>
              <a:spcBef>
                <a:spcPts val="518"/>
              </a:spcBef>
            </a:pPr>
            <a:r>
              <a:rPr sz="2200" b="1" spc="0" dirty="0">
                <a:latin typeface="Arial"/>
                <a:cs typeface="Arial"/>
              </a:rPr>
              <a:t>Customize</a:t>
            </a:r>
            <a:r>
              <a:rPr sz="2200" b="1" spc="-11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PL/SQL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7475" y="4138250"/>
            <a:ext cx="3415862" cy="70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92" marR="41833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errors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9"/>
              </a:spcBef>
            </a:pP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4" dirty="0">
                <a:latin typeface="Arial"/>
                <a:cs typeface="Arial"/>
              </a:rPr>
              <a:t>xcept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8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prop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gat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3886" y="4539075"/>
            <a:ext cx="31692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887" y="5275192"/>
            <a:ext cx="16484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3821" y="5275192"/>
            <a:ext cx="280500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ex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ept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</a:t>
            </a:r>
            <a:r>
              <a:rPr sz="2200" b="1" spc="-10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me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sages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316" y="1905000"/>
            <a:ext cx="7162800" cy="2918460"/>
          </a:xfrm>
          <a:custGeom>
            <a:avLst/>
            <a:gdLst/>
            <a:ahLst/>
            <a:cxnLst/>
            <a:rect l="l" t="t" r="r" b="b"/>
            <a:pathLst>
              <a:path w="7162800" h="2918460">
                <a:moveTo>
                  <a:pt x="7162800" y="0"/>
                </a:moveTo>
                <a:lnTo>
                  <a:pt x="0" y="0"/>
                </a:lnTo>
                <a:lnTo>
                  <a:pt x="0" y="2918460"/>
                </a:lnTo>
                <a:lnTo>
                  <a:pt x="7162800" y="2918459"/>
                </a:lnTo>
                <a:lnTo>
                  <a:pt x="7162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316" y="1905000"/>
            <a:ext cx="7162800" cy="2918460"/>
          </a:xfrm>
          <a:custGeom>
            <a:avLst/>
            <a:gdLst/>
            <a:ahLst/>
            <a:cxnLst/>
            <a:rect l="l" t="t" r="r" b="b"/>
            <a:pathLst>
              <a:path w="7162800" h="2918460">
                <a:moveTo>
                  <a:pt x="7162800" y="2918459"/>
                </a:moveTo>
                <a:lnTo>
                  <a:pt x="7162800" y="0"/>
                </a:lnTo>
                <a:lnTo>
                  <a:pt x="0" y="0"/>
                </a:lnTo>
                <a:lnTo>
                  <a:pt x="0" y="2918460"/>
                </a:lnTo>
                <a:lnTo>
                  <a:pt x="7162800" y="2918459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01872" y="592627"/>
            <a:ext cx="154114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2616" y="3921090"/>
            <a:ext cx="12880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-9" baseline="3269" dirty="0">
                <a:latin typeface="Courier New"/>
                <a:cs typeface="Courier New"/>
              </a:rPr>
              <a:t>|</a:t>
            </a:r>
            <a:r>
              <a:rPr sz="2700" b="1" spc="0" baseline="3269" dirty="0">
                <a:latin typeface="Courier New"/>
                <a:cs typeface="Courier New"/>
              </a:rPr>
              <a:t>|</a:t>
            </a:r>
            <a:r>
              <a:rPr sz="2700" b="1" spc="-9" baseline="3269" dirty="0">
                <a:latin typeface="Courier New"/>
                <a:cs typeface="Courier New"/>
              </a:rPr>
              <a:t>l</a:t>
            </a:r>
            <a:r>
              <a:rPr sz="2700" b="1" spc="0" baseline="3269" dirty="0">
                <a:latin typeface="Courier New"/>
                <a:cs typeface="Courier New"/>
              </a:rPr>
              <a:t>na</a:t>
            </a:r>
            <a:r>
              <a:rPr sz="2700" b="1" spc="-9" baseline="3269" dirty="0">
                <a:latin typeface="Courier New"/>
                <a:cs typeface="Courier New"/>
              </a:rPr>
              <a:t>m</a:t>
            </a:r>
            <a:r>
              <a:rPr sz="2700" b="1" spc="0" baseline="3269" dirty="0">
                <a:latin typeface="Courier New"/>
                <a:cs typeface="Courier New"/>
              </a:rPr>
              <a:t>e</a:t>
            </a:r>
            <a:r>
              <a:rPr sz="2700" b="1" spc="-9" baseline="3269" dirty="0">
                <a:latin typeface="Courier New"/>
                <a:cs typeface="Courier New"/>
              </a:rPr>
              <a:t>)</a:t>
            </a:r>
            <a:r>
              <a:rPr sz="2700" b="1" spc="0" baseline="3269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4316" y="1905000"/>
            <a:ext cx="7162800" cy="2918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79" marR="4421957">
              <a:lnSpc>
                <a:spcPts val="2039"/>
              </a:lnSpc>
              <a:spcBef>
                <a:spcPts val="95"/>
              </a:spcBef>
            </a:pPr>
            <a:r>
              <a:rPr sz="1800" b="1" spc="0" dirty="0">
                <a:latin typeface="Courier New"/>
                <a:cs typeface="Courier New"/>
              </a:rPr>
              <a:t>SET</a:t>
            </a:r>
            <a:r>
              <a:rPr sz="1800" b="1" spc="-9" dirty="0">
                <a:latin typeface="Courier New"/>
                <a:cs typeface="Courier New"/>
              </a:rPr>
              <a:t> S</a:t>
            </a:r>
            <a:r>
              <a:rPr sz="1800" b="1" spc="0" dirty="0">
                <a:latin typeface="Courier New"/>
                <a:cs typeface="Courier New"/>
              </a:rPr>
              <a:t>ER</a:t>
            </a:r>
            <a:r>
              <a:rPr sz="1800" b="1" spc="-9" dirty="0">
                <a:latin typeface="Courier New"/>
                <a:cs typeface="Courier New"/>
              </a:rPr>
              <a:t>V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RO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ON </a:t>
            </a:r>
            <a:endParaRPr sz="1800">
              <a:latin typeface="Courier New"/>
              <a:cs typeface="Courier New"/>
            </a:endParaRPr>
          </a:p>
          <a:p>
            <a:pPr marL="106679" marR="4421957">
              <a:lnSpc>
                <a:spcPts val="2039"/>
              </a:lnSpc>
              <a:spcBef>
                <a:spcPts val="336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ts val="2025"/>
              </a:lnSpc>
              <a:spcBef>
                <a:spcPts val="437"/>
              </a:spcBef>
            </a:pPr>
            <a:r>
              <a:rPr sz="2700" b="1" spc="-9" baseline="4904" dirty="0">
                <a:latin typeface="Courier New"/>
                <a:cs typeface="Courier New"/>
              </a:rPr>
              <a:t>l</a:t>
            </a:r>
            <a:r>
              <a:rPr sz="2700" b="1" spc="0" baseline="4904" dirty="0">
                <a:latin typeface="Courier New"/>
                <a:cs typeface="Courier New"/>
              </a:rPr>
              <a:t>n</a:t>
            </a:r>
            <a:r>
              <a:rPr sz="2700" b="1" spc="-9" baseline="4904" dirty="0">
                <a:latin typeface="Courier New"/>
                <a:cs typeface="Courier New"/>
              </a:rPr>
              <a:t>a</a:t>
            </a:r>
            <a:r>
              <a:rPr sz="2700" b="1" spc="0" baseline="4904" dirty="0">
                <a:latin typeface="Courier New"/>
                <a:cs typeface="Courier New"/>
              </a:rPr>
              <a:t>me</a:t>
            </a:r>
            <a:r>
              <a:rPr sz="2700" b="1" spc="-9" baseline="4904" dirty="0">
                <a:latin typeface="Courier New"/>
                <a:cs typeface="Courier New"/>
              </a:rPr>
              <a:t> </a:t>
            </a:r>
            <a:r>
              <a:rPr sz="2700" b="1" spc="0" baseline="4904" dirty="0">
                <a:latin typeface="Courier New"/>
                <a:cs typeface="Courier New"/>
              </a:rPr>
              <a:t>V</a:t>
            </a:r>
            <a:r>
              <a:rPr sz="2700" b="1" spc="-9" baseline="4904" dirty="0">
                <a:latin typeface="Courier New"/>
                <a:cs typeface="Courier New"/>
              </a:rPr>
              <a:t>AR</a:t>
            </a:r>
            <a:r>
              <a:rPr sz="2700" b="1" spc="0" baseline="4904" dirty="0">
                <a:latin typeface="Courier New"/>
                <a:cs typeface="Courier New"/>
              </a:rPr>
              <a:t>CH</a:t>
            </a:r>
            <a:r>
              <a:rPr sz="2700" b="1" spc="-9" baseline="4904" dirty="0">
                <a:latin typeface="Courier New"/>
                <a:cs typeface="Courier New"/>
              </a:rPr>
              <a:t>A</a:t>
            </a:r>
            <a:r>
              <a:rPr sz="2700" b="1" spc="0" baseline="4904" dirty="0">
                <a:latin typeface="Courier New"/>
                <a:cs typeface="Courier New"/>
              </a:rPr>
              <a:t>R</a:t>
            </a:r>
            <a:r>
              <a:rPr sz="2700" b="1" spc="-9" baseline="4904" dirty="0">
                <a:latin typeface="Courier New"/>
                <a:cs typeface="Courier New"/>
              </a:rPr>
              <a:t>2</a:t>
            </a:r>
            <a:r>
              <a:rPr sz="2700" b="1" spc="0" baseline="4904" dirty="0">
                <a:latin typeface="Courier New"/>
                <a:cs typeface="Courier New"/>
              </a:rPr>
              <a:t>(1</a:t>
            </a:r>
            <a:r>
              <a:rPr sz="2700" b="1" spc="-9" baseline="4904" dirty="0">
                <a:latin typeface="Courier New"/>
                <a:cs typeface="Courier New"/>
              </a:rPr>
              <a:t>5</a:t>
            </a:r>
            <a:r>
              <a:rPr sz="2700" b="1" spc="0" baseline="4904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233"/>
              </a:spcBef>
            </a:pP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ct val="94401"/>
              </a:lnSpc>
              <a:spcBef>
                <a:spcPts val="335"/>
              </a:spcBef>
            </a:pP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ECT</a:t>
            </a:r>
            <a:r>
              <a:rPr sz="1800" b="1" spc="-9" dirty="0">
                <a:latin typeface="Courier New"/>
                <a:cs typeface="Courier New"/>
              </a:rPr>
              <a:t> la</a:t>
            </a:r>
            <a:r>
              <a:rPr sz="1800" b="1" spc="0" dirty="0">
                <a:latin typeface="Courier New"/>
                <a:cs typeface="Courier New"/>
              </a:rPr>
              <a:t>st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me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NT</a:t>
            </a:r>
            <a:r>
              <a:rPr sz="1800" b="1" spc="0" dirty="0">
                <a:latin typeface="Courier New"/>
                <a:cs typeface="Courier New"/>
              </a:rPr>
              <a:t>O 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me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F</a:t>
            </a:r>
            <a:r>
              <a:rPr sz="1800" b="1" spc="-9" dirty="0">
                <a:latin typeface="Courier New"/>
                <a:cs typeface="Courier New"/>
              </a:rPr>
              <a:t>RO</a:t>
            </a:r>
            <a:r>
              <a:rPr sz="1800" b="1" spc="0" dirty="0">
                <a:latin typeface="Courier New"/>
                <a:cs typeface="Courier New"/>
              </a:rPr>
              <a:t>M 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lo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W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ct val="94401"/>
              </a:lnSpc>
              <a:spcBef>
                <a:spcPts val="335"/>
              </a:spcBef>
            </a:pPr>
            <a:r>
              <a:rPr sz="1800" b="1" spc="-9" dirty="0">
                <a:latin typeface="Courier New"/>
                <a:cs typeface="Courier New"/>
              </a:rPr>
              <a:t>f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st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am</a:t>
            </a:r>
            <a:r>
              <a:rPr sz="1800" b="1" spc="0" dirty="0">
                <a:latin typeface="Courier New"/>
                <a:cs typeface="Courier New"/>
              </a:rPr>
              <a:t>e=</a:t>
            </a:r>
            <a:r>
              <a:rPr sz="1800" b="1" spc="-9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J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hn</a:t>
            </a:r>
            <a:r>
              <a:rPr sz="1800" b="1" spc="-9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ct val="94401"/>
              </a:lnSpc>
              <a:spcBef>
                <a:spcPts val="335"/>
              </a:spcBef>
            </a:pP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B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S_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TP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T_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(</a:t>
            </a:r>
            <a:r>
              <a:rPr sz="1800" b="1" spc="-9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J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hn</a:t>
            </a:r>
            <a:r>
              <a:rPr sz="1800" b="1" spc="-9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's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la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na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 i</a:t>
            </a:r>
            <a:r>
              <a:rPr sz="1800" b="1" spc="0" dirty="0">
                <a:latin typeface="Courier New"/>
                <a:cs typeface="Courier New"/>
              </a:rPr>
              <a:t>s :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1848"/>
              </a:spcBef>
            </a:pP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335"/>
              </a:spcBef>
            </a:pPr>
            <a:r>
              <a:rPr sz="1800" b="1" spc="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316" y="1900427"/>
            <a:ext cx="7162800" cy="4357116"/>
          </a:xfrm>
          <a:custGeom>
            <a:avLst/>
            <a:gdLst/>
            <a:ahLst/>
            <a:cxnLst/>
            <a:rect l="l" t="t" r="r" b="b"/>
            <a:pathLst>
              <a:path w="7162800" h="4357116">
                <a:moveTo>
                  <a:pt x="7162800" y="0"/>
                </a:moveTo>
                <a:lnTo>
                  <a:pt x="0" y="0"/>
                </a:lnTo>
                <a:lnTo>
                  <a:pt x="0" y="4357116"/>
                </a:lnTo>
                <a:lnTo>
                  <a:pt x="7162800" y="4357116"/>
                </a:lnTo>
                <a:lnTo>
                  <a:pt x="7162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316" y="1900427"/>
            <a:ext cx="7162800" cy="4357116"/>
          </a:xfrm>
          <a:custGeom>
            <a:avLst/>
            <a:gdLst/>
            <a:ahLst/>
            <a:cxnLst/>
            <a:rect l="l" t="t" r="r" b="b"/>
            <a:pathLst>
              <a:path w="7162800" h="4357116">
                <a:moveTo>
                  <a:pt x="7162800" y="4357116"/>
                </a:moveTo>
                <a:lnTo>
                  <a:pt x="7162800" y="0"/>
                </a:lnTo>
                <a:lnTo>
                  <a:pt x="0" y="0"/>
                </a:lnTo>
                <a:lnTo>
                  <a:pt x="0" y="4357116"/>
                </a:lnTo>
                <a:lnTo>
                  <a:pt x="7162800" y="435711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01872" y="592627"/>
            <a:ext cx="154114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2616" y="3916518"/>
            <a:ext cx="12880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-9" baseline="3269" dirty="0">
                <a:latin typeface="Courier New"/>
                <a:cs typeface="Courier New"/>
              </a:rPr>
              <a:t>|</a:t>
            </a:r>
            <a:r>
              <a:rPr sz="2700" b="1" spc="0" baseline="3269" dirty="0">
                <a:latin typeface="Courier New"/>
                <a:cs typeface="Courier New"/>
              </a:rPr>
              <a:t>|</a:t>
            </a:r>
            <a:r>
              <a:rPr sz="2700" b="1" spc="-9" baseline="3269" dirty="0">
                <a:latin typeface="Courier New"/>
                <a:cs typeface="Courier New"/>
              </a:rPr>
              <a:t>l</a:t>
            </a:r>
            <a:r>
              <a:rPr sz="2700" b="1" spc="0" baseline="3269" dirty="0">
                <a:latin typeface="Courier New"/>
                <a:cs typeface="Courier New"/>
              </a:rPr>
              <a:t>na</a:t>
            </a:r>
            <a:r>
              <a:rPr sz="2700" b="1" spc="-9" baseline="3269" dirty="0">
                <a:latin typeface="Courier New"/>
                <a:cs typeface="Courier New"/>
              </a:rPr>
              <a:t>m</a:t>
            </a:r>
            <a:r>
              <a:rPr sz="2700" b="1" spc="0" baseline="3269" dirty="0">
                <a:latin typeface="Courier New"/>
                <a:cs typeface="Courier New"/>
              </a:rPr>
              <a:t>e</a:t>
            </a:r>
            <a:r>
              <a:rPr sz="2700" b="1" spc="-9" baseline="3269" dirty="0">
                <a:latin typeface="Courier New"/>
                <a:cs typeface="Courier New"/>
              </a:rPr>
              <a:t>)</a:t>
            </a:r>
            <a:r>
              <a:rPr sz="2700" b="1" spc="0" baseline="3269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4316" y="1900427"/>
            <a:ext cx="7162800" cy="4357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79" marR="4421957">
              <a:lnSpc>
                <a:spcPts val="2039"/>
              </a:lnSpc>
              <a:spcBef>
                <a:spcPts val="95"/>
              </a:spcBef>
            </a:pPr>
            <a:r>
              <a:rPr sz="1800" b="1" spc="0" dirty="0">
                <a:latin typeface="Courier New"/>
                <a:cs typeface="Courier New"/>
              </a:rPr>
              <a:t>SET</a:t>
            </a:r>
            <a:r>
              <a:rPr sz="1800" b="1" spc="-9" dirty="0">
                <a:latin typeface="Courier New"/>
                <a:cs typeface="Courier New"/>
              </a:rPr>
              <a:t> S</a:t>
            </a:r>
            <a:r>
              <a:rPr sz="1800" b="1" spc="0" dirty="0">
                <a:latin typeface="Courier New"/>
                <a:cs typeface="Courier New"/>
              </a:rPr>
              <a:t>ER</a:t>
            </a:r>
            <a:r>
              <a:rPr sz="1800" b="1" spc="-9" dirty="0">
                <a:latin typeface="Courier New"/>
                <a:cs typeface="Courier New"/>
              </a:rPr>
              <a:t>V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RO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ON </a:t>
            </a:r>
            <a:endParaRPr sz="1800">
              <a:latin typeface="Courier New"/>
              <a:cs typeface="Courier New"/>
            </a:endParaRPr>
          </a:p>
          <a:p>
            <a:pPr marL="106679" marR="4421957">
              <a:lnSpc>
                <a:spcPts val="2039"/>
              </a:lnSpc>
              <a:spcBef>
                <a:spcPts val="324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106679" marR="4149168" indent="274320">
              <a:lnSpc>
                <a:spcPts val="2039"/>
              </a:lnSpc>
              <a:spcBef>
                <a:spcPts val="334"/>
              </a:spcBef>
            </a:pP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me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V</a:t>
            </a:r>
            <a:r>
              <a:rPr sz="1800" b="1" spc="-9" dirty="0">
                <a:latin typeface="Courier New"/>
                <a:cs typeface="Courier New"/>
              </a:rPr>
              <a:t>AR</a:t>
            </a:r>
            <a:r>
              <a:rPr sz="1800" b="1" spc="0" dirty="0">
                <a:latin typeface="Courier New"/>
                <a:cs typeface="Courier New"/>
              </a:rPr>
              <a:t>CH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2</a:t>
            </a:r>
            <a:r>
              <a:rPr sz="1800" b="1" spc="0" dirty="0">
                <a:latin typeface="Courier New"/>
                <a:cs typeface="Courier New"/>
              </a:rPr>
              <a:t>(1</a:t>
            </a:r>
            <a:r>
              <a:rPr sz="1800" b="1" spc="-9" dirty="0">
                <a:latin typeface="Courier New"/>
                <a:cs typeface="Courier New"/>
              </a:rPr>
              <a:t>5</a:t>
            </a:r>
            <a:r>
              <a:rPr sz="1800" b="1" spc="0" dirty="0">
                <a:latin typeface="Courier New"/>
                <a:cs typeface="Courier New"/>
              </a:rPr>
              <a:t>); </a:t>
            </a:r>
            <a:endParaRPr sz="1800">
              <a:latin typeface="Courier New"/>
              <a:cs typeface="Courier New"/>
            </a:endParaRPr>
          </a:p>
          <a:p>
            <a:pPr marL="106679" marR="4149168">
              <a:lnSpc>
                <a:spcPts val="2039"/>
              </a:lnSpc>
              <a:spcBef>
                <a:spcPts val="336"/>
              </a:spcBef>
            </a:pP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ct val="94401"/>
              </a:lnSpc>
              <a:spcBef>
                <a:spcPts val="336"/>
              </a:spcBef>
            </a:pP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ECT</a:t>
            </a:r>
            <a:r>
              <a:rPr sz="1800" b="1" spc="-9" dirty="0">
                <a:latin typeface="Courier New"/>
                <a:cs typeface="Courier New"/>
              </a:rPr>
              <a:t> la</a:t>
            </a:r>
            <a:r>
              <a:rPr sz="1800" b="1" spc="0" dirty="0">
                <a:latin typeface="Courier New"/>
                <a:cs typeface="Courier New"/>
              </a:rPr>
              <a:t>st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me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NT</a:t>
            </a:r>
            <a:r>
              <a:rPr sz="1800" b="1" spc="0" dirty="0">
                <a:latin typeface="Courier New"/>
                <a:cs typeface="Courier New"/>
              </a:rPr>
              <a:t>O 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me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F</a:t>
            </a:r>
            <a:r>
              <a:rPr sz="1800" b="1" spc="-9" dirty="0">
                <a:latin typeface="Courier New"/>
                <a:cs typeface="Courier New"/>
              </a:rPr>
              <a:t>RO</a:t>
            </a:r>
            <a:r>
              <a:rPr sz="1800" b="1" spc="0" dirty="0">
                <a:latin typeface="Courier New"/>
                <a:cs typeface="Courier New"/>
              </a:rPr>
              <a:t>M 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lo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W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ct val="94401"/>
              </a:lnSpc>
              <a:spcBef>
                <a:spcPts val="335"/>
              </a:spcBef>
            </a:pPr>
            <a:r>
              <a:rPr sz="1800" b="1" spc="-9" dirty="0">
                <a:latin typeface="Courier New"/>
                <a:cs typeface="Courier New"/>
              </a:rPr>
              <a:t>f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st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am</a:t>
            </a:r>
            <a:r>
              <a:rPr sz="1800" b="1" spc="0" dirty="0">
                <a:latin typeface="Courier New"/>
                <a:cs typeface="Courier New"/>
              </a:rPr>
              <a:t>e=</a:t>
            </a:r>
            <a:r>
              <a:rPr sz="1800" b="1" spc="-9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J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hn</a:t>
            </a:r>
            <a:r>
              <a:rPr sz="1800" b="1" spc="-9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ct val="94401"/>
              </a:lnSpc>
              <a:spcBef>
                <a:spcPts val="335"/>
              </a:spcBef>
            </a:pP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B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S_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TP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T_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(</a:t>
            </a:r>
            <a:r>
              <a:rPr sz="1800" b="1" spc="-9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J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hn</a:t>
            </a:r>
            <a:r>
              <a:rPr sz="1800" b="1" spc="-9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's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la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na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 i</a:t>
            </a:r>
            <a:r>
              <a:rPr sz="1800" b="1" spc="0" dirty="0">
                <a:latin typeface="Courier New"/>
                <a:cs typeface="Courier New"/>
              </a:rPr>
              <a:t>s :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1848"/>
              </a:spcBef>
            </a:pP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EX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TI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ct val="94401"/>
              </a:lnSpc>
              <a:spcBef>
                <a:spcPts val="335"/>
              </a:spcBef>
            </a:pP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N 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O_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MA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_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RO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 T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HEN</a:t>
            </a:r>
            <a:endParaRPr sz="1800">
              <a:latin typeface="Courier New"/>
              <a:cs typeface="Courier New"/>
            </a:endParaRPr>
          </a:p>
          <a:p>
            <a:pPr marL="380999" marR="601388">
              <a:lnSpc>
                <a:spcPct val="94684"/>
              </a:lnSpc>
              <a:spcBef>
                <a:spcPts val="732"/>
              </a:spcBef>
            </a:pP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S_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TP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UT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T_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('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 Y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our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 se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le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st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em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ent 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ri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v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ip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 r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ow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Co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er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ing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a 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so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');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475"/>
              </a:spcBef>
            </a:pP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ts val="1945"/>
              </a:lnSpc>
              <a:spcBef>
                <a:spcPts val="432"/>
              </a:spcBef>
            </a:pPr>
            <a:r>
              <a:rPr sz="2700" b="1" spc="0" baseline="1634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78939" y="592627"/>
            <a:ext cx="579220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Handlin</a:t>
            </a:r>
            <a:r>
              <a:rPr sz="2800" b="1" spc="0" dirty="0">
                <a:latin typeface="Arial"/>
                <a:cs typeface="Arial"/>
              </a:rPr>
              <a:t>g</a:t>
            </a:r>
            <a:r>
              <a:rPr sz="2800" b="1" spc="-119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Exception</a:t>
            </a:r>
            <a:r>
              <a:rPr sz="2800" b="1" spc="0" dirty="0">
                <a:latin typeface="Arial"/>
                <a:cs typeface="Arial"/>
              </a:rPr>
              <a:t>s</a:t>
            </a:r>
            <a:r>
              <a:rPr sz="2800" b="1" spc="-149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wit</a:t>
            </a:r>
            <a:r>
              <a:rPr sz="2800" b="1" spc="0" dirty="0">
                <a:latin typeface="Arial"/>
                <a:cs typeface="Arial"/>
              </a:rPr>
              <a:t>h </a:t>
            </a:r>
            <a:r>
              <a:rPr sz="2800" b="1" spc="4" dirty="0">
                <a:latin typeface="Arial"/>
                <a:cs typeface="Arial"/>
              </a:rPr>
              <a:t>PL/SQL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7900" y="186138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087" y="1861381"/>
            <a:ext cx="4358098" cy="639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An</a:t>
            </a:r>
            <a:r>
              <a:rPr sz="2200" b="1" spc="-2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exc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pt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</a:t>
            </a:r>
            <a:r>
              <a:rPr sz="2200" b="1" spc="-10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is</a:t>
            </a:r>
            <a:r>
              <a:rPr sz="2200" b="1" spc="-18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error</a:t>
            </a:r>
            <a:r>
              <a:rPr sz="2200" b="1" spc="-5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PL/SQL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duri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pr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gram</a:t>
            </a:r>
            <a:r>
              <a:rPr sz="2200" b="1" spc="-8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exec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tio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03735" y="1861381"/>
            <a:ext cx="57955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that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3842" y="1861381"/>
            <a:ext cx="30038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4779" y="1861381"/>
            <a:ext cx="89183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rais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900" y="2597486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087" y="2597486"/>
            <a:ext cx="418749" cy="21680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An</a:t>
            </a:r>
            <a:endParaRPr sz="2200">
              <a:latin typeface="Arial"/>
              <a:cs typeface="Arial"/>
            </a:endParaRPr>
          </a:p>
          <a:p>
            <a:pPr marL="95224" marR="118442" algn="ctr">
              <a:lnSpc>
                <a:spcPct val="95825"/>
              </a:lnSpc>
              <a:spcBef>
                <a:spcPts val="468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90216" marR="113433" algn="ctr">
              <a:lnSpc>
                <a:spcPct val="95825"/>
              </a:lnSpc>
              <a:spcBef>
                <a:spcPts val="568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111" algn="ctr">
              <a:lnSpc>
                <a:spcPct val="95825"/>
              </a:lnSpc>
              <a:spcBef>
                <a:spcPts val="632"/>
              </a:spcBef>
            </a:pPr>
            <a:r>
              <a:rPr sz="2200" b="1" spc="0" dirty="0">
                <a:latin typeface="Arial"/>
                <a:cs typeface="Arial"/>
              </a:rPr>
              <a:t>An</a:t>
            </a:r>
            <a:endParaRPr sz="2200">
              <a:latin typeface="Arial"/>
              <a:cs typeface="Arial"/>
            </a:endParaRPr>
          </a:p>
          <a:p>
            <a:pPr marL="95224" marR="118442" algn="ctr">
              <a:lnSpc>
                <a:spcPct val="95825"/>
              </a:lnSpc>
              <a:spcBef>
                <a:spcPts val="573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95224" marR="118442" algn="ctr">
              <a:lnSpc>
                <a:spcPct val="95825"/>
              </a:lnSpc>
              <a:spcBef>
                <a:spcPts val="580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5191" y="2597486"/>
            <a:ext cx="3681985" cy="1436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11" marR="43811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exc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4" dirty="0">
                <a:latin typeface="Arial"/>
                <a:cs typeface="Arial"/>
              </a:rPr>
              <a:t>pt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10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c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raised:</a:t>
            </a:r>
            <a:endParaRPr sz="2200">
              <a:latin typeface="Arial"/>
              <a:cs typeface="Arial"/>
            </a:endParaRPr>
          </a:p>
          <a:p>
            <a:pPr marL="19808">
              <a:lnSpc>
                <a:spcPct val="95825"/>
              </a:lnSpc>
              <a:spcBef>
                <a:spcPts val="468"/>
              </a:spcBef>
            </a:pPr>
            <a:r>
              <a:rPr sz="2000" b="1" spc="0" dirty="0">
                <a:latin typeface="Arial"/>
                <a:cs typeface="Arial"/>
              </a:rPr>
              <a:t>Implic</a:t>
            </a:r>
            <a:r>
              <a:rPr sz="2000" b="1" spc="-14" dirty="0">
                <a:latin typeface="Arial"/>
                <a:cs typeface="Arial"/>
              </a:rPr>
              <a:t>i</a:t>
            </a:r>
            <a:r>
              <a:rPr sz="2000" b="1" spc="4" dirty="0">
                <a:latin typeface="Arial"/>
                <a:cs typeface="Arial"/>
              </a:rPr>
              <a:t>t</a:t>
            </a:r>
            <a:r>
              <a:rPr sz="2000" b="1" spc="0" dirty="0">
                <a:latin typeface="Arial"/>
                <a:cs typeface="Arial"/>
              </a:rPr>
              <a:t>ly</a:t>
            </a:r>
            <a:r>
              <a:rPr sz="2000" b="1" spc="-34" dirty="0">
                <a:latin typeface="Arial"/>
                <a:cs typeface="Arial"/>
              </a:rPr>
              <a:t> </a:t>
            </a:r>
            <a:r>
              <a:rPr sz="2000" b="1" spc="9" dirty="0">
                <a:latin typeface="Arial"/>
                <a:cs typeface="Arial"/>
              </a:rPr>
              <a:t>b</a:t>
            </a:r>
            <a:r>
              <a:rPr sz="2000" b="1" spc="0" dirty="0">
                <a:latin typeface="Arial"/>
                <a:cs typeface="Arial"/>
              </a:rPr>
              <a:t>y</a:t>
            </a:r>
            <a:r>
              <a:rPr sz="2000" b="1" spc="-9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the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O</a:t>
            </a:r>
            <a:r>
              <a:rPr sz="2000" b="1" spc="-9" dirty="0">
                <a:latin typeface="Arial"/>
                <a:cs typeface="Arial"/>
              </a:rPr>
              <a:t>r</a:t>
            </a:r>
            <a:r>
              <a:rPr sz="2000" b="1" spc="0" dirty="0">
                <a:latin typeface="Arial"/>
                <a:cs typeface="Arial"/>
              </a:rPr>
              <a:t>acle</a:t>
            </a:r>
            <a:r>
              <a:rPr sz="2000" b="1" spc="-9" dirty="0">
                <a:latin typeface="Arial"/>
                <a:cs typeface="Arial"/>
              </a:rPr>
              <a:t> s</a:t>
            </a:r>
            <a:r>
              <a:rPr sz="2000" b="1" spc="0" dirty="0">
                <a:latin typeface="Arial"/>
                <a:cs typeface="Arial"/>
              </a:rPr>
              <a:t>er</a:t>
            </a:r>
            <a:r>
              <a:rPr sz="2000" b="1" spc="-19" dirty="0">
                <a:latin typeface="Arial"/>
                <a:cs typeface="Arial"/>
              </a:rPr>
              <a:t>v</a:t>
            </a:r>
            <a:r>
              <a:rPr sz="2000" b="1" spc="0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  <a:p>
            <a:pPr marL="19808" marR="43811">
              <a:lnSpc>
                <a:spcPct val="95825"/>
              </a:lnSpc>
              <a:spcBef>
                <a:spcPts val="568"/>
              </a:spcBef>
            </a:pPr>
            <a:r>
              <a:rPr sz="2000" b="1" spc="0" dirty="0">
                <a:latin typeface="Arial"/>
                <a:cs typeface="Arial"/>
              </a:rPr>
              <a:t>Explicit</a:t>
            </a:r>
            <a:r>
              <a:rPr sz="2000" b="1" spc="4" dirty="0">
                <a:latin typeface="Arial"/>
                <a:cs typeface="Arial"/>
              </a:rPr>
              <a:t>l</a:t>
            </a:r>
            <a:r>
              <a:rPr sz="2000" b="1" spc="0" dirty="0">
                <a:latin typeface="Arial"/>
                <a:cs typeface="Arial"/>
              </a:rPr>
              <a:t>y</a:t>
            </a:r>
            <a:r>
              <a:rPr sz="2000" b="1" spc="-34" dirty="0"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b</a:t>
            </a:r>
            <a:r>
              <a:rPr sz="2000" b="1" spc="0" dirty="0">
                <a:latin typeface="Arial"/>
                <a:cs typeface="Arial"/>
              </a:rPr>
              <a:t>y</a:t>
            </a:r>
            <a:r>
              <a:rPr sz="2000" b="1" spc="-9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the program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632"/>
              </a:spcBef>
            </a:pPr>
            <a:r>
              <a:rPr sz="2200" b="1" spc="0" dirty="0">
                <a:latin typeface="Arial"/>
                <a:cs typeface="Arial"/>
              </a:rPr>
              <a:t>exc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pt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</a:t>
            </a:r>
            <a:r>
              <a:rPr sz="2200" b="1" spc="-10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andl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900" y="3729805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2300" y="4119896"/>
            <a:ext cx="390975" cy="645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14" dirty="0">
                <a:latin typeface="Arial"/>
                <a:cs typeface="Arial"/>
              </a:rPr>
              <a:t>B</a:t>
            </a:r>
            <a:r>
              <a:rPr sz="2000" b="1" spc="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b="1" spc="14" dirty="0">
                <a:latin typeface="Arial"/>
                <a:cs typeface="Arial"/>
              </a:rPr>
              <a:t>B</a:t>
            </a:r>
            <a:r>
              <a:rPr sz="2000" b="1" spc="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5463" y="4119896"/>
            <a:ext cx="3393100" cy="645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trapping it</a:t>
            </a:r>
            <a:r>
              <a:rPr sz="2000" b="1" spc="-39" dirty="0">
                <a:latin typeface="Arial"/>
                <a:cs typeface="Arial"/>
              </a:rPr>
              <a:t> </a:t>
            </a:r>
            <a:r>
              <a:rPr sz="2000" b="1" spc="34" dirty="0">
                <a:latin typeface="Arial"/>
                <a:cs typeface="Arial"/>
              </a:rPr>
              <a:t>w</a:t>
            </a:r>
            <a:r>
              <a:rPr sz="2000" b="1" spc="-14" dirty="0">
                <a:latin typeface="Arial"/>
                <a:cs typeface="Arial"/>
              </a:rPr>
              <a:t>i</a:t>
            </a:r>
            <a:r>
              <a:rPr sz="2000" b="1" spc="0" dirty="0">
                <a:latin typeface="Arial"/>
                <a:cs typeface="Arial"/>
              </a:rPr>
              <a:t>th a </a:t>
            </a:r>
            <a:r>
              <a:rPr sz="2000" b="1" spc="-9" dirty="0">
                <a:latin typeface="Arial"/>
                <a:cs typeface="Arial"/>
              </a:rPr>
              <a:t>h</a:t>
            </a:r>
            <a:r>
              <a:rPr sz="2000" b="1" spc="0" dirty="0">
                <a:latin typeface="Arial"/>
                <a:cs typeface="Arial"/>
              </a:rPr>
              <a:t>andler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b="1" spc="0" dirty="0">
                <a:latin typeface="Arial"/>
                <a:cs typeface="Arial"/>
              </a:rPr>
              <a:t>propagating it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to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the </a:t>
            </a:r>
            <a:r>
              <a:rPr sz="2000" b="1" spc="-9" dirty="0">
                <a:latin typeface="Arial"/>
                <a:cs typeface="Arial"/>
              </a:rPr>
              <a:t>c</a:t>
            </a:r>
            <a:r>
              <a:rPr sz="2000" b="1" spc="0" dirty="0">
                <a:latin typeface="Arial"/>
                <a:cs typeface="Arial"/>
              </a:rPr>
              <a:t>alling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5130" y="4485643"/>
            <a:ext cx="158695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en</a:t>
            </a:r>
            <a:r>
              <a:rPr sz="2000" b="1" spc="-19" dirty="0">
                <a:latin typeface="Arial"/>
                <a:cs typeface="Arial"/>
              </a:rPr>
              <a:t>v</a:t>
            </a:r>
            <a:r>
              <a:rPr sz="2000" b="1" spc="-4" dirty="0">
                <a:latin typeface="Arial"/>
                <a:cs typeface="Arial"/>
              </a:rPr>
              <a:t>i</a:t>
            </a:r>
            <a:r>
              <a:rPr sz="2000" b="1" spc="0" dirty="0">
                <a:latin typeface="Arial"/>
                <a:cs typeface="Arial"/>
              </a:rPr>
              <a:t>ronment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3284" y="2828544"/>
            <a:ext cx="519683" cy="0"/>
          </a:xfrm>
          <a:custGeom>
            <a:avLst/>
            <a:gdLst/>
            <a:ahLst/>
            <a:cxnLst/>
            <a:rect l="l" t="t" r="r" b="b"/>
            <a:pathLst>
              <a:path w="519683">
                <a:moveTo>
                  <a:pt x="0" y="0"/>
                </a:moveTo>
                <a:lnTo>
                  <a:pt x="5196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69920" y="2782824"/>
            <a:ext cx="94487" cy="92964"/>
          </a:xfrm>
          <a:custGeom>
            <a:avLst/>
            <a:gdLst/>
            <a:ahLst/>
            <a:cxnLst/>
            <a:rect l="l" t="t" r="r" b="b"/>
            <a:pathLst>
              <a:path w="94487" h="92964">
                <a:moveTo>
                  <a:pt x="0" y="92963"/>
                </a:moveTo>
                <a:lnTo>
                  <a:pt x="94487" y="4572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29739" y="1816608"/>
            <a:ext cx="1005840" cy="623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16024" y="2439924"/>
            <a:ext cx="1019556" cy="1674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36592" y="2828543"/>
            <a:ext cx="1100328" cy="0"/>
          </a:xfrm>
          <a:custGeom>
            <a:avLst/>
            <a:gdLst/>
            <a:ahLst/>
            <a:cxnLst/>
            <a:rect l="l" t="t" r="r" b="b"/>
            <a:pathLst>
              <a:path w="1100328">
                <a:moveTo>
                  <a:pt x="0" y="0"/>
                </a:moveTo>
                <a:lnTo>
                  <a:pt x="110032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33872" y="2782824"/>
            <a:ext cx="94487" cy="92963"/>
          </a:xfrm>
          <a:custGeom>
            <a:avLst/>
            <a:gdLst/>
            <a:ahLst/>
            <a:cxnLst/>
            <a:rect l="l" t="t" r="r" b="b"/>
            <a:pathLst>
              <a:path w="94487" h="92963">
                <a:moveTo>
                  <a:pt x="0" y="92963"/>
                </a:moveTo>
                <a:lnTo>
                  <a:pt x="94487" y="45719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29455" y="3476244"/>
            <a:ext cx="0" cy="550163"/>
          </a:xfrm>
          <a:custGeom>
            <a:avLst/>
            <a:gdLst/>
            <a:ahLst/>
            <a:cxnLst/>
            <a:rect l="l" t="t" r="r" b="b"/>
            <a:pathLst>
              <a:path h="550163">
                <a:moveTo>
                  <a:pt x="0" y="0"/>
                </a:moveTo>
                <a:lnTo>
                  <a:pt x="0" y="55016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83736" y="4023360"/>
            <a:ext cx="92963" cy="94487"/>
          </a:xfrm>
          <a:custGeom>
            <a:avLst/>
            <a:gdLst/>
            <a:ahLst/>
            <a:cxnLst/>
            <a:rect l="l" t="t" r="r" b="b"/>
            <a:pathLst>
              <a:path w="92963" h="94487">
                <a:moveTo>
                  <a:pt x="0" y="0"/>
                </a:moveTo>
                <a:lnTo>
                  <a:pt x="45719" y="94487"/>
                </a:lnTo>
                <a:lnTo>
                  <a:pt x="929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67455" y="2061972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762000" y="0"/>
                </a:moveTo>
                <a:lnTo>
                  <a:pt x="0" y="762000"/>
                </a:lnTo>
                <a:lnTo>
                  <a:pt x="762000" y="1524000"/>
                </a:lnTo>
                <a:lnTo>
                  <a:pt x="1524000" y="762000"/>
                </a:lnTo>
                <a:lnTo>
                  <a:pt x="762000" y="0"/>
                </a:lnTo>
                <a:close/>
              </a:path>
            </a:pathLst>
          </a:custGeom>
          <a:solidFill>
            <a:srgbClr val="FE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67455" y="2061972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762000" y="0"/>
                </a:moveTo>
                <a:lnTo>
                  <a:pt x="0" y="762000"/>
                </a:lnTo>
                <a:lnTo>
                  <a:pt x="762000" y="1524000"/>
                </a:lnTo>
                <a:lnTo>
                  <a:pt x="1524000" y="762000"/>
                </a:lnTo>
                <a:lnTo>
                  <a:pt x="762000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29455" y="4978908"/>
            <a:ext cx="0" cy="387095"/>
          </a:xfrm>
          <a:custGeom>
            <a:avLst/>
            <a:gdLst/>
            <a:ahLst/>
            <a:cxnLst/>
            <a:rect l="l" t="t" r="r" b="b"/>
            <a:pathLst>
              <a:path h="387095">
                <a:moveTo>
                  <a:pt x="0" y="0"/>
                </a:moveTo>
                <a:lnTo>
                  <a:pt x="0" y="38709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83736" y="5362956"/>
            <a:ext cx="92963" cy="92964"/>
          </a:xfrm>
          <a:custGeom>
            <a:avLst/>
            <a:gdLst/>
            <a:ahLst/>
            <a:cxnLst/>
            <a:rect l="l" t="t" r="r" b="b"/>
            <a:pathLst>
              <a:path w="92963" h="92964">
                <a:moveTo>
                  <a:pt x="0" y="0"/>
                </a:moveTo>
                <a:lnTo>
                  <a:pt x="45720" y="92964"/>
                </a:lnTo>
                <a:lnTo>
                  <a:pt x="929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54452" y="4152900"/>
            <a:ext cx="2350008" cy="826008"/>
          </a:xfrm>
          <a:custGeom>
            <a:avLst/>
            <a:gdLst/>
            <a:ahLst/>
            <a:cxnLst/>
            <a:rect l="l" t="t" r="r" b="b"/>
            <a:pathLst>
              <a:path w="2350008" h="826008">
                <a:moveTo>
                  <a:pt x="2350008" y="0"/>
                </a:moveTo>
                <a:lnTo>
                  <a:pt x="0" y="0"/>
                </a:lnTo>
                <a:lnTo>
                  <a:pt x="0" y="826008"/>
                </a:lnTo>
                <a:lnTo>
                  <a:pt x="2350008" y="826008"/>
                </a:lnTo>
                <a:lnTo>
                  <a:pt x="2350008" y="0"/>
                </a:lnTo>
                <a:close/>
              </a:path>
            </a:pathLst>
          </a:custGeom>
          <a:solidFill>
            <a:srgbClr val="FECB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54452" y="4152900"/>
            <a:ext cx="2350008" cy="826008"/>
          </a:xfrm>
          <a:custGeom>
            <a:avLst/>
            <a:gdLst/>
            <a:ahLst/>
            <a:cxnLst/>
            <a:rect l="l" t="t" r="r" b="b"/>
            <a:pathLst>
              <a:path w="2350008" h="826008">
                <a:moveTo>
                  <a:pt x="2350008" y="826008"/>
                </a:moveTo>
                <a:lnTo>
                  <a:pt x="2350008" y="0"/>
                </a:lnTo>
                <a:lnTo>
                  <a:pt x="0" y="0"/>
                </a:lnTo>
                <a:lnTo>
                  <a:pt x="0" y="826008"/>
                </a:lnTo>
                <a:lnTo>
                  <a:pt x="2350008" y="82600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10128" y="5486400"/>
            <a:ext cx="1490472" cy="685800"/>
          </a:xfrm>
          <a:custGeom>
            <a:avLst/>
            <a:gdLst/>
            <a:ahLst/>
            <a:cxnLst/>
            <a:rect l="l" t="t" r="r" b="b"/>
            <a:pathLst>
              <a:path w="1490472" h="685800">
                <a:moveTo>
                  <a:pt x="1490472" y="0"/>
                </a:moveTo>
                <a:lnTo>
                  <a:pt x="0" y="0"/>
                </a:lnTo>
                <a:lnTo>
                  <a:pt x="0" y="685800"/>
                </a:lnTo>
                <a:lnTo>
                  <a:pt x="1490472" y="685800"/>
                </a:lnTo>
                <a:lnTo>
                  <a:pt x="1490472" y="0"/>
                </a:lnTo>
                <a:close/>
              </a:path>
            </a:pathLst>
          </a:custGeom>
          <a:solidFill>
            <a:srgbClr val="FECB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10128" y="5486400"/>
            <a:ext cx="1490472" cy="685800"/>
          </a:xfrm>
          <a:custGeom>
            <a:avLst/>
            <a:gdLst/>
            <a:ahLst/>
            <a:cxnLst/>
            <a:rect l="l" t="t" r="r" b="b"/>
            <a:pathLst>
              <a:path w="1490472" h="685800">
                <a:moveTo>
                  <a:pt x="1490472" y="685800"/>
                </a:moveTo>
                <a:lnTo>
                  <a:pt x="1490472" y="0"/>
                </a:lnTo>
                <a:lnTo>
                  <a:pt x="0" y="0"/>
                </a:lnTo>
                <a:lnTo>
                  <a:pt x="0" y="685800"/>
                </a:lnTo>
                <a:lnTo>
                  <a:pt x="1490472" y="685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43600" y="2438400"/>
            <a:ext cx="1752600" cy="761999"/>
          </a:xfrm>
          <a:custGeom>
            <a:avLst/>
            <a:gdLst/>
            <a:ahLst/>
            <a:cxnLst/>
            <a:rect l="l" t="t" r="r" b="b"/>
            <a:pathLst>
              <a:path w="1752600" h="761999">
                <a:moveTo>
                  <a:pt x="1752600" y="0"/>
                </a:moveTo>
                <a:lnTo>
                  <a:pt x="0" y="0"/>
                </a:lnTo>
                <a:lnTo>
                  <a:pt x="0" y="761999"/>
                </a:lnTo>
                <a:lnTo>
                  <a:pt x="1752600" y="761999"/>
                </a:lnTo>
                <a:lnTo>
                  <a:pt x="1752600" y="0"/>
                </a:lnTo>
                <a:close/>
              </a:path>
            </a:pathLst>
          </a:custGeom>
          <a:solidFill>
            <a:srgbClr val="FE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43600" y="2438400"/>
            <a:ext cx="1752600" cy="761999"/>
          </a:xfrm>
          <a:custGeom>
            <a:avLst/>
            <a:gdLst/>
            <a:ahLst/>
            <a:cxnLst/>
            <a:rect l="l" t="t" r="r" b="b"/>
            <a:pathLst>
              <a:path w="1752600" h="761999">
                <a:moveTo>
                  <a:pt x="1752600" y="761999"/>
                </a:moveTo>
                <a:lnTo>
                  <a:pt x="1752600" y="0"/>
                </a:lnTo>
                <a:lnTo>
                  <a:pt x="0" y="0"/>
                </a:lnTo>
                <a:lnTo>
                  <a:pt x="0" y="761999"/>
                </a:lnTo>
                <a:lnTo>
                  <a:pt x="1752600" y="76199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81800" y="3200399"/>
            <a:ext cx="0" cy="824484"/>
          </a:xfrm>
          <a:custGeom>
            <a:avLst/>
            <a:gdLst/>
            <a:ahLst/>
            <a:cxnLst/>
            <a:rect l="l" t="t" r="r" b="b"/>
            <a:pathLst>
              <a:path h="824484">
                <a:moveTo>
                  <a:pt x="0" y="0"/>
                </a:moveTo>
                <a:lnTo>
                  <a:pt x="0" y="82448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36080" y="4021835"/>
            <a:ext cx="92964" cy="92963"/>
          </a:xfrm>
          <a:custGeom>
            <a:avLst/>
            <a:gdLst/>
            <a:ahLst/>
            <a:cxnLst/>
            <a:rect l="l" t="t" r="r" b="b"/>
            <a:pathLst>
              <a:path w="92964" h="92963">
                <a:moveTo>
                  <a:pt x="0" y="0"/>
                </a:moveTo>
                <a:lnTo>
                  <a:pt x="45720" y="92963"/>
                </a:lnTo>
                <a:lnTo>
                  <a:pt x="929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81700" y="4126991"/>
            <a:ext cx="1676400" cy="838200"/>
          </a:xfrm>
          <a:custGeom>
            <a:avLst/>
            <a:gdLst/>
            <a:ahLst/>
            <a:cxnLst/>
            <a:rect l="l" t="t" r="r" b="b"/>
            <a:pathLst>
              <a:path w="1676400" h="838200">
                <a:moveTo>
                  <a:pt x="1676400" y="0"/>
                </a:moveTo>
                <a:lnTo>
                  <a:pt x="0" y="0"/>
                </a:lnTo>
                <a:lnTo>
                  <a:pt x="0" y="838200"/>
                </a:lnTo>
                <a:lnTo>
                  <a:pt x="1676400" y="838200"/>
                </a:lnTo>
                <a:lnTo>
                  <a:pt x="1676400" y="0"/>
                </a:lnTo>
                <a:close/>
              </a:path>
            </a:pathLst>
          </a:custGeom>
          <a:solidFill>
            <a:srgbClr val="FE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81700" y="4126991"/>
            <a:ext cx="1676400" cy="838200"/>
          </a:xfrm>
          <a:custGeom>
            <a:avLst/>
            <a:gdLst/>
            <a:ahLst/>
            <a:cxnLst/>
            <a:rect l="l" t="t" r="r" b="b"/>
            <a:pathLst>
              <a:path w="1676400" h="838200">
                <a:moveTo>
                  <a:pt x="1676400" y="838200"/>
                </a:moveTo>
                <a:lnTo>
                  <a:pt x="1676400" y="0"/>
                </a:lnTo>
                <a:lnTo>
                  <a:pt x="0" y="0"/>
                </a:lnTo>
                <a:lnTo>
                  <a:pt x="0" y="838200"/>
                </a:lnTo>
                <a:lnTo>
                  <a:pt x="1676400" y="8382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73172" y="624631"/>
            <a:ext cx="359957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Handlin</a:t>
            </a:r>
            <a:r>
              <a:rPr sz="2800" b="1" spc="0" dirty="0">
                <a:latin typeface="Arial"/>
                <a:cs typeface="Arial"/>
              </a:rPr>
              <a:t>g</a:t>
            </a:r>
            <a:r>
              <a:rPr sz="2800" b="1" spc="-109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Exceptions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83343" y="2373050"/>
            <a:ext cx="1098468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7563" marR="222579" algn="ctr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Is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41"/>
              </a:lnSpc>
            </a:pPr>
            <a:r>
              <a:rPr sz="1800" b="1" spc="-4" dirty="0">
                <a:latin typeface="Arial"/>
                <a:cs typeface="Arial"/>
              </a:rPr>
              <a:t>exce</a:t>
            </a:r>
            <a:r>
              <a:rPr sz="1800" b="1" spc="4" dirty="0">
                <a:latin typeface="Arial"/>
                <a:cs typeface="Arial"/>
              </a:rPr>
              <a:t>p</a:t>
            </a:r>
            <a:r>
              <a:rPr sz="1800" b="1" spc="-4" dirty="0">
                <a:latin typeface="Arial"/>
                <a:cs typeface="Arial"/>
              </a:rPr>
              <a:t>ti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n </a:t>
            </a:r>
            <a:r>
              <a:rPr sz="1800" b="1" spc="4" dirty="0">
                <a:latin typeface="Arial"/>
                <a:cs typeface="Arial"/>
              </a:rPr>
              <a:t>tr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4" dirty="0">
                <a:latin typeface="Arial"/>
                <a:cs typeface="Arial"/>
              </a:rPr>
              <a:t>pp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4" dirty="0">
                <a:latin typeface="Arial"/>
                <a:cs typeface="Arial"/>
              </a:rPr>
              <a:t>d?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1856" y="2828726"/>
            <a:ext cx="34018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4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7327" y="3653210"/>
            <a:ext cx="4390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4" dirty="0"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4744" y="4198802"/>
            <a:ext cx="1134384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Exce</a:t>
            </a:r>
            <a:r>
              <a:rPr sz="1800" b="1" spc="4" dirty="0">
                <a:latin typeface="Arial"/>
                <a:cs typeface="Arial"/>
              </a:rPr>
              <a:t>p</a:t>
            </a:r>
            <a:r>
              <a:rPr sz="1800" b="1" spc="0" dirty="0">
                <a:latin typeface="Arial"/>
                <a:cs typeface="Arial"/>
              </a:rPr>
              <a:t>ti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225170" marR="178673" algn="ctr">
              <a:lnSpc>
                <a:spcPct val="95825"/>
              </a:lnSpc>
            </a:pPr>
            <a:r>
              <a:rPr sz="1800" b="1" spc="-4" dirty="0">
                <a:latin typeface="Arial"/>
                <a:cs typeface="Arial"/>
              </a:rPr>
              <a:t>raised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0128" y="5486400"/>
            <a:ext cx="1490472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9844" marR="191039" indent="-38112">
              <a:lnSpc>
                <a:spcPct val="100041"/>
              </a:lnSpc>
              <a:spcBef>
                <a:spcPts val="325"/>
              </a:spcBef>
            </a:pP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rmin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te </a:t>
            </a:r>
            <a:r>
              <a:rPr sz="1800" b="1" spc="4" dirty="0">
                <a:latin typeface="Arial"/>
                <a:cs typeface="Arial"/>
              </a:rPr>
              <a:t>g</a:t>
            </a:r>
            <a:r>
              <a:rPr sz="1800" b="1" spc="-4" dirty="0">
                <a:latin typeface="Arial"/>
                <a:cs typeface="Arial"/>
              </a:rPr>
              <a:t>r</a:t>
            </a:r>
            <a:r>
              <a:rPr sz="1800" b="1" spc="0" dirty="0">
                <a:latin typeface="Arial"/>
                <a:cs typeface="Arial"/>
              </a:rPr>
              <a:t>acef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0" dirty="0">
                <a:latin typeface="Arial"/>
                <a:cs typeface="Arial"/>
              </a:rPr>
              <a:t>lly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1700" y="4126991"/>
            <a:ext cx="1676400" cy="838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27"/>
              </a:spcBef>
            </a:pPr>
            <a:endParaRPr sz="900"/>
          </a:p>
          <a:p>
            <a:pPr marL="295655" marR="76652" indent="-260603">
              <a:lnSpc>
                <a:spcPct val="100520"/>
              </a:lnSpc>
            </a:pPr>
            <a:r>
              <a:rPr sz="1800" b="1" spc="0" dirty="0">
                <a:latin typeface="Arial"/>
                <a:cs typeface="Arial"/>
              </a:rPr>
              <a:t>Prop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g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te the </a:t>
            </a:r>
            <a:r>
              <a:rPr sz="1800" b="1" spc="-4" dirty="0">
                <a:latin typeface="Arial"/>
                <a:cs typeface="Arial"/>
              </a:rPr>
              <a:t>exce</a:t>
            </a:r>
            <a:r>
              <a:rPr sz="1800" b="1" spc="4" dirty="0">
                <a:latin typeface="Arial"/>
                <a:cs typeface="Arial"/>
              </a:rPr>
              <a:t>p</a:t>
            </a:r>
            <a:r>
              <a:rPr sz="1800" b="1" spc="-4" dirty="0">
                <a:latin typeface="Arial"/>
                <a:cs typeface="Arial"/>
              </a:rPr>
              <a:t>ti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4452" y="4152900"/>
            <a:ext cx="2350008" cy="826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877" marR="80504" indent="0" algn="ctr">
              <a:lnSpc>
                <a:spcPct val="96208"/>
              </a:lnSpc>
              <a:spcBef>
                <a:spcPts val="229"/>
              </a:spcBef>
            </a:pPr>
            <a:r>
              <a:rPr sz="1800" b="1" spc="-4" dirty="0">
                <a:latin typeface="Arial"/>
                <a:cs typeface="Arial"/>
              </a:rPr>
              <a:t>Exec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-4" dirty="0">
                <a:latin typeface="Arial"/>
                <a:cs typeface="Arial"/>
              </a:rPr>
              <a:t>t</a:t>
            </a:r>
            <a:r>
              <a:rPr sz="1800" b="1" spc="0" dirty="0">
                <a:latin typeface="Arial"/>
                <a:cs typeface="Arial"/>
              </a:rPr>
              <a:t>e </a:t>
            </a:r>
            <a:r>
              <a:rPr sz="1800" b="1" spc="-4" dirty="0">
                <a:latin typeface="Arial"/>
                <a:cs typeface="Arial"/>
              </a:rPr>
              <a:t>sta</a:t>
            </a:r>
            <a:r>
              <a:rPr sz="1800" b="1" spc="14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e</a:t>
            </a:r>
            <a:r>
              <a:rPr sz="1800" b="1" spc="-4" dirty="0">
                <a:latin typeface="Arial"/>
                <a:cs typeface="Arial"/>
              </a:rPr>
              <a:t>me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-4" dirty="0">
                <a:latin typeface="Arial"/>
                <a:cs typeface="Arial"/>
              </a:rPr>
              <a:t>ts </a:t>
            </a:r>
            <a:r>
              <a:rPr sz="1800" b="1" spc="0" dirty="0">
                <a:latin typeface="Arial"/>
                <a:cs typeface="Arial"/>
              </a:rPr>
              <a:t>in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the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X</a:t>
            </a:r>
            <a:r>
              <a:rPr sz="1800" b="1" spc="0" dirty="0">
                <a:latin typeface="Courier New"/>
                <a:cs typeface="Courier New"/>
              </a:rPr>
              <a:t>CE</a:t>
            </a:r>
            <a:r>
              <a:rPr sz="1800" b="1" spc="-9" dirty="0">
                <a:latin typeface="Courier New"/>
                <a:cs typeface="Courier New"/>
              </a:rPr>
              <a:t>PT</a:t>
            </a:r>
            <a:r>
              <a:rPr sz="1800" b="1" spc="0" dirty="0">
                <a:latin typeface="Courier New"/>
                <a:cs typeface="Courier New"/>
              </a:rPr>
              <a:t>ION </a:t>
            </a:r>
            <a:r>
              <a:rPr sz="1800" b="1" spc="0" dirty="0">
                <a:latin typeface="Arial"/>
                <a:cs typeface="Arial"/>
              </a:rPr>
              <a:t>secti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4452" y="4978908"/>
            <a:ext cx="1175003" cy="387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029455" y="4978908"/>
            <a:ext cx="1175004" cy="387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943600" y="2438400"/>
            <a:ext cx="1752600" cy="761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3"/>
              </a:spcBef>
            </a:pPr>
            <a:endParaRPr sz="750"/>
          </a:p>
          <a:p>
            <a:pPr marL="416039" marR="330970" indent="-126479">
              <a:lnSpc>
                <a:spcPct val="100041"/>
              </a:lnSpc>
            </a:pP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rmin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te 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4" dirty="0">
                <a:latin typeface="Arial"/>
                <a:cs typeface="Arial"/>
              </a:rPr>
              <a:t>b</a:t>
            </a:r>
            <a:r>
              <a:rPr sz="1800" b="1" spc="0" dirty="0">
                <a:latin typeface="Arial"/>
                <a:cs typeface="Arial"/>
              </a:rPr>
              <a:t>ruptly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3600" y="3200399"/>
            <a:ext cx="838200" cy="824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781800" y="3200399"/>
            <a:ext cx="914400" cy="824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06212" y="1892807"/>
            <a:ext cx="269748" cy="765048"/>
          </a:xfrm>
          <a:custGeom>
            <a:avLst/>
            <a:gdLst/>
            <a:ahLst/>
            <a:cxnLst/>
            <a:rect l="l" t="t" r="r" b="b"/>
            <a:pathLst>
              <a:path w="269748" h="765048">
                <a:moveTo>
                  <a:pt x="0" y="670560"/>
                </a:moveTo>
                <a:lnTo>
                  <a:pt x="0" y="765048"/>
                </a:lnTo>
                <a:lnTo>
                  <a:pt x="19812" y="765048"/>
                </a:lnTo>
                <a:lnTo>
                  <a:pt x="44196" y="763524"/>
                </a:lnTo>
                <a:lnTo>
                  <a:pt x="64008" y="762000"/>
                </a:lnTo>
                <a:lnTo>
                  <a:pt x="82296" y="760476"/>
                </a:lnTo>
                <a:lnTo>
                  <a:pt x="96012" y="757428"/>
                </a:lnTo>
                <a:lnTo>
                  <a:pt x="112775" y="751332"/>
                </a:lnTo>
                <a:lnTo>
                  <a:pt x="126491" y="745236"/>
                </a:lnTo>
                <a:lnTo>
                  <a:pt x="140208" y="736092"/>
                </a:lnTo>
                <a:lnTo>
                  <a:pt x="149351" y="728472"/>
                </a:lnTo>
                <a:lnTo>
                  <a:pt x="166115" y="705612"/>
                </a:lnTo>
                <a:lnTo>
                  <a:pt x="170687" y="693419"/>
                </a:lnTo>
                <a:lnTo>
                  <a:pt x="175260" y="678180"/>
                </a:lnTo>
                <a:lnTo>
                  <a:pt x="178308" y="659892"/>
                </a:lnTo>
                <a:lnTo>
                  <a:pt x="179832" y="637032"/>
                </a:lnTo>
                <a:lnTo>
                  <a:pt x="181355" y="606552"/>
                </a:lnTo>
                <a:lnTo>
                  <a:pt x="182879" y="569976"/>
                </a:lnTo>
                <a:lnTo>
                  <a:pt x="182879" y="530352"/>
                </a:lnTo>
                <a:lnTo>
                  <a:pt x="184403" y="515112"/>
                </a:lnTo>
                <a:lnTo>
                  <a:pt x="185927" y="504444"/>
                </a:lnTo>
                <a:lnTo>
                  <a:pt x="190500" y="481584"/>
                </a:lnTo>
                <a:lnTo>
                  <a:pt x="199643" y="461772"/>
                </a:lnTo>
                <a:lnTo>
                  <a:pt x="211836" y="448056"/>
                </a:lnTo>
                <a:lnTo>
                  <a:pt x="225551" y="437388"/>
                </a:lnTo>
                <a:lnTo>
                  <a:pt x="233172" y="434340"/>
                </a:lnTo>
                <a:lnTo>
                  <a:pt x="243839" y="432816"/>
                </a:lnTo>
                <a:lnTo>
                  <a:pt x="256032" y="429768"/>
                </a:lnTo>
                <a:lnTo>
                  <a:pt x="269748" y="429768"/>
                </a:lnTo>
                <a:lnTo>
                  <a:pt x="269748" y="335280"/>
                </a:lnTo>
                <a:lnTo>
                  <a:pt x="251460" y="332231"/>
                </a:lnTo>
                <a:lnTo>
                  <a:pt x="237743" y="329184"/>
                </a:lnTo>
                <a:lnTo>
                  <a:pt x="225551" y="324612"/>
                </a:lnTo>
                <a:lnTo>
                  <a:pt x="214884" y="318516"/>
                </a:lnTo>
                <a:lnTo>
                  <a:pt x="205739" y="310896"/>
                </a:lnTo>
                <a:lnTo>
                  <a:pt x="199643" y="300228"/>
                </a:lnTo>
                <a:lnTo>
                  <a:pt x="193548" y="288036"/>
                </a:lnTo>
                <a:lnTo>
                  <a:pt x="187451" y="272796"/>
                </a:lnTo>
                <a:lnTo>
                  <a:pt x="187451" y="266700"/>
                </a:lnTo>
                <a:lnTo>
                  <a:pt x="185927" y="259080"/>
                </a:lnTo>
                <a:lnTo>
                  <a:pt x="184403" y="249936"/>
                </a:lnTo>
                <a:lnTo>
                  <a:pt x="184403" y="237744"/>
                </a:lnTo>
                <a:lnTo>
                  <a:pt x="182879" y="225552"/>
                </a:lnTo>
                <a:lnTo>
                  <a:pt x="182879" y="178308"/>
                </a:lnTo>
                <a:lnTo>
                  <a:pt x="181355" y="147828"/>
                </a:lnTo>
                <a:lnTo>
                  <a:pt x="179832" y="123443"/>
                </a:lnTo>
                <a:lnTo>
                  <a:pt x="178308" y="102108"/>
                </a:lnTo>
                <a:lnTo>
                  <a:pt x="175260" y="85343"/>
                </a:lnTo>
                <a:lnTo>
                  <a:pt x="170687" y="71628"/>
                </a:lnTo>
                <a:lnTo>
                  <a:pt x="164591" y="59436"/>
                </a:lnTo>
                <a:lnTo>
                  <a:pt x="158496" y="47243"/>
                </a:lnTo>
                <a:lnTo>
                  <a:pt x="149351" y="36575"/>
                </a:lnTo>
                <a:lnTo>
                  <a:pt x="128015" y="19812"/>
                </a:lnTo>
                <a:lnTo>
                  <a:pt x="102108" y="7619"/>
                </a:lnTo>
                <a:lnTo>
                  <a:pt x="85343" y="4572"/>
                </a:lnTo>
                <a:lnTo>
                  <a:pt x="67055" y="1524"/>
                </a:lnTo>
                <a:lnTo>
                  <a:pt x="45720" y="0"/>
                </a:lnTo>
                <a:lnTo>
                  <a:pt x="0" y="0"/>
                </a:lnTo>
                <a:lnTo>
                  <a:pt x="0" y="94487"/>
                </a:lnTo>
                <a:lnTo>
                  <a:pt x="35051" y="94487"/>
                </a:lnTo>
                <a:lnTo>
                  <a:pt x="47243" y="97536"/>
                </a:lnTo>
                <a:lnTo>
                  <a:pt x="56387" y="99060"/>
                </a:lnTo>
                <a:lnTo>
                  <a:pt x="67055" y="105156"/>
                </a:lnTo>
                <a:lnTo>
                  <a:pt x="73151" y="114300"/>
                </a:lnTo>
                <a:lnTo>
                  <a:pt x="76200" y="120396"/>
                </a:lnTo>
                <a:lnTo>
                  <a:pt x="77724" y="129540"/>
                </a:lnTo>
                <a:lnTo>
                  <a:pt x="77724" y="140208"/>
                </a:lnTo>
                <a:lnTo>
                  <a:pt x="79248" y="153924"/>
                </a:lnTo>
                <a:lnTo>
                  <a:pt x="79248" y="233172"/>
                </a:lnTo>
                <a:lnTo>
                  <a:pt x="80772" y="246887"/>
                </a:lnTo>
                <a:lnTo>
                  <a:pt x="80772" y="259080"/>
                </a:lnTo>
                <a:lnTo>
                  <a:pt x="82296" y="269748"/>
                </a:lnTo>
                <a:lnTo>
                  <a:pt x="82296" y="277368"/>
                </a:lnTo>
                <a:lnTo>
                  <a:pt x="86867" y="297180"/>
                </a:lnTo>
                <a:lnTo>
                  <a:pt x="92963" y="313944"/>
                </a:lnTo>
                <a:lnTo>
                  <a:pt x="100584" y="330708"/>
                </a:lnTo>
                <a:lnTo>
                  <a:pt x="109727" y="344424"/>
                </a:lnTo>
                <a:lnTo>
                  <a:pt x="117348" y="353568"/>
                </a:lnTo>
                <a:lnTo>
                  <a:pt x="126491" y="362712"/>
                </a:lnTo>
                <a:lnTo>
                  <a:pt x="138684" y="371856"/>
                </a:lnTo>
                <a:lnTo>
                  <a:pt x="152400" y="382524"/>
                </a:lnTo>
                <a:lnTo>
                  <a:pt x="132587" y="396240"/>
                </a:lnTo>
                <a:lnTo>
                  <a:pt x="115824" y="413004"/>
                </a:lnTo>
                <a:lnTo>
                  <a:pt x="102108" y="431292"/>
                </a:lnTo>
                <a:lnTo>
                  <a:pt x="92963" y="454152"/>
                </a:lnTo>
                <a:lnTo>
                  <a:pt x="88391" y="467868"/>
                </a:lnTo>
                <a:lnTo>
                  <a:pt x="85343" y="484631"/>
                </a:lnTo>
                <a:lnTo>
                  <a:pt x="82296" y="501396"/>
                </a:lnTo>
                <a:lnTo>
                  <a:pt x="82296" y="521208"/>
                </a:lnTo>
                <a:lnTo>
                  <a:pt x="80772" y="553212"/>
                </a:lnTo>
                <a:lnTo>
                  <a:pt x="79248" y="579119"/>
                </a:lnTo>
                <a:lnTo>
                  <a:pt x="79248" y="614172"/>
                </a:lnTo>
                <a:lnTo>
                  <a:pt x="77724" y="626364"/>
                </a:lnTo>
                <a:lnTo>
                  <a:pt x="77724" y="635508"/>
                </a:lnTo>
                <a:lnTo>
                  <a:pt x="74675" y="643128"/>
                </a:lnTo>
                <a:lnTo>
                  <a:pt x="73151" y="649224"/>
                </a:lnTo>
                <a:lnTo>
                  <a:pt x="65532" y="658368"/>
                </a:lnTo>
                <a:lnTo>
                  <a:pt x="53339" y="664464"/>
                </a:lnTo>
                <a:lnTo>
                  <a:pt x="45720" y="667512"/>
                </a:lnTo>
                <a:lnTo>
                  <a:pt x="33527" y="669036"/>
                </a:lnTo>
                <a:lnTo>
                  <a:pt x="18287" y="669036"/>
                </a:lnTo>
                <a:lnTo>
                  <a:pt x="0" y="6705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19120" y="592627"/>
            <a:ext cx="290640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Exc</a:t>
            </a:r>
            <a:r>
              <a:rPr sz="2800" b="1" spc="14" dirty="0">
                <a:latin typeface="Arial"/>
                <a:cs typeface="Arial"/>
              </a:rPr>
              <a:t>e</a:t>
            </a:r>
            <a:r>
              <a:rPr sz="2800" b="1" spc="0" dirty="0">
                <a:latin typeface="Arial"/>
                <a:cs typeface="Arial"/>
              </a:rPr>
              <a:t>ption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19" dirty="0">
                <a:latin typeface="Arial"/>
                <a:cs typeface="Arial"/>
              </a:rPr>
              <a:t>T</a:t>
            </a:r>
            <a:r>
              <a:rPr sz="2800" b="1" spc="-19" dirty="0">
                <a:latin typeface="Arial"/>
                <a:cs typeface="Arial"/>
              </a:rPr>
              <a:t>y</a:t>
            </a:r>
            <a:r>
              <a:rPr sz="2800" b="1" spc="0" dirty="0">
                <a:latin typeface="Arial"/>
                <a:cs typeface="Arial"/>
              </a:rPr>
              <a:t>pes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7900" y="1861381"/>
            <a:ext cx="164846" cy="70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087" y="1861381"/>
            <a:ext cx="340819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Predefin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9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Oracle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Ser</a:t>
            </a:r>
            <a:r>
              <a:rPr sz="2200" b="1" spc="14" dirty="0">
                <a:latin typeface="Arial"/>
                <a:cs typeface="Arial"/>
              </a:rPr>
              <a:t>v</a:t>
            </a:r>
            <a:r>
              <a:rPr sz="2200" b="1" spc="0" dirty="0">
                <a:latin typeface="Arial"/>
                <a:cs typeface="Arial"/>
              </a:rPr>
              <a:t>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5848" y="2190170"/>
            <a:ext cx="17863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Implicitly</a:t>
            </a:r>
            <a:r>
              <a:rPr sz="1800" b="1" spc="-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raised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087" y="2262206"/>
            <a:ext cx="213421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No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-pr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defined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1356" y="2262206"/>
            <a:ext cx="93676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Oracle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0314" y="2262206"/>
            <a:ext cx="93676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Server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900" y="3467690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087" y="3467690"/>
            <a:ext cx="177859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4" dirty="0">
                <a:latin typeface="Arial"/>
                <a:cs typeface="Arial"/>
              </a:rPr>
              <a:t>se</a:t>
            </a:r>
            <a:r>
              <a:rPr sz="2200" b="1" spc="-4" dirty="0">
                <a:latin typeface="Arial"/>
                <a:cs typeface="Arial"/>
              </a:rPr>
              <a:t>r</a:t>
            </a:r>
            <a:r>
              <a:rPr sz="2200" b="1" spc="0" dirty="0">
                <a:latin typeface="Arial"/>
                <a:cs typeface="Arial"/>
              </a:rPr>
              <a:t>-</a:t>
            </a:r>
            <a:r>
              <a:rPr sz="2200" b="1" spc="4" dirty="0">
                <a:latin typeface="Arial"/>
                <a:cs typeface="Arial"/>
              </a:rPr>
              <a:t>d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fi</a:t>
            </a: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14" dirty="0">
                <a:latin typeface="Arial"/>
                <a:cs typeface="Arial"/>
              </a:rPr>
              <a:t>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5848" y="3560233"/>
            <a:ext cx="1799838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Explicitly</a:t>
            </a:r>
            <a:r>
              <a:rPr sz="1800" b="1" spc="-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raised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2333243"/>
            <a:ext cx="7162800" cy="3858768"/>
          </a:xfrm>
          <a:custGeom>
            <a:avLst/>
            <a:gdLst/>
            <a:ahLst/>
            <a:cxnLst/>
            <a:rect l="l" t="t" r="r" b="b"/>
            <a:pathLst>
              <a:path w="7162800" h="3858768">
                <a:moveTo>
                  <a:pt x="7162800" y="0"/>
                </a:moveTo>
                <a:lnTo>
                  <a:pt x="0" y="0"/>
                </a:lnTo>
                <a:lnTo>
                  <a:pt x="0" y="3858768"/>
                </a:lnTo>
                <a:lnTo>
                  <a:pt x="7162800" y="3858768"/>
                </a:lnTo>
                <a:lnTo>
                  <a:pt x="7162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600" y="2333243"/>
            <a:ext cx="7162800" cy="3858768"/>
          </a:xfrm>
          <a:custGeom>
            <a:avLst/>
            <a:gdLst/>
            <a:ahLst/>
            <a:cxnLst/>
            <a:rect l="l" t="t" r="r" b="b"/>
            <a:pathLst>
              <a:path w="7162800" h="3858768">
                <a:moveTo>
                  <a:pt x="7162800" y="3858768"/>
                </a:moveTo>
                <a:lnTo>
                  <a:pt x="7162800" y="0"/>
                </a:lnTo>
                <a:lnTo>
                  <a:pt x="0" y="0"/>
                </a:lnTo>
                <a:lnTo>
                  <a:pt x="0" y="3858768"/>
                </a:lnTo>
                <a:lnTo>
                  <a:pt x="7162800" y="385876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73172" y="592627"/>
            <a:ext cx="160144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Trapping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5054" y="592627"/>
            <a:ext cx="197769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Exceptions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1861381"/>
            <a:ext cx="107891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9" dirty="0">
                <a:latin typeface="Arial"/>
                <a:cs typeface="Arial"/>
              </a:rPr>
              <a:t>S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9" dirty="0">
                <a:latin typeface="Arial"/>
                <a:cs typeface="Arial"/>
              </a:rPr>
              <a:t>ntax: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0600" y="2333243"/>
            <a:ext cx="7162800" cy="3858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7"/>
              </a:spcBef>
            </a:pPr>
            <a:endParaRPr sz="600"/>
          </a:p>
          <a:p>
            <a:pPr marL="106679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EX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TI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480"/>
              </a:spcBef>
            </a:pPr>
            <a:r>
              <a:rPr sz="1800" b="1" spc="-9" dirty="0">
                <a:latin typeface="Courier New"/>
                <a:cs typeface="Courier New"/>
              </a:rPr>
              <a:t>W</a:t>
            </a:r>
            <a:r>
              <a:rPr sz="1800" b="1" spc="0" dirty="0">
                <a:latin typeface="Courier New"/>
                <a:cs typeface="Courier New"/>
              </a:rPr>
              <a:t>H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N </a:t>
            </a:r>
            <a:r>
              <a:rPr sz="1800" b="1" i="1" spc="-9" dirty="0">
                <a:latin typeface="Courier New"/>
                <a:cs typeface="Courier New"/>
              </a:rPr>
              <a:t>e</a:t>
            </a:r>
            <a:r>
              <a:rPr sz="1800" b="1" i="1" spc="0" dirty="0">
                <a:latin typeface="Courier New"/>
                <a:cs typeface="Courier New"/>
              </a:rPr>
              <a:t>x</a:t>
            </a:r>
            <a:r>
              <a:rPr sz="1800" b="1" i="1" spc="-9" dirty="0">
                <a:latin typeface="Courier New"/>
                <a:cs typeface="Courier New"/>
              </a:rPr>
              <a:t>ce</a:t>
            </a:r>
            <a:r>
              <a:rPr sz="1800" b="1" i="1" spc="0" dirty="0">
                <a:latin typeface="Courier New"/>
                <a:cs typeface="Courier New"/>
              </a:rPr>
              <a:t>pt</a:t>
            </a:r>
            <a:r>
              <a:rPr sz="1800" b="1" i="1" spc="-9" dirty="0">
                <a:latin typeface="Courier New"/>
                <a:cs typeface="Courier New"/>
              </a:rPr>
              <a:t>i</a:t>
            </a:r>
            <a:r>
              <a:rPr sz="1800" b="1" i="1" spc="0" dirty="0">
                <a:latin typeface="Courier New"/>
                <a:cs typeface="Courier New"/>
              </a:rPr>
              <a:t>o</a:t>
            </a:r>
            <a:r>
              <a:rPr sz="1800" b="1" i="1" spc="-9" dirty="0">
                <a:latin typeface="Courier New"/>
                <a:cs typeface="Courier New"/>
              </a:rPr>
              <a:t>n</a:t>
            </a:r>
            <a:r>
              <a:rPr sz="1800" b="1" i="1" spc="0" dirty="0">
                <a:latin typeface="Courier New"/>
                <a:cs typeface="Courier New"/>
              </a:rPr>
              <a:t>1 </a:t>
            </a:r>
            <a:r>
              <a:rPr sz="1800" b="1" spc="-9" dirty="0">
                <a:latin typeface="Courier New"/>
                <a:cs typeface="Courier New"/>
              </a:rPr>
              <a:t>[</a:t>
            </a:r>
            <a:r>
              <a:rPr sz="1800" b="1" spc="0" dirty="0">
                <a:latin typeface="Courier New"/>
                <a:cs typeface="Courier New"/>
              </a:rPr>
              <a:t>OR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i="1" spc="0" dirty="0">
                <a:latin typeface="Courier New"/>
                <a:cs typeface="Courier New"/>
              </a:rPr>
              <a:t>ex</a:t>
            </a:r>
            <a:r>
              <a:rPr sz="1800" b="1" i="1" spc="-9" dirty="0">
                <a:latin typeface="Courier New"/>
                <a:cs typeface="Courier New"/>
              </a:rPr>
              <a:t>c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9" dirty="0">
                <a:latin typeface="Courier New"/>
                <a:cs typeface="Courier New"/>
              </a:rPr>
              <a:t>p</a:t>
            </a:r>
            <a:r>
              <a:rPr sz="1800" b="1" i="1" spc="0" dirty="0">
                <a:latin typeface="Courier New"/>
                <a:cs typeface="Courier New"/>
              </a:rPr>
              <a:t>ti</a:t>
            </a:r>
            <a:r>
              <a:rPr sz="1800" b="1" i="1" spc="-9" dirty="0">
                <a:latin typeface="Courier New"/>
                <a:cs typeface="Courier New"/>
              </a:rPr>
              <a:t>o</a:t>
            </a:r>
            <a:r>
              <a:rPr sz="1800" b="1" i="1" spc="0" dirty="0">
                <a:latin typeface="Courier New"/>
                <a:cs typeface="Courier New"/>
              </a:rPr>
              <a:t>n2</a:t>
            </a:r>
            <a:r>
              <a:rPr sz="1800" b="1" i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. .</a:t>
            </a:r>
            <a:r>
              <a:rPr sz="1800" b="1" spc="-9" dirty="0">
                <a:latin typeface="Courier New"/>
                <a:cs typeface="Courier New"/>
              </a:rPr>
              <a:t> .</a:t>
            </a:r>
            <a:r>
              <a:rPr sz="1800" b="1" spc="0" dirty="0">
                <a:latin typeface="Courier New"/>
                <a:cs typeface="Courier New"/>
              </a:rPr>
              <a:t>] 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H</a:t>
            </a:r>
            <a:r>
              <a:rPr sz="1800" b="1" spc="-9" dirty="0">
                <a:latin typeface="Courier New"/>
                <a:cs typeface="Courier New"/>
              </a:rPr>
              <a:t>EN</a:t>
            </a:r>
            <a:endParaRPr sz="1800">
              <a:latin typeface="Courier New"/>
              <a:cs typeface="Courier New"/>
            </a:endParaRPr>
          </a:p>
          <a:p>
            <a:pPr marL="653808">
              <a:lnSpc>
                <a:spcPct val="94401"/>
              </a:lnSpc>
              <a:spcBef>
                <a:spcPts val="225"/>
              </a:spcBef>
            </a:pPr>
            <a:r>
              <a:rPr sz="1800" b="1" i="1" spc="-9" dirty="0">
                <a:latin typeface="Courier New"/>
                <a:cs typeface="Courier New"/>
              </a:rPr>
              <a:t>s</a:t>
            </a:r>
            <a:r>
              <a:rPr sz="1800" b="1" i="1" spc="0" dirty="0">
                <a:latin typeface="Courier New"/>
                <a:cs typeface="Courier New"/>
              </a:rPr>
              <a:t>ta</a:t>
            </a:r>
            <a:r>
              <a:rPr sz="1800" b="1" i="1" spc="-9" dirty="0">
                <a:latin typeface="Courier New"/>
                <a:cs typeface="Courier New"/>
              </a:rPr>
              <a:t>t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9" dirty="0">
                <a:latin typeface="Courier New"/>
                <a:cs typeface="Courier New"/>
              </a:rPr>
              <a:t>me</a:t>
            </a:r>
            <a:r>
              <a:rPr sz="1800" b="1" i="1" spc="0" dirty="0">
                <a:latin typeface="Courier New"/>
                <a:cs typeface="Courier New"/>
              </a:rPr>
              <a:t>nt</a:t>
            </a:r>
            <a:r>
              <a:rPr sz="1800" b="1" i="1" spc="-9" dirty="0">
                <a:latin typeface="Courier New"/>
                <a:cs typeface="Courier New"/>
              </a:rPr>
              <a:t>1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653808">
              <a:lnSpc>
                <a:spcPct val="94401"/>
              </a:lnSpc>
              <a:spcBef>
                <a:spcPts val="215"/>
              </a:spcBef>
            </a:pPr>
            <a:r>
              <a:rPr sz="1800" b="1" i="1" spc="-9" dirty="0">
                <a:latin typeface="Courier New"/>
                <a:cs typeface="Courier New"/>
              </a:rPr>
              <a:t>s</a:t>
            </a:r>
            <a:r>
              <a:rPr sz="1800" b="1" i="1" spc="0" dirty="0">
                <a:latin typeface="Courier New"/>
                <a:cs typeface="Courier New"/>
              </a:rPr>
              <a:t>ta</a:t>
            </a:r>
            <a:r>
              <a:rPr sz="1800" b="1" i="1" spc="-9" dirty="0">
                <a:latin typeface="Courier New"/>
                <a:cs typeface="Courier New"/>
              </a:rPr>
              <a:t>t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9" dirty="0">
                <a:latin typeface="Courier New"/>
                <a:cs typeface="Courier New"/>
              </a:rPr>
              <a:t>me</a:t>
            </a:r>
            <a:r>
              <a:rPr sz="1800" b="1" i="1" spc="0" dirty="0">
                <a:latin typeface="Courier New"/>
                <a:cs typeface="Courier New"/>
              </a:rPr>
              <a:t>nt</a:t>
            </a:r>
            <a:r>
              <a:rPr sz="1800" b="1" i="1" spc="-9" dirty="0">
                <a:latin typeface="Courier New"/>
                <a:cs typeface="Courier New"/>
              </a:rPr>
              <a:t>2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653808">
              <a:lnSpc>
                <a:spcPct val="94401"/>
              </a:lnSpc>
              <a:spcBef>
                <a:spcPts val="225"/>
              </a:spcBef>
            </a:pP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381025">
              <a:lnSpc>
                <a:spcPct val="94401"/>
              </a:lnSpc>
              <a:spcBef>
                <a:spcPts val="215"/>
              </a:spcBef>
            </a:pPr>
            <a:r>
              <a:rPr sz="1800" b="1" spc="-9" dirty="0">
                <a:latin typeface="Courier New"/>
                <a:cs typeface="Courier New"/>
              </a:rPr>
              <a:t>[</a:t>
            </a:r>
            <a:r>
              <a:rPr sz="1800" b="1" spc="0" dirty="0">
                <a:latin typeface="Courier New"/>
                <a:cs typeface="Courier New"/>
              </a:rPr>
              <a:t>W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9" dirty="0">
                <a:latin typeface="Courier New"/>
                <a:cs typeface="Courier New"/>
              </a:rPr>
              <a:t>xc</a:t>
            </a:r>
            <a:r>
              <a:rPr sz="1800" b="1" i="1" spc="0" dirty="0">
                <a:latin typeface="Courier New"/>
                <a:cs typeface="Courier New"/>
              </a:rPr>
              <a:t>ep</a:t>
            </a:r>
            <a:r>
              <a:rPr sz="1800" b="1" i="1" spc="-9" dirty="0">
                <a:latin typeface="Courier New"/>
                <a:cs typeface="Courier New"/>
              </a:rPr>
              <a:t>t</a:t>
            </a:r>
            <a:r>
              <a:rPr sz="1800" b="1" i="1" spc="0" dirty="0">
                <a:latin typeface="Courier New"/>
                <a:cs typeface="Courier New"/>
              </a:rPr>
              <a:t>i</a:t>
            </a:r>
            <a:r>
              <a:rPr sz="1800" b="1" i="1" spc="-9" dirty="0">
                <a:latin typeface="Courier New"/>
                <a:cs typeface="Courier New"/>
              </a:rPr>
              <a:t>o</a:t>
            </a:r>
            <a:r>
              <a:rPr sz="1800" b="1" i="1" spc="0" dirty="0">
                <a:latin typeface="Courier New"/>
                <a:cs typeface="Courier New"/>
              </a:rPr>
              <a:t>n3</a:t>
            </a:r>
            <a:r>
              <a:rPr sz="1800" b="1" i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[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9" dirty="0">
                <a:latin typeface="Courier New"/>
                <a:cs typeface="Courier New"/>
              </a:rPr>
              <a:t>x</a:t>
            </a:r>
            <a:r>
              <a:rPr sz="1800" b="1" i="1" spc="0" dirty="0">
                <a:latin typeface="Courier New"/>
                <a:cs typeface="Courier New"/>
              </a:rPr>
              <a:t>c</a:t>
            </a:r>
            <a:r>
              <a:rPr sz="1800" b="1" i="1" spc="-9" dirty="0">
                <a:latin typeface="Courier New"/>
                <a:cs typeface="Courier New"/>
              </a:rPr>
              <a:t>e</a:t>
            </a:r>
            <a:r>
              <a:rPr sz="1800" b="1" i="1" spc="0" dirty="0">
                <a:latin typeface="Courier New"/>
                <a:cs typeface="Courier New"/>
              </a:rPr>
              <a:t>pt</a:t>
            </a:r>
            <a:r>
              <a:rPr sz="1800" b="1" i="1" spc="-9" dirty="0">
                <a:latin typeface="Courier New"/>
                <a:cs typeface="Courier New"/>
              </a:rPr>
              <a:t>i</a:t>
            </a:r>
            <a:r>
              <a:rPr sz="1800" b="1" i="1" spc="0" dirty="0">
                <a:latin typeface="Courier New"/>
                <a:cs typeface="Courier New"/>
              </a:rPr>
              <a:t>o</a:t>
            </a:r>
            <a:r>
              <a:rPr sz="1800" b="1" i="1" spc="-9" dirty="0">
                <a:latin typeface="Courier New"/>
                <a:cs typeface="Courier New"/>
              </a:rPr>
              <a:t>n</a:t>
            </a:r>
            <a:r>
              <a:rPr sz="1800" b="1" i="1" spc="0" dirty="0">
                <a:latin typeface="Courier New"/>
                <a:cs typeface="Courier New"/>
              </a:rPr>
              <a:t>4</a:t>
            </a:r>
            <a:r>
              <a:rPr sz="1800" b="1" i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.]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HE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653834">
              <a:lnSpc>
                <a:spcPct val="94401"/>
              </a:lnSpc>
              <a:spcBef>
                <a:spcPts val="225"/>
              </a:spcBef>
            </a:pPr>
            <a:r>
              <a:rPr sz="1800" b="1" i="1" spc="-9" dirty="0">
                <a:latin typeface="Courier New"/>
                <a:cs typeface="Courier New"/>
              </a:rPr>
              <a:t>s</a:t>
            </a:r>
            <a:r>
              <a:rPr sz="1800" b="1" i="1" spc="0" dirty="0">
                <a:latin typeface="Courier New"/>
                <a:cs typeface="Courier New"/>
              </a:rPr>
              <a:t>ta</a:t>
            </a:r>
            <a:r>
              <a:rPr sz="1800" b="1" i="1" spc="-9" dirty="0">
                <a:latin typeface="Courier New"/>
                <a:cs typeface="Courier New"/>
              </a:rPr>
              <a:t>t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9" dirty="0">
                <a:latin typeface="Courier New"/>
                <a:cs typeface="Courier New"/>
              </a:rPr>
              <a:t>me</a:t>
            </a:r>
            <a:r>
              <a:rPr sz="1800" b="1" i="1" spc="0" dirty="0">
                <a:latin typeface="Courier New"/>
                <a:cs typeface="Courier New"/>
              </a:rPr>
              <a:t>nt</a:t>
            </a:r>
            <a:r>
              <a:rPr sz="1800" b="1" i="1" spc="-9" dirty="0">
                <a:latin typeface="Courier New"/>
                <a:cs typeface="Courier New"/>
              </a:rPr>
              <a:t>1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653834">
              <a:lnSpc>
                <a:spcPct val="94401"/>
              </a:lnSpc>
              <a:spcBef>
                <a:spcPts val="215"/>
              </a:spcBef>
            </a:pPr>
            <a:r>
              <a:rPr sz="1800" b="1" i="1" spc="-9" dirty="0">
                <a:latin typeface="Courier New"/>
                <a:cs typeface="Courier New"/>
              </a:rPr>
              <a:t>s</a:t>
            </a:r>
            <a:r>
              <a:rPr sz="1800" b="1" i="1" spc="0" dirty="0">
                <a:latin typeface="Courier New"/>
                <a:cs typeface="Courier New"/>
              </a:rPr>
              <a:t>ta</a:t>
            </a:r>
            <a:r>
              <a:rPr sz="1800" b="1" i="1" spc="-9" dirty="0">
                <a:latin typeface="Courier New"/>
                <a:cs typeface="Courier New"/>
              </a:rPr>
              <a:t>t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9" dirty="0">
                <a:latin typeface="Courier New"/>
                <a:cs typeface="Courier New"/>
              </a:rPr>
              <a:t>me</a:t>
            </a:r>
            <a:r>
              <a:rPr sz="1800" b="1" i="1" spc="0" dirty="0">
                <a:latin typeface="Courier New"/>
                <a:cs typeface="Courier New"/>
              </a:rPr>
              <a:t>nt</a:t>
            </a:r>
            <a:r>
              <a:rPr sz="1800" b="1" i="1" spc="-9" dirty="0">
                <a:latin typeface="Courier New"/>
                <a:cs typeface="Courier New"/>
              </a:rPr>
              <a:t>2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653834">
              <a:lnSpc>
                <a:spcPct val="94401"/>
              </a:lnSpc>
              <a:spcBef>
                <a:spcPts val="225"/>
              </a:spcBef>
            </a:pP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.]</a:t>
            </a:r>
            <a:endParaRPr sz="1800">
              <a:latin typeface="Courier New"/>
              <a:cs typeface="Courier New"/>
            </a:endParaRPr>
          </a:p>
          <a:p>
            <a:pPr marL="653834" marR="4421906" indent="-272783">
              <a:lnSpc>
                <a:spcPts val="2039"/>
              </a:lnSpc>
              <a:spcBef>
                <a:spcPts val="215"/>
              </a:spcBef>
            </a:pPr>
            <a:r>
              <a:rPr sz="1800" b="1" spc="-9" dirty="0">
                <a:latin typeface="Courier New"/>
                <a:cs typeface="Courier New"/>
              </a:rPr>
              <a:t>[</a:t>
            </a:r>
            <a:r>
              <a:rPr sz="1800" b="1" spc="0" dirty="0">
                <a:latin typeface="Courier New"/>
                <a:cs typeface="Courier New"/>
              </a:rPr>
              <a:t>W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TH</a:t>
            </a:r>
            <a:r>
              <a:rPr sz="1800" b="1" spc="0" dirty="0">
                <a:latin typeface="Courier New"/>
                <a:cs typeface="Courier New"/>
              </a:rPr>
              <a:t>ERS</a:t>
            </a:r>
            <a:r>
              <a:rPr sz="1800" b="1" spc="-9" dirty="0">
                <a:latin typeface="Courier New"/>
                <a:cs typeface="Courier New"/>
              </a:rPr>
              <a:t> T</a:t>
            </a:r>
            <a:r>
              <a:rPr sz="1800" b="1" spc="0" dirty="0">
                <a:latin typeface="Courier New"/>
                <a:cs typeface="Courier New"/>
              </a:rPr>
              <a:t>HEN </a:t>
            </a:r>
            <a:endParaRPr sz="1800">
              <a:latin typeface="Courier New"/>
              <a:cs typeface="Courier New"/>
            </a:endParaRPr>
          </a:p>
          <a:p>
            <a:pPr marL="653834" marR="4421906">
              <a:lnSpc>
                <a:spcPts val="2039"/>
              </a:lnSpc>
              <a:spcBef>
                <a:spcPts val="222"/>
              </a:spcBef>
            </a:pPr>
            <a:r>
              <a:rPr sz="1800" b="1" i="1" spc="-9" dirty="0">
                <a:latin typeface="Courier New"/>
                <a:cs typeface="Courier New"/>
              </a:rPr>
              <a:t>s</a:t>
            </a:r>
            <a:r>
              <a:rPr sz="1800" b="1" i="1" spc="0" dirty="0">
                <a:latin typeface="Courier New"/>
                <a:cs typeface="Courier New"/>
              </a:rPr>
              <a:t>ta</a:t>
            </a:r>
            <a:r>
              <a:rPr sz="1800" b="1" i="1" spc="-9" dirty="0">
                <a:latin typeface="Courier New"/>
                <a:cs typeface="Courier New"/>
              </a:rPr>
              <a:t>t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9" dirty="0">
                <a:latin typeface="Courier New"/>
                <a:cs typeface="Courier New"/>
              </a:rPr>
              <a:t>me</a:t>
            </a:r>
            <a:r>
              <a:rPr sz="1800" b="1" i="1" spc="0" dirty="0">
                <a:latin typeface="Courier New"/>
                <a:cs typeface="Courier New"/>
              </a:rPr>
              <a:t>nt</a:t>
            </a:r>
            <a:r>
              <a:rPr sz="1800" b="1" i="1" spc="-9" dirty="0">
                <a:latin typeface="Courier New"/>
                <a:cs typeface="Courier New"/>
              </a:rPr>
              <a:t>1</a:t>
            </a:r>
            <a:r>
              <a:rPr sz="1800" b="1" spc="0" dirty="0">
                <a:latin typeface="Courier New"/>
                <a:cs typeface="Courier New"/>
              </a:rPr>
              <a:t>; </a:t>
            </a:r>
            <a:endParaRPr sz="1800">
              <a:latin typeface="Courier New"/>
              <a:cs typeface="Courier New"/>
            </a:endParaRPr>
          </a:p>
          <a:p>
            <a:pPr marL="653834" marR="4421906">
              <a:lnSpc>
                <a:spcPts val="2039"/>
              </a:lnSpc>
              <a:spcBef>
                <a:spcPts val="222"/>
              </a:spcBef>
            </a:pPr>
            <a:r>
              <a:rPr sz="1800" b="1" i="1" spc="-9" dirty="0">
                <a:latin typeface="Courier New"/>
                <a:cs typeface="Courier New"/>
              </a:rPr>
              <a:t>s</a:t>
            </a:r>
            <a:r>
              <a:rPr sz="1800" b="1" i="1" spc="0" dirty="0">
                <a:latin typeface="Courier New"/>
                <a:cs typeface="Courier New"/>
              </a:rPr>
              <a:t>ta</a:t>
            </a:r>
            <a:r>
              <a:rPr sz="1800" b="1" i="1" spc="-9" dirty="0">
                <a:latin typeface="Courier New"/>
                <a:cs typeface="Courier New"/>
              </a:rPr>
              <a:t>t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9" dirty="0">
                <a:latin typeface="Courier New"/>
                <a:cs typeface="Courier New"/>
              </a:rPr>
              <a:t>me</a:t>
            </a:r>
            <a:r>
              <a:rPr sz="1800" b="1" i="1" spc="0" dirty="0">
                <a:latin typeface="Courier New"/>
                <a:cs typeface="Courier New"/>
              </a:rPr>
              <a:t>nt</a:t>
            </a:r>
            <a:r>
              <a:rPr sz="1800" b="1" i="1" spc="-9" dirty="0">
                <a:latin typeface="Courier New"/>
                <a:cs typeface="Courier New"/>
              </a:rPr>
              <a:t>2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653834">
              <a:lnSpc>
                <a:spcPct val="94401"/>
              </a:lnSpc>
              <a:spcBef>
                <a:spcPts val="227"/>
              </a:spcBef>
            </a:pP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.]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29588" y="592627"/>
            <a:ext cx="608831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Guideline</a:t>
            </a:r>
            <a:r>
              <a:rPr sz="2800" b="1" spc="0" dirty="0">
                <a:latin typeface="Arial"/>
                <a:cs typeface="Arial"/>
              </a:rPr>
              <a:t>s</a:t>
            </a:r>
            <a:r>
              <a:rPr sz="2800" b="1" spc="-142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fo</a:t>
            </a:r>
            <a:r>
              <a:rPr sz="2800" b="1" spc="0" dirty="0">
                <a:latin typeface="Arial"/>
                <a:cs typeface="Arial"/>
              </a:rPr>
              <a:t>r</a:t>
            </a:r>
            <a:r>
              <a:rPr sz="2800" b="1" spc="-37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Trappin</a:t>
            </a:r>
            <a:r>
              <a:rPr sz="2800" b="1" spc="0" dirty="0">
                <a:latin typeface="Arial"/>
                <a:cs typeface="Arial"/>
              </a:rPr>
              <a:t>g</a:t>
            </a:r>
            <a:r>
              <a:rPr sz="2800" b="1" spc="-119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Exceptions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7900" y="1847665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087" y="1847665"/>
            <a:ext cx="5950695" cy="1054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sz="3300" b="1" spc="4" baseline="2635" dirty="0">
                <a:latin typeface="Arial"/>
                <a:cs typeface="Arial"/>
              </a:rPr>
              <a:t>Th</a:t>
            </a:r>
            <a:r>
              <a:rPr sz="3300" b="1" spc="0" baseline="2635" dirty="0">
                <a:latin typeface="Arial"/>
                <a:cs typeface="Arial"/>
              </a:rPr>
              <a:t>e</a:t>
            </a:r>
            <a:r>
              <a:rPr sz="3300" b="1" spc="-39" baseline="2635" dirty="0">
                <a:latin typeface="Arial"/>
                <a:cs typeface="Arial"/>
              </a:rPr>
              <a:t> </a:t>
            </a:r>
            <a:r>
              <a:rPr sz="3000" b="1" spc="0" baseline="2942" dirty="0">
                <a:latin typeface="Courier New"/>
                <a:cs typeface="Courier New"/>
              </a:rPr>
              <a:t>EXCEP</a:t>
            </a:r>
            <a:r>
              <a:rPr sz="3000" b="1" spc="9" baseline="2942" dirty="0">
                <a:latin typeface="Courier New"/>
                <a:cs typeface="Courier New"/>
              </a:rPr>
              <a:t>T</a:t>
            </a:r>
            <a:r>
              <a:rPr sz="3000" b="1" spc="0" baseline="2942" dirty="0">
                <a:latin typeface="Courier New"/>
                <a:cs typeface="Courier New"/>
              </a:rPr>
              <a:t>ION</a:t>
            </a:r>
            <a:r>
              <a:rPr sz="3000" b="1" spc="-589" baseline="2942" dirty="0">
                <a:latin typeface="Courier New"/>
                <a:cs typeface="Courier New"/>
              </a:rPr>
              <a:t> </a:t>
            </a:r>
            <a:r>
              <a:rPr sz="3300" b="1" spc="4" baseline="2635" dirty="0">
                <a:latin typeface="Arial"/>
                <a:cs typeface="Arial"/>
              </a:rPr>
              <a:t>k</a:t>
            </a:r>
            <a:r>
              <a:rPr sz="3300" b="1" spc="14" baseline="2635" dirty="0">
                <a:latin typeface="Arial"/>
                <a:cs typeface="Arial"/>
              </a:rPr>
              <a:t>e</a:t>
            </a:r>
            <a:r>
              <a:rPr sz="3300" b="1" spc="-19" baseline="2635" dirty="0">
                <a:latin typeface="Arial"/>
                <a:cs typeface="Arial"/>
              </a:rPr>
              <a:t>y</a:t>
            </a:r>
            <a:r>
              <a:rPr sz="3300" b="1" spc="19" baseline="2635" dirty="0">
                <a:latin typeface="Arial"/>
                <a:cs typeface="Arial"/>
              </a:rPr>
              <a:t>w</a:t>
            </a:r>
            <a:r>
              <a:rPr sz="3300" b="1" spc="4" baseline="2635" dirty="0">
                <a:latin typeface="Arial"/>
                <a:cs typeface="Arial"/>
              </a:rPr>
              <a:t>or</a:t>
            </a:r>
            <a:r>
              <a:rPr sz="3300" b="1" spc="0" baseline="2635" dirty="0">
                <a:latin typeface="Arial"/>
                <a:cs typeface="Arial"/>
              </a:rPr>
              <a:t>d</a:t>
            </a:r>
            <a:r>
              <a:rPr sz="3300" b="1" spc="-89" baseline="2635" dirty="0">
                <a:latin typeface="Arial"/>
                <a:cs typeface="Arial"/>
              </a:rPr>
              <a:t> </a:t>
            </a:r>
            <a:r>
              <a:rPr sz="3300" b="1" spc="4" baseline="2635" dirty="0">
                <a:latin typeface="Arial"/>
                <a:cs typeface="Arial"/>
              </a:rPr>
              <a:t>start</a:t>
            </a:r>
            <a:r>
              <a:rPr sz="3300" b="1" spc="0" baseline="2635" dirty="0">
                <a:latin typeface="Arial"/>
                <a:cs typeface="Arial"/>
              </a:rPr>
              <a:t>s</a:t>
            </a:r>
            <a:r>
              <a:rPr sz="3300" b="1" spc="-59" baseline="2635" dirty="0">
                <a:latin typeface="Arial"/>
                <a:cs typeface="Arial"/>
              </a:rPr>
              <a:t> </a:t>
            </a:r>
            <a:r>
              <a:rPr sz="3300" b="1" spc="4" baseline="2635" dirty="0">
                <a:latin typeface="Arial"/>
                <a:cs typeface="Arial"/>
              </a:rPr>
              <a:t>th</a:t>
            </a:r>
            <a:r>
              <a:rPr sz="3300" b="1" spc="0" baseline="2635" dirty="0">
                <a:latin typeface="Arial"/>
                <a:cs typeface="Arial"/>
              </a:rPr>
              <a:t>e</a:t>
            </a:r>
            <a:r>
              <a:rPr sz="3300" b="1" spc="-12" baseline="2635" dirty="0">
                <a:latin typeface="Arial"/>
                <a:cs typeface="Arial"/>
              </a:rPr>
              <a:t> </a:t>
            </a:r>
            <a:r>
              <a:rPr sz="3300" b="1" spc="4" baseline="2635" dirty="0">
                <a:latin typeface="Arial"/>
                <a:cs typeface="Arial"/>
              </a:rPr>
              <a:t>except</a:t>
            </a:r>
            <a:r>
              <a:rPr sz="3300" b="1" spc="14" baseline="2635" dirty="0">
                <a:latin typeface="Arial"/>
                <a:cs typeface="Arial"/>
              </a:rPr>
              <a:t>i</a:t>
            </a:r>
            <a:r>
              <a:rPr sz="3300" b="1" spc="4" baseline="2635" dirty="0"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  <a:p>
            <a:pPr marL="12712" marR="42866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ha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dli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5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cti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n.</a:t>
            </a:r>
            <a:endParaRPr sz="2200">
              <a:latin typeface="Arial"/>
              <a:cs typeface="Arial"/>
            </a:endParaRPr>
          </a:p>
          <a:p>
            <a:pPr marL="12712" marR="42866">
              <a:lnSpc>
                <a:spcPct val="95825"/>
              </a:lnSpc>
              <a:spcBef>
                <a:spcPts val="626"/>
              </a:spcBef>
            </a:pPr>
            <a:r>
              <a:rPr sz="2200" b="1" spc="0" dirty="0">
                <a:latin typeface="Arial"/>
                <a:cs typeface="Arial"/>
              </a:rPr>
              <a:t>Several</a:t>
            </a:r>
            <a:r>
              <a:rPr sz="2200" b="1" spc="-7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except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</a:t>
            </a:r>
            <a:r>
              <a:rPr sz="2200" b="1" spc="-8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ha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dlers</a:t>
            </a:r>
            <a:r>
              <a:rPr sz="2200" b="1" spc="-9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are</a:t>
            </a:r>
            <a:r>
              <a:rPr sz="2200" b="1" spc="-3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al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ed.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912" y="2597499"/>
            <a:ext cx="164846" cy="70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2999822"/>
            <a:ext cx="4142264" cy="638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On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4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one</a:t>
            </a:r>
            <a:r>
              <a:rPr sz="2200" b="1" spc="-24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andler</a:t>
            </a:r>
            <a:r>
              <a:rPr sz="2200" b="1" spc="-7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is</a:t>
            </a:r>
            <a:r>
              <a:rPr sz="2200" b="1" spc="-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processed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4" dirty="0">
                <a:latin typeface="Arial"/>
                <a:cs typeface="Arial"/>
              </a:rPr>
              <a:t>block.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9419" y="2999822"/>
            <a:ext cx="92279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b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fore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2759" y="2999822"/>
            <a:ext cx="103303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leav</a:t>
            </a:r>
            <a:r>
              <a:rPr sz="2200" b="1" spc="14" dirty="0">
                <a:latin typeface="Arial"/>
                <a:cs typeface="Arial"/>
              </a:rPr>
              <a:t>in</a:t>
            </a:r>
            <a:r>
              <a:rPr sz="2200" b="1" spc="0" dirty="0"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6680" y="2999822"/>
            <a:ext cx="48769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4814" y="3722185"/>
            <a:ext cx="1293589" cy="311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3000" b="1" baseline="2942" dirty="0">
                <a:latin typeface="Courier New"/>
                <a:cs typeface="Courier New"/>
              </a:rPr>
              <a:t>OTHERS</a:t>
            </a:r>
            <a:r>
              <a:rPr sz="3000" b="1" spc="-589" baseline="2942" dirty="0">
                <a:latin typeface="Courier New"/>
                <a:cs typeface="Courier New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7920" y="3722185"/>
            <a:ext cx="48649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4961" y="3722185"/>
            <a:ext cx="5502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la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7375" y="3722185"/>
            <a:ext cx="101510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3741944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5100" y="3753453"/>
            <a:ext cx="67317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b="1" spc="0" baseline="4413" dirty="0">
                <a:latin typeface="Courier New"/>
                <a:cs typeface="Courier New"/>
              </a:rPr>
              <a:t>WHEN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14476" y="592627"/>
            <a:ext cx="711566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Trappin</a:t>
            </a:r>
            <a:r>
              <a:rPr sz="2800" b="1" spc="0" dirty="0">
                <a:latin typeface="Arial"/>
                <a:cs typeface="Arial"/>
              </a:rPr>
              <a:t>g</a:t>
            </a:r>
            <a:r>
              <a:rPr sz="2800" b="1" spc="-119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Predefine</a:t>
            </a:r>
            <a:r>
              <a:rPr sz="2800" b="1" spc="0" dirty="0">
                <a:latin typeface="Arial"/>
                <a:cs typeface="Arial"/>
              </a:rPr>
              <a:t>d</a:t>
            </a:r>
            <a:r>
              <a:rPr sz="2800" b="1" spc="-144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Oracl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87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Serve</a:t>
            </a:r>
            <a:r>
              <a:rPr sz="2800" b="1" spc="0" dirty="0">
                <a:latin typeface="Arial"/>
                <a:cs typeface="Arial"/>
              </a:rPr>
              <a:t>r</a:t>
            </a:r>
            <a:r>
              <a:rPr sz="2800" b="1" spc="-87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Errors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7900" y="186138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087" y="1861381"/>
            <a:ext cx="4235609" cy="1040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Reference</a:t>
            </a:r>
            <a:r>
              <a:rPr sz="2200" b="1" spc="-8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pr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def</a:t>
            </a:r>
            <a:r>
              <a:rPr sz="2200" b="1" spc="14" dirty="0">
                <a:latin typeface="Arial"/>
                <a:cs typeface="Arial"/>
              </a:rPr>
              <a:t>in</a:t>
            </a:r>
            <a:r>
              <a:rPr sz="2200" b="1" spc="0" dirty="0">
                <a:latin typeface="Arial"/>
                <a:cs typeface="Arial"/>
              </a:rPr>
              <a:t>ed</a:t>
            </a:r>
            <a:r>
              <a:rPr sz="2200" b="1" spc="-1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name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ha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dli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5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r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uti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e.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626"/>
              </a:spcBef>
            </a:pPr>
            <a:r>
              <a:rPr sz="2200" b="1" spc="0" dirty="0">
                <a:latin typeface="Arial"/>
                <a:cs typeface="Arial"/>
              </a:rPr>
              <a:t>Sample</a:t>
            </a:r>
            <a:r>
              <a:rPr sz="2200" b="1" spc="-7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pr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def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ned</a:t>
            </a:r>
            <a:r>
              <a:rPr sz="2200" b="1" spc="-1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ex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ept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81245" y="1861381"/>
            <a:ext cx="31578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9083" y="1861381"/>
            <a:ext cx="48649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6124" y="1861381"/>
            <a:ext cx="137487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exc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pt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900" y="2597486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400" y="2966228"/>
            <a:ext cx="205082" cy="1744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60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16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300" y="2977737"/>
            <a:ext cx="2501966" cy="1744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235"/>
              </a:lnSpc>
              <a:spcBef>
                <a:spcPts val="111"/>
              </a:spcBef>
            </a:pPr>
            <a:r>
              <a:rPr sz="3000" b="1" spc="0" baseline="4413" dirty="0">
                <a:latin typeface="Courier New"/>
                <a:cs typeface="Courier New"/>
              </a:rPr>
              <a:t>NO_DATA_FOUND</a:t>
            </a:r>
            <a:endParaRPr sz="2000">
              <a:latin typeface="Courier New"/>
              <a:cs typeface="Courier New"/>
            </a:endParaRPr>
          </a:p>
          <a:p>
            <a:pPr marL="12700" marR="312514">
              <a:lnSpc>
                <a:spcPts val="2265"/>
              </a:lnSpc>
              <a:spcBef>
                <a:spcPts val="490"/>
              </a:spcBef>
            </a:pPr>
            <a:r>
              <a:rPr sz="2000" b="1" spc="0" dirty="0">
                <a:latin typeface="Courier New"/>
                <a:cs typeface="Courier New"/>
              </a:rPr>
              <a:t>TOO_MANY_ROWS </a:t>
            </a:r>
            <a:endParaRPr sz="2000">
              <a:latin typeface="Courier New"/>
              <a:cs typeface="Courier New"/>
            </a:endParaRPr>
          </a:p>
          <a:p>
            <a:pPr marL="12700" marR="312514">
              <a:lnSpc>
                <a:spcPts val="2265"/>
              </a:lnSpc>
              <a:spcBef>
                <a:spcPts val="609"/>
              </a:spcBef>
            </a:pPr>
            <a:r>
              <a:rPr sz="2000" b="1" spc="0" dirty="0">
                <a:latin typeface="Courier New"/>
                <a:cs typeface="Courier New"/>
              </a:rPr>
              <a:t>INVALID_CURSOR </a:t>
            </a:r>
            <a:endParaRPr sz="2000">
              <a:latin typeface="Courier New"/>
              <a:cs typeface="Courier New"/>
            </a:endParaRPr>
          </a:p>
          <a:p>
            <a:pPr marL="12700" marR="312514">
              <a:lnSpc>
                <a:spcPts val="2265"/>
              </a:lnSpc>
              <a:spcBef>
                <a:spcPts val="609"/>
              </a:spcBef>
            </a:pPr>
            <a:r>
              <a:rPr sz="2000" b="1" spc="0" dirty="0">
                <a:latin typeface="Courier New"/>
                <a:cs typeface="Courier New"/>
              </a:rPr>
              <a:t>ZERO_DIVIDE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35"/>
              </a:lnSpc>
              <a:spcBef>
                <a:spcPts val="761"/>
              </a:spcBef>
            </a:pPr>
            <a:r>
              <a:rPr sz="3000" b="1" spc="0" baseline="2942" dirty="0">
                <a:latin typeface="Courier New"/>
                <a:cs typeface="Courier New"/>
              </a:rPr>
              <a:t>DUP_VAL_ON_INDEX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2124" y="2619755"/>
            <a:ext cx="5590032" cy="3073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10232" y="592627"/>
            <a:ext cx="492564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Creat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77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a</a:t>
            </a:r>
            <a:r>
              <a:rPr sz="2800" b="1" spc="0" dirty="0">
                <a:latin typeface="Arial"/>
                <a:cs typeface="Arial"/>
              </a:rPr>
              <a:t>n</a:t>
            </a:r>
            <a:r>
              <a:rPr sz="2800" b="1" spc="-22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Ano</a:t>
            </a:r>
            <a:r>
              <a:rPr sz="2800" b="1" spc="19" dirty="0">
                <a:latin typeface="Arial"/>
                <a:cs typeface="Arial"/>
              </a:rPr>
              <a:t>n</a:t>
            </a:r>
            <a:r>
              <a:rPr sz="2800" b="1" spc="4" dirty="0">
                <a:latin typeface="Arial"/>
                <a:cs typeface="Arial"/>
              </a:rPr>
              <a:t>ymou</a:t>
            </a:r>
            <a:r>
              <a:rPr sz="2800" b="1" spc="0" dirty="0">
                <a:latin typeface="Arial"/>
                <a:cs typeface="Arial"/>
              </a:rPr>
              <a:t>s</a:t>
            </a:r>
            <a:r>
              <a:rPr sz="2800" b="1" spc="-151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Block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1859857"/>
            <a:ext cx="2867978" cy="641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T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0" dirty="0">
                <a:latin typeface="Arial"/>
                <a:cs typeface="Arial"/>
              </a:rPr>
              <a:t>pe</a:t>
            </a:r>
            <a:r>
              <a:rPr sz="2200" b="1" spc="-3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an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0" dirty="0">
                <a:latin typeface="Arial"/>
                <a:cs typeface="Arial"/>
              </a:rPr>
              <a:t>m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us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2"/>
              </a:spcBef>
            </a:pP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orkspace: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2127" y="1859857"/>
            <a:ext cx="79862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lock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1305" y="1859857"/>
            <a:ext cx="31578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9031" y="1859857"/>
            <a:ext cx="48649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6164" y="1859857"/>
            <a:ext cx="1418074" cy="305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5"/>
              </a:lnSpc>
              <a:spcBef>
                <a:spcPts val="117"/>
              </a:spcBef>
            </a:pPr>
            <a:r>
              <a:rPr sz="2200" b="1" i="1" spc="14" dirty="0">
                <a:latin typeface="Times New Roman"/>
                <a:cs typeface="Times New Roman"/>
              </a:rPr>
              <a:t>i</a:t>
            </a:r>
            <a:r>
              <a:rPr sz="2200" b="1" spc="0" dirty="0">
                <a:latin typeface="Arial"/>
                <a:cs typeface="Arial"/>
              </a:rPr>
              <a:t>SQL*Plus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18085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156" y="6673040"/>
            <a:ext cx="13053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90600" y="1905000"/>
            <a:ext cx="1905000" cy="1524000"/>
          </a:xfrm>
          <a:custGeom>
            <a:avLst/>
            <a:gdLst/>
            <a:ahLst/>
            <a:cxnLst/>
            <a:rect l="l" t="t" r="r" b="b"/>
            <a:pathLst>
              <a:path w="1905000" h="1524000">
                <a:moveTo>
                  <a:pt x="1905000" y="0"/>
                </a:moveTo>
                <a:lnTo>
                  <a:pt x="0" y="0"/>
                </a:lnTo>
                <a:lnTo>
                  <a:pt x="0" y="1524000"/>
                </a:lnTo>
                <a:lnTo>
                  <a:pt x="1905000" y="1524000"/>
                </a:lnTo>
                <a:lnTo>
                  <a:pt x="1905000" y="0"/>
                </a:lnTo>
                <a:close/>
              </a:path>
            </a:pathLst>
          </a:custGeom>
          <a:solidFill>
            <a:srgbClr val="FECB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0600" y="1905000"/>
            <a:ext cx="1905000" cy="1524000"/>
          </a:xfrm>
          <a:custGeom>
            <a:avLst/>
            <a:gdLst/>
            <a:ahLst/>
            <a:cxnLst/>
            <a:rect l="l" t="t" r="r" b="b"/>
            <a:pathLst>
              <a:path w="1905000" h="1524000">
                <a:moveTo>
                  <a:pt x="1905000" y="1524000"/>
                </a:moveTo>
                <a:lnTo>
                  <a:pt x="1905000" y="0"/>
                </a:lnTo>
                <a:lnTo>
                  <a:pt x="0" y="0"/>
                </a:lnTo>
                <a:lnTo>
                  <a:pt x="0" y="1524000"/>
                </a:lnTo>
                <a:lnTo>
                  <a:pt x="1905000" y="15240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4200" y="1905000"/>
            <a:ext cx="1905000" cy="1524000"/>
          </a:xfrm>
          <a:custGeom>
            <a:avLst/>
            <a:gdLst/>
            <a:ahLst/>
            <a:cxnLst/>
            <a:rect l="l" t="t" r="r" b="b"/>
            <a:pathLst>
              <a:path w="1905000" h="1524000">
                <a:moveTo>
                  <a:pt x="1905000" y="0"/>
                </a:moveTo>
                <a:lnTo>
                  <a:pt x="0" y="0"/>
                </a:lnTo>
                <a:lnTo>
                  <a:pt x="0" y="1524000"/>
                </a:lnTo>
                <a:lnTo>
                  <a:pt x="1905000" y="1524000"/>
                </a:lnTo>
                <a:lnTo>
                  <a:pt x="1905000" y="0"/>
                </a:lnTo>
                <a:close/>
              </a:path>
            </a:pathLst>
          </a:custGeom>
          <a:solidFill>
            <a:srgbClr val="FECB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4200" y="1905000"/>
            <a:ext cx="1905000" cy="1524000"/>
          </a:xfrm>
          <a:custGeom>
            <a:avLst/>
            <a:gdLst/>
            <a:ahLst/>
            <a:cxnLst/>
            <a:rect l="l" t="t" r="r" b="b"/>
            <a:pathLst>
              <a:path w="1905000" h="1524000">
                <a:moveTo>
                  <a:pt x="1905000" y="1524000"/>
                </a:moveTo>
                <a:lnTo>
                  <a:pt x="1905000" y="0"/>
                </a:lnTo>
                <a:lnTo>
                  <a:pt x="0" y="0"/>
                </a:lnTo>
                <a:lnTo>
                  <a:pt x="0" y="1524000"/>
                </a:lnTo>
                <a:lnTo>
                  <a:pt x="1905000" y="15240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28900" y="2391155"/>
            <a:ext cx="710183" cy="0"/>
          </a:xfrm>
          <a:custGeom>
            <a:avLst/>
            <a:gdLst/>
            <a:ahLst/>
            <a:cxnLst/>
            <a:rect l="l" t="t" r="r" b="b"/>
            <a:pathLst>
              <a:path w="710183">
                <a:moveTo>
                  <a:pt x="710183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36036" y="2345435"/>
            <a:ext cx="92963" cy="92963"/>
          </a:xfrm>
          <a:custGeom>
            <a:avLst/>
            <a:gdLst/>
            <a:ahLst/>
            <a:cxnLst/>
            <a:rect l="l" t="t" r="r" b="b"/>
            <a:pathLst>
              <a:path w="92963" h="92963">
                <a:moveTo>
                  <a:pt x="0" y="92964"/>
                </a:moveTo>
                <a:lnTo>
                  <a:pt x="92963" y="47244"/>
                </a:lnTo>
                <a:lnTo>
                  <a:pt x="0" y="0"/>
                </a:lnTo>
                <a:lnTo>
                  <a:pt x="0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89804" y="1905000"/>
            <a:ext cx="2863596" cy="1524000"/>
          </a:xfrm>
          <a:custGeom>
            <a:avLst/>
            <a:gdLst/>
            <a:ahLst/>
            <a:cxnLst/>
            <a:rect l="l" t="t" r="r" b="b"/>
            <a:pathLst>
              <a:path w="2863596" h="1524000">
                <a:moveTo>
                  <a:pt x="2863596" y="0"/>
                </a:moveTo>
                <a:lnTo>
                  <a:pt x="0" y="0"/>
                </a:lnTo>
                <a:lnTo>
                  <a:pt x="0" y="1524000"/>
                </a:lnTo>
                <a:lnTo>
                  <a:pt x="2863596" y="1523999"/>
                </a:lnTo>
                <a:lnTo>
                  <a:pt x="2863596" y="0"/>
                </a:lnTo>
                <a:close/>
              </a:path>
            </a:pathLst>
          </a:custGeom>
          <a:solidFill>
            <a:srgbClr val="FECB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89804" y="1905000"/>
            <a:ext cx="2863596" cy="1524000"/>
          </a:xfrm>
          <a:custGeom>
            <a:avLst/>
            <a:gdLst/>
            <a:ahLst/>
            <a:cxnLst/>
            <a:rect l="l" t="t" r="r" b="b"/>
            <a:pathLst>
              <a:path w="2863596" h="1524000">
                <a:moveTo>
                  <a:pt x="2863596" y="1523999"/>
                </a:moveTo>
                <a:lnTo>
                  <a:pt x="2863596" y="0"/>
                </a:lnTo>
                <a:lnTo>
                  <a:pt x="0" y="0"/>
                </a:lnTo>
                <a:lnTo>
                  <a:pt x="0" y="1524000"/>
                </a:lnTo>
                <a:lnTo>
                  <a:pt x="2863596" y="152399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9200" y="2362200"/>
            <a:ext cx="900684" cy="0"/>
          </a:xfrm>
          <a:custGeom>
            <a:avLst/>
            <a:gdLst/>
            <a:ahLst/>
            <a:cxnLst/>
            <a:rect l="l" t="t" r="r" b="b"/>
            <a:pathLst>
              <a:path w="900684">
                <a:moveTo>
                  <a:pt x="0" y="0"/>
                </a:moveTo>
                <a:lnTo>
                  <a:pt x="90068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26836" y="2316479"/>
            <a:ext cx="92963" cy="92963"/>
          </a:xfrm>
          <a:custGeom>
            <a:avLst/>
            <a:gdLst/>
            <a:ahLst/>
            <a:cxnLst/>
            <a:rect l="l" t="t" r="r" b="b"/>
            <a:pathLst>
              <a:path w="92963" h="92963">
                <a:moveTo>
                  <a:pt x="0" y="92963"/>
                </a:moveTo>
                <a:lnTo>
                  <a:pt x="92963" y="45719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29000" y="2209800"/>
            <a:ext cx="1295400" cy="394716"/>
          </a:xfrm>
          <a:custGeom>
            <a:avLst/>
            <a:gdLst/>
            <a:ahLst/>
            <a:cxnLst/>
            <a:rect l="l" t="t" r="r" b="b"/>
            <a:pathLst>
              <a:path w="1295400" h="394716">
                <a:moveTo>
                  <a:pt x="1295400" y="0"/>
                </a:moveTo>
                <a:lnTo>
                  <a:pt x="0" y="0"/>
                </a:lnTo>
                <a:lnTo>
                  <a:pt x="0" y="394715"/>
                </a:lnTo>
                <a:lnTo>
                  <a:pt x="1295400" y="394715"/>
                </a:lnTo>
                <a:lnTo>
                  <a:pt x="1295400" y="0"/>
                </a:lnTo>
                <a:close/>
              </a:path>
            </a:pathLst>
          </a:custGeom>
          <a:solidFill>
            <a:srgbClr val="FE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29000" y="2209800"/>
            <a:ext cx="1295400" cy="394716"/>
          </a:xfrm>
          <a:custGeom>
            <a:avLst/>
            <a:gdLst/>
            <a:ahLst/>
            <a:cxnLst/>
            <a:rect l="l" t="t" r="r" b="b"/>
            <a:pathLst>
              <a:path w="1295400" h="394716">
                <a:moveTo>
                  <a:pt x="1295400" y="394715"/>
                </a:moveTo>
                <a:lnTo>
                  <a:pt x="1295400" y="0"/>
                </a:lnTo>
                <a:lnTo>
                  <a:pt x="0" y="0"/>
                </a:lnTo>
                <a:lnTo>
                  <a:pt x="0" y="394715"/>
                </a:lnTo>
                <a:lnTo>
                  <a:pt x="1295400" y="39471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33516" y="2209800"/>
            <a:ext cx="1295400" cy="394716"/>
          </a:xfrm>
          <a:custGeom>
            <a:avLst/>
            <a:gdLst/>
            <a:ahLst/>
            <a:cxnLst/>
            <a:rect l="l" t="t" r="r" b="b"/>
            <a:pathLst>
              <a:path w="1295400" h="394716">
                <a:moveTo>
                  <a:pt x="1295400" y="0"/>
                </a:moveTo>
                <a:lnTo>
                  <a:pt x="0" y="0"/>
                </a:lnTo>
                <a:lnTo>
                  <a:pt x="0" y="394715"/>
                </a:lnTo>
                <a:lnTo>
                  <a:pt x="1295400" y="394715"/>
                </a:lnTo>
                <a:lnTo>
                  <a:pt x="1295400" y="0"/>
                </a:lnTo>
                <a:close/>
              </a:path>
            </a:pathLst>
          </a:custGeom>
          <a:solidFill>
            <a:srgbClr val="FE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33516" y="2209800"/>
            <a:ext cx="1295400" cy="394716"/>
          </a:xfrm>
          <a:custGeom>
            <a:avLst/>
            <a:gdLst/>
            <a:ahLst/>
            <a:cxnLst/>
            <a:rect l="l" t="t" r="r" b="b"/>
            <a:pathLst>
              <a:path w="1295400" h="394716">
                <a:moveTo>
                  <a:pt x="1295400" y="394715"/>
                </a:moveTo>
                <a:lnTo>
                  <a:pt x="1295400" y="0"/>
                </a:lnTo>
                <a:lnTo>
                  <a:pt x="0" y="0"/>
                </a:lnTo>
                <a:lnTo>
                  <a:pt x="0" y="394715"/>
                </a:lnTo>
                <a:lnTo>
                  <a:pt x="1295400" y="39471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33500" y="2209800"/>
            <a:ext cx="1295400" cy="394716"/>
          </a:xfrm>
          <a:custGeom>
            <a:avLst/>
            <a:gdLst/>
            <a:ahLst/>
            <a:cxnLst/>
            <a:rect l="l" t="t" r="r" b="b"/>
            <a:pathLst>
              <a:path w="1295400" h="394716">
                <a:moveTo>
                  <a:pt x="1295400" y="0"/>
                </a:moveTo>
                <a:lnTo>
                  <a:pt x="0" y="0"/>
                </a:lnTo>
                <a:lnTo>
                  <a:pt x="0" y="394716"/>
                </a:lnTo>
                <a:lnTo>
                  <a:pt x="1295400" y="394715"/>
                </a:lnTo>
                <a:lnTo>
                  <a:pt x="1295400" y="0"/>
                </a:lnTo>
                <a:close/>
              </a:path>
            </a:pathLst>
          </a:custGeom>
          <a:solidFill>
            <a:srgbClr val="FE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33500" y="2209800"/>
            <a:ext cx="1295400" cy="394716"/>
          </a:xfrm>
          <a:custGeom>
            <a:avLst/>
            <a:gdLst/>
            <a:ahLst/>
            <a:cxnLst/>
            <a:rect l="l" t="t" r="r" b="b"/>
            <a:pathLst>
              <a:path w="1295400" h="394716">
                <a:moveTo>
                  <a:pt x="1295400" y="394715"/>
                </a:moveTo>
                <a:lnTo>
                  <a:pt x="1295400" y="0"/>
                </a:lnTo>
                <a:lnTo>
                  <a:pt x="0" y="0"/>
                </a:lnTo>
                <a:lnTo>
                  <a:pt x="0" y="394716"/>
                </a:lnTo>
                <a:lnTo>
                  <a:pt x="1295400" y="39471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616456" y="592627"/>
            <a:ext cx="160087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Trapping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37770" y="592627"/>
            <a:ext cx="229308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User-Defined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51301" y="592627"/>
            <a:ext cx="197698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Exceptions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48376" y="2796722"/>
            <a:ext cx="2319534" cy="264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0"/>
              </a:lnSpc>
              <a:spcBef>
                <a:spcPts val="104"/>
              </a:spcBef>
            </a:pPr>
            <a:r>
              <a:rPr sz="2700" b="1" spc="0" baseline="3269" dirty="0">
                <a:latin typeface="Courier New"/>
                <a:cs typeface="Courier New"/>
              </a:rPr>
              <a:t>Ex</a:t>
            </a:r>
            <a:r>
              <a:rPr sz="2700" b="1" spc="-9" baseline="3269" dirty="0">
                <a:latin typeface="Courier New"/>
                <a:cs typeface="Courier New"/>
              </a:rPr>
              <a:t>c</a:t>
            </a:r>
            <a:r>
              <a:rPr sz="2700" b="1" spc="0" baseline="3269" dirty="0">
                <a:latin typeface="Courier New"/>
                <a:cs typeface="Courier New"/>
              </a:rPr>
              <a:t>e</a:t>
            </a:r>
            <a:r>
              <a:rPr sz="2700" b="1" spc="-9" baseline="3269" dirty="0">
                <a:latin typeface="Courier New"/>
                <a:cs typeface="Courier New"/>
              </a:rPr>
              <a:t>p</a:t>
            </a:r>
            <a:r>
              <a:rPr sz="2700" b="1" spc="0" baseline="3269" dirty="0">
                <a:latin typeface="Courier New"/>
                <a:cs typeface="Courier New"/>
              </a:rPr>
              <a:t>ti</a:t>
            </a:r>
            <a:r>
              <a:rPr sz="2700" b="1" spc="-9" baseline="3269" dirty="0">
                <a:latin typeface="Courier New"/>
                <a:cs typeface="Courier New"/>
              </a:rPr>
              <a:t>o</a:t>
            </a:r>
            <a:r>
              <a:rPr sz="2700" b="1" spc="0" baseline="3269" dirty="0">
                <a:latin typeface="Courier New"/>
                <a:cs typeface="Courier New"/>
              </a:rPr>
              <a:t>n</a:t>
            </a:r>
            <a:r>
              <a:rPr sz="2700" b="1" spc="0" baseline="3220" dirty="0">
                <a:latin typeface="Arial"/>
                <a:cs typeface="Arial"/>
              </a:rPr>
              <a:t>-</a:t>
            </a:r>
            <a:r>
              <a:rPr sz="2700" b="1" spc="-9" baseline="3220" dirty="0">
                <a:latin typeface="Arial"/>
                <a:cs typeface="Arial"/>
              </a:rPr>
              <a:t>h</a:t>
            </a:r>
            <a:r>
              <a:rPr sz="2700" b="1" spc="0" baseline="3220" dirty="0">
                <a:latin typeface="Arial"/>
                <a:cs typeface="Arial"/>
              </a:rPr>
              <a:t>andli</a:t>
            </a:r>
            <a:r>
              <a:rPr sz="2700" b="1" spc="-9" baseline="3220" dirty="0">
                <a:latin typeface="Arial"/>
                <a:cs typeface="Arial"/>
              </a:rPr>
              <a:t>n</a:t>
            </a:r>
            <a:r>
              <a:rPr sz="2700" b="1" spc="0" baseline="322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87259" y="3567866"/>
            <a:ext cx="1189865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515" marR="34289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Name 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b="1" spc="-4" dirty="0">
                <a:latin typeface="Arial"/>
                <a:cs typeface="Arial"/>
              </a:rPr>
              <a:t>exce</a:t>
            </a:r>
            <a:r>
              <a:rPr sz="1800" b="1" spc="4" dirty="0">
                <a:latin typeface="Arial"/>
                <a:cs typeface="Arial"/>
              </a:rPr>
              <a:t>p</a:t>
            </a:r>
            <a:r>
              <a:rPr sz="1800" b="1" spc="-4" dirty="0">
                <a:latin typeface="Arial"/>
                <a:cs typeface="Arial"/>
              </a:rPr>
              <a:t>ti</a:t>
            </a:r>
            <a:r>
              <a:rPr sz="1800" b="1" spc="4" dirty="0">
                <a:latin typeface="Arial"/>
                <a:cs typeface="Arial"/>
              </a:rPr>
              <a:t>on</a:t>
            </a:r>
            <a:r>
              <a:rPr sz="1800" b="1" spc="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1779" y="3567866"/>
            <a:ext cx="1837401" cy="1078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38" marR="93866" algn="ctr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Explicitly</a:t>
            </a:r>
            <a:r>
              <a:rPr sz="1800" b="1" spc="-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raise</a:t>
            </a:r>
            <a:endParaRPr sz="1800">
              <a:latin typeface="Arial"/>
              <a:cs typeface="Arial"/>
            </a:endParaRPr>
          </a:p>
          <a:p>
            <a:pPr indent="0" algn="ctr">
              <a:lnSpc>
                <a:spcPct val="96495"/>
              </a:lnSpc>
            </a:pPr>
            <a:r>
              <a:rPr sz="1800" b="1" spc="-4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h</a:t>
            </a:r>
            <a:r>
              <a:rPr sz="1800" b="1" spc="0" dirty="0">
                <a:latin typeface="Arial"/>
                <a:cs typeface="Arial"/>
              </a:rPr>
              <a:t>e </a:t>
            </a:r>
            <a:r>
              <a:rPr sz="1800" b="1" spc="-4" dirty="0">
                <a:latin typeface="Arial"/>
                <a:cs typeface="Arial"/>
              </a:rPr>
              <a:t>exce</a:t>
            </a:r>
            <a:r>
              <a:rPr sz="1800" b="1" spc="4" dirty="0">
                <a:latin typeface="Arial"/>
                <a:cs typeface="Arial"/>
              </a:rPr>
              <a:t>p</a:t>
            </a:r>
            <a:r>
              <a:rPr sz="1800" b="1" spc="-4" dirty="0">
                <a:latin typeface="Arial"/>
                <a:cs typeface="Arial"/>
              </a:rPr>
              <a:t>ti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n </a:t>
            </a:r>
            <a:r>
              <a:rPr sz="1800" b="1" spc="4" dirty="0">
                <a:latin typeface="Arial"/>
                <a:cs typeface="Arial"/>
              </a:rPr>
              <a:t>b</a:t>
            </a:r>
            <a:r>
              <a:rPr sz="1800" b="1" spc="0" dirty="0">
                <a:latin typeface="Arial"/>
                <a:cs typeface="Arial"/>
              </a:rPr>
              <a:t>y 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-4" dirty="0">
                <a:latin typeface="Arial"/>
                <a:cs typeface="Arial"/>
              </a:rPr>
              <a:t>s</a:t>
            </a:r>
            <a:r>
              <a:rPr sz="1800" b="1" spc="4" dirty="0">
                <a:latin typeface="Arial"/>
                <a:cs typeface="Arial"/>
              </a:rPr>
              <a:t>in</a:t>
            </a:r>
            <a:r>
              <a:rPr sz="1800" b="1" spc="0" dirty="0">
                <a:latin typeface="Arial"/>
                <a:cs typeface="Arial"/>
              </a:rPr>
              <a:t>g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-9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h</a:t>
            </a:r>
            <a:r>
              <a:rPr sz="1800" b="1" spc="0" dirty="0">
                <a:latin typeface="Arial"/>
                <a:cs typeface="Arial"/>
              </a:rPr>
              <a:t>e 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SE </a:t>
            </a:r>
            <a:r>
              <a:rPr sz="1800" b="1" spc="-4" dirty="0">
                <a:latin typeface="Arial"/>
                <a:cs typeface="Arial"/>
              </a:rPr>
              <a:t>state</a:t>
            </a:r>
            <a:r>
              <a:rPr sz="1800" b="1" spc="9" dirty="0">
                <a:latin typeface="Arial"/>
                <a:cs typeface="Arial"/>
              </a:rPr>
              <a:t>m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-4" dirty="0">
                <a:latin typeface="Arial"/>
                <a:cs typeface="Arial"/>
              </a:rPr>
              <a:t>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25172" y="3567853"/>
            <a:ext cx="1946600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sz="1800" b="1" spc="-4" dirty="0">
                <a:latin typeface="Arial"/>
                <a:cs typeface="Arial"/>
              </a:rPr>
              <a:t>Ha</a:t>
            </a:r>
            <a:r>
              <a:rPr sz="1800" b="1" spc="4" dirty="0">
                <a:latin typeface="Arial"/>
                <a:cs typeface="Arial"/>
              </a:rPr>
              <a:t>ndl</a:t>
            </a:r>
            <a:r>
              <a:rPr sz="1800" b="1" spc="0" dirty="0">
                <a:latin typeface="Arial"/>
                <a:cs typeface="Arial"/>
              </a:rPr>
              <a:t>e </a:t>
            </a:r>
            <a:r>
              <a:rPr sz="1800" b="1" spc="-4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h</a:t>
            </a:r>
            <a:r>
              <a:rPr sz="1800" b="1" spc="0" dirty="0">
                <a:latin typeface="Arial"/>
                <a:cs typeface="Arial"/>
              </a:rPr>
              <a:t>e </a:t>
            </a:r>
            <a:r>
              <a:rPr sz="1800" b="1" spc="-4" dirty="0">
                <a:latin typeface="Arial"/>
                <a:cs typeface="Arial"/>
              </a:rPr>
              <a:t>raised</a:t>
            </a:r>
            <a:endParaRPr sz="1800">
              <a:latin typeface="Arial"/>
              <a:cs typeface="Arial"/>
            </a:endParaRPr>
          </a:p>
          <a:p>
            <a:pPr marL="369950" marR="386783" algn="ctr">
              <a:lnSpc>
                <a:spcPct val="95825"/>
              </a:lnSpc>
            </a:pPr>
            <a:r>
              <a:rPr sz="1800" b="1" spc="-4" dirty="0">
                <a:latin typeface="Arial"/>
                <a:cs typeface="Arial"/>
              </a:rPr>
              <a:t>exce</a:t>
            </a:r>
            <a:r>
              <a:rPr sz="1800" b="1" spc="4" dirty="0">
                <a:latin typeface="Arial"/>
                <a:cs typeface="Arial"/>
              </a:rPr>
              <a:t>p</a:t>
            </a:r>
            <a:r>
              <a:rPr sz="1800" b="1" spc="-4" dirty="0">
                <a:latin typeface="Arial"/>
                <a:cs typeface="Arial"/>
              </a:rPr>
              <a:t>ti</a:t>
            </a:r>
            <a:r>
              <a:rPr sz="1800" b="1" spc="4" dirty="0">
                <a:latin typeface="Arial"/>
                <a:cs typeface="Arial"/>
              </a:rPr>
              <a:t>on</a:t>
            </a:r>
            <a:r>
              <a:rPr sz="1800" b="1" spc="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3516" y="2209800"/>
            <a:ext cx="1295400" cy="39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3429000" y="2209800"/>
            <a:ext cx="1295400" cy="39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990600" y="1905000"/>
            <a:ext cx="19050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895600" y="1905000"/>
            <a:ext cx="228600" cy="4861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124200" y="1905000"/>
            <a:ext cx="214883" cy="4861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339083" y="1905000"/>
            <a:ext cx="1690116" cy="152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3"/>
              </a:spcBef>
            </a:pPr>
            <a:endParaRPr sz="800"/>
          </a:p>
          <a:p>
            <a:pPr marL="400400" marR="616580" algn="ctr">
              <a:lnSpc>
                <a:spcPct val="95825"/>
              </a:lnSpc>
              <a:spcBef>
                <a:spcPts val="2000"/>
              </a:spcBef>
            </a:pPr>
            <a:r>
              <a:rPr sz="1800" b="1" spc="-4" dirty="0">
                <a:latin typeface="Arial"/>
                <a:cs typeface="Arial"/>
              </a:rPr>
              <a:t>Raise</a:t>
            </a:r>
            <a:endParaRPr sz="1800">
              <a:latin typeface="Arial"/>
              <a:cs typeface="Arial"/>
            </a:endParaRPr>
          </a:p>
          <a:p>
            <a:pPr marL="114396" marR="330378" algn="ctr">
              <a:lnSpc>
                <a:spcPct val="100520"/>
              </a:lnSpc>
              <a:spcBef>
                <a:spcPts val="2130"/>
              </a:spcBef>
            </a:pPr>
            <a:r>
              <a:rPr sz="1800" b="1" spc="-4" dirty="0">
                <a:latin typeface="Arial"/>
                <a:cs typeface="Arial"/>
              </a:rPr>
              <a:t>Exec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-4" dirty="0">
                <a:latin typeface="Arial"/>
                <a:cs typeface="Arial"/>
              </a:rPr>
              <a:t>ta</a:t>
            </a:r>
            <a:r>
              <a:rPr sz="1800" b="1" spc="4" dirty="0">
                <a:latin typeface="Arial"/>
                <a:cs typeface="Arial"/>
              </a:rPr>
              <a:t>bl</a:t>
            </a:r>
            <a:r>
              <a:rPr sz="1800" b="1" spc="0" dirty="0">
                <a:latin typeface="Arial"/>
                <a:cs typeface="Arial"/>
              </a:rPr>
              <a:t>e secti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29200" y="1905000"/>
            <a:ext cx="260603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289804" y="1905000"/>
            <a:ext cx="64008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929884" y="1905000"/>
            <a:ext cx="2223516" cy="152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3"/>
              </a:spcBef>
            </a:pPr>
            <a:endParaRPr sz="800"/>
          </a:p>
          <a:p>
            <a:pPr marL="177418" marR="883091" algn="ctr">
              <a:lnSpc>
                <a:spcPct val="95825"/>
              </a:lnSpc>
              <a:spcBef>
                <a:spcPts val="2000"/>
              </a:spcBef>
            </a:pPr>
            <a:r>
              <a:rPr sz="1800" b="1" spc="-4" dirty="0">
                <a:latin typeface="Arial"/>
                <a:cs typeface="Arial"/>
              </a:rPr>
              <a:t>Refe</a:t>
            </a:r>
            <a:r>
              <a:rPr sz="1800" b="1" spc="4" dirty="0">
                <a:latin typeface="Arial"/>
                <a:cs typeface="Arial"/>
              </a:rPr>
              <a:t>r</a:t>
            </a:r>
            <a:r>
              <a:rPr sz="1800" b="1" spc="-4" dirty="0">
                <a:latin typeface="Arial"/>
                <a:cs typeface="Arial"/>
              </a:rPr>
              <a:t>ence</a:t>
            </a:r>
            <a:endParaRPr sz="1800">
              <a:latin typeface="Arial"/>
              <a:cs typeface="Arial"/>
            </a:endParaRPr>
          </a:p>
          <a:p>
            <a:pPr marL="329831" marR="1033779" algn="ctr">
              <a:lnSpc>
                <a:spcPct val="95825"/>
              </a:lnSpc>
              <a:spcBef>
                <a:spcPts val="4302"/>
              </a:spcBef>
            </a:pPr>
            <a:r>
              <a:rPr sz="1800" b="1" spc="0" dirty="0">
                <a:latin typeface="Arial"/>
                <a:cs typeface="Arial"/>
              </a:rPr>
              <a:t>secti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600" y="2209800"/>
            <a:ext cx="342900" cy="394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333500" y="2209800"/>
            <a:ext cx="1295399" cy="394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3"/>
              </a:spcBef>
            </a:pPr>
            <a:endParaRPr sz="500"/>
          </a:p>
          <a:p>
            <a:pPr marL="234696">
              <a:lnSpc>
                <a:spcPct val="95825"/>
              </a:lnSpc>
            </a:pPr>
            <a:r>
              <a:rPr sz="1800" b="1" spc="-4" dirty="0">
                <a:latin typeface="Arial"/>
                <a:cs typeface="Arial"/>
              </a:rPr>
              <a:t>Declare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8900" y="2209800"/>
            <a:ext cx="266700" cy="18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628900" y="2391155"/>
            <a:ext cx="266700" cy="213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895600" y="2391155"/>
            <a:ext cx="228600" cy="1037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124200" y="2391155"/>
            <a:ext cx="214883" cy="1037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029200" y="2362200"/>
            <a:ext cx="260603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289804" y="2362200"/>
            <a:ext cx="640080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90600" y="2604516"/>
            <a:ext cx="1905000" cy="824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5"/>
              </a:spcBef>
            </a:pPr>
            <a:endParaRPr sz="500"/>
          </a:p>
          <a:p>
            <a:pPr marL="591312" marR="266680" indent="-210312">
              <a:lnSpc>
                <a:spcPct val="100520"/>
              </a:lnSpc>
              <a:spcBef>
                <a:spcPts val="1000"/>
              </a:spcBef>
            </a:pPr>
            <a:r>
              <a:rPr sz="1800" b="1" spc="-4" dirty="0">
                <a:latin typeface="Arial"/>
                <a:cs typeface="Arial"/>
              </a:rPr>
              <a:t>Decla</a:t>
            </a:r>
            <a:r>
              <a:rPr sz="1800" b="1" spc="9" dirty="0">
                <a:latin typeface="Arial"/>
                <a:cs typeface="Arial"/>
              </a:rPr>
              <a:t>r</a:t>
            </a:r>
            <a:r>
              <a:rPr sz="1800" b="1" spc="-4" dirty="0">
                <a:latin typeface="Arial"/>
                <a:cs typeface="Arial"/>
              </a:rPr>
              <a:t>at</a:t>
            </a:r>
            <a:r>
              <a:rPr sz="1800" b="1" spc="29" dirty="0">
                <a:latin typeface="Arial"/>
                <a:cs typeface="Arial"/>
              </a:rPr>
              <a:t>i</a:t>
            </a:r>
            <a:r>
              <a:rPr sz="1800" b="1" spc="-29" dirty="0">
                <a:latin typeface="Arial"/>
                <a:cs typeface="Arial"/>
              </a:rPr>
              <a:t>v</a:t>
            </a:r>
            <a:r>
              <a:rPr sz="1800" b="1" spc="0" dirty="0">
                <a:latin typeface="Arial"/>
                <a:cs typeface="Arial"/>
              </a:rPr>
              <a:t>e secti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0600" y="1371600"/>
            <a:ext cx="7391400" cy="4867656"/>
          </a:xfrm>
          <a:custGeom>
            <a:avLst/>
            <a:gdLst/>
            <a:ahLst/>
            <a:cxnLst/>
            <a:rect l="l" t="t" r="r" b="b"/>
            <a:pathLst>
              <a:path w="7391400" h="4867656">
                <a:moveTo>
                  <a:pt x="7391400" y="0"/>
                </a:moveTo>
                <a:lnTo>
                  <a:pt x="0" y="0"/>
                </a:lnTo>
                <a:lnTo>
                  <a:pt x="0" y="4867656"/>
                </a:lnTo>
                <a:lnTo>
                  <a:pt x="7391400" y="4867656"/>
                </a:lnTo>
                <a:lnTo>
                  <a:pt x="73914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0600" y="1371600"/>
            <a:ext cx="7391400" cy="4867656"/>
          </a:xfrm>
          <a:custGeom>
            <a:avLst/>
            <a:gdLst/>
            <a:ahLst/>
            <a:cxnLst/>
            <a:rect l="l" t="t" r="r" b="b"/>
            <a:pathLst>
              <a:path w="7391400" h="4867656">
                <a:moveTo>
                  <a:pt x="7391400" y="4867656"/>
                </a:moveTo>
                <a:lnTo>
                  <a:pt x="7391400" y="0"/>
                </a:lnTo>
                <a:lnTo>
                  <a:pt x="0" y="0"/>
                </a:lnTo>
                <a:lnTo>
                  <a:pt x="0" y="4867656"/>
                </a:lnTo>
                <a:lnTo>
                  <a:pt x="7391400" y="486765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4000" y="4245864"/>
            <a:ext cx="3889248" cy="289560"/>
          </a:xfrm>
          <a:custGeom>
            <a:avLst/>
            <a:gdLst/>
            <a:ahLst/>
            <a:cxnLst/>
            <a:rect l="l" t="t" r="r" b="b"/>
            <a:pathLst>
              <a:path w="3889248" h="289560">
                <a:moveTo>
                  <a:pt x="3889248" y="289560"/>
                </a:moveTo>
                <a:lnTo>
                  <a:pt x="3889248" y="0"/>
                </a:lnTo>
                <a:lnTo>
                  <a:pt x="0" y="0"/>
                </a:lnTo>
                <a:lnTo>
                  <a:pt x="0" y="289560"/>
                </a:lnTo>
                <a:lnTo>
                  <a:pt x="3889248" y="28956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86712" y="5222748"/>
            <a:ext cx="2380488" cy="289560"/>
          </a:xfrm>
          <a:custGeom>
            <a:avLst/>
            <a:gdLst/>
            <a:ahLst/>
            <a:cxnLst/>
            <a:rect l="l" t="t" r="r" b="b"/>
            <a:pathLst>
              <a:path w="2380488" h="289560">
                <a:moveTo>
                  <a:pt x="2380488" y="289560"/>
                </a:moveTo>
                <a:lnTo>
                  <a:pt x="2380487" y="0"/>
                </a:lnTo>
                <a:lnTo>
                  <a:pt x="0" y="0"/>
                </a:lnTo>
                <a:lnTo>
                  <a:pt x="0" y="289560"/>
                </a:lnTo>
                <a:lnTo>
                  <a:pt x="2380488" y="289560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22264" y="225551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80368" y="174883"/>
                </a:lnTo>
                <a:lnTo>
                  <a:pt x="378505" y="159613"/>
                </a:lnTo>
                <a:lnTo>
                  <a:pt x="375460" y="144738"/>
                </a:lnTo>
                <a:lnTo>
                  <a:pt x="371282" y="130308"/>
                </a:lnTo>
                <a:lnTo>
                  <a:pt x="366021" y="116371"/>
                </a:lnTo>
                <a:lnTo>
                  <a:pt x="359726" y="102978"/>
                </a:lnTo>
                <a:lnTo>
                  <a:pt x="352445" y="90176"/>
                </a:lnTo>
                <a:lnTo>
                  <a:pt x="344228" y="78016"/>
                </a:lnTo>
                <a:lnTo>
                  <a:pt x="335125" y="66546"/>
                </a:lnTo>
                <a:lnTo>
                  <a:pt x="325183" y="55816"/>
                </a:lnTo>
                <a:lnTo>
                  <a:pt x="314453" y="45874"/>
                </a:lnTo>
                <a:lnTo>
                  <a:pt x="302983" y="36771"/>
                </a:lnTo>
                <a:lnTo>
                  <a:pt x="290823" y="28554"/>
                </a:lnTo>
                <a:lnTo>
                  <a:pt x="278021" y="21273"/>
                </a:lnTo>
                <a:lnTo>
                  <a:pt x="264628" y="14978"/>
                </a:lnTo>
                <a:lnTo>
                  <a:pt x="250691" y="9717"/>
                </a:lnTo>
                <a:lnTo>
                  <a:pt x="236261" y="5539"/>
                </a:lnTo>
                <a:lnTo>
                  <a:pt x="221386" y="2494"/>
                </a:lnTo>
                <a:lnTo>
                  <a:pt x="206116" y="631"/>
                </a:lnTo>
                <a:lnTo>
                  <a:pt x="190500" y="0"/>
                </a:lnTo>
                <a:lnTo>
                  <a:pt x="174677" y="631"/>
                </a:lnTo>
                <a:lnTo>
                  <a:pt x="159242" y="2494"/>
                </a:lnTo>
                <a:lnTo>
                  <a:pt x="144242" y="5539"/>
                </a:lnTo>
                <a:lnTo>
                  <a:pt x="129722" y="9717"/>
                </a:lnTo>
                <a:lnTo>
                  <a:pt x="115728" y="14978"/>
                </a:lnTo>
                <a:lnTo>
                  <a:pt x="102306" y="21273"/>
                </a:lnTo>
                <a:lnTo>
                  <a:pt x="89500" y="28554"/>
                </a:lnTo>
                <a:lnTo>
                  <a:pt x="77358" y="36771"/>
                </a:lnTo>
                <a:lnTo>
                  <a:pt x="65924" y="45874"/>
                </a:lnTo>
                <a:lnTo>
                  <a:pt x="55244" y="55816"/>
                </a:lnTo>
                <a:lnTo>
                  <a:pt x="45365" y="66546"/>
                </a:lnTo>
                <a:lnTo>
                  <a:pt x="36332" y="78016"/>
                </a:lnTo>
                <a:lnTo>
                  <a:pt x="28190" y="90176"/>
                </a:lnTo>
                <a:lnTo>
                  <a:pt x="20985" y="102978"/>
                </a:lnTo>
                <a:lnTo>
                  <a:pt x="14763" y="116371"/>
                </a:lnTo>
                <a:lnTo>
                  <a:pt x="9570" y="130308"/>
                </a:lnTo>
                <a:lnTo>
                  <a:pt x="5452" y="144738"/>
                </a:lnTo>
                <a:lnTo>
                  <a:pt x="2453" y="159613"/>
                </a:lnTo>
                <a:lnTo>
                  <a:pt x="621" y="174883"/>
                </a:lnTo>
                <a:lnTo>
                  <a:pt x="0" y="190500"/>
                </a:lnTo>
                <a:lnTo>
                  <a:pt x="621" y="206116"/>
                </a:lnTo>
                <a:lnTo>
                  <a:pt x="2453" y="221386"/>
                </a:lnTo>
                <a:lnTo>
                  <a:pt x="5452" y="236261"/>
                </a:lnTo>
                <a:lnTo>
                  <a:pt x="9570" y="250691"/>
                </a:lnTo>
                <a:lnTo>
                  <a:pt x="14763" y="264628"/>
                </a:lnTo>
                <a:lnTo>
                  <a:pt x="20985" y="278021"/>
                </a:lnTo>
                <a:lnTo>
                  <a:pt x="28190" y="290823"/>
                </a:lnTo>
                <a:lnTo>
                  <a:pt x="36332" y="302983"/>
                </a:lnTo>
                <a:lnTo>
                  <a:pt x="45365" y="314453"/>
                </a:lnTo>
                <a:lnTo>
                  <a:pt x="55244" y="325183"/>
                </a:lnTo>
                <a:lnTo>
                  <a:pt x="65924" y="335125"/>
                </a:lnTo>
                <a:lnTo>
                  <a:pt x="77358" y="344228"/>
                </a:lnTo>
                <a:lnTo>
                  <a:pt x="89500" y="352445"/>
                </a:lnTo>
                <a:lnTo>
                  <a:pt x="102306" y="359726"/>
                </a:lnTo>
                <a:lnTo>
                  <a:pt x="115728" y="366021"/>
                </a:lnTo>
                <a:lnTo>
                  <a:pt x="129722" y="371282"/>
                </a:lnTo>
                <a:lnTo>
                  <a:pt x="144242" y="375460"/>
                </a:lnTo>
                <a:lnTo>
                  <a:pt x="159242" y="378505"/>
                </a:lnTo>
                <a:lnTo>
                  <a:pt x="174677" y="380368"/>
                </a:lnTo>
                <a:lnTo>
                  <a:pt x="190500" y="381000"/>
                </a:lnTo>
                <a:lnTo>
                  <a:pt x="206116" y="380368"/>
                </a:lnTo>
                <a:lnTo>
                  <a:pt x="221386" y="378505"/>
                </a:lnTo>
                <a:lnTo>
                  <a:pt x="236261" y="375460"/>
                </a:lnTo>
                <a:lnTo>
                  <a:pt x="250691" y="371282"/>
                </a:lnTo>
                <a:lnTo>
                  <a:pt x="264628" y="366021"/>
                </a:lnTo>
                <a:lnTo>
                  <a:pt x="278021" y="359726"/>
                </a:lnTo>
                <a:lnTo>
                  <a:pt x="290823" y="352445"/>
                </a:lnTo>
                <a:lnTo>
                  <a:pt x="302983" y="344228"/>
                </a:lnTo>
                <a:lnTo>
                  <a:pt x="314453" y="335125"/>
                </a:lnTo>
                <a:lnTo>
                  <a:pt x="325183" y="325183"/>
                </a:lnTo>
                <a:lnTo>
                  <a:pt x="335125" y="314453"/>
                </a:lnTo>
                <a:lnTo>
                  <a:pt x="344228" y="302983"/>
                </a:lnTo>
                <a:lnTo>
                  <a:pt x="352445" y="290823"/>
                </a:lnTo>
                <a:lnTo>
                  <a:pt x="359726" y="278021"/>
                </a:lnTo>
                <a:lnTo>
                  <a:pt x="366021" y="264628"/>
                </a:lnTo>
                <a:lnTo>
                  <a:pt x="371282" y="250691"/>
                </a:lnTo>
                <a:lnTo>
                  <a:pt x="375460" y="236261"/>
                </a:lnTo>
                <a:lnTo>
                  <a:pt x="378505" y="221386"/>
                </a:lnTo>
                <a:lnTo>
                  <a:pt x="380368" y="206116"/>
                </a:lnTo>
                <a:lnTo>
                  <a:pt x="381000" y="190500"/>
                </a:lnTo>
                <a:close/>
              </a:path>
            </a:pathLst>
          </a:custGeom>
          <a:solidFill>
            <a:srgbClr val="CB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22264" y="225551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80368" y="174883"/>
                </a:lnTo>
                <a:lnTo>
                  <a:pt x="378505" y="159613"/>
                </a:lnTo>
                <a:lnTo>
                  <a:pt x="375460" y="144738"/>
                </a:lnTo>
                <a:lnTo>
                  <a:pt x="371282" y="130308"/>
                </a:lnTo>
                <a:lnTo>
                  <a:pt x="366021" y="116371"/>
                </a:lnTo>
                <a:lnTo>
                  <a:pt x="359726" y="102978"/>
                </a:lnTo>
                <a:lnTo>
                  <a:pt x="352445" y="90176"/>
                </a:lnTo>
                <a:lnTo>
                  <a:pt x="344228" y="78016"/>
                </a:lnTo>
                <a:lnTo>
                  <a:pt x="335125" y="66546"/>
                </a:lnTo>
                <a:lnTo>
                  <a:pt x="325183" y="55816"/>
                </a:lnTo>
                <a:lnTo>
                  <a:pt x="314453" y="45874"/>
                </a:lnTo>
                <a:lnTo>
                  <a:pt x="302983" y="36771"/>
                </a:lnTo>
                <a:lnTo>
                  <a:pt x="290823" y="28554"/>
                </a:lnTo>
                <a:lnTo>
                  <a:pt x="278021" y="21273"/>
                </a:lnTo>
                <a:lnTo>
                  <a:pt x="264628" y="14978"/>
                </a:lnTo>
                <a:lnTo>
                  <a:pt x="250691" y="9717"/>
                </a:lnTo>
                <a:lnTo>
                  <a:pt x="236261" y="5539"/>
                </a:lnTo>
                <a:lnTo>
                  <a:pt x="221386" y="2494"/>
                </a:lnTo>
                <a:lnTo>
                  <a:pt x="206116" y="631"/>
                </a:lnTo>
                <a:lnTo>
                  <a:pt x="190500" y="0"/>
                </a:lnTo>
                <a:lnTo>
                  <a:pt x="174677" y="631"/>
                </a:lnTo>
                <a:lnTo>
                  <a:pt x="159242" y="2494"/>
                </a:lnTo>
                <a:lnTo>
                  <a:pt x="144242" y="5539"/>
                </a:lnTo>
                <a:lnTo>
                  <a:pt x="129722" y="9717"/>
                </a:lnTo>
                <a:lnTo>
                  <a:pt x="115728" y="14978"/>
                </a:lnTo>
                <a:lnTo>
                  <a:pt x="102306" y="21273"/>
                </a:lnTo>
                <a:lnTo>
                  <a:pt x="89500" y="28554"/>
                </a:lnTo>
                <a:lnTo>
                  <a:pt x="77358" y="36771"/>
                </a:lnTo>
                <a:lnTo>
                  <a:pt x="65924" y="45874"/>
                </a:lnTo>
                <a:lnTo>
                  <a:pt x="55244" y="55816"/>
                </a:lnTo>
                <a:lnTo>
                  <a:pt x="45365" y="66546"/>
                </a:lnTo>
                <a:lnTo>
                  <a:pt x="36332" y="78016"/>
                </a:lnTo>
                <a:lnTo>
                  <a:pt x="28190" y="90176"/>
                </a:lnTo>
                <a:lnTo>
                  <a:pt x="20985" y="102978"/>
                </a:lnTo>
                <a:lnTo>
                  <a:pt x="14763" y="116371"/>
                </a:lnTo>
                <a:lnTo>
                  <a:pt x="9570" y="130308"/>
                </a:lnTo>
                <a:lnTo>
                  <a:pt x="5452" y="144738"/>
                </a:lnTo>
                <a:lnTo>
                  <a:pt x="2453" y="159613"/>
                </a:lnTo>
                <a:lnTo>
                  <a:pt x="621" y="174883"/>
                </a:lnTo>
                <a:lnTo>
                  <a:pt x="0" y="190500"/>
                </a:lnTo>
                <a:lnTo>
                  <a:pt x="621" y="206116"/>
                </a:lnTo>
                <a:lnTo>
                  <a:pt x="2453" y="221386"/>
                </a:lnTo>
                <a:lnTo>
                  <a:pt x="5452" y="236261"/>
                </a:lnTo>
                <a:lnTo>
                  <a:pt x="9570" y="250691"/>
                </a:lnTo>
                <a:lnTo>
                  <a:pt x="14763" y="264628"/>
                </a:lnTo>
                <a:lnTo>
                  <a:pt x="20985" y="278021"/>
                </a:lnTo>
                <a:lnTo>
                  <a:pt x="28190" y="290823"/>
                </a:lnTo>
                <a:lnTo>
                  <a:pt x="36332" y="302983"/>
                </a:lnTo>
                <a:lnTo>
                  <a:pt x="45365" y="314453"/>
                </a:lnTo>
                <a:lnTo>
                  <a:pt x="55244" y="325183"/>
                </a:lnTo>
                <a:lnTo>
                  <a:pt x="65924" y="335125"/>
                </a:lnTo>
                <a:lnTo>
                  <a:pt x="77358" y="344228"/>
                </a:lnTo>
                <a:lnTo>
                  <a:pt x="89500" y="352445"/>
                </a:lnTo>
                <a:lnTo>
                  <a:pt x="102306" y="359726"/>
                </a:lnTo>
                <a:lnTo>
                  <a:pt x="115728" y="366021"/>
                </a:lnTo>
                <a:lnTo>
                  <a:pt x="129722" y="371282"/>
                </a:lnTo>
                <a:lnTo>
                  <a:pt x="144242" y="375460"/>
                </a:lnTo>
                <a:lnTo>
                  <a:pt x="159242" y="378505"/>
                </a:lnTo>
                <a:lnTo>
                  <a:pt x="174677" y="380368"/>
                </a:lnTo>
                <a:lnTo>
                  <a:pt x="190500" y="381000"/>
                </a:lnTo>
                <a:lnTo>
                  <a:pt x="206116" y="380368"/>
                </a:lnTo>
                <a:lnTo>
                  <a:pt x="221386" y="378505"/>
                </a:lnTo>
                <a:lnTo>
                  <a:pt x="236261" y="375460"/>
                </a:lnTo>
                <a:lnTo>
                  <a:pt x="250691" y="371282"/>
                </a:lnTo>
                <a:lnTo>
                  <a:pt x="264628" y="366021"/>
                </a:lnTo>
                <a:lnTo>
                  <a:pt x="278021" y="359726"/>
                </a:lnTo>
                <a:lnTo>
                  <a:pt x="290823" y="352445"/>
                </a:lnTo>
                <a:lnTo>
                  <a:pt x="302983" y="344228"/>
                </a:lnTo>
                <a:lnTo>
                  <a:pt x="314453" y="335125"/>
                </a:lnTo>
                <a:lnTo>
                  <a:pt x="325183" y="325183"/>
                </a:lnTo>
                <a:lnTo>
                  <a:pt x="335125" y="314453"/>
                </a:lnTo>
                <a:lnTo>
                  <a:pt x="344228" y="302983"/>
                </a:lnTo>
                <a:lnTo>
                  <a:pt x="352445" y="290823"/>
                </a:lnTo>
                <a:lnTo>
                  <a:pt x="359726" y="278021"/>
                </a:lnTo>
                <a:lnTo>
                  <a:pt x="366021" y="264628"/>
                </a:lnTo>
                <a:lnTo>
                  <a:pt x="371282" y="250691"/>
                </a:lnTo>
                <a:lnTo>
                  <a:pt x="375460" y="236261"/>
                </a:lnTo>
                <a:lnTo>
                  <a:pt x="378505" y="221386"/>
                </a:lnTo>
                <a:lnTo>
                  <a:pt x="380368" y="206116"/>
                </a:lnTo>
                <a:lnTo>
                  <a:pt x="381000" y="1905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0092" y="42153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80368" y="174883"/>
                </a:lnTo>
                <a:lnTo>
                  <a:pt x="378505" y="159613"/>
                </a:lnTo>
                <a:lnTo>
                  <a:pt x="375460" y="144738"/>
                </a:lnTo>
                <a:lnTo>
                  <a:pt x="371282" y="130308"/>
                </a:lnTo>
                <a:lnTo>
                  <a:pt x="366021" y="116371"/>
                </a:lnTo>
                <a:lnTo>
                  <a:pt x="359726" y="102978"/>
                </a:lnTo>
                <a:lnTo>
                  <a:pt x="352445" y="90176"/>
                </a:lnTo>
                <a:lnTo>
                  <a:pt x="344228" y="78016"/>
                </a:lnTo>
                <a:lnTo>
                  <a:pt x="335125" y="66546"/>
                </a:lnTo>
                <a:lnTo>
                  <a:pt x="325183" y="55816"/>
                </a:lnTo>
                <a:lnTo>
                  <a:pt x="314453" y="45874"/>
                </a:lnTo>
                <a:lnTo>
                  <a:pt x="302983" y="36771"/>
                </a:lnTo>
                <a:lnTo>
                  <a:pt x="290823" y="28554"/>
                </a:lnTo>
                <a:lnTo>
                  <a:pt x="278021" y="21273"/>
                </a:lnTo>
                <a:lnTo>
                  <a:pt x="264628" y="14978"/>
                </a:lnTo>
                <a:lnTo>
                  <a:pt x="250691" y="9717"/>
                </a:lnTo>
                <a:lnTo>
                  <a:pt x="236261" y="5539"/>
                </a:lnTo>
                <a:lnTo>
                  <a:pt x="221386" y="2494"/>
                </a:lnTo>
                <a:lnTo>
                  <a:pt x="206116" y="631"/>
                </a:lnTo>
                <a:lnTo>
                  <a:pt x="190500" y="0"/>
                </a:lnTo>
                <a:lnTo>
                  <a:pt x="174677" y="631"/>
                </a:lnTo>
                <a:lnTo>
                  <a:pt x="159242" y="2494"/>
                </a:lnTo>
                <a:lnTo>
                  <a:pt x="144242" y="5539"/>
                </a:lnTo>
                <a:lnTo>
                  <a:pt x="129722" y="9717"/>
                </a:lnTo>
                <a:lnTo>
                  <a:pt x="115728" y="14978"/>
                </a:lnTo>
                <a:lnTo>
                  <a:pt x="102306" y="21273"/>
                </a:lnTo>
                <a:lnTo>
                  <a:pt x="89500" y="28554"/>
                </a:lnTo>
                <a:lnTo>
                  <a:pt x="77358" y="36771"/>
                </a:lnTo>
                <a:lnTo>
                  <a:pt x="65924" y="45874"/>
                </a:lnTo>
                <a:lnTo>
                  <a:pt x="55244" y="55816"/>
                </a:lnTo>
                <a:lnTo>
                  <a:pt x="45365" y="66546"/>
                </a:lnTo>
                <a:lnTo>
                  <a:pt x="36332" y="78016"/>
                </a:lnTo>
                <a:lnTo>
                  <a:pt x="28190" y="90176"/>
                </a:lnTo>
                <a:lnTo>
                  <a:pt x="20985" y="102978"/>
                </a:lnTo>
                <a:lnTo>
                  <a:pt x="14763" y="116371"/>
                </a:lnTo>
                <a:lnTo>
                  <a:pt x="9570" y="130308"/>
                </a:lnTo>
                <a:lnTo>
                  <a:pt x="5452" y="144738"/>
                </a:lnTo>
                <a:lnTo>
                  <a:pt x="2453" y="159613"/>
                </a:lnTo>
                <a:lnTo>
                  <a:pt x="621" y="174883"/>
                </a:lnTo>
                <a:lnTo>
                  <a:pt x="0" y="190500"/>
                </a:lnTo>
                <a:lnTo>
                  <a:pt x="621" y="206116"/>
                </a:lnTo>
                <a:lnTo>
                  <a:pt x="2453" y="221386"/>
                </a:lnTo>
                <a:lnTo>
                  <a:pt x="5452" y="236261"/>
                </a:lnTo>
                <a:lnTo>
                  <a:pt x="9570" y="250691"/>
                </a:lnTo>
                <a:lnTo>
                  <a:pt x="14763" y="264628"/>
                </a:lnTo>
                <a:lnTo>
                  <a:pt x="20985" y="278021"/>
                </a:lnTo>
                <a:lnTo>
                  <a:pt x="28190" y="290823"/>
                </a:lnTo>
                <a:lnTo>
                  <a:pt x="36332" y="302983"/>
                </a:lnTo>
                <a:lnTo>
                  <a:pt x="45365" y="314453"/>
                </a:lnTo>
                <a:lnTo>
                  <a:pt x="55244" y="325183"/>
                </a:lnTo>
                <a:lnTo>
                  <a:pt x="65924" y="335125"/>
                </a:lnTo>
                <a:lnTo>
                  <a:pt x="77358" y="344228"/>
                </a:lnTo>
                <a:lnTo>
                  <a:pt x="89500" y="352445"/>
                </a:lnTo>
                <a:lnTo>
                  <a:pt x="102306" y="359726"/>
                </a:lnTo>
                <a:lnTo>
                  <a:pt x="115728" y="366021"/>
                </a:lnTo>
                <a:lnTo>
                  <a:pt x="129722" y="371282"/>
                </a:lnTo>
                <a:lnTo>
                  <a:pt x="144242" y="375460"/>
                </a:lnTo>
                <a:lnTo>
                  <a:pt x="159242" y="378505"/>
                </a:lnTo>
                <a:lnTo>
                  <a:pt x="174677" y="380368"/>
                </a:lnTo>
                <a:lnTo>
                  <a:pt x="190500" y="381000"/>
                </a:lnTo>
                <a:lnTo>
                  <a:pt x="206116" y="380368"/>
                </a:lnTo>
                <a:lnTo>
                  <a:pt x="221386" y="378505"/>
                </a:lnTo>
                <a:lnTo>
                  <a:pt x="236261" y="375460"/>
                </a:lnTo>
                <a:lnTo>
                  <a:pt x="250691" y="371282"/>
                </a:lnTo>
                <a:lnTo>
                  <a:pt x="264628" y="366021"/>
                </a:lnTo>
                <a:lnTo>
                  <a:pt x="278021" y="359726"/>
                </a:lnTo>
                <a:lnTo>
                  <a:pt x="290823" y="352445"/>
                </a:lnTo>
                <a:lnTo>
                  <a:pt x="302983" y="344228"/>
                </a:lnTo>
                <a:lnTo>
                  <a:pt x="314453" y="335125"/>
                </a:lnTo>
                <a:lnTo>
                  <a:pt x="325183" y="325183"/>
                </a:lnTo>
                <a:lnTo>
                  <a:pt x="335125" y="314453"/>
                </a:lnTo>
                <a:lnTo>
                  <a:pt x="344228" y="302983"/>
                </a:lnTo>
                <a:lnTo>
                  <a:pt x="352445" y="290823"/>
                </a:lnTo>
                <a:lnTo>
                  <a:pt x="359726" y="278021"/>
                </a:lnTo>
                <a:lnTo>
                  <a:pt x="366021" y="264628"/>
                </a:lnTo>
                <a:lnTo>
                  <a:pt x="371282" y="250691"/>
                </a:lnTo>
                <a:lnTo>
                  <a:pt x="375460" y="236261"/>
                </a:lnTo>
                <a:lnTo>
                  <a:pt x="378505" y="221386"/>
                </a:lnTo>
                <a:lnTo>
                  <a:pt x="380368" y="206116"/>
                </a:lnTo>
                <a:lnTo>
                  <a:pt x="381000" y="190500"/>
                </a:lnTo>
                <a:close/>
              </a:path>
            </a:pathLst>
          </a:custGeom>
          <a:solidFill>
            <a:srgbClr val="CB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70092" y="42153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80368" y="174883"/>
                </a:lnTo>
                <a:lnTo>
                  <a:pt x="378505" y="159613"/>
                </a:lnTo>
                <a:lnTo>
                  <a:pt x="375460" y="144738"/>
                </a:lnTo>
                <a:lnTo>
                  <a:pt x="371282" y="130308"/>
                </a:lnTo>
                <a:lnTo>
                  <a:pt x="366021" y="116371"/>
                </a:lnTo>
                <a:lnTo>
                  <a:pt x="359726" y="102978"/>
                </a:lnTo>
                <a:lnTo>
                  <a:pt x="352445" y="90176"/>
                </a:lnTo>
                <a:lnTo>
                  <a:pt x="344228" y="78016"/>
                </a:lnTo>
                <a:lnTo>
                  <a:pt x="335125" y="66546"/>
                </a:lnTo>
                <a:lnTo>
                  <a:pt x="325183" y="55816"/>
                </a:lnTo>
                <a:lnTo>
                  <a:pt x="314453" y="45874"/>
                </a:lnTo>
                <a:lnTo>
                  <a:pt x="302983" y="36771"/>
                </a:lnTo>
                <a:lnTo>
                  <a:pt x="290823" y="28554"/>
                </a:lnTo>
                <a:lnTo>
                  <a:pt x="278021" y="21273"/>
                </a:lnTo>
                <a:lnTo>
                  <a:pt x="264628" y="14978"/>
                </a:lnTo>
                <a:lnTo>
                  <a:pt x="250691" y="9717"/>
                </a:lnTo>
                <a:lnTo>
                  <a:pt x="236261" y="5539"/>
                </a:lnTo>
                <a:lnTo>
                  <a:pt x="221386" y="2494"/>
                </a:lnTo>
                <a:lnTo>
                  <a:pt x="206116" y="631"/>
                </a:lnTo>
                <a:lnTo>
                  <a:pt x="190500" y="0"/>
                </a:lnTo>
                <a:lnTo>
                  <a:pt x="174677" y="631"/>
                </a:lnTo>
                <a:lnTo>
                  <a:pt x="159242" y="2494"/>
                </a:lnTo>
                <a:lnTo>
                  <a:pt x="144242" y="5539"/>
                </a:lnTo>
                <a:lnTo>
                  <a:pt x="129722" y="9717"/>
                </a:lnTo>
                <a:lnTo>
                  <a:pt x="115728" y="14978"/>
                </a:lnTo>
                <a:lnTo>
                  <a:pt x="102306" y="21273"/>
                </a:lnTo>
                <a:lnTo>
                  <a:pt x="89500" y="28554"/>
                </a:lnTo>
                <a:lnTo>
                  <a:pt x="77358" y="36771"/>
                </a:lnTo>
                <a:lnTo>
                  <a:pt x="65924" y="45874"/>
                </a:lnTo>
                <a:lnTo>
                  <a:pt x="55244" y="55816"/>
                </a:lnTo>
                <a:lnTo>
                  <a:pt x="45365" y="66546"/>
                </a:lnTo>
                <a:lnTo>
                  <a:pt x="36332" y="78016"/>
                </a:lnTo>
                <a:lnTo>
                  <a:pt x="28190" y="90176"/>
                </a:lnTo>
                <a:lnTo>
                  <a:pt x="20985" y="102978"/>
                </a:lnTo>
                <a:lnTo>
                  <a:pt x="14763" y="116371"/>
                </a:lnTo>
                <a:lnTo>
                  <a:pt x="9570" y="130308"/>
                </a:lnTo>
                <a:lnTo>
                  <a:pt x="5452" y="144738"/>
                </a:lnTo>
                <a:lnTo>
                  <a:pt x="2453" y="159613"/>
                </a:lnTo>
                <a:lnTo>
                  <a:pt x="621" y="174883"/>
                </a:lnTo>
                <a:lnTo>
                  <a:pt x="0" y="190500"/>
                </a:lnTo>
                <a:lnTo>
                  <a:pt x="621" y="206116"/>
                </a:lnTo>
                <a:lnTo>
                  <a:pt x="2453" y="221386"/>
                </a:lnTo>
                <a:lnTo>
                  <a:pt x="5452" y="236261"/>
                </a:lnTo>
                <a:lnTo>
                  <a:pt x="9570" y="250691"/>
                </a:lnTo>
                <a:lnTo>
                  <a:pt x="14763" y="264628"/>
                </a:lnTo>
                <a:lnTo>
                  <a:pt x="20985" y="278021"/>
                </a:lnTo>
                <a:lnTo>
                  <a:pt x="28190" y="290823"/>
                </a:lnTo>
                <a:lnTo>
                  <a:pt x="36332" y="302983"/>
                </a:lnTo>
                <a:lnTo>
                  <a:pt x="45365" y="314453"/>
                </a:lnTo>
                <a:lnTo>
                  <a:pt x="55244" y="325183"/>
                </a:lnTo>
                <a:lnTo>
                  <a:pt x="65924" y="335125"/>
                </a:lnTo>
                <a:lnTo>
                  <a:pt x="77358" y="344228"/>
                </a:lnTo>
                <a:lnTo>
                  <a:pt x="89500" y="352445"/>
                </a:lnTo>
                <a:lnTo>
                  <a:pt x="102306" y="359726"/>
                </a:lnTo>
                <a:lnTo>
                  <a:pt x="115728" y="366021"/>
                </a:lnTo>
                <a:lnTo>
                  <a:pt x="129722" y="371282"/>
                </a:lnTo>
                <a:lnTo>
                  <a:pt x="144242" y="375460"/>
                </a:lnTo>
                <a:lnTo>
                  <a:pt x="159242" y="378505"/>
                </a:lnTo>
                <a:lnTo>
                  <a:pt x="174677" y="380368"/>
                </a:lnTo>
                <a:lnTo>
                  <a:pt x="190500" y="381000"/>
                </a:lnTo>
                <a:lnTo>
                  <a:pt x="206116" y="380368"/>
                </a:lnTo>
                <a:lnTo>
                  <a:pt x="221386" y="378505"/>
                </a:lnTo>
                <a:lnTo>
                  <a:pt x="236261" y="375460"/>
                </a:lnTo>
                <a:lnTo>
                  <a:pt x="250691" y="371282"/>
                </a:lnTo>
                <a:lnTo>
                  <a:pt x="264628" y="366021"/>
                </a:lnTo>
                <a:lnTo>
                  <a:pt x="278021" y="359726"/>
                </a:lnTo>
                <a:lnTo>
                  <a:pt x="290823" y="352445"/>
                </a:lnTo>
                <a:lnTo>
                  <a:pt x="302983" y="344228"/>
                </a:lnTo>
                <a:lnTo>
                  <a:pt x="314453" y="335125"/>
                </a:lnTo>
                <a:lnTo>
                  <a:pt x="325183" y="325183"/>
                </a:lnTo>
                <a:lnTo>
                  <a:pt x="335125" y="314453"/>
                </a:lnTo>
                <a:lnTo>
                  <a:pt x="344228" y="302983"/>
                </a:lnTo>
                <a:lnTo>
                  <a:pt x="352445" y="290823"/>
                </a:lnTo>
                <a:lnTo>
                  <a:pt x="359726" y="278021"/>
                </a:lnTo>
                <a:lnTo>
                  <a:pt x="366021" y="264628"/>
                </a:lnTo>
                <a:lnTo>
                  <a:pt x="371282" y="250691"/>
                </a:lnTo>
                <a:lnTo>
                  <a:pt x="375460" y="236261"/>
                </a:lnTo>
                <a:lnTo>
                  <a:pt x="378505" y="221386"/>
                </a:lnTo>
                <a:lnTo>
                  <a:pt x="380368" y="206116"/>
                </a:lnTo>
                <a:lnTo>
                  <a:pt x="381000" y="1905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43600" y="475945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80368" y="174883"/>
                </a:lnTo>
                <a:lnTo>
                  <a:pt x="378505" y="159613"/>
                </a:lnTo>
                <a:lnTo>
                  <a:pt x="375460" y="144738"/>
                </a:lnTo>
                <a:lnTo>
                  <a:pt x="371282" y="130308"/>
                </a:lnTo>
                <a:lnTo>
                  <a:pt x="366021" y="116371"/>
                </a:lnTo>
                <a:lnTo>
                  <a:pt x="359726" y="102978"/>
                </a:lnTo>
                <a:lnTo>
                  <a:pt x="352445" y="90176"/>
                </a:lnTo>
                <a:lnTo>
                  <a:pt x="344228" y="78016"/>
                </a:lnTo>
                <a:lnTo>
                  <a:pt x="335125" y="66546"/>
                </a:lnTo>
                <a:lnTo>
                  <a:pt x="325183" y="55816"/>
                </a:lnTo>
                <a:lnTo>
                  <a:pt x="314453" y="45874"/>
                </a:lnTo>
                <a:lnTo>
                  <a:pt x="302983" y="36771"/>
                </a:lnTo>
                <a:lnTo>
                  <a:pt x="290823" y="28554"/>
                </a:lnTo>
                <a:lnTo>
                  <a:pt x="278021" y="21273"/>
                </a:lnTo>
                <a:lnTo>
                  <a:pt x="264628" y="14978"/>
                </a:lnTo>
                <a:lnTo>
                  <a:pt x="250691" y="9717"/>
                </a:lnTo>
                <a:lnTo>
                  <a:pt x="236261" y="5539"/>
                </a:lnTo>
                <a:lnTo>
                  <a:pt x="221386" y="2494"/>
                </a:lnTo>
                <a:lnTo>
                  <a:pt x="206116" y="631"/>
                </a:lnTo>
                <a:lnTo>
                  <a:pt x="190500" y="0"/>
                </a:lnTo>
                <a:lnTo>
                  <a:pt x="174677" y="631"/>
                </a:lnTo>
                <a:lnTo>
                  <a:pt x="159242" y="2494"/>
                </a:lnTo>
                <a:lnTo>
                  <a:pt x="144242" y="5539"/>
                </a:lnTo>
                <a:lnTo>
                  <a:pt x="129722" y="9717"/>
                </a:lnTo>
                <a:lnTo>
                  <a:pt x="115728" y="14978"/>
                </a:lnTo>
                <a:lnTo>
                  <a:pt x="102306" y="21273"/>
                </a:lnTo>
                <a:lnTo>
                  <a:pt x="89500" y="28554"/>
                </a:lnTo>
                <a:lnTo>
                  <a:pt x="77358" y="36771"/>
                </a:lnTo>
                <a:lnTo>
                  <a:pt x="65924" y="45874"/>
                </a:lnTo>
                <a:lnTo>
                  <a:pt x="55244" y="55816"/>
                </a:lnTo>
                <a:lnTo>
                  <a:pt x="45365" y="66546"/>
                </a:lnTo>
                <a:lnTo>
                  <a:pt x="36332" y="78016"/>
                </a:lnTo>
                <a:lnTo>
                  <a:pt x="28190" y="90176"/>
                </a:lnTo>
                <a:lnTo>
                  <a:pt x="20985" y="102978"/>
                </a:lnTo>
                <a:lnTo>
                  <a:pt x="14763" y="116371"/>
                </a:lnTo>
                <a:lnTo>
                  <a:pt x="9570" y="130308"/>
                </a:lnTo>
                <a:lnTo>
                  <a:pt x="5452" y="144738"/>
                </a:lnTo>
                <a:lnTo>
                  <a:pt x="2453" y="159613"/>
                </a:lnTo>
                <a:lnTo>
                  <a:pt x="621" y="174883"/>
                </a:lnTo>
                <a:lnTo>
                  <a:pt x="0" y="190500"/>
                </a:lnTo>
                <a:lnTo>
                  <a:pt x="621" y="206116"/>
                </a:lnTo>
                <a:lnTo>
                  <a:pt x="2453" y="221386"/>
                </a:lnTo>
                <a:lnTo>
                  <a:pt x="5452" y="236261"/>
                </a:lnTo>
                <a:lnTo>
                  <a:pt x="9570" y="250691"/>
                </a:lnTo>
                <a:lnTo>
                  <a:pt x="14763" y="264628"/>
                </a:lnTo>
                <a:lnTo>
                  <a:pt x="20985" y="278021"/>
                </a:lnTo>
                <a:lnTo>
                  <a:pt x="28190" y="290823"/>
                </a:lnTo>
                <a:lnTo>
                  <a:pt x="36332" y="302983"/>
                </a:lnTo>
                <a:lnTo>
                  <a:pt x="45365" y="314453"/>
                </a:lnTo>
                <a:lnTo>
                  <a:pt x="55244" y="325183"/>
                </a:lnTo>
                <a:lnTo>
                  <a:pt x="65924" y="335125"/>
                </a:lnTo>
                <a:lnTo>
                  <a:pt x="77358" y="344228"/>
                </a:lnTo>
                <a:lnTo>
                  <a:pt x="89500" y="352445"/>
                </a:lnTo>
                <a:lnTo>
                  <a:pt x="102306" y="359726"/>
                </a:lnTo>
                <a:lnTo>
                  <a:pt x="115728" y="366021"/>
                </a:lnTo>
                <a:lnTo>
                  <a:pt x="129722" y="371282"/>
                </a:lnTo>
                <a:lnTo>
                  <a:pt x="144242" y="375460"/>
                </a:lnTo>
                <a:lnTo>
                  <a:pt x="159242" y="378505"/>
                </a:lnTo>
                <a:lnTo>
                  <a:pt x="174677" y="380368"/>
                </a:lnTo>
                <a:lnTo>
                  <a:pt x="190500" y="381000"/>
                </a:lnTo>
                <a:lnTo>
                  <a:pt x="206116" y="380368"/>
                </a:lnTo>
                <a:lnTo>
                  <a:pt x="221386" y="378505"/>
                </a:lnTo>
                <a:lnTo>
                  <a:pt x="236261" y="375460"/>
                </a:lnTo>
                <a:lnTo>
                  <a:pt x="250691" y="371282"/>
                </a:lnTo>
                <a:lnTo>
                  <a:pt x="264628" y="366021"/>
                </a:lnTo>
                <a:lnTo>
                  <a:pt x="278021" y="359726"/>
                </a:lnTo>
                <a:lnTo>
                  <a:pt x="290823" y="352445"/>
                </a:lnTo>
                <a:lnTo>
                  <a:pt x="302983" y="344228"/>
                </a:lnTo>
                <a:lnTo>
                  <a:pt x="314453" y="335125"/>
                </a:lnTo>
                <a:lnTo>
                  <a:pt x="325183" y="325183"/>
                </a:lnTo>
                <a:lnTo>
                  <a:pt x="335125" y="314453"/>
                </a:lnTo>
                <a:lnTo>
                  <a:pt x="344228" y="302983"/>
                </a:lnTo>
                <a:lnTo>
                  <a:pt x="352445" y="290823"/>
                </a:lnTo>
                <a:lnTo>
                  <a:pt x="359726" y="278021"/>
                </a:lnTo>
                <a:lnTo>
                  <a:pt x="366021" y="264628"/>
                </a:lnTo>
                <a:lnTo>
                  <a:pt x="371282" y="250691"/>
                </a:lnTo>
                <a:lnTo>
                  <a:pt x="375460" y="236261"/>
                </a:lnTo>
                <a:lnTo>
                  <a:pt x="378505" y="221386"/>
                </a:lnTo>
                <a:lnTo>
                  <a:pt x="380368" y="206116"/>
                </a:lnTo>
                <a:lnTo>
                  <a:pt x="381000" y="190500"/>
                </a:lnTo>
                <a:close/>
              </a:path>
            </a:pathLst>
          </a:custGeom>
          <a:solidFill>
            <a:srgbClr val="CB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43600" y="475945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80368" y="174883"/>
                </a:lnTo>
                <a:lnTo>
                  <a:pt x="378505" y="159613"/>
                </a:lnTo>
                <a:lnTo>
                  <a:pt x="375460" y="144738"/>
                </a:lnTo>
                <a:lnTo>
                  <a:pt x="371282" y="130308"/>
                </a:lnTo>
                <a:lnTo>
                  <a:pt x="366021" y="116371"/>
                </a:lnTo>
                <a:lnTo>
                  <a:pt x="359726" y="102978"/>
                </a:lnTo>
                <a:lnTo>
                  <a:pt x="352445" y="90176"/>
                </a:lnTo>
                <a:lnTo>
                  <a:pt x="344228" y="78016"/>
                </a:lnTo>
                <a:lnTo>
                  <a:pt x="335125" y="66546"/>
                </a:lnTo>
                <a:lnTo>
                  <a:pt x="325183" y="55816"/>
                </a:lnTo>
                <a:lnTo>
                  <a:pt x="314453" y="45874"/>
                </a:lnTo>
                <a:lnTo>
                  <a:pt x="302983" y="36771"/>
                </a:lnTo>
                <a:lnTo>
                  <a:pt x="290823" y="28554"/>
                </a:lnTo>
                <a:lnTo>
                  <a:pt x="278021" y="21273"/>
                </a:lnTo>
                <a:lnTo>
                  <a:pt x="264628" y="14978"/>
                </a:lnTo>
                <a:lnTo>
                  <a:pt x="250691" y="9717"/>
                </a:lnTo>
                <a:lnTo>
                  <a:pt x="236261" y="5539"/>
                </a:lnTo>
                <a:lnTo>
                  <a:pt x="221386" y="2494"/>
                </a:lnTo>
                <a:lnTo>
                  <a:pt x="206116" y="631"/>
                </a:lnTo>
                <a:lnTo>
                  <a:pt x="190500" y="0"/>
                </a:lnTo>
                <a:lnTo>
                  <a:pt x="174677" y="631"/>
                </a:lnTo>
                <a:lnTo>
                  <a:pt x="159242" y="2494"/>
                </a:lnTo>
                <a:lnTo>
                  <a:pt x="144242" y="5539"/>
                </a:lnTo>
                <a:lnTo>
                  <a:pt x="129722" y="9717"/>
                </a:lnTo>
                <a:lnTo>
                  <a:pt x="115728" y="14978"/>
                </a:lnTo>
                <a:lnTo>
                  <a:pt x="102306" y="21273"/>
                </a:lnTo>
                <a:lnTo>
                  <a:pt x="89500" y="28554"/>
                </a:lnTo>
                <a:lnTo>
                  <a:pt x="77358" y="36771"/>
                </a:lnTo>
                <a:lnTo>
                  <a:pt x="65924" y="45874"/>
                </a:lnTo>
                <a:lnTo>
                  <a:pt x="55244" y="55816"/>
                </a:lnTo>
                <a:lnTo>
                  <a:pt x="45365" y="66546"/>
                </a:lnTo>
                <a:lnTo>
                  <a:pt x="36332" y="78016"/>
                </a:lnTo>
                <a:lnTo>
                  <a:pt x="28190" y="90176"/>
                </a:lnTo>
                <a:lnTo>
                  <a:pt x="20985" y="102978"/>
                </a:lnTo>
                <a:lnTo>
                  <a:pt x="14763" y="116371"/>
                </a:lnTo>
                <a:lnTo>
                  <a:pt x="9570" y="130308"/>
                </a:lnTo>
                <a:lnTo>
                  <a:pt x="5452" y="144738"/>
                </a:lnTo>
                <a:lnTo>
                  <a:pt x="2453" y="159613"/>
                </a:lnTo>
                <a:lnTo>
                  <a:pt x="621" y="174883"/>
                </a:lnTo>
                <a:lnTo>
                  <a:pt x="0" y="190500"/>
                </a:lnTo>
                <a:lnTo>
                  <a:pt x="621" y="206116"/>
                </a:lnTo>
                <a:lnTo>
                  <a:pt x="2453" y="221386"/>
                </a:lnTo>
                <a:lnTo>
                  <a:pt x="5452" y="236261"/>
                </a:lnTo>
                <a:lnTo>
                  <a:pt x="9570" y="250691"/>
                </a:lnTo>
                <a:lnTo>
                  <a:pt x="14763" y="264628"/>
                </a:lnTo>
                <a:lnTo>
                  <a:pt x="20985" y="278021"/>
                </a:lnTo>
                <a:lnTo>
                  <a:pt x="28190" y="290823"/>
                </a:lnTo>
                <a:lnTo>
                  <a:pt x="36332" y="302983"/>
                </a:lnTo>
                <a:lnTo>
                  <a:pt x="45365" y="314453"/>
                </a:lnTo>
                <a:lnTo>
                  <a:pt x="55244" y="325183"/>
                </a:lnTo>
                <a:lnTo>
                  <a:pt x="65924" y="335125"/>
                </a:lnTo>
                <a:lnTo>
                  <a:pt x="77358" y="344228"/>
                </a:lnTo>
                <a:lnTo>
                  <a:pt x="89500" y="352445"/>
                </a:lnTo>
                <a:lnTo>
                  <a:pt x="102306" y="359726"/>
                </a:lnTo>
                <a:lnTo>
                  <a:pt x="115728" y="366021"/>
                </a:lnTo>
                <a:lnTo>
                  <a:pt x="129722" y="371282"/>
                </a:lnTo>
                <a:lnTo>
                  <a:pt x="144242" y="375460"/>
                </a:lnTo>
                <a:lnTo>
                  <a:pt x="159242" y="378505"/>
                </a:lnTo>
                <a:lnTo>
                  <a:pt x="174677" y="380368"/>
                </a:lnTo>
                <a:lnTo>
                  <a:pt x="190500" y="381000"/>
                </a:lnTo>
                <a:lnTo>
                  <a:pt x="206116" y="380368"/>
                </a:lnTo>
                <a:lnTo>
                  <a:pt x="221386" y="378505"/>
                </a:lnTo>
                <a:lnTo>
                  <a:pt x="236261" y="375460"/>
                </a:lnTo>
                <a:lnTo>
                  <a:pt x="250691" y="371282"/>
                </a:lnTo>
                <a:lnTo>
                  <a:pt x="264628" y="366021"/>
                </a:lnTo>
                <a:lnTo>
                  <a:pt x="278021" y="359726"/>
                </a:lnTo>
                <a:lnTo>
                  <a:pt x="290823" y="352445"/>
                </a:lnTo>
                <a:lnTo>
                  <a:pt x="302983" y="344228"/>
                </a:lnTo>
                <a:lnTo>
                  <a:pt x="314453" y="335125"/>
                </a:lnTo>
                <a:lnTo>
                  <a:pt x="325183" y="325183"/>
                </a:lnTo>
                <a:lnTo>
                  <a:pt x="335125" y="314453"/>
                </a:lnTo>
                <a:lnTo>
                  <a:pt x="344228" y="302983"/>
                </a:lnTo>
                <a:lnTo>
                  <a:pt x="352445" y="290823"/>
                </a:lnTo>
                <a:lnTo>
                  <a:pt x="359726" y="278021"/>
                </a:lnTo>
                <a:lnTo>
                  <a:pt x="366021" y="264628"/>
                </a:lnTo>
                <a:lnTo>
                  <a:pt x="371282" y="250691"/>
                </a:lnTo>
                <a:lnTo>
                  <a:pt x="375460" y="236261"/>
                </a:lnTo>
                <a:lnTo>
                  <a:pt x="378505" y="221386"/>
                </a:lnTo>
                <a:lnTo>
                  <a:pt x="380368" y="206116"/>
                </a:lnTo>
                <a:lnTo>
                  <a:pt x="381000" y="1905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5400" y="2281428"/>
            <a:ext cx="4308348" cy="288036"/>
          </a:xfrm>
          <a:custGeom>
            <a:avLst/>
            <a:gdLst/>
            <a:ahLst/>
            <a:cxnLst/>
            <a:rect l="l" t="t" r="r" b="b"/>
            <a:pathLst>
              <a:path w="4308348" h="288036">
                <a:moveTo>
                  <a:pt x="4308348" y="288035"/>
                </a:moveTo>
                <a:lnTo>
                  <a:pt x="4308348" y="0"/>
                </a:lnTo>
                <a:lnTo>
                  <a:pt x="0" y="0"/>
                </a:lnTo>
                <a:lnTo>
                  <a:pt x="0" y="288036"/>
                </a:lnTo>
                <a:lnTo>
                  <a:pt x="4308348" y="28803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07380" y="2446019"/>
            <a:ext cx="214884" cy="0"/>
          </a:xfrm>
          <a:custGeom>
            <a:avLst/>
            <a:gdLst/>
            <a:ahLst/>
            <a:cxnLst/>
            <a:rect l="l" t="t" r="r" b="b"/>
            <a:pathLst>
              <a:path w="214884">
                <a:moveTo>
                  <a:pt x="214884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17464" y="2400300"/>
            <a:ext cx="94487" cy="92963"/>
          </a:xfrm>
          <a:custGeom>
            <a:avLst/>
            <a:gdLst/>
            <a:ahLst/>
            <a:cxnLst/>
            <a:rect l="l" t="t" r="r" b="b"/>
            <a:pathLst>
              <a:path w="94487" h="92963">
                <a:moveTo>
                  <a:pt x="94487" y="0"/>
                </a:moveTo>
                <a:lnTo>
                  <a:pt x="0" y="47243"/>
                </a:lnTo>
                <a:lnTo>
                  <a:pt x="94487" y="92963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74208" y="4392167"/>
            <a:ext cx="595884" cy="0"/>
          </a:xfrm>
          <a:custGeom>
            <a:avLst/>
            <a:gdLst/>
            <a:ahLst/>
            <a:cxnLst/>
            <a:rect l="l" t="t" r="r" b="b"/>
            <a:pathLst>
              <a:path w="595884">
                <a:moveTo>
                  <a:pt x="595884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85816" y="4346447"/>
            <a:ext cx="92963" cy="92963"/>
          </a:xfrm>
          <a:custGeom>
            <a:avLst/>
            <a:gdLst/>
            <a:ahLst/>
            <a:cxnLst/>
            <a:rect l="l" t="t" r="r" b="b"/>
            <a:pathLst>
              <a:path w="92963" h="92963">
                <a:moveTo>
                  <a:pt x="92963" y="0"/>
                </a:moveTo>
                <a:lnTo>
                  <a:pt x="0" y="45720"/>
                </a:lnTo>
                <a:lnTo>
                  <a:pt x="92963" y="92963"/>
                </a:lnTo>
                <a:lnTo>
                  <a:pt x="92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55491" y="4924044"/>
            <a:ext cx="2362200" cy="214884"/>
          </a:xfrm>
          <a:custGeom>
            <a:avLst/>
            <a:gdLst/>
            <a:ahLst/>
            <a:cxnLst/>
            <a:rect l="l" t="t" r="r" b="b"/>
            <a:pathLst>
              <a:path w="2362200" h="214884">
                <a:moveTo>
                  <a:pt x="2362200" y="0"/>
                </a:moveTo>
                <a:lnTo>
                  <a:pt x="0" y="0"/>
                </a:lnTo>
                <a:lnTo>
                  <a:pt x="0" y="21488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09772" y="5135880"/>
            <a:ext cx="92963" cy="94487"/>
          </a:xfrm>
          <a:custGeom>
            <a:avLst/>
            <a:gdLst/>
            <a:ahLst/>
            <a:cxnLst/>
            <a:rect l="l" t="t" r="r" b="b"/>
            <a:pathLst>
              <a:path w="92963" h="94487">
                <a:moveTo>
                  <a:pt x="0" y="0"/>
                </a:moveTo>
                <a:lnTo>
                  <a:pt x="47243" y="94487"/>
                </a:lnTo>
                <a:lnTo>
                  <a:pt x="929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16456" y="592627"/>
            <a:ext cx="591183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Trappin</a:t>
            </a:r>
            <a:r>
              <a:rPr sz="2800" b="1" spc="0" dirty="0">
                <a:latin typeface="Arial"/>
                <a:cs typeface="Arial"/>
              </a:rPr>
              <a:t>g</a:t>
            </a:r>
            <a:r>
              <a:rPr sz="2800" b="1" spc="-109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User-Define</a:t>
            </a:r>
            <a:r>
              <a:rPr sz="2800" b="1" spc="0" dirty="0">
                <a:latin typeface="Arial"/>
                <a:cs typeface="Arial"/>
              </a:rPr>
              <a:t>d</a:t>
            </a:r>
            <a:r>
              <a:rPr sz="2800" b="1" spc="-164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Exceptions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4580" y="1868285"/>
            <a:ext cx="78731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latin typeface="Courier New"/>
                <a:cs typeface="Courier New"/>
              </a:rPr>
              <a:t>ACCEPT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39534" y="1868285"/>
            <a:ext cx="54348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latin typeface="Courier New"/>
                <a:cs typeface="Courier New"/>
              </a:rPr>
              <a:t>name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4489" y="1868285"/>
            <a:ext cx="249874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latin typeface="Courier New"/>
                <a:cs typeface="Courier New"/>
              </a:rPr>
              <a:t>PROM</a:t>
            </a:r>
            <a:r>
              <a:rPr sz="2400" b="1" spc="14" baseline="3678" dirty="0">
                <a:latin typeface="Courier New"/>
                <a:cs typeface="Courier New"/>
              </a:rPr>
              <a:t>P</a:t>
            </a:r>
            <a:r>
              <a:rPr sz="2400" b="1" spc="0" baseline="3678" dirty="0">
                <a:latin typeface="Courier New"/>
                <a:cs typeface="Courier New"/>
              </a:rPr>
              <a:t>T</a:t>
            </a:r>
            <a:r>
              <a:rPr sz="2400" b="1" spc="-57" baseline="3678" dirty="0">
                <a:latin typeface="Courier New"/>
                <a:cs typeface="Courier New"/>
              </a:rPr>
              <a:t> </a:t>
            </a:r>
            <a:r>
              <a:rPr sz="2400" b="1" spc="0" baseline="3678" dirty="0">
                <a:latin typeface="Courier New"/>
                <a:cs typeface="Courier New"/>
              </a:rPr>
              <a:t>'P</a:t>
            </a:r>
            <a:r>
              <a:rPr sz="2400" b="1" spc="14" baseline="3678" dirty="0">
                <a:latin typeface="Courier New"/>
                <a:cs typeface="Courier New"/>
              </a:rPr>
              <a:t>l</a:t>
            </a:r>
            <a:r>
              <a:rPr sz="2400" b="1" spc="0" baseline="3678" dirty="0">
                <a:latin typeface="Courier New"/>
                <a:cs typeface="Courier New"/>
              </a:rPr>
              <a:t>ease</a:t>
            </a:r>
            <a:r>
              <a:rPr sz="2400" b="1" spc="-67" baseline="3678" dirty="0">
                <a:latin typeface="Courier New"/>
                <a:cs typeface="Courier New"/>
              </a:rPr>
              <a:t> </a:t>
            </a:r>
            <a:r>
              <a:rPr sz="2400" b="1" spc="0" baseline="3678" dirty="0">
                <a:latin typeface="Courier New"/>
                <a:cs typeface="Courier New"/>
              </a:rPr>
              <a:t>e</a:t>
            </a:r>
            <a:r>
              <a:rPr sz="2400" b="1" spc="14" baseline="3678" dirty="0">
                <a:latin typeface="Courier New"/>
                <a:cs typeface="Courier New"/>
              </a:rPr>
              <a:t>n</a:t>
            </a:r>
            <a:r>
              <a:rPr sz="2400" b="1" spc="0" baseline="3678" dirty="0">
                <a:latin typeface="Courier New"/>
                <a:cs typeface="Courier New"/>
              </a:rPr>
              <a:t>ter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354" y="1868285"/>
            <a:ext cx="42308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14" baseline="3678" dirty="0">
                <a:latin typeface="Courier New"/>
                <a:cs typeface="Courier New"/>
              </a:rPr>
              <a:t>t</a:t>
            </a:r>
            <a:r>
              <a:rPr sz="2400" b="1" spc="0" baseline="3678" dirty="0">
                <a:latin typeface="Courier New"/>
                <a:cs typeface="Courier New"/>
              </a:rPr>
              <a:t>he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48551" y="1868285"/>
            <a:ext cx="127773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latin typeface="Courier New"/>
                <a:cs typeface="Courier New"/>
              </a:rPr>
              <a:t>dep</a:t>
            </a:r>
            <a:r>
              <a:rPr sz="2400" b="1" spc="14" baseline="3678" dirty="0">
                <a:latin typeface="Courier New"/>
                <a:cs typeface="Courier New"/>
              </a:rPr>
              <a:t>a</a:t>
            </a:r>
            <a:r>
              <a:rPr sz="2400" b="1" spc="0" baseline="3678" dirty="0">
                <a:latin typeface="Courier New"/>
                <a:cs typeface="Courier New"/>
              </a:rPr>
              <a:t>rtme</a:t>
            </a:r>
            <a:r>
              <a:rPr sz="2400" b="1" spc="14" baseline="3678" dirty="0">
                <a:latin typeface="Courier New"/>
                <a:cs typeface="Courier New"/>
              </a:rPr>
              <a:t>n</a:t>
            </a:r>
            <a:r>
              <a:rPr sz="2400" b="1" spc="0" baseline="3678" dirty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92703" y="1868285"/>
            <a:ext cx="78853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latin typeface="Courier New"/>
                <a:cs typeface="Courier New"/>
              </a:rPr>
              <a:t>name</a:t>
            </a:r>
            <a:r>
              <a:rPr sz="2400" b="1" spc="14" baseline="3678" dirty="0">
                <a:latin typeface="Courier New"/>
                <a:cs typeface="Courier New"/>
              </a:rPr>
              <a:t>:</a:t>
            </a:r>
            <a:r>
              <a:rPr sz="2400" b="1" spc="0" baseline="3678" dirty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8420" y="2549513"/>
            <a:ext cx="54348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latin typeface="Courier New"/>
                <a:cs typeface="Courier New"/>
              </a:rPr>
              <a:t>name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9536" y="2549513"/>
            <a:ext cx="274258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latin typeface="Courier New"/>
                <a:cs typeface="Courier New"/>
              </a:rPr>
              <a:t>VARC</a:t>
            </a:r>
            <a:r>
              <a:rPr sz="2400" b="1" spc="14" baseline="3678" dirty="0">
                <a:latin typeface="Courier New"/>
                <a:cs typeface="Courier New"/>
              </a:rPr>
              <a:t>H</a:t>
            </a:r>
            <a:r>
              <a:rPr sz="2400" b="1" spc="0" baseline="3678" dirty="0">
                <a:latin typeface="Courier New"/>
                <a:cs typeface="Courier New"/>
              </a:rPr>
              <a:t>AR2(20</a:t>
            </a:r>
            <a:r>
              <a:rPr sz="2400" b="1" spc="14" baseline="3678" dirty="0">
                <a:latin typeface="Courier New"/>
                <a:cs typeface="Courier New"/>
              </a:rPr>
              <a:t>)</a:t>
            </a:r>
            <a:r>
              <a:rPr sz="2400" b="1" spc="0" baseline="3678" dirty="0">
                <a:latin typeface="Courier New"/>
                <a:cs typeface="Courier New"/>
              </a:rPr>
              <a:t>:='&amp;</a:t>
            </a:r>
            <a:r>
              <a:rPr sz="2400" b="1" spc="14" baseline="3678" dirty="0">
                <a:latin typeface="Courier New"/>
                <a:cs typeface="Courier New"/>
              </a:rPr>
              <a:t>n</a:t>
            </a:r>
            <a:r>
              <a:rPr sz="2400" b="1" spc="0" baseline="3678" dirty="0">
                <a:latin typeface="Courier New"/>
                <a:cs typeface="Courier New"/>
              </a:rPr>
              <a:t>ame';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8420" y="4506304"/>
            <a:ext cx="91045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latin typeface="Courier New"/>
                <a:cs typeface="Courier New"/>
              </a:rPr>
              <a:t>END</a:t>
            </a:r>
            <a:r>
              <a:rPr sz="2400" b="1" spc="-28" baseline="3678" dirty="0">
                <a:latin typeface="Courier New"/>
                <a:cs typeface="Courier New"/>
              </a:rPr>
              <a:t> </a:t>
            </a:r>
            <a:r>
              <a:rPr sz="2400" b="1" spc="14" baseline="3678" dirty="0">
                <a:latin typeface="Courier New"/>
                <a:cs typeface="Courier New"/>
              </a:rPr>
              <a:t>I</a:t>
            </a:r>
            <a:r>
              <a:rPr sz="2400" b="1" spc="0" baseline="3678" dirty="0">
                <a:latin typeface="Courier New"/>
                <a:cs typeface="Courier New"/>
              </a:rPr>
              <a:t>F;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4580" y="4995508"/>
            <a:ext cx="115459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latin typeface="Courier New"/>
                <a:cs typeface="Courier New"/>
              </a:rPr>
              <a:t>EXCEPT</a:t>
            </a:r>
            <a:r>
              <a:rPr sz="2400" b="1" spc="14" baseline="3678" dirty="0">
                <a:latin typeface="Courier New"/>
                <a:cs typeface="Courier New"/>
              </a:rPr>
              <a:t>I</a:t>
            </a:r>
            <a:r>
              <a:rPr sz="2400" b="1" spc="0" baseline="3678" dirty="0">
                <a:latin typeface="Courier New"/>
                <a:cs typeface="Courier New"/>
              </a:rPr>
              <a:t>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6712" y="5222748"/>
            <a:ext cx="2380487" cy="289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555491" y="4924044"/>
            <a:ext cx="2362200" cy="214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524000" y="4245864"/>
            <a:ext cx="3889248" cy="289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295400" y="2281428"/>
            <a:ext cx="4308348" cy="2880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90600" y="1371600"/>
            <a:ext cx="7391400" cy="4867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80">
              <a:lnSpc>
                <a:spcPct val="94401"/>
              </a:lnSpc>
              <a:spcBef>
                <a:spcPts val="215"/>
              </a:spcBef>
            </a:pPr>
            <a:r>
              <a:rPr sz="1600" b="1" spc="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420"/>
              </a:spcBef>
            </a:pPr>
            <a:r>
              <a:rPr sz="1600" b="1" spc="0" dirty="0">
                <a:latin typeface="Courier New"/>
                <a:cs typeface="Courier New"/>
              </a:rPr>
              <a:t>ACCEPT</a:t>
            </a:r>
            <a:r>
              <a:rPr sz="1600" b="1" spc="-42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dept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o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PROM</a:t>
            </a:r>
            <a:r>
              <a:rPr sz="1600" b="1" spc="14" dirty="0">
                <a:latin typeface="Courier New"/>
                <a:cs typeface="Courier New"/>
              </a:rPr>
              <a:t>P</a:t>
            </a:r>
            <a:r>
              <a:rPr sz="1600" b="1" spc="0" dirty="0">
                <a:latin typeface="Courier New"/>
                <a:cs typeface="Courier New"/>
              </a:rPr>
              <a:t>T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'P</a:t>
            </a:r>
            <a:r>
              <a:rPr sz="1600" b="1" spc="14" dirty="0">
                <a:latin typeface="Courier New"/>
                <a:cs typeface="Courier New"/>
              </a:rPr>
              <a:t>l</a:t>
            </a:r>
            <a:r>
              <a:rPr sz="1600" b="1" spc="0" dirty="0">
                <a:latin typeface="Courier New"/>
                <a:cs typeface="Courier New"/>
              </a:rPr>
              <a:t>ease</a:t>
            </a:r>
            <a:r>
              <a:rPr sz="1600" b="1" spc="-6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ter</a:t>
            </a:r>
            <a:r>
              <a:rPr sz="1600" b="1" spc="-47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he</a:t>
            </a:r>
            <a:r>
              <a:rPr sz="1600" b="1" spc="-2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dep</a:t>
            </a:r>
            <a:r>
              <a:rPr sz="1600" b="1" spc="14" dirty="0">
                <a:latin typeface="Courier New"/>
                <a:cs typeface="Courier New"/>
              </a:rPr>
              <a:t>a</a:t>
            </a:r>
            <a:r>
              <a:rPr sz="1600" b="1" spc="0" dirty="0">
                <a:latin typeface="Courier New"/>
                <a:cs typeface="Courier New"/>
              </a:rPr>
              <a:t>rtme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t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numb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r:'</a:t>
            </a:r>
            <a:endParaRPr sz="16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1091"/>
              </a:spcBef>
            </a:pPr>
            <a:r>
              <a:rPr sz="1600" b="1" spc="0" dirty="0">
                <a:latin typeface="Courier New"/>
                <a:cs typeface="Courier New"/>
              </a:rPr>
              <a:t>DECLARE</a:t>
            </a:r>
            <a:endParaRPr sz="1600">
              <a:latin typeface="Courier New"/>
              <a:cs typeface="Courier New"/>
            </a:endParaRPr>
          </a:p>
          <a:p>
            <a:pPr marL="350519">
              <a:lnSpc>
                <a:spcPts val="2670"/>
              </a:lnSpc>
              <a:spcBef>
                <a:spcPts val="133"/>
              </a:spcBef>
            </a:pPr>
            <a:r>
              <a:rPr sz="2400" b="1" spc="0" baseline="22068" dirty="0">
                <a:latin typeface="Courier New"/>
                <a:cs typeface="Courier New"/>
              </a:rPr>
              <a:t>inva</a:t>
            </a:r>
            <a:r>
              <a:rPr sz="2400" b="1" spc="14" baseline="22068" dirty="0">
                <a:latin typeface="Courier New"/>
                <a:cs typeface="Courier New"/>
              </a:rPr>
              <a:t>l</a:t>
            </a:r>
            <a:r>
              <a:rPr sz="2400" b="1" spc="0" baseline="22068" dirty="0">
                <a:latin typeface="Courier New"/>
                <a:cs typeface="Courier New"/>
              </a:rPr>
              <a:t>id_d</a:t>
            </a:r>
            <a:r>
              <a:rPr sz="2400" b="1" spc="14" baseline="22068" dirty="0">
                <a:latin typeface="Courier New"/>
                <a:cs typeface="Courier New"/>
              </a:rPr>
              <a:t>e</a:t>
            </a:r>
            <a:r>
              <a:rPr sz="2400" b="1" spc="0" baseline="22068" dirty="0">
                <a:latin typeface="Courier New"/>
                <a:cs typeface="Courier New"/>
              </a:rPr>
              <a:t>partme</a:t>
            </a:r>
            <a:r>
              <a:rPr sz="2400" b="1" spc="14" baseline="22068" dirty="0">
                <a:latin typeface="Courier New"/>
                <a:cs typeface="Courier New"/>
              </a:rPr>
              <a:t>n</a:t>
            </a:r>
            <a:r>
              <a:rPr sz="2400" b="1" spc="0" baseline="22068" dirty="0">
                <a:latin typeface="Courier New"/>
                <a:cs typeface="Courier New"/>
              </a:rPr>
              <a:t>t</a:t>
            </a:r>
            <a:r>
              <a:rPr sz="2400" b="1" spc="-172" baseline="22068" dirty="0">
                <a:latin typeface="Courier New"/>
                <a:cs typeface="Courier New"/>
              </a:rPr>
              <a:t> </a:t>
            </a:r>
            <a:r>
              <a:rPr sz="2400" b="1" spc="0" baseline="22068" dirty="0">
                <a:latin typeface="Courier New"/>
                <a:cs typeface="Courier New"/>
              </a:rPr>
              <a:t>EX</a:t>
            </a:r>
            <a:r>
              <a:rPr sz="2400" b="1" spc="14" baseline="22068" dirty="0">
                <a:latin typeface="Courier New"/>
                <a:cs typeface="Courier New"/>
              </a:rPr>
              <a:t>C</a:t>
            </a:r>
            <a:r>
              <a:rPr sz="2400" b="1" spc="0" baseline="22068" dirty="0">
                <a:latin typeface="Courier New"/>
                <a:cs typeface="Courier New"/>
              </a:rPr>
              <a:t>EPTION;        </a:t>
            </a:r>
            <a:r>
              <a:rPr sz="2400" b="1" spc="278" baseline="22068" dirty="0">
                <a:latin typeface="Courier New"/>
                <a:cs typeface="Courier New"/>
              </a:rPr>
              <a:t> </a:t>
            </a:r>
            <a:r>
              <a:rPr sz="2400" b="1" spc="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06680" marR="4074209" indent="243840">
              <a:lnSpc>
                <a:spcPts val="1812"/>
              </a:lnSpc>
              <a:spcBef>
                <a:spcPts val="1227"/>
              </a:spcBef>
            </a:pPr>
            <a:r>
              <a:rPr sz="1600" b="1" spc="0" dirty="0">
                <a:latin typeface="Courier New"/>
                <a:cs typeface="Courier New"/>
              </a:rPr>
              <a:t>dept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o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NU</a:t>
            </a:r>
            <a:r>
              <a:rPr sz="1600" b="1" spc="14" dirty="0">
                <a:latin typeface="Courier New"/>
                <a:cs typeface="Courier New"/>
              </a:rPr>
              <a:t>M</a:t>
            </a:r>
            <a:r>
              <a:rPr sz="1600" b="1" spc="0" dirty="0">
                <a:latin typeface="Courier New"/>
                <a:cs typeface="Courier New"/>
              </a:rPr>
              <a:t>BER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:=</a:t>
            </a:r>
            <a:r>
              <a:rPr sz="1600" b="1" spc="14" dirty="0">
                <a:latin typeface="Courier New"/>
                <a:cs typeface="Courier New"/>
              </a:rPr>
              <a:t>&amp;</a:t>
            </a:r>
            <a:r>
              <a:rPr sz="1600" b="1" spc="0" dirty="0">
                <a:latin typeface="Courier New"/>
                <a:cs typeface="Courier New"/>
              </a:rPr>
              <a:t>dept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o; </a:t>
            </a:r>
            <a:endParaRPr sz="1600">
              <a:latin typeface="Courier New"/>
              <a:cs typeface="Courier New"/>
            </a:endParaRPr>
          </a:p>
          <a:p>
            <a:pPr marL="106680" marR="4074209">
              <a:lnSpc>
                <a:spcPts val="1812"/>
              </a:lnSpc>
              <a:spcBef>
                <a:spcPts val="106"/>
              </a:spcBef>
            </a:pPr>
            <a:r>
              <a:rPr sz="1600" b="1" spc="0" dirty="0"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350520">
              <a:lnSpc>
                <a:spcPct val="94401"/>
              </a:lnSpc>
              <a:spcBef>
                <a:spcPts val="116"/>
              </a:spcBef>
            </a:pPr>
            <a:r>
              <a:rPr sz="1600" b="1" spc="0" dirty="0">
                <a:latin typeface="Courier New"/>
                <a:cs typeface="Courier New"/>
              </a:rPr>
              <a:t>UPDA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E</a:t>
            </a:r>
            <a:r>
              <a:rPr sz="1600" b="1" spc="902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d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partme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ts</a:t>
            </a:r>
            <a:endParaRPr sz="1600">
              <a:latin typeface="Courier New"/>
              <a:cs typeface="Courier New"/>
            </a:endParaRPr>
          </a:p>
          <a:p>
            <a:pPr marL="350520" marR="3219254">
              <a:lnSpc>
                <a:spcPts val="1812"/>
              </a:lnSpc>
              <a:spcBef>
                <a:spcPts val="105"/>
              </a:spcBef>
            </a:pPr>
            <a:r>
              <a:rPr sz="1600" b="1" spc="0" dirty="0">
                <a:latin typeface="Courier New"/>
                <a:cs typeface="Courier New"/>
              </a:rPr>
              <a:t>SET   </a:t>
            </a:r>
            <a:r>
              <a:rPr sz="1600" b="1" spc="946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d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partme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t_na</a:t>
            </a:r>
            <a:r>
              <a:rPr sz="1600" b="1" spc="14" dirty="0">
                <a:latin typeface="Courier New"/>
                <a:cs typeface="Courier New"/>
              </a:rPr>
              <a:t>m</a:t>
            </a:r>
            <a:r>
              <a:rPr sz="1600" b="1" spc="0" dirty="0">
                <a:latin typeface="Courier New"/>
                <a:cs typeface="Courier New"/>
              </a:rPr>
              <a:t>e</a:t>
            </a:r>
            <a:r>
              <a:rPr sz="1600" b="1" spc="-14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=</a:t>
            </a:r>
            <a:r>
              <a:rPr sz="1600" b="1" spc="-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na</a:t>
            </a:r>
            <a:r>
              <a:rPr sz="1600" b="1" spc="14" dirty="0">
                <a:latin typeface="Courier New"/>
                <a:cs typeface="Courier New"/>
              </a:rPr>
              <a:t>m</a:t>
            </a:r>
            <a:r>
              <a:rPr sz="1600" b="1" spc="0" dirty="0">
                <a:latin typeface="Courier New"/>
                <a:cs typeface="Courier New"/>
              </a:rPr>
              <a:t>e </a:t>
            </a:r>
            <a:endParaRPr sz="1600">
              <a:latin typeface="Courier New"/>
              <a:cs typeface="Courier New"/>
            </a:endParaRPr>
          </a:p>
          <a:p>
            <a:pPr marL="350520" marR="3219254">
              <a:lnSpc>
                <a:spcPts val="1812"/>
              </a:lnSpc>
              <a:spcBef>
                <a:spcPts val="114"/>
              </a:spcBef>
            </a:pPr>
            <a:r>
              <a:rPr sz="1600" b="1" spc="0" dirty="0">
                <a:latin typeface="Courier New"/>
                <a:cs typeface="Courier New"/>
              </a:rPr>
              <a:t>WHERE </a:t>
            </a:r>
            <a:r>
              <a:rPr sz="1600" b="1" spc="926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d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partme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t_id</a:t>
            </a:r>
            <a:r>
              <a:rPr sz="1600" b="1" spc="-10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=</a:t>
            </a:r>
            <a:r>
              <a:rPr sz="1600" b="1" spc="-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dept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o; </a:t>
            </a:r>
            <a:endParaRPr sz="1600">
              <a:latin typeface="Courier New"/>
              <a:cs typeface="Courier New"/>
            </a:endParaRPr>
          </a:p>
          <a:p>
            <a:pPr marL="350520" marR="3219254">
              <a:lnSpc>
                <a:spcPts val="1812"/>
              </a:lnSpc>
              <a:spcBef>
                <a:spcPts val="114"/>
              </a:spcBef>
            </a:pPr>
            <a:r>
              <a:rPr sz="1600" b="1" spc="0" dirty="0">
                <a:latin typeface="Courier New"/>
                <a:cs typeface="Courier New"/>
              </a:rPr>
              <a:t>IF</a:t>
            </a:r>
            <a:r>
              <a:rPr sz="1600" b="1" spc="-1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S</a:t>
            </a:r>
            <a:r>
              <a:rPr sz="1600" b="1" spc="14" dirty="0">
                <a:latin typeface="Courier New"/>
                <a:cs typeface="Courier New"/>
              </a:rPr>
              <a:t>Q</a:t>
            </a:r>
            <a:r>
              <a:rPr sz="1600" b="1" spc="0" dirty="0">
                <a:latin typeface="Courier New"/>
                <a:cs typeface="Courier New"/>
              </a:rPr>
              <a:t>L%NO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FOUND</a:t>
            </a:r>
            <a:r>
              <a:rPr sz="1600" b="1" spc="-115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HEN</a:t>
            </a:r>
            <a:endParaRPr sz="1600">
              <a:latin typeface="Courier New"/>
              <a:cs typeface="Courier New"/>
            </a:endParaRPr>
          </a:p>
          <a:p>
            <a:pPr marL="594360">
              <a:lnSpc>
                <a:spcPts val="2485"/>
              </a:lnSpc>
              <a:spcBef>
                <a:spcPts val="238"/>
              </a:spcBef>
            </a:pPr>
            <a:r>
              <a:rPr sz="2400" b="1" spc="0" baseline="23908" dirty="0">
                <a:latin typeface="Courier New"/>
                <a:cs typeface="Courier New"/>
              </a:rPr>
              <a:t>RA</a:t>
            </a:r>
            <a:r>
              <a:rPr sz="2400" b="1" spc="14" baseline="23908" dirty="0">
                <a:latin typeface="Courier New"/>
                <a:cs typeface="Courier New"/>
              </a:rPr>
              <a:t>I</a:t>
            </a:r>
            <a:r>
              <a:rPr sz="2400" b="1" spc="0" baseline="23908" dirty="0">
                <a:latin typeface="Courier New"/>
                <a:cs typeface="Courier New"/>
              </a:rPr>
              <a:t>SE</a:t>
            </a:r>
            <a:r>
              <a:rPr sz="2400" b="1" spc="-47" baseline="23908" dirty="0">
                <a:latin typeface="Courier New"/>
                <a:cs typeface="Courier New"/>
              </a:rPr>
              <a:t> </a:t>
            </a:r>
            <a:r>
              <a:rPr sz="2400" b="1" spc="0" baseline="23908" dirty="0">
                <a:latin typeface="Courier New"/>
                <a:cs typeface="Courier New"/>
              </a:rPr>
              <a:t>i</a:t>
            </a:r>
            <a:r>
              <a:rPr sz="2400" b="1" spc="14" baseline="23908" dirty="0">
                <a:latin typeface="Courier New"/>
                <a:cs typeface="Courier New"/>
              </a:rPr>
              <a:t>n</a:t>
            </a:r>
            <a:r>
              <a:rPr sz="2400" b="1" spc="0" baseline="23908" dirty="0">
                <a:latin typeface="Courier New"/>
                <a:cs typeface="Courier New"/>
              </a:rPr>
              <a:t>valid_</a:t>
            </a:r>
            <a:r>
              <a:rPr sz="2400" b="1" spc="14" baseline="23908" dirty="0">
                <a:latin typeface="Courier New"/>
                <a:cs typeface="Courier New"/>
              </a:rPr>
              <a:t>d</a:t>
            </a:r>
            <a:r>
              <a:rPr sz="2400" b="1" spc="0" baseline="23908" dirty="0">
                <a:latin typeface="Courier New"/>
                <a:cs typeface="Courier New"/>
              </a:rPr>
              <a:t>epar</a:t>
            </a:r>
            <a:r>
              <a:rPr sz="2400" b="1" spc="14" baseline="23908" dirty="0">
                <a:latin typeface="Courier New"/>
                <a:cs typeface="Courier New"/>
              </a:rPr>
              <a:t>t</a:t>
            </a:r>
            <a:r>
              <a:rPr sz="2400" b="1" spc="0" baseline="23908" dirty="0">
                <a:latin typeface="Courier New"/>
                <a:cs typeface="Courier New"/>
              </a:rPr>
              <a:t>ment;           </a:t>
            </a:r>
            <a:r>
              <a:rPr sz="2400" b="1" spc="397" baseline="23908" dirty="0">
                <a:latin typeface="Courier New"/>
                <a:cs typeface="Courier New"/>
              </a:rPr>
              <a:t> </a:t>
            </a:r>
            <a:r>
              <a:rPr sz="2400" b="1" spc="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350520">
              <a:lnSpc>
                <a:spcPts val="1890"/>
              </a:lnSpc>
              <a:spcBef>
                <a:spcPts val="1237"/>
              </a:spcBef>
            </a:pPr>
            <a:r>
              <a:rPr sz="1600" b="1" spc="0" dirty="0">
                <a:latin typeface="Courier New"/>
                <a:cs typeface="Courier New"/>
              </a:rPr>
              <a:t>COMM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T;                              </a:t>
            </a:r>
            <a:r>
              <a:rPr sz="1600" b="1" spc="512" dirty="0">
                <a:latin typeface="Courier New"/>
                <a:cs typeface="Courier New"/>
              </a:rPr>
              <a:t> </a:t>
            </a:r>
            <a:r>
              <a:rPr sz="3600" b="1" spc="0" baseline="-26572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594360" marR="1020146" indent="-243840">
              <a:lnSpc>
                <a:spcPts val="1812"/>
              </a:lnSpc>
              <a:spcBef>
                <a:spcPts val="2011"/>
              </a:spcBef>
            </a:pPr>
            <a:r>
              <a:rPr sz="1600" b="1" spc="0" dirty="0">
                <a:latin typeface="Courier New"/>
                <a:cs typeface="Courier New"/>
              </a:rPr>
              <a:t>WHEN</a:t>
            </a:r>
            <a:r>
              <a:rPr sz="1600" b="1" spc="-2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inva</a:t>
            </a:r>
            <a:r>
              <a:rPr sz="1600" b="1" spc="14" dirty="0">
                <a:latin typeface="Courier New"/>
                <a:cs typeface="Courier New"/>
              </a:rPr>
              <a:t>l</a:t>
            </a:r>
            <a:r>
              <a:rPr sz="1600" b="1" spc="0" dirty="0">
                <a:latin typeface="Courier New"/>
                <a:cs typeface="Courier New"/>
              </a:rPr>
              <a:t>id_dep</a:t>
            </a:r>
            <a:r>
              <a:rPr sz="1600" b="1" spc="14" dirty="0">
                <a:latin typeface="Courier New"/>
                <a:cs typeface="Courier New"/>
              </a:rPr>
              <a:t>a</a:t>
            </a:r>
            <a:r>
              <a:rPr sz="1600" b="1" spc="0" dirty="0">
                <a:latin typeface="Courier New"/>
                <a:cs typeface="Courier New"/>
              </a:rPr>
              <a:t>rtme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t</a:t>
            </a:r>
            <a:r>
              <a:rPr sz="1600" b="1" spc="78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THEN </a:t>
            </a:r>
            <a:endParaRPr sz="1600">
              <a:latin typeface="Courier New"/>
              <a:cs typeface="Courier New"/>
            </a:endParaRPr>
          </a:p>
          <a:p>
            <a:pPr marL="594360" marR="1020146">
              <a:lnSpc>
                <a:spcPts val="1812"/>
              </a:lnSpc>
              <a:spcBef>
                <a:spcPts val="106"/>
              </a:spcBef>
            </a:pPr>
            <a:r>
              <a:rPr sz="1600" b="1" spc="0" dirty="0">
                <a:latin typeface="Courier New"/>
                <a:cs typeface="Courier New"/>
              </a:rPr>
              <a:t>DB</a:t>
            </a:r>
            <a:r>
              <a:rPr sz="1600" b="1" spc="14" dirty="0">
                <a:latin typeface="Courier New"/>
                <a:cs typeface="Courier New"/>
              </a:rPr>
              <a:t>M</a:t>
            </a:r>
            <a:r>
              <a:rPr sz="1600" b="1" spc="0" dirty="0">
                <a:latin typeface="Courier New"/>
                <a:cs typeface="Courier New"/>
              </a:rPr>
              <a:t>S_OU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PUT.PU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_LIN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('No</a:t>
            </a:r>
            <a:r>
              <a:rPr sz="1600" b="1" spc="-230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s</a:t>
            </a:r>
            <a:r>
              <a:rPr sz="1600" b="1" spc="14" dirty="0">
                <a:latin typeface="Courier New"/>
                <a:cs typeface="Courier New"/>
              </a:rPr>
              <a:t>u</a:t>
            </a:r>
            <a:r>
              <a:rPr sz="1600" b="1" spc="0" dirty="0">
                <a:latin typeface="Courier New"/>
                <a:cs typeface="Courier New"/>
              </a:rPr>
              <a:t>ch</a:t>
            </a:r>
            <a:r>
              <a:rPr sz="1600" b="1" spc="-3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d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partme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t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id</a:t>
            </a:r>
            <a:r>
              <a:rPr sz="1600" b="1" spc="14" dirty="0">
                <a:latin typeface="Courier New"/>
                <a:cs typeface="Courier New"/>
              </a:rPr>
              <a:t>.</a:t>
            </a:r>
            <a:r>
              <a:rPr sz="1600" b="1" spc="0" dirty="0">
                <a:latin typeface="Courier New"/>
                <a:cs typeface="Courier New"/>
              </a:rPr>
              <a:t>');</a:t>
            </a:r>
            <a:endParaRPr sz="16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116"/>
              </a:spcBef>
            </a:pPr>
            <a:r>
              <a:rPr sz="1600" b="1" spc="0" dirty="0">
                <a:latin typeface="Courier New"/>
                <a:cs typeface="Courier New"/>
              </a:rPr>
              <a:t>END;</a:t>
            </a:r>
            <a:endParaRPr sz="16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105"/>
              </a:spcBef>
            </a:pPr>
            <a:r>
              <a:rPr sz="1600" b="1" spc="0" dirty="0"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92984" y="592627"/>
            <a:ext cx="356225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Practic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98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8</a:t>
            </a:r>
            <a:r>
              <a:rPr sz="2800" b="1" spc="0" dirty="0">
                <a:latin typeface="Arial"/>
                <a:cs typeface="Arial"/>
              </a:rPr>
              <a:t>:</a:t>
            </a:r>
            <a:r>
              <a:rPr sz="2800" b="1" spc="-14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Overview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600" y="1861381"/>
            <a:ext cx="557498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Thi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pract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84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cover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follo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pic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887" y="2262206"/>
            <a:ext cx="164846" cy="70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074" y="2262206"/>
            <a:ext cx="378586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Handl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ng</a:t>
            </a:r>
            <a:r>
              <a:rPr sz="2200" b="1" spc="-7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med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exc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pti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074" y="2664529"/>
            <a:ext cx="120159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Creati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7446" y="2664529"/>
            <a:ext cx="56516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3385" y="2664529"/>
            <a:ext cx="121886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in</a:t>
            </a:r>
            <a:r>
              <a:rPr sz="2200" b="1" spc="14" dirty="0">
                <a:latin typeface="Arial"/>
                <a:cs typeface="Arial"/>
              </a:rPr>
              <a:t>v</a:t>
            </a:r>
            <a:r>
              <a:rPr sz="2200" b="1" spc="0" dirty="0">
                <a:latin typeface="Arial"/>
                <a:cs typeface="Arial"/>
              </a:rPr>
              <a:t>oki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4638" y="2664529"/>
            <a:ext cx="174822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user-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ef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3749" y="2664529"/>
            <a:ext cx="153102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exce</a:t>
            </a:r>
            <a:r>
              <a:rPr sz="2200" b="1" spc="14" dirty="0">
                <a:latin typeface="Arial"/>
                <a:cs typeface="Arial"/>
              </a:rPr>
              <a:t>p</a:t>
            </a:r>
            <a:r>
              <a:rPr sz="2200" b="1" spc="0" dirty="0">
                <a:latin typeface="Arial"/>
                <a:cs typeface="Arial"/>
              </a:rPr>
              <a:t>ti</a:t>
            </a:r>
            <a:r>
              <a:rPr sz="2200" b="1" spc="14" dirty="0">
                <a:latin typeface="Arial"/>
                <a:cs typeface="Arial"/>
              </a:rPr>
              <a:t>on</a:t>
            </a:r>
            <a:r>
              <a:rPr sz="2200" b="1" spc="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819144" y="2146355"/>
            <a:ext cx="632181" cy="150693"/>
          </a:xfrm>
          <a:custGeom>
            <a:avLst/>
            <a:gdLst/>
            <a:ahLst/>
            <a:cxnLst/>
            <a:rect l="l" t="t" r="r" b="b"/>
            <a:pathLst>
              <a:path w="632181" h="150693">
                <a:moveTo>
                  <a:pt x="320803" y="11601"/>
                </a:moveTo>
                <a:lnTo>
                  <a:pt x="304568" y="23637"/>
                </a:lnTo>
                <a:lnTo>
                  <a:pt x="609823" y="14714"/>
                </a:lnTo>
                <a:lnTo>
                  <a:pt x="620752" y="8124"/>
                </a:lnTo>
                <a:lnTo>
                  <a:pt x="632181" y="2503"/>
                </a:lnTo>
                <a:lnTo>
                  <a:pt x="337430" y="0"/>
                </a:lnTo>
                <a:lnTo>
                  <a:pt x="320803" y="11601"/>
                </a:lnTo>
                <a:close/>
              </a:path>
              <a:path w="632181" h="150693">
                <a:moveTo>
                  <a:pt x="953852" y="1335911"/>
                </a:moveTo>
                <a:lnTo>
                  <a:pt x="943331" y="1383648"/>
                </a:lnTo>
                <a:lnTo>
                  <a:pt x="931425" y="1430210"/>
                </a:lnTo>
                <a:lnTo>
                  <a:pt x="918125" y="1475605"/>
                </a:lnTo>
                <a:lnTo>
                  <a:pt x="903421" y="1519845"/>
                </a:lnTo>
                <a:lnTo>
                  <a:pt x="887304" y="1562936"/>
                </a:lnTo>
                <a:lnTo>
                  <a:pt x="869766" y="1604889"/>
                </a:lnTo>
                <a:lnTo>
                  <a:pt x="850796" y="1645713"/>
                </a:lnTo>
                <a:lnTo>
                  <a:pt x="830387" y="1685416"/>
                </a:lnTo>
                <a:lnTo>
                  <a:pt x="808527" y="1724009"/>
                </a:lnTo>
                <a:lnTo>
                  <a:pt x="785198" y="1761488"/>
                </a:lnTo>
                <a:lnTo>
                  <a:pt x="760317" y="1797785"/>
                </a:lnTo>
                <a:lnTo>
                  <a:pt x="733853" y="1832879"/>
                </a:lnTo>
                <a:lnTo>
                  <a:pt x="705789" y="1866762"/>
                </a:lnTo>
                <a:lnTo>
                  <a:pt x="676107" y="1899424"/>
                </a:lnTo>
                <a:lnTo>
                  <a:pt x="644788" y="1930856"/>
                </a:lnTo>
                <a:lnTo>
                  <a:pt x="611814" y="1961049"/>
                </a:lnTo>
                <a:lnTo>
                  <a:pt x="577167" y="1989994"/>
                </a:lnTo>
                <a:lnTo>
                  <a:pt x="540828" y="2017682"/>
                </a:lnTo>
                <a:lnTo>
                  <a:pt x="502779" y="2044103"/>
                </a:lnTo>
                <a:lnTo>
                  <a:pt x="463002" y="2069477"/>
                </a:lnTo>
                <a:lnTo>
                  <a:pt x="421494" y="2093805"/>
                </a:lnTo>
                <a:lnTo>
                  <a:pt x="378261" y="2116867"/>
                </a:lnTo>
                <a:lnTo>
                  <a:pt x="333314" y="2138671"/>
                </a:lnTo>
                <a:lnTo>
                  <a:pt x="286662" y="2159227"/>
                </a:lnTo>
                <a:lnTo>
                  <a:pt x="238313" y="2178544"/>
                </a:lnTo>
                <a:lnTo>
                  <a:pt x="188278" y="2196632"/>
                </a:lnTo>
                <a:lnTo>
                  <a:pt x="136564" y="2213498"/>
                </a:lnTo>
                <a:lnTo>
                  <a:pt x="83182" y="2229153"/>
                </a:lnTo>
                <a:lnTo>
                  <a:pt x="28140" y="2243605"/>
                </a:lnTo>
                <a:lnTo>
                  <a:pt x="0" y="2250384"/>
                </a:lnTo>
                <a:lnTo>
                  <a:pt x="0" y="2297628"/>
                </a:lnTo>
                <a:lnTo>
                  <a:pt x="47228" y="2295548"/>
                </a:lnTo>
                <a:lnTo>
                  <a:pt x="93817" y="2292510"/>
                </a:lnTo>
                <a:lnTo>
                  <a:pt x="139766" y="2288517"/>
                </a:lnTo>
                <a:lnTo>
                  <a:pt x="185074" y="2283570"/>
                </a:lnTo>
                <a:lnTo>
                  <a:pt x="229743" y="2277673"/>
                </a:lnTo>
                <a:lnTo>
                  <a:pt x="273771" y="2270827"/>
                </a:lnTo>
                <a:lnTo>
                  <a:pt x="317159" y="2263034"/>
                </a:lnTo>
                <a:lnTo>
                  <a:pt x="359907" y="2254297"/>
                </a:lnTo>
                <a:lnTo>
                  <a:pt x="402015" y="2244619"/>
                </a:lnTo>
                <a:lnTo>
                  <a:pt x="443483" y="2234001"/>
                </a:lnTo>
                <a:lnTo>
                  <a:pt x="484311" y="2222445"/>
                </a:lnTo>
                <a:lnTo>
                  <a:pt x="524499" y="2209955"/>
                </a:lnTo>
                <a:lnTo>
                  <a:pt x="564047" y="2196532"/>
                </a:lnTo>
                <a:lnTo>
                  <a:pt x="602955" y="2182179"/>
                </a:lnTo>
                <a:lnTo>
                  <a:pt x="641222" y="2166897"/>
                </a:lnTo>
                <a:lnTo>
                  <a:pt x="678850" y="2150690"/>
                </a:lnTo>
                <a:lnTo>
                  <a:pt x="715838" y="2133559"/>
                </a:lnTo>
                <a:lnTo>
                  <a:pt x="752185" y="2115507"/>
                </a:lnTo>
                <a:lnTo>
                  <a:pt x="787892" y="2096535"/>
                </a:lnTo>
                <a:lnTo>
                  <a:pt x="822959" y="2076648"/>
                </a:lnTo>
                <a:lnTo>
                  <a:pt x="857501" y="2055971"/>
                </a:lnTo>
                <a:lnTo>
                  <a:pt x="891174" y="2034631"/>
                </a:lnTo>
                <a:lnTo>
                  <a:pt x="923978" y="2012628"/>
                </a:lnTo>
                <a:lnTo>
                  <a:pt x="955913" y="1989963"/>
                </a:lnTo>
                <a:lnTo>
                  <a:pt x="986980" y="1966634"/>
                </a:lnTo>
                <a:lnTo>
                  <a:pt x="1017178" y="1942642"/>
                </a:lnTo>
                <a:lnTo>
                  <a:pt x="1046507" y="1917988"/>
                </a:lnTo>
                <a:lnTo>
                  <a:pt x="1102560" y="1866690"/>
                </a:lnTo>
                <a:lnTo>
                  <a:pt x="1155138" y="1812740"/>
                </a:lnTo>
                <a:lnTo>
                  <a:pt x="1204241" y="1756139"/>
                </a:lnTo>
                <a:lnTo>
                  <a:pt x="1249870" y="1696886"/>
                </a:lnTo>
                <a:lnTo>
                  <a:pt x="1292024" y="1634981"/>
                </a:lnTo>
                <a:lnTo>
                  <a:pt x="1330703" y="1570424"/>
                </a:lnTo>
                <a:lnTo>
                  <a:pt x="1365896" y="1503467"/>
                </a:lnTo>
                <a:lnTo>
                  <a:pt x="1397539" y="1435619"/>
                </a:lnTo>
                <a:lnTo>
                  <a:pt x="1425630" y="1367130"/>
                </a:lnTo>
                <a:lnTo>
                  <a:pt x="1450178" y="1298002"/>
                </a:lnTo>
                <a:lnTo>
                  <a:pt x="1471191" y="1228233"/>
                </a:lnTo>
                <a:lnTo>
                  <a:pt x="1488679" y="1157824"/>
                </a:lnTo>
                <a:lnTo>
                  <a:pt x="1502651" y="1086775"/>
                </a:lnTo>
                <a:lnTo>
                  <a:pt x="1513117" y="1015086"/>
                </a:lnTo>
                <a:lnTo>
                  <a:pt x="1520085" y="942757"/>
                </a:lnTo>
                <a:lnTo>
                  <a:pt x="1523565" y="869788"/>
                </a:lnTo>
                <a:lnTo>
                  <a:pt x="1524000" y="833064"/>
                </a:lnTo>
                <a:lnTo>
                  <a:pt x="1523736" y="804866"/>
                </a:lnTo>
                <a:lnTo>
                  <a:pt x="1521623" y="749372"/>
                </a:lnTo>
                <a:lnTo>
                  <a:pt x="1517380" y="695094"/>
                </a:lnTo>
                <a:lnTo>
                  <a:pt x="1510987" y="642050"/>
                </a:lnTo>
                <a:lnTo>
                  <a:pt x="1502428" y="590260"/>
                </a:lnTo>
                <a:lnTo>
                  <a:pt x="1491683" y="539740"/>
                </a:lnTo>
                <a:lnTo>
                  <a:pt x="1478734" y="490509"/>
                </a:lnTo>
                <a:lnTo>
                  <a:pt x="1463563" y="442586"/>
                </a:lnTo>
                <a:lnTo>
                  <a:pt x="1446152" y="395989"/>
                </a:lnTo>
                <a:lnTo>
                  <a:pt x="1426483" y="350736"/>
                </a:lnTo>
                <a:lnTo>
                  <a:pt x="1404857" y="306708"/>
                </a:lnTo>
                <a:lnTo>
                  <a:pt x="1381824" y="264463"/>
                </a:lnTo>
                <a:lnTo>
                  <a:pt x="1357264" y="224321"/>
                </a:lnTo>
                <a:lnTo>
                  <a:pt x="1331196" y="186282"/>
                </a:lnTo>
                <a:lnTo>
                  <a:pt x="1303636" y="150346"/>
                </a:lnTo>
                <a:lnTo>
                  <a:pt x="1274605" y="116513"/>
                </a:lnTo>
                <a:lnTo>
                  <a:pt x="1244120" y="84783"/>
                </a:lnTo>
                <a:lnTo>
                  <a:pt x="1212199" y="55157"/>
                </a:lnTo>
                <a:lnTo>
                  <a:pt x="1178860" y="27633"/>
                </a:lnTo>
                <a:lnTo>
                  <a:pt x="1144123" y="2213"/>
                </a:lnTo>
                <a:lnTo>
                  <a:pt x="1107901" y="-21286"/>
                </a:lnTo>
                <a:lnTo>
                  <a:pt x="1070950" y="-42602"/>
                </a:lnTo>
                <a:lnTo>
                  <a:pt x="1033605" y="-61476"/>
                </a:lnTo>
                <a:lnTo>
                  <a:pt x="995849" y="-77927"/>
                </a:lnTo>
                <a:lnTo>
                  <a:pt x="957662" y="-91973"/>
                </a:lnTo>
                <a:lnTo>
                  <a:pt x="919028" y="-103632"/>
                </a:lnTo>
                <a:lnTo>
                  <a:pt x="879928" y="-112923"/>
                </a:lnTo>
                <a:lnTo>
                  <a:pt x="840343" y="-119864"/>
                </a:lnTo>
                <a:lnTo>
                  <a:pt x="800255" y="-124473"/>
                </a:lnTo>
                <a:lnTo>
                  <a:pt x="759645" y="-126769"/>
                </a:lnTo>
                <a:lnTo>
                  <a:pt x="739139" y="-127055"/>
                </a:lnTo>
                <a:lnTo>
                  <a:pt x="720189" y="-126792"/>
                </a:lnTo>
                <a:lnTo>
                  <a:pt x="663634" y="-122849"/>
                </a:lnTo>
                <a:lnTo>
                  <a:pt x="607574" y="-114174"/>
                </a:lnTo>
                <a:lnTo>
                  <a:pt x="552068" y="-100766"/>
                </a:lnTo>
                <a:lnTo>
                  <a:pt x="515404" y="-89199"/>
                </a:lnTo>
                <a:lnTo>
                  <a:pt x="479032" y="-75529"/>
                </a:lnTo>
                <a:lnTo>
                  <a:pt x="442971" y="-59756"/>
                </a:lnTo>
                <a:lnTo>
                  <a:pt x="407240" y="-41879"/>
                </a:lnTo>
                <a:lnTo>
                  <a:pt x="371855" y="-21899"/>
                </a:lnTo>
                <a:lnTo>
                  <a:pt x="337430" y="0"/>
                </a:lnTo>
                <a:lnTo>
                  <a:pt x="632181" y="2503"/>
                </a:lnTo>
                <a:lnTo>
                  <a:pt x="644100" y="-2152"/>
                </a:lnTo>
                <a:lnTo>
                  <a:pt x="656498" y="-5848"/>
                </a:lnTo>
                <a:lnTo>
                  <a:pt x="669366" y="-8590"/>
                </a:lnTo>
                <a:lnTo>
                  <a:pt x="682692" y="-10383"/>
                </a:lnTo>
                <a:lnTo>
                  <a:pt x="696467" y="-11231"/>
                </a:lnTo>
                <a:lnTo>
                  <a:pt x="700293" y="-11078"/>
                </a:lnTo>
                <a:lnTo>
                  <a:pt x="741784" y="-5590"/>
                </a:lnTo>
                <a:lnTo>
                  <a:pt x="777800" y="6954"/>
                </a:lnTo>
                <a:lnTo>
                  <a:pt x="814859" y="33241"/>
                </a:lnTo>
                <a:lnTo>
                  <a:pt x="845372" y="66314"/>
                </a:lnTo>
                <a:lnTo>
                  <a:pt x="872363" y="105776"/>
                </a:lnTo>
                <a:lnTo>
                  <a:pt x="890384" y="139610"/>
                </a:lnTo>
                <a:lnTo>
                  <a:pt x="906570" y="177111"/>
                </a:lnTo>
                <a:lnTo>
                  <a:pt x="920984" y="218311"/>
                </a:lnTo>
                <a:lnTo>
                  <a:pt x="936772" y="274925"/>
                </a:lnTo>
                <a:lnTo>
                  <a:pt x="949939" y="329703"/>
                </a:lnTo>
                <a:lnTo>
                  <a:pt x="961644" y="385317"/>
                </a:lnTo>
                <a:lnTo>
                  <a:pt x="971885" y="441777"/>
                </a:lnTo>
                <a:lnTo>
                  <a:pt x="980663" y="499092"/>
                </a:lnTo>
                <a:lnTo>
                  <a:pt x="987978" y="557271"/>
                </a:lnTo>
                <a:lnTo>
                  <a:pt x="993830" y="616324"/>
                </a:lnTo>
                <a:lnTo>
                  <a:pt x="998219" y="676258"/>
                </a:lnTo>
                <a:lnTo>
                  <a:pt x="1001146" y="737085"/>
                </a:lnTo>
                <a:lnTo>
                  <a:pt x="1002609" y="798812"/>
                </a:lnTo>
                <a:lnTo>
                  <a:pt x="1002791" y="830016"/>
                </a:lnTo>
                <a:lnTo>
                  <a:pt x="1002746" y="844543"/>
                </a:lnTo>
                <a:lnTo>
                  <a:pt x="1002060" y="889635"/>
                </a:lnTo>
                <a:lnTo>
                  <a:pt x="1000551" y="936989"/>
                </a:lnTo>
                <a:lnTo>
                  <a:pt x="998219" y="986607"/>
                </a:lnTo>
                <a:lnTo>
                  <a:pt x="995065" y="1038487"/>
                </a:lnTo>
                <a:lnTo>
                  <a:pt x="991087" y="1092631"/>
                </a:lnTo>
                <a:lnTo>
                  <a:pt x="986287" y="1149038"/>
                </a:lnTo>
                <a:lnTo>
                  <a:pt x="961320" y="1179560"/>
                </a:lnTo>
                <a:lnTo>
                  <a:pt x="920029" y="1197381"/>
                </a:lnTo>
                <a:lnTo>
                  <a:pt x="882369" y="1210552"/>
                </a:lnTo>
                <a:lnTo>
                  <a:pt x="837528" y="1220883"/>
                </a:lnTo>
                <a:lnTo>
                  <a:pt x="807719" y="1223208"/>
                </a:lnTo>
                <a:lnTo>
                  <a:pt x="805904" y="1223201"/>
                </a:lnTo>
                <a:lnTo>
                  <a:pt x="765922" y="1219670"/>
                </a:lnTo>
                <a:lnTo>
                  <a:pt x="728902" y="1209674"/>
                </a:lnTo>
                <a:lnTo>
                  <a:pt x="684075" y="1186359"/>
                </a:lnTo>
                <a:lnTo>
                  <a:pt x="653802" y="1161437"/>
                </a:lnTo>
                <a:lnTo>
                  <a:pt x="626352" y="1130187"/>
                </a:lnTo>
                <a:lnTo>
                  <a:pt x="598455" y="1087069"/>
                </a:lnTo>
                <a:lnTo>
                  <a:pt x="577881" y="1045093"/>
                </a:lnTo>
                <a:lnTo>
                  <a:pt x="559593" y="997251"/>
                </a:lnTo>
                <a:lnTo>
                  <a:pt x="543591" y="943534"/>
                </a:lnTo>
                <a:lnTo>
                  <a:pt x="529875" y="883933"/>
                </a:lnTo>
                <a:lnTo>
                  <a:pt x="518445" y="818439"/>
                </a:lnTo>
                <a:lnTo>
                  <a:pt x="509301" y="747042"/>
                </a:lnTo>
                <a:lnTo>
                  <a:pt x="502443" y="669734"/>
                </a:lnTo>
                <a:lnTo>
                  <a:pt x="499872" y="628860"/>
                </a:lnTo>
                <a:lnTo>
                  <a:pt x="497871" y="586505"/>
                </a:lnTo>
                <a:lnTo>
                  <a:pt x="496443" y="542667"/>
                </a:lnTo>
                <a:lnTo>
                  <a:pt x="495585" y="497346"/>
                </a:lnTo>
                <a:lnTo>
                  <a:pt x="495300" y="450540"/>
                </a:lnTo>
                <a:lnTo>
                  <a:pt x="495471" y="422422"/>
                </a:lnTo>
                <a:lnTo>
                  <a:pt x="496837" y="368935"/>
                </a:lnTo>
                <a:lnTo>
                  <a:pt x="499562" y="319118"/>
                </a:lnTo>
                <a:lnTo>
                  <a:pt x="503635" y="272983"/>
                </a:lnTo>
                <a:lnTo>
                  <a:pt x="509048" y="230537"/>
                </a:lnTo>
                <a:lnTo>
                  <a:pt x="515791" y="191789"/>
                </a:lnTo>
                <a:lnTo>
                  <a:pt x="528381" y="140624"/>
                </a:lnTo>
                <a:lnTo>
                  <a:pt x="543913" y="97831"/>
                </a:lnTo>
                <a:lnTo>
                  <a:pt x="562355" y="63444"/>
                </a:lnTo>
                <a:lnTo>
                  <a:pt x="589508" y="30826"/>
                </a:lnTo>
                <a:lnTo>
                  <a:pt x="609823" y="14714"/>
                </a:lnTo>
                <a:lnTo>
                  <a:pt x="304568" y="23637"/>
                </a:lnTo>
                <a:lnTo>
                  <a:pt x="273279" y="49011"/>
                </a:lnTo>
                <a:lnTo>
                  <a:pt x="243571" y="76123"/>
                </a:lnTo>
                <a:lnTo>
                  <a:pt x="215455" y="104973"/>
                </a:lnTo>
                <a:lnTo>
                  <a:pt x="188939" y="135559"/>
                </a:lnTo>
                <a:lnTo>
                  <a:pt x="164032" y="167883"/>
                </a:lnTo>
                <a:lnTo>
                  <a:pt x="140744" y="201945"/>
                </a:lnTo>
                <a:lnTo>
                  <a:pt x="119083" y="237744"/>
                </a:lnTo>
                <a:lnTo>
                  <a:pt x="99059" y="275280"/>
                </a:lnTo>
                <a:lnTo>
                  <a:pt x="81230" y="314052"/>
                </a:lnTo>
                <a:lnTo>
                  <a:pt x="65239" y="353564"/>
                </a:lnTo>
                <a:lnTo>
                  <a:pt x="51095" y="393827"/>
                </a:lnTo>
                <a:lnTo>
                  <a:pt x="38807" y="434849"/>
                </a:lnTo>
                <a:lnTo>
                  <a:pt x="28384" y="476638"/>
                </a:lnTo>
                <a:lnTo>
                  <a:pt x="19836" y="519205"/>
                </a:lnTo>
                <a:lnTo>
                  <a:pt x="13171" y="562558"/>
                </a:lnTo>
                <a:lnTo>
                  <a:pt x="8400" y="606707"/>
                </a:lnTo>
                <a:lnTo>
                  <a:pt x="5530" y="651660"/>
                </a:lnTo>
                <a:lnTo>
                  <a:pt x="4571" y="697428"/>
                </a:lnTo>
                <a:lnTo>
                  <a:pt x="5006" y="730220"/>
                </a:lnTo>
                <a:lnTo>
                  <a:pt x="8486" y="793680"/>
                </a:lnTo>
                <a:lnTo>
                  <a:pt x="15454" y="854304"/>
                </a:lnTo>
                <a:lnTo>
                  <a:pt x="25920" y="912094"/>
                </a:lnTo>
                <a:lnTo>
                  <a:pt x="39892" y="967050"/>
                </a:lnTo>
                <a:lnTo>
                  <a:pt x="57380" y="1019171"/>
                </a:lnTo>
                <a:lnTo>
                  <a:pt x="78393" y="1068457"/>
                </a:lnTo>
                <a:lnTo>
                  <a:pt x="102941" y="1114908"/>
                </a:lnTo>
                <a:lnTo>
                  <a:pt x="131032" y="1158525"/>
                </a:lnTo>
                <a:lnTo>
                  <a:pt x="162675" y="1199307"/>
                </a:lnTo>
                <a:lnTo>
                  <a:pt x="197662" y="1237358"/>
                </a:lnTo>
                <a:lnTo>
                  <a:pt x="234685" y="1271917"/>
                </a:lnTo>
                <a:lnTo>
                  <a:pt x="273510" y="1302622"/>
                </a:lnTo>
                <a:lnTo>
                  <a:pt x="314118" y="1329464"/>
                </a:lnTo>
                <a:lnTo>
                  <a:pt x="356490" y="1352433"/>
                </a:lnTo>
                <a:lnTo>
                  <a:pt x="400609" y="1371521"/>
                </a:lnTo>
                <a:lnTo>
                  <a:pt x="446456" y="1386718"/>
                </a:lnTo>
                <a:lnTo>
                  <a:pt x="494014" y="1398015"/>
                </a:lnTo>
                <a:lnTo>
                  <a:pt x="543262" y="1405403"/>
                </a:lnTo>
                <a:lnTo>
                  <a:pt x="594185" y="1408873"/>
                </a:lnTo>
                <a:lnTo>
                  <a:pt x="620267" y="1409136"/>
                </a:lnTo>
                <a:lnTo>
                  <a:pt x="628632" y="1409295"/>
                </a:lnTo>
                <a:lnTo>
                  <a:pt x="641841" y="1409273"/>
                </a:lnTo>
                <a:lnTo>
                  <a:pt x="654893" y="1408913"/>
                </a:lnTo>
                <a:lnTo>
                  <a:pt x="667797" y="1408222"/>
                </a:lnTo>
                <a:lnTo>
                  <a:pt x="680562" y="1407203"/>
                </a:lnTo>
                <a:lnTo>
                  <a:pt x="693197" y="1405860"/>
                </a:lnTo>
                <a:lnTo>
                  <a:pt x="705711" y="1404200"/>
                </a:lnTo>
                <a:lnTo>
                  <a:pt x="718113" y="1402225"/>
                </a:lnTo>
                <a:lnTo>
                  <a:pt x="730412" y="1399941"/>
                </a:lnTo>
                <a:lnTo>
                  <a:pt x="742618" y="1397351"/>
                </a:lnTo>
                <a:lnTo>
                  <a:pt x="754739" y="1394462"/>
                </a:lnTo>
                <a:lnTo>
                  <a:pt x="766784" y="1391276"/>
                </a:lnTo>
                <a:lnTo>
                  <a:pt x="778763" y="1387800"/>
                </a:lnTo>
                <a:lnTo>
                  <a:pt x="782389" y="1386764"/>
                </a:lnTo>
                <a:lnTo>
                  <a:pt x="792172" y="1383818"/>
                </a:lnTo>
                <a:lnTo>
                  <a:pt x="802257" y="1380566"/>
                </a:lnTo>
                <a:lnTo>
                  <a:pt x="812640" y="1377010"/>
                </a:lnTo>
                <a:lnTo>
                  <a:pt x="823315" y="1373154"/>
                </a:lnTo>
                <a:lnTo>
                  <a:pt x="834277" y="1368999"/>
                </a:lnTo>
                <a:lnTo>
                  <a:pt x="845522" y="1364549"/>
                </a:lnTo>
                <a:lnTo>
                  <a:pt x="857044" y="1359805"/>
                </a:lnTo>
                <a:lnTo>
                  <a:pt x="868838" y="1354771"/>
                </a:lnTo>
                <a:lnTo>
                  <a:pt x="880899" y="1349448"/>
                </a:lnTo>
                <a:lnTo>
                  <a:pt x="893222" y="1343839"/>
                </a:lnTo>
                <a:lnTo>
                  <a:pt x="905803" y="1337948"/>
                </a:lnTo>
                <a:lnTo>
                  <a:pt x="918636" y="1331776"/>
                </a:lnTo>
                <a:lnTo>
                  <a:pt x="931715" y="1325325"/>
                </a:lnTo>
                <a:lnTo>
                  <a:pt x="945037" y="1318599"/>
                </a:lnTo>
                <a:lnTo>
                  <a:pt x="958595" y="1311600"/>
                </a:lnTo>
                <a:lnTo>
                  <a:pt x="953852" y="133591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0656" y="2726227"/>
            <a:ext cx="152118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Creating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2643" y="2726227"/>
            <a:ext cx="120494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Stored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8385" y="2726227"/>
            <a:ext cx="203522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Procedures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4403" y="2726227"/>
            <a:ext cx="71086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86070" y="2726227"/>
            <a:ext cx="177785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32708" y="592627"/>
            <a:ext cx="188004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Objectives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028" y="1859857"/>
            <a:ext cx="728914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After</a:t>
            </a:r>
            <a:r>
              <a:rPr sz="2200" b="1" spc="-51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mp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ti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11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this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sson,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ho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ld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be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le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o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028" y="2195137"/>
            <a:ext cx="465575" cy="70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93370" marR="207358" algn="ctr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7603" y="2195137"/>
            <a:ext cx="6773188" cy="2981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192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fol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ing:</a:t>
            </a:r>
            <a:endParaRPr sz="2200">
              <a:latin typeface="Arial"/>
              <a:cs typeface="Arial"/>
            </a:endParaRPr>
          </a:p>
          <a:p>
            <a:pPr marL="85599" marR="617003">
              <a:lnSpc>
                <a:spcPct val="100041"/>
              </a:lnSpc>
              <a:spcBef>
                <a:spcPts val="509"/>
              </a:spcBef>
            </a:pPr>
            <a:r>
              <a:rPr sz="2200" b="1" spc="0" dirty="0">
                <a:latin typeface="Arial"/>
                <a:cs typeface="Arial"/>
              </a:rPr>
              <a:t>Differ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nti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te</a:t>
            </a:r>
            <a:r>
              <a:rPr sz="2200" b="1" spc="-12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bet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een</a:t>
            </a:r>
            <a:r>
              <a:rPr sz="2200" b="1" spc="-7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an</a:t>
            </a:r>
            <a:r>
              <a:rPr sz="2200" b="1" spc="14" dirty="0">
                <a:latin typeface="Arial"/>
                <a:cs typeface="Arial"/>
              </a:rPr>
              <a:t>on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m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12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blocks</a:t>
            </a:r>
            <a:r>
              <a:rPr sz="2200" b="1" spc="-5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 su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progr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m</a:t>
            </a:r>
            <a:r>
              <a:rPr sz="2200" b="1" spc="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85599" marR="231853">
              <a:lnSpc>
                <a:spcPct val="100041"/>
              </a:lnSpc>
              <a:spcBef>
                <a:spcPts val="518"/>
              </a:spcBef>
            </a:pPr>
            <a:r>
              <a:rPr sz="2200" b="1" spc="0" dirty="0">
                <a:latin typeface="Arial"/>
                <a:cs typeface="Arial"/>
              </a:rPr>
              <a:t>Create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mple</a:t>
            </a:r>
            <a:r>
              <a:rPr sz="2200" b="1" spc="-6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proc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dure</a:t>
            </a:r>
            <a:r>
              <a:rPr sz="2200" b="1" spc="-10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in</a:t>
            </a:r>
            <a:r>
              <a:rPr sz="2200" b="1" spc="0" dirty="0">
                <a:latin typeface="Arial"/>
                <a:cs typeface="Arial"/>
              </a:rPr>
              <a:t>voke</a:t>
            </a:r>
            <a:r>
              <a:rPr sz="2200" b="1" spc="-6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it</a:t>
            </a:r>
            <a:r>
              <a:rPr sz="2200" b="1" spc="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fr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m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an an</a:t>
            </a:r>
            <a:r>
              <a:rPr sz="2200" b="1" spc="14" dirty="0">
                <a:latin typeface="Arial"/>
                <a:cs typeface="Arial"/>
              </a:rPr>
              <a:t>on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m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12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block</a:t>
            </a:r>
            <a:endParaRPr sz="2200">
              <a:latin typeface="Arial"/>
              <a:cs typeface="Arial"/>
            </a:endParaRPr>
          </a:p>
          <a:p>
            <a:pPr marL="85599" marR="48192">
              <a:lnSpc>
                <a:spcPct val="95825"/>
              </a:lnSpc>
              <a:spcBef>
                <a:spcPts val="529"/>
              </a:spcBef>
            </a:pPr>
            <a:r>
              <a:rPr sz="2200" b="1" spc="0" dirty="0">
                <a:latin typeface="Arial"/>
                <a:cs typeface="Arial"/>
              </a:rPr>
              <a:t>Create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mple</a:t>
            </a:r>
            <a:r>
              <a:rPr sz="2200" b="1" spc="-6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nct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 marL="85599">
              <a:lnSpc>
                <a:spcPct val="95825"/>
              </a:lnSpc>
              <a:spcBef>
                <a:spcPts val="626"/>
              </a:spcBef>
            </a:pPr>
            <a:r>
              <a:rPr sz="2200" b="1" spc="0" dirty="0">
                <a:latin typeface="Arial"/>
                <a:cs typeface="Arial"/>
              </a:rPr>
              <a:t>Create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mple</a:t>
            </a:r>
            <a:r>
              <a:rPr sz="2200" b="1" spc="-6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nct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</a:t>
            </a:r>
            <a:r>
              <a:rPr sz="2200" b="1" spc="-8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ac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epts</a:t>
            </a:r>
            <a:r>
              <a:rPr sz="2200" b="1" spc="-8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par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m</a:t>
            </a:r>
            <a:r>
              <a:rPr sz="2200" b="1" spc="0" dirty="0">
                <a:latin typeface="Arial"/>
                <a:cs typeface="Arial"/>
              </a:rPr>
              <a:t>eter</a:t>
            </a:r>
            <a:endParaRPr sz="2200">
              <a:latin typeface="Arial"/>
              <a:cs typeface="Arial"/>
            </a:endParaRPr>
          </a:p>
          <a:p>
            <a:pPr marL="85599" marR="48192">
              <a:lnSpc>
                <a:spcPct val="95825"/>
              </a:lnSpc>
              <a:spcBef>
                <a:spcPts val="638"/>
              </a:spcBef>
            </a:pPr>
            <a:r>
              <a:rPr sz="2200" b="1" spc="0" dirty="0">
                <a:latin typeface="Arial"/>
                <a:cs typeface="Arial"/>
              </a:rPr>
              <a:t>Differ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nti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te</a:t>
            </a:r>
            <a:r>
              <a:rPr sz="2200" b="1" spc="-12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bet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een</a:t>
            </a:r>
            <a:r>
              <a:rPr sz="2200" b="1" spc="-7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proce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ures</a:t>
            </a:r>
            <a:r>
              <a:rPr sz="2200" b="1" spc="-9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and</a:t>
            </a:r>
            <a:r>
              <a:rPr sz="2200" b="1" spc="-2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nct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315" y="3332067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3315" y="4069683"/>
            <a:ext cx="164846" cy="1107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38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29400" y="3639311"/>
            <a:ext cx="1143000" cy="1999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88540" y="592627"/>
            <a:ext cx="456837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Proc</a:t>
            </a:r>
            <a:r>
              <a:rPr sz="2800" b="1" spc="14" dirty="0">
                <a:latin typeface="Arial"/>
                <a:cs typeface="Arial"/>
              </a:rPr>
              <a:t>e</a:t>
            </a:r>
            <a:r>
              <a:rPr sz="2800" b="1" spc="-4" dirty="0">
                <a:latin typeface="Arial"/>
                <a:cs typeface="Arial"/>
              </a:rPr>
              <a:t>d</a:t>
            </a:r>
            <a:r>
              <a:rPr sz="2800" b="1" spc="0" dirty="0">
                <a:latin typeface="Arial"/>
                <a:cs typeface="Arial"/>
              </a:rPr>
              <a:t>ures</a:t>
            </a:r>
            <a:r>
              <a:rPr sz="2800" b="1" spc="-121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and</a:t>
            </a:r>
            <a:r>
              <a:rPr sz="2800" b="1" spc="-34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Funct</a:t>
            </a:r>
            <a:r>
              <a:rPr sz="2800" b="1" spc="14" dirty="0">
                <a:latin typeface="Arial"/>
                <a:cs typeface="Arial"/>
              </a:rPr>
              <a:t>i</a:t>
            </a:r>
            <a:r>
              <a:rPr sz="2800" b="1" spc="0" dirty="0">
                <a:latin typeface="Arial"/>
                <a:cs typeface="Arial"/>
              </a:rPr>
              <a:t>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3328" y="1859857"/>
            <a:ext cx="164846" cy="1107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38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0515" y="1859857"/>
            <a:ext cx="5954354" cy="1442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Are</a:t>
            </a:r>
            <a:r>
              <a:rPr sz="2200" b="1" spc="-3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named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PL/SQL</a:t>
            </a:r>
            <a:r>
              <a:rPr sz="2200" b="1" spc="-5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</a:t>
            </a:r>
            <a:r>
              <a:rPr sz="2200" b="1" spc="14" dirty="0">
                <a:latin typeface="Arial"/>
                <a:cs typeface="Arial"/>
              </a:rPr>
              <a:t>lo</a:t>
            </a:r>
            <a:r>
              <a:rPr sz="2200" b="1" spc="0" dirty="0">
                <a:latin typeface="Arial"/>
                <a:cs typeface="Arial"/>
              </a:rPr>
              <a:t>cks</a:t>
            </a:r>
            <a:endParaRPr sz="2200">
              <a:latin typeface="Arial"/>
              <a:cs typeface="Arial"/>
            </a:endParaRPr>
          </a:p>
          <a:p>
            <a:pPr marL="12700" marR="35492">
              <a:lnSpc>
                <a:spcPct val="95825"/>
              </a:lnSpc>
              <a:spcBef>
                <a:spcPts val="509"/>
              </a:spcBef>
            </a:pPr>
            <a:r>
              <a:rPr sz="2200" b="1" spc="0" dirty="0">
                <a:latin typeface="Arial"/>
                <a:cs typeface="Arial"/>
              </a:rPr>
              <a:t>Are</a:t>
            </a:r>
            <a:r>
              <a:rPr sz="2200" b="1" spc="-3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called</a:t>
            </a:r>
            <a:r>
              <a:rPr sz="2200" b="1" spc="-4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PL/SQL</a:t>
            </a:r>
            <a:r>
              <a:rPr sz="2200" b="1" spc="-5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bpr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g</a:t>
            </a:r>
            <a:r>
              <a:rPr sz="2200" b="1" spc="0" dirty="0">
                <a:latin typeface="Arial"/>
                <a:cs typeface="Arial"/>
              </a:rPr>
              <a:t>rams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638"/>
              </a:spcBef>
            </a:pPr>
            <a:r>
              <a:rPr sz="2200" b="1" spc="0" dirty="0">
                <a:latin typeface="Arial"/>
                <a:cs typeface="Arial"/>
              </a:rPr>
              <a:t>Have</a:t>
            </a:r>
            <a:r>
              <a:rPr sz="2200" b="1" spc="-5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ock</a:t>
            </a:r>
            <a:r>
              <a:rPr sz="2200" b="1" spc="-2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structures</a:t>
            </a:r>
            <a:r>
              <a:rPr sz="2200" b="1" spc="-9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similar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no</a:t>
            </a:r>
            <a:r>
              <a:rPr sz="2200" b="1" spc="25" dirty="0">
                <a:latin typeface="Arial"/>
                <a:cs typeface="Arial"/>
              </a:rPr>
              <a:t>n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m</a:t>
            </a:r>
            <a:r>
              <a:rPr sz="2200" b="1" spc="0" dirty="0">
                <a:latin typeface="Arial"/>
                <a:cs typeface="Arial"/>
              </a:rPr>
              <a:t>ous </a:t>
            </a:r>
            <a:r>
              <a:rPr sz="2200" b="1" spc="4" dirty="0">
                <a:latin typeface="Arial"/>
                <a:cs typeface="Arial"/>
              </a:rPr>
              <a:t>block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4828" y="3370088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7728" y="3370088"/>
            <a:ext cx="5640090" cy="968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5"/>
              </a:lnSpc>
              <a:spcBef>
                <a:spcPts val="116"/>
              </a:spcBef>
            </a:pPr>
            <a:r>
              <a:rPr sz="3000" b="1" spc="0" baseline="4348" dirty="0">
                <a:latin typeface="Arial"/>
                <a:cs typeface="Arial"/>
              </a:rPr>
              <a:t>O</a:t>
            </a:r>
            <a:r>
              <a:rPr sz="3000" b="1" spc="-9" baseline="4348" dirty="0">
                <a:latin typeface="Arial"/>
                <a:cs typeface="Arial"/>
              </a:rPr>
              <a:t>p</a:t>
            </a:r>
            <a:r>
              <a:rPr sz="3000" b="1" spc="0" baseline="4348" dirty="0">
                <a:latin typeface="Arial"/>
                <a:cs typeface="Arial"/>
              </a:rPr>
              <a:t>tional d</a:t>
            </a:r>
            <a:r>
              <a:rPr sz="3000" b="1" spc="-9" baseline="4348" dirty="0">
                <a:latin typeface="Arial"/>
                <a:cs typeface="Arial"/>
              </a:rPr>
              <a:t>ec</a:t>
            </a:r>
            <a:r>
              <a:rPr sz="3000" b="1" spc="-4" baseline="4348" dirty="0">
                <a:latin typeface="Arial"/>
                <a:cs typeface="Arial"/>
              </a:rPr>
              <a:t>l</a:t>
            </a:r>
            <a:r>
              <a:rPr sz="3000" b="1" spc="0" baseline="4348" dirty="0">
                <a:latin typeface="Arial"/>
                <a:cs typeface="Arial"/>
              </a:rPr>
              <a:t>ar</a:t>
            </a:r>
            <a:r>
              <a:rPr sz="3000" b="1" spc="-9" baseline="4348" dirty="0">
                <a:latin typeface="Arial"/>
                <a:cs typeface="Arial"/>
              </a:rPr>
              <a:t>a</a:t>
            </a:r>
            <a:r>
              <a:rPr sz="3000" b="1" spc="4" baseline="4348" dirty="0">
                <a:latin typeface="Arial"/>
                <a:cs typeface="Arial"/>
              </a:rPr>
              <a:t>t</a:t>
            </a:r>
            <a:r>
              <a:rPr sz="3000" b="1" spc="0" baseline="4348" dirty="0">
                <a:latin typeface="Arial"/>
                <a:cs typeface="Arial"/>
              </a:rPr>
              <a:t>i</a:t>
            </a:r>
            <a:r>
              <a:rPr sz="3000" b="1" spc="-19" baseline="4348" dirty="0">
                <a:latin typeface="Arial"/>
                <a:cs typeface="Arial"/>
              </a:rPr>
              <a:t>v</a:t>
            </a:r>
            <a:r>
              <a:rPr sz="3000" b="1" spc="0" baseline="4348" dirty="0">
                <a:latin typeface="Arial"/>
                <a:cs typeface="Arial"/>
              </a:rPr>
              <a:t>e se</a:t>
            </a:r>
            <a:r>
              <a:rPr sz="3000" b="1" spc="-9" baseline="4348" dirty="0">
                <a:latin typeface="Arial"/>
                <a:cs typeface="Arial"/>
              </a:rPr>
              <a:t>c</a:t>
            </a:r>
            <a:r>
              <a:rPr sz="3000" b="1" spc="0" baseline="4348" dirty="0">
                <a:latin typeface="Arial"/>
                <a:cs typeface="Arial"/>
              </a:rPr>
              <a:t>t</a:t>
            </a:r>
            <a:r>
              <a:rPr sz="3000" b="1" spc="-14" baseline="4348" dirty="0">
                <a:latin typeface="Arial"/>
                <a:cs typeface="Arial"/>
              </a:rPr>
              <a:t>i</a:t>
            </a:r>
            <a:r>
              <a:rPr sz="3000" b="1" spc="0" baseline="4348" dirty="0">
                <a:latin typeface="Arial"/>
                <a:cs typeface="Arial"/>
              </a:rPr>
              <a:t>on </a:t>
            </a:r>
            <a:r>
              <a:rPr sz="3000" b="1" spc="-29" baseline="4348" dirty="0">
                <a:latin typeface="Arial"/>
                <a:cs typeface="Arial"/>
              </a:rPr>
              <a:t>(</a:t>
            </a:r>
            <a:r>
              <a:rPr sz="3000" b="1" spc="34" baseline="4348" dirty="0">
                <a:latin typeface="Arial"/>
                <a:cs typeface="Arial"/>
              </a:rPr>
              <a:t>w</a:t>
            </a:r>
            <a:r>
              <a:rPr sz="3000" b="1" spc="-14" baseline="4348" dirty="0">
                <a:latin typeface="Arial"/>
                <a:cs typeface="Arial"/>
              </a:rPr>
              <a:t>i</a:t>
            </a:r>
            <a:r>
              <a:rPr sz="3000" b="1" spc="-4" baseline="4348" dirty="0">
                <a:latin typeface="Arial"/>
                <a:cs typeface="Arial"/>
              </a:rPr>
              <a:t>t</a:t>
            </a:r>
            <a:r>
              <a:rPr sz="3000" b="1" spc="0" baseline="4348" dirty="0">
                <a:latin typeface="Arial"/>
                <a:cs typeface="Arial"/>
              </a:rPr>
              <a:t>hout</a:t>
            </a:r>
            <a:r>
              <a:rPr sz="3000" b="1" spc="-14" baseline="4348" dirty="0">
                <a:latin typeface="Arial"/>
                <a:cs typeface="Arial"/>
              </a:rPr>
              <a:t> </a:t>
            </a:r>
            <a:r>
              <a:rPr sz="3000" b="1" spc="0" baseline="4413" dirty="0">
                <a:latin typeface="Courier New"/>
                <a:cs typeface="Courier New"/>
              </a:rPr>
              <a:t>DECLARE</a:t>
            </a:r>
            <a:endParaRPr sz="2000">
              <a:latin typeface="Courier New"/>
              <a:cs typeface="Courier New"/>
            </a:endParaRPr>
          </a:p>
          <a:p>
            <a:pPr marL="12700" marR="39902">
              <a:lnSpc>
                <a:spcPct val="95825"/>
              </a:lnSpc>
            </a:pPr>
            <a:r>
              <a:rPr sz="2000" b="1" spc="0" dirty="0">
                <a:latin typeface="Arial"/>
                <a:cs typeface="Arial"/>
              </a:rPr>
              <a:t>k</a:t>
            </a:r>
            <a:r>
              <a:rPr sz="2000" b="1" spc="14" dirty="0">
                <a:latin typeface="Arial"/>
                <a:cs typeface="Arial"/>
              </a:rPr>
              <a:t>e</a:t>
            </a:r>
            <a:r>
              <a:rPr sz="2000" b="1" spc="-59" dirty="0">
                <a:latin typeface="Arial"/>
                <a:cs typeface="Arial"/>
              </a:rPr>
              <a:t>y</a:t>
            </a:r>
            <a:r>
              <a:rPr sz="2000" b="1" spc="50" dirty="0">
                <a:latin typeface="Arial"/>
                <a:cs typeface="Arial"/>
              </a:rPr>
              <a:t>w</a:t>
            </a:r>
            <a:r>
              <a:rPr sz="2000" b="1" spc="-9" dirty="0">
                <a:latin typeface="Arial"/>
                <a:cs typeface="Arial"/>
              </a:rPr>
              <a:t>o</a:t>
            </a:r>
            <a:r>
              <a:rPr sz="2000" b="1" spc="0" dirty="0">
                <a:latin typeface="Arial"/>
                <a:cs typeface="Arial"/>
              </a:rPr>
              <a:t>r</a:t>
            </a:r>
            <a:r>
              <a:rPr sz="2000" b="1" spc="-9" dirty="0">
                <a:latin typeface="Arial"/>
                <a:cs typeface="Arial"/>
              </a:rPr>
              <a:t>d</a:t>
            </a:r>
            <a:r>
              <a:rPr sz="2000" b="1" spc="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39902">
              <a:lnSpc>
                <a:spcPct val="95825"/>
              </a:lnSpc>
              <a:spcBef>
                <a:spcPts val="580"/>
              </a:spcBef>
            </a:pPr>
            <a:r>
              <a:rPr sz="2000" b="1" spc="0" dirty="0">
                <a:latin typeface="Arial"/>
                <a:cs typeface="Arial"/>
              </a:rPr>
              <a:t>Mand</a:t>
            </a:r>
            <a:r>
              <a:rPr sz="2000" b="1" spc="-9" dirty="0">
                <a:latin typeface="Arial"/>
                <a:cs typeface="Arial"/>
              </a:rPr>
              <a:t>a</a:t>
            </a:r>
            <a:r>
              <a:rPr sz="2000" b="1" spc="0" dirty="0">
                <a:latin typeface="Arial"/>
                <a:cs typeface="Arial"/>
              </a:rPr>
              <a:t>to</a:t>
            </a:r>
            <a:r>
              <a:rPr sz="2000" b="1" spc="9" dirty="0">
                <a:latin typeface="Arial"/>
                <a:cs typeface="Arial"/>
              </a:rPr>
              <a:t>r</a:t>
            </a:r>
            <a:r>
              <a:rPr sz="2000" b="1" spc="0" dirty="0">
                <a:latin typeface="Arial"/>
                <a:cs typeface="Arial"/>
              </a:rPr>
              <a:t>y</a:t>
            </a:r>
            <a:r>
              <a:rPr sz="2000" b="1" spc="-3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exec</a:t>
            </a:r>
            <a:r>
              <a:rPr sz="2000" b="1" spc="-9" dirty="0">
                <a:latin typeface="Arial"/>
                <a:cs typeface="Arial"/>
              </a:rPr>
              <a:t>u</a:t>
            </a:r>
            <a:r>
              <a:rPr sz="2000" b="1" spc="0" dirty="0">
                <a:latin typeface="Arial"/>
                <a:cs typeface="Arial"/>
              </a:rPr>
              <a:t>table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s</a:t>
            </a:r>
            <a:r>
              <a:rPr sz="2000" b="1" spc="-9" dirty="0">
                <a:latin typeface="Arial"/>
                <a:cs typeface="Arial"/>
              </a:rPr>
              <a:t>e</a:t>
            </a:r>
            <a:r>
              <a:rPr sz="2000" b="1" spc="0" dirty="0">
                <a:latin typeface="Arial"/>
                <a:cs typeface="Arial"/>
              </a:rPr>
              <a:t>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4828" y="4058936"/>
            <a:ext cx="205082" cy="644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60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7728" y="4423172"/>
            <a:ext cx="109395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O</a:t>
            </a:r>
            <a:r>
              <a:rPr sz="2000" b="1" spc="-9" dirty="0">
                <a:latin typeface="Arial"/>
                <a:cs typeface="Arial"/>
              </a:rPr>
              <a:t>p</a:t>
            </a:r>
            <a:r>
              <a:rPr sz="2000" b="1" spc="0" dirty="0">
                <a:latin typeface="Arial"/>
                <a:cs typeface="Arial"/>
              </a:rPr>
              <a:t>tional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8246" y="4423172"/>
            <a:ext cx="354720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-9" dirty="0">
                <a:latin typeface="Arial"/>
                <a:cs typeface="Arial"/>
              </a:rPr>
              <a:t>s</a:t>
            </a:r>
            <a:r>
              <a:rPr sz="2000" b="1" spc="0" dirty="0">
                <a:latin typeface="Arial"/>
                <a:cs typeface="Arial"/>
              </a:rPr>
              <a:t>e</a:t>
            </a:r>
            <a:r>
              <a:rPr sz="2000" b="1" spc="-9" dirty="0">
                <a:latin typeface="Arial"/>
                <a:cs typeface="Arial"/>
              </a:rPr>
              <a:t>c</a:t>
            </a:r>
            <a:r>
              <a:rPr sz="2000" b="1" spc="4" dirty="0">
                <a:latin typeface="Arial"/>
                <a:cs typeface="Arial"/>
              </a:rPr>
              <a:t>t</a:t>
            </a:r>
            <a:r>
              <a:rPr sz="2000" b="1" spc="0" dirty="0">
                <a:latin typeface="Arial"/>
                <a:cs typeface="Arial"/>
              </a:rPr>
              <a:t>ion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to hand</a:t>
            </a:r>
            <a:r>
              <a:rPr sz="2000" b="1" spc="-14" dirty="0">
                <a:latin typeface="Arial"/>
                <a:cs typeface="Arial"/>
              </a:rPr>
              <a:t>l</a:t>
            </a:r>
            <a:r>
              <a:rPr sz="2000" b="1" spc="0" dirty="0">
                <a:latin typeface="Arial"/>
                <a:cs typeface="Arial"/>
              </a:rPr>
              <a:t>e ex</a:t>
            </a:r>
            <a:r>
              <a:rPr sz="2000" b="1" spc="-9" dirty="0">
                <a:latin typeface="Arial"/>
                <a:cs typeface="Arial"/>
              </a:rPr>
              <a:t>c</a:t>
            </a:r>
            <a:r>
              <a:rPr sz="2000" b="1" spc="0" dirty="0">
                <a:latin typeface="Arial"/>
                <a:cs typeface="Arial"/>
              </a:rPr>
              <a:t>eptions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45279" y="5350763"/>
            <a:ext cx="4021835" cy="551688"/>
          </a:xfrm>
          <a:custGeom>
            <a:avLst/>
            <a:gdLst/>
            <a:ahLst/>
            <a:cxnLst/>
            <a:rect l="l" t="t" r="r" b="b"/>
            <a:pathLst>
              <a:path w="4021835" h="551688">
                <a:moveTo>
                  <a:pt x="0" y="0"/>
                </a:moveTo>
                <a:lnTo>
                  <a:pt x="0" y="551688"/>
                </a:lnTo>
                <a:lnTo>
                  <a:pt x="4021835" y="551688"/>
                </a:lnTo>
                <a:lnTo>
                  <a:pt x="4021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0600" y="5350764"/>
            <a:ext cx="3154680" cy="551688"/>
          </a:xfrm>
          <a:custGeom>
            <a:avLst/>
            <a:gdLst/>
            <a:ahLst/>
            <a:cxnLst/>
            <a:rect l="l" t="t" r="r" b="b"/>
            <a:pathLst>
              <a:path w="3154680" h="551688">
                <a:moveTo>
                  <a:pt x="0" y="0"/>
                </a:moveTo>
                <a:lnTo>
                  <a:pt x="0" y="551688"/>
                </a:lnTo>
                <a:lnTo>
                  <a:pt x="3154680" y="551688"/>
                </a:lnTo>
                <a:lnTo>
                  <a:pt x="31546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5279" y="4500371"/>
            <a:ext cx="4021835" cy="850392"/>
          </a:xfrm>
          <a:custGeom>
            <a:avLst/>
            <a:gdLst/>
            <a:ahLst/>
            <a:cxnLst/>
            <a:rect l="l" t="t" r="r" b="b"/>
            <a:pathLst>
              <a:path w="4021835" h="850392">
                <a:moveTo>
                  <a:pt x="0" y="0"/>
                </a:moveTo>
                <a:lnTo>
                  <a:pt x="0" y="850392"/>
                </a:lnTo>
                <a:lnTo>
                  <a:pt x="4021835" y="850391"/>
                </a:lnTo>
                <a:lnTo>
                  <a:pt x="4021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0600" y="4500372"/>
            <a:ext cx="3154679" cy="850391"/>
          </a:xfrm>
          <a:custGeom>
            <a:avLst/>
            <a:gdLst/>
            <a:ahLst/>
            <a:cxnLst/>
            <a:rect l="l" t="t" r="r" b="b"/>
            <a:pathLst>
              <a:path w="3154679" h="850391">
                <a:moveTo>
                  <a:pt x="0" y="0"/>
                </a:moveTo>
                <a:lnTo>
                  <a:pt x="0" y="850391"/>
                </a:lnTo>
                <a:lnTo>
                  <a:pt x="3154679" y="850391"/>
                </a:lnTo>
                <a:lnTo>
                  <a:pt x="31546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5279" y="3860291"/>
            <a:ext cx="4021835" cy="640080"/>
          </a:xfrm>
          <a:custGeom>
            <a:avLst/>
            <a:gdLst/>
            <a:ahLst/>
            <a:cxnLst/>
            <a:rect l="l" t="t" r="r" b="b"/>
            <a:pathLst>
              <a:path w="4021835" h="640080">
                <a:moveTo>
                  <a:pt x="0" y="0"/>
                </a:moveTo>
                <a:lnTo>
                  <a:pt x="0" y="640080"/>
                </a:lnTo>
                <a:lnTo>
                  <a:pt x="4021835" y="640079"/>
                </a:lnTo>
                <a:lnTo>
                  <a:pt x="4021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0600" y="3860291"/>
            <a:ext cx="3154679" cy="640079"/>
          </a:xfrm>
          <a:custGeom>
            <a:avLst/>
            <a:gdLst/>
            <a:ahLst/>
            <a:cxnLst/>
            <a:rect l="l" t="t" r="r" b="b"/>
            <a:pathLst>
              <a:path w="3154679" h="640079">
                <a:moveTo>
                  <a:pt x="0" y="0"/>
                </a:moveTo>
                <a:lnTo>
                  <a:pt x="0" y="640079"/>
                </a:lnTo>
                <a:lnTo>
                  <a:pt x="3154679" y="640079"/>
                </a:lnTo>
                <a:lnTo>
                  <a:pt x="31546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45279" y="3310127"/>
            <a:ext cx="4021835" cy="550164"/>
          </a:xfrm>
          <a:custGeom>
            <a:avLst/>
            <a:gdLst/>
            <a:ahLst/>
            <a:cxnLst/>
            <a:rect l="l" t="t" r="r" b="b"/>
            <a:pathLst>
              <a:path w="4021835" h="550164">
                <a:moveTo>
                  <a:pt x="0" y="0"/>
                </a:moveTo>
                <a:lnTo>
                  <a:pt x="0" y="550164"/>
                </a:lnTo>
                <a:lnTo>
                  <a:pt x="4021835" y="550163"/>
                </a:lnTo>
                <a:lnTo>
                  <a:pt x="4021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90600" y="3310128"/>
            <a:ext cx="3154679" cy="550163"/>
          </a:xfrm>
          <a:custGeom>
            <a:avLst/>
            <a:gdLst/>
            <a:ahLst/>
            <a:cxnLst/>
            <a:rect l="l" t="t" r="r" b="b"/>
            <a:pathLst>
              <a:path w="3154679" h="550163">
                <a:moveTo>
                  <a:pt x="0" y="0"/>
                </a:moveTo>
                <a:lnTo>
                  <a:pt x="0" y="550163"/>
                </a:lnTo>
                <a:lnTo>
                  <a:pt x="3154679" y="550163"/>
                </a:lnTo>
                <a:lnTo>
                  <a:pt x="31546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45279" y="2758439"/>
            <a:ext cx="4021835" cy="551688"/>
          </a:xfrm>
          <a:custGeom>
            <a:avLst/>
            <a:gdLst/>
            <a:ahLst/>
            <a:cxnLst/>
            <a:rect l="l" t="t" r="r" b="b"/>
            <a:pathLst>
              <a:path w="4021835" h="551688">
                <a:moveTo>
                  <a:pt x="0" y="0"/>
                </a:moveTo>
                <a:lnTo>
                  <a:pt x="0" y="551688"/>
                </a:lnTo>
                <a:lnTo>
                  <a:pt x="4021835" y="551688"/>
                </a:lnTo>
                <a:lnTo>
                  <a:pt x="4021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0600" y="2758439"/>
            <a:ext cx="3154679" cy="551688"/>
          </a:xfrm>
          <a:custGeom>
            <a:avLst/>
            <a:gdLst/>
            <a:ahLst/>
            <a:cxnLst/>
            <a:rect l="l" t="t" r="r" b="b"/>
            <a:pathLst>
              <a:path w="3154679" h="551688">
                <a:moveTo>
                  <a:pt x="0" y="0"/>
                </a:moveTo>
                <a:lnTo>
                  <a:pt x="0" y="551688"/>
                </a:lnTo>
                <a:lnTo>
                  <a:pt x="3154679" y="551688"/>
                </a:lnTo>
                <a:lnTo>
                  <a:pt x="31546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45279" y="2237994"/>
            <a:ext cx="4021836" cy="520445"/>
          </a:xfrm>
          <a:custGeom>
            <a:avLst/>
            <a:gdLst/>
            <a:ahLst/>
            <a:cxnLst/>
            <a:rect l="l" t="t" r="r" b="b"/>
            <a:pathLst>
              <a:path w="4021836" h="520445">
                <a:moveTo>
                  <a:pt x="0" y="0"/>
                </a:moveTo>
                <a:lnTo>
                  <a:pt x="0" y="520445"/>
                </a:lnTo>
                <a:lnTo>
                  <a:pt x="4021836" y="520445"/>
                </a:lnTo>
                <a:lnTo>
                  <a:pt x="402183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90600" y="2237994"/>
            <a:ext cx="3154679" cy="520446"/>
          </a:xfrm>
          <a:custGeom>
            <a:avLst/>
            <a:gdLst/>
            <a:ahLst/>
            <a:cxnLst/>
            <a:rect l="l" t="t" r="r" b="b"/>
            <a:pathLst>
              <a:path w="3154679" h="520446">
                <a:moveTo>
                  <a:pt x="0" y="0"/>
                </a:moveTo>
                <a:lnTo>
                  <a:pt x="0" y="520446"/>
                </a:lnTo>
                <a:lnTo>
                  <a:pt x="3154679" y="520445"/>
                </a:lnTo>
                <a:lnTo>
                  <a:pt x="31546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45279" y="1752600"/>
            <a:ext cx="4021836" cy="429006"/>
          </a:xfrm>
          <a:custGeom>
            <a:avLst/>
            <a:gdLst/>
            <a:ahLst/>
            <a:cxnLst/>
            <a:rect l="l" t="t" r="r" b="b"/>
            <a:pathLst>
              <a:path w="4021836" h="429006">
                <a:moveTo>
                  <a:pt x="0" y="0"/>
                </a:moveTo>
                <a:lnTo>
                  <a:pt x="0" y="429006"/>
                </a:lnTo>
                <a:lnTo>
                  <a:pt x="4021836" y="429006"/>
                </a:lnTo>
                <a:lnTo>
                  <a:pt x="402183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0600" y="1752600"/>
            <a:ext cx="3154679" cy="429006"/>
          </a:xfrm>
          <a:custGeom>
            <a:avLst/>
            <a:gdLst/>
            <a:ahLst/>
            <a:cxnLst/>
            <a:rect l="l" t="t" r="r" b="b"/>
            <a:pathLst>
              <a:path w="3154679" h="429006">
                <a:moveTo>
                  <a:pt x="0" y="0"/>
                </a:moveTo>
                <a:lnTo>
                  <a:pt x="0" y="429005"/>
                </a:lnTo>
                <a:lnTo>
                  <a:pt x="3154679" y="429005"/>
                </a:lnTo>
                <a:lnTo>
                  <a:pt x="31546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0600" y="1752600"/>
            <a:ext cx="0" cy="4149852"/>
          </a:xfrm>
          <a:custGeom>
            <a:avLst/>
            <a:gdLst/>
            <a:ahLst/>
            <a:cxnLst/>
            <a:rect l="l" t="t" r="r" b="b"/>
            <a:pathLst>
              <a:path h="4149852">
                <a:moveTo>
                  <a:pt x="0" y="0"/>
                </a:moveTo>
                <a:lnTo>
                  <a:pt x="0" y="414985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45279" y="1752600"/>
            <a:ext cx="0" cy="429005"/>
          </a:xfrm>
          <a:custGeom>
            <a:avLst/>
            <a:gdLst/>
            <a:ahLst/>
            <a:cxnLst/>
            <a:rect l="l" t="t" r="r" b="b"/>
            <a:pathLst>
              <a:path h="429005">
                <a:moveTo>
                  <a:pt x="0" y="0"/>
                </a:moveTo>
                <a:lnTo>
                  <a:pt x="0" y="42900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45279" y="2237994"/>
            <a:ext cx="0" cy="3664457"/>
          </a:xfrm>
          <a:custGeom>
            <a:avLst/>
            <a:gdLst/>
            <a:ahLst/>
            <a:cxnLst/>
            <a:rect l="l" t="t" r="r" b="b"/>
            <a:pathLst>
              <a:path h="3664457">
                <a:moveTo>
                  <a:pt x="0" y="0"/>
                </a:moveTo>
                <a:lnTo>
                  <a:pt x="0" y="366445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90600" y="2209800"/>
            <a:ext cx="7176516" cy="0"/>
          </a:xfrm>
          <a:custGeom>
            <a:avLst/>
            <a:gdLst/>
            <a:ahLst/>
            <a:cxnLst/>
            <a:rect l="l" t="t" r="r" b="b"/>
            <a:pathLst>
              <a:path w="7176516">
                <a:moveTo>
                  <a:pt x="0" y="0"/>
                </a:moveTo>
                <a:lnTo>
                  <a:pt x="7176516" y="0"/>
                </a:lnTo>
              </a:path>
            </a:pathLst>
          </a:custGeom>
          <a:ln w="563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90600" y="2758439"/>
            <a:ext cx="7176516" cy="0"/>
          </a:xfrm>
          <a:custGeom>
            <a:avLst/>
            <a:gdLst/>
            <a:ahLst/>
            <a:cxnLst/>
            <a:rect l="l" t="t" r="r" b="b"/>
            <a:pathLst>
              <a:path w="7176516">
                <a:moveTo>
                  <a:pt x="0" y="0"/>
                </a:moveTo>
                <a:lnTo>
                  <a:pt x="717651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0600" y="1752600"/>
            <a:ext cx="7176516" cy="4149852"/>
          </a:xfrm>
          <a:custGeom>
            <a:avLst/>
            <a:gdLst/>
            <a:ahLst/>
            <a:cxnLst/>
            <a:rect l="l" t="t" r="r" b="b"/>
            <a:pathLst>
              <a:path w="7176516" h="4149852">
                <a:moveTo>
                  <a:pt x="0" y="0"/>
                </a:moveTo>
                <a:lnTo>
                  <a:pt x="7176516" y="0"/>
                </a:lnTo>
                <a:lnTo>
                  <a:pt x="7176516" y="414985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90600" y="5902451"/>
            <a:ext cx="7176516" cy="0"/>
          </a:xfrm>
          <a:custGeom>
            <a:avLst/>
            <a:gdLst/>
            <a:ahLst/>
            <a:cxnLst/>
            <a:rect l="l" t="t" r="r" b="b"/>
            <a:pathLst>
              <a:path w="7176516">
                <a:moveTo>
                  <a:pt x="0" y="0"/>
                </a:moveTo>
                <a:lnTo>
                  <a:pt x="717651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90600" y="3310127"/>
            <a:ext cx="7176516" cy="0"/>
          </a:xfrm>
          <a:custGeom>
            <a:avLst/>
            <a:gdLst/>
            <a:ahLst/>
            <a:cxnLst/>
            <a:rect l="l" t="t" r="r" b="b"/>
            <a:pathLst>
              <a:path w="7176516">
                <a:moveTo>
                  <a:pt x="0" y="0"/>
                </a:moveTo>
                <a:lnTo>
                  <a:pt x="717651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90600" y="3860291"/>
            <a:ext cx="7176516" cy="0"/>
          </a:xfrm>
          <a:custGeom>
            <a:avLst/>
            <a:gdLst/>
            <a:ahLst/>
            <a:cxnLst/>
            <a:rect l="l" t="t" r="r" b="b"/>
            <a:pathLst>
              <a:path w="7176516">
                <a:moveTo>
                  <a:pt x="0" y="0"/>
                </a:moveTo>
                <a:lnTo>
                  <a:pt x="717651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0600" y="4500371"/>
            <a:ext cx="7176516" cy="0"/>
          </a:xfrm>
          <a:custGeom>
            <a:avLst/>
            <a:gdLst/>
            <a:ahLst/>
            <a:cxnLst/>
            <a:rect l="l" t="t" r="r" b="b"/>
            <a:pathLst>
              <a:path w="7176516">
                <a:moveTo>
                  <a:pt x="0" y="0"/>
                </a:moveTo>
                <a:lnTo>
                  <a:pt x="717651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90600" y="5350763"/>
            <a:ext cx="7176516" cy="0"/>
          </a:xfrm>
          <a:custGeom>
            <a:avLst/>
            <a:gdLst/>
            <a:ahLst/>
            <a:cxnLst/>
            <a:rect l="l" t="t" r="r" b="b"/>
            <a:pathLst>
              <a:path w="7176516">
                <a:moveTo>
                  <a:pt x="0" y="0"/>
                </a:moveTo>
                <a:lnTo>
                  <a:pt x="717651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70864" y="592627"/>
            <a:ext cx="573648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Difference</a:t>
            </a:r>
            <a:r>
              <a:rPr sz="2800" b="1" spc="0" dirty="0">
                <a:latin typeface="Arial"/>
                <a:cs typeface="Arial"/>
              </a:rPr>
              <a:t>s</a:t>
            </a:r>
            <a:r>
              <a:rPr sz="2800" b="1" spc="-142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Betwee</a:t>
            </a:r>
            <a:r>
              <a:rPr sz="2800" b="1" spc="0" dirty="0">
                <a:latin typeface="Arial"/>
                <a:cs typeface="Arial"/>
              </a:rPr>
              <a:t>n</a:t>
            </a:r>
            <a:r>
              <a:rPr sz="2800" b="1" spc="-105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Anon</a:t>
            </a:r>
            <a:r>
              <a:rPr sz="2800" b="1" spc="-19" dirty="0">
                <a:latin typeface="Arial"/>
                <a:cs typeface="Arial"/>
              </a:rPr>
              <a:t>y</a:t>
            </a:r>
            <a:r>
              <a:rPr sz="2800" b="1" spc="9" dirty="0">
                <a:latin typeface="Arial"/>
                <a:cs typeface="Arial"/>
              </a:rPr>
              <a:t>m</a:t>
            </a:r>
            <a:r>
              <a:rPr sz="2800" b="1" spc="4" dirty="0">
                <a:latin typeface="Arial"/>
                <a:cs typeface="Arial"/>
              </a:rPr>
              <a:t>ous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27793" y="592627"/>
            <a:ext cx="124663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Blocks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10903" y="1019347"/>
            <a:ext cx="71108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42428" y="1019347"/>
            <a:ext cx="239102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Subprograms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1752600"/>
            <a:ext cx="315467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20"/>
              </a:spcBef>
            </a:pPr>
            <a:r>
              <a:rPr sz="1800" b="1" spc="-29" dirty="0">
                <a:latin typeface="Arial"/>
                <a:cs typeface="Arial"/>
              </a:rPr>
              <a:t>A</a:t>
            </a:r>
            <a:r>
              <a:rPr sz="1800" b="1" spc="14" dirty="0">
                <a:latin typeface="Arial"/>
                <a:cs typeface="Arial"/>
              </a:rPr>
              <a:t>n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14" dirty="0">
                <a:latin typeface="Arial"/>
                <a:cs typeface="Arial"/>
              </a:rPr>
              <a:t>n</a:t>
            </a:r>
            <a:r>
              <a:rPr sz="1800" b="1" spc="-14" dirty="0">
                <a:latin typeface="Arial"/>
                <a:cs typeface="Arial"/>
              </a:rPr>
              <a:t>y</a:t>
            </a:r>
            <a:r>
              <a:rPr sz="1800" b="1" spc="-4" dirty="0">
                <a:latin typeface="Arial"/>
                <a:cs typeface="Arial"/>
              </a:rPr>
              <a:t>m</a:t>
            </a:r>
            <a:r>
              <a:rPr sz="1800" b="1" spc="4" dirty="0">
                <a:latin typeface="Arial"/>
                <a:cs typeface="Arial"/>
              </a:rPr>
              <a:t>ou</a:t>
            </a:r>
            <a:r>
              <a:rPr sz="1800" b="1" spc="0" dirty="0">
                <a:latin typeface="Arial"/>
                <a:cs typeface="Arial"/>
              </a:rPr>
              <a:t>s </a:t>
            </a:r>
            <a:r>
              <a:rPr sz="1800" b="1" spc="4" dirty="0">
                <a:latin typeface="Arial"/>
                <a:cs typeface="Arial"/>
              </a:rPr>
              <a:t>Blo</a:t>
            </a:r>
            <a:r>
              <a:rPr sz="1800" b="1" spc="-4" dirty="0">
                <a:latin typeface="Arial"/>
                <a:cs typeface="Arial"/>
              </a:rPr>
              <a:t>ck</a:t>
            </a:r>
            <a:r>
              <a:rPr sz="1800" b="1" spc="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45279" y="1752600"/>
            <a:ext cx="402183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20"/>
              </a:spcBef>
            </a:pPr>
            <a:r>
              <a:rPr sz="1800" b="1" spc="0" dirty="0">
                <a:latin typeface="Arial"/>
                <a:cs typeface="Arial"/>
              </a:rPr>
              <a:t>Subprogr</a:t>
            </a:r>
            <a:r>
              <a:rPr sz="1800" b="1" spc="-4" dirty="0">
                <a:latin typeface="Arial"/>
                <a:cs typeface="Arial"/>
              </a:rPr>
              <a:t>am</a:t>
            </a:r>
            <a:r>
              <a:rPr sz="1800" b="1" spc="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2209800"/>
            <a:ext cx="3154679" cy="548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20"/>
              </a:spcBef>
            </a:pPr>
            <a:r>
              <a:rPr sz="1800" b="1" spc="0" dirty="0">
                <a:latin typeface="Arial"/>
                <a:cs typeface="Arial"/>
              </a:rPr>
              <a:t>Unn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m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d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PL</a:t>
            </a:r>
            <a:r>
              <a:rPr sz="1800" b="1" spc="-9" dirty="0">
                <a:latin typeface="Arial"/>
                <a:cs typeface="Arial"/>
              </a:rPr>
              <a:t>/</a:t>
            </a:r>
            <a:r>
              <a:rPr sz="1800" b="1" spc="0" dirty="0">
                <a:latin typeface="Arial"/>
                <a:cs typeface="Arial"/>
              </a:rPr>
              <a:t>SQL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-9" dirty="0">
                <a:latin typeface="Arial"/>
                <a:cs typeface="Arial"/>
              </a:rPr>
              <a:t>b</a:t>
            </a:r>
            <a:r>
              <a:rPr sz="1800" b="1" spc="4" dirty="0">
                <a:latin typeface="Arial"/>
                <a:cs typeface="Arial"/>
              </a:rPr>
              <a:t>l</a:t>
            </a:r>
            <a:r>
              <a:rPr sz="1800" b="1" spc="0" dirty="0">
                <a:latin typeface="Arial"/>
                <a:cs typeface="Arial"/>
              </a:rPr>
              <a:t>o</a:t>
            </a:r>
            <a:r>
              <a:rPr sz="1800" b="1" spc="-4" dirty="0">
                <a:latin typeface="Arial"/>
                <a:cs typeface="Arial"/>
              </a:rPr>
              <a:t>ck</a:t>
            </a:r>
            <a:r>
              <a:rPr sz="1800" b="1" spc="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5279" y="2209800"/>
            <a:ext cx="4021836" cy="548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20"/>
              </a:spcBef>
            </a:pPr>
            <a:r>
              <a:rPr sz="1800" b="1" spc="0" dirty="0">
                <a:latin typeface="Arial"/>
                <a:cs typeface="Arial"/>
              </a:rPr>
              <a:t>Named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PL/SQL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b</a:t>
            </a:r>
            <a:r>
              <a:rPr sz="1800" b="1" spc="-9" dirty="0">
                <a:latin typeface="Arial"/>
                <a:cs typeface="Arial"/>
              </a:rPr>
              <a:t>l</a:t>
            </a:r>
            <a:r>
              <a:rPr sz="1800" b="1" spc="0" dirty="0">
                <a:latin typeface="Arial"/>
                <a:cs typeface="Arial"/>
              </a:rPr>
              <a:t>ocks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2758439"/>
            <a:ext cx="3154679" cy="5516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34"/>
              </a:spcBef>
            </a:pPr>
            <a:r>
              <a:rPr sz="1800" b="1" spc="-4" dirty="0">
                <a:latin typeface="Arial"/>
                <a:cs typeface="Arial"/>
              </a:rPr>
              <a:t>C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-4" dirty="0">
                <a:latin typeface="Arial"/>
                <a:cs typeface="Arial"/>
              </a:rPr>
              <a:t>m</a:t>
            </a:r>
            <a:r>
              <a:rPr sz="1800" b="1" spc="4" dirty="0">
                <a:latin typeface="Arial"/>
                <a:cs typeface="Arial"/>
              </a:rPr>
              <a:t>pil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d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e</a:t>
            </a:r>
            <a:r>
              <a:rPr sz="1800" b="1" spc="-29" dirty="0">
                <a:latin typeface="Arial"/>
                <a:cs typeface="Arial"/>
              </a:rPr>
              <a:t>v</a:t>
            </a:r>
            <a:r>
              <a:rPr sz="1800" b="1" spc="4" dirty="0">
                <a:latin typeface="Arial"/>
                <a:cs typeface="Arial"/>
              </a:rPr>
              <a:t>er</a:t>
            </a:r>
            <a:r>
              <a:rPr sz="1800" b="1" spc="0" dirty="0">
                <a:latin typeface="Arial"/>
                <a:cs typeface="Arial"/>
              </a:rPr>
              <a:t>y</a:t>
            </a:r>
            <a:r>
              <a:rPr sz="1800" b="1" spc="-9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ti</a:t>
            </a:r>
            <a:r>
              <a:rPr sz="1800" b="1" spc="-4" dirty="0">
                <a:latin typeface="Arial"/>
                <a:cs typeface="Arial"/>
              </a:rPr>
              <a:t>m</a:t>
            </a:r>
            <a:r>
              <a:rPr sz="1800" b="1" spc="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5279" y="2758439"/>
            <a:ext cx="4021836" cy="5516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34"/>
              </a:spcBef>
            </a:pPr>
            <a:r>
              <a:rPr sz="1800" b="1" spc="4" dirty="0">
                <a:latin typeface="Arial"/>
                <a:cs typeface="Arial"/>
              </a:rPr>
              <a:t>Compil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d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-9" dirty="0">
                <a:latin typeface="Arial"/>
                <a:cs typeface="Arial"/>
              </a:rPr>
              <a:t>o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-9" dirty="0">
                <a:latin typeface="Arial"/>
                <a:cs typeface="Arial"/>
              </a:rPr>
              <a:t>l</a:t>
            </a:r>
            <a:r>
              <a:rPr sz="1800" b="1" spc="0" dirty="0">
                <a:latin typeface="Arial"/>
                <a:cs typeface="Arial"/>
              </a:rPr>
              <a:t>y</a:t>
            </a:r>
            <a:r>
              <a:rPr sz="1800" b="1" spc="-9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on</a:t>
            </a:r>
            <a:r>
              <a:rPr sz="1800" b="1" spc="-4" dirty="0">
                <a:latin typeface="Arial"/>
                <a:cs typeface="Arial"/>
              </a:rPr>
              <a:t>c</a:t>
            </a:r>
            <a:r>
              <a:rPr sz="1800" b="1" spc="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3310128"/>
            <a:ext cx="3154679" cy="550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20"/>
              </a:spcBef>
            </a:pPr>
            <a:r>
              <a:rPr sz="1800" b="1" spc="-4" dirty="0">
                <a:latin typeface="Arial"/>
                <a:cs typeface="Arial"/>
              </a:rPr>
              <a:t>N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t </a:t>
            </a:r>
            <a:r>
              <a:rPr sz="1800" b="1" spc="-4" dirty="0">
                <a:latin typeface="Arial"/>
                <a:cs typeface="Arial"/>
              </a:rPr>
              <a:t>st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-4" dirty="0">
                <a:latin typeface="Arial"/>
                <a:cs typeface="Arial"/>
              </a:rPr>
              <a:t>re</a:t>
            </a:r>
            <a:r>
              <a:rPr sz="1800" b="1" spc="0" dirty="0">
                <a:latin typeface="Arial"/>
                <a:cs typeface="Arial"/>
              </a:rPr>
              <a:t>d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-4" dirty="0">
                <a:latin typeface="Arial"/>
                <a:cs typeface="Arial"/>
              </a:rPr>
              <a:t>i</a:t>
            </a:r>
            <a:r>
              <a:rPr sz="1800" b="1" spc="0" dirty="0">
                <a:latin typeface="Arial"/>
                <a:cs typeface="Arial"/>
              </a:rPr>
              <a:t>n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-4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h</a:t>
            </a:r>
            <a:r>
              <a:rPr sz="1800" b="1" spc="0" dirty="0">
                <a:latin typeface="Arial"/>
                <a:cs typeface="Arial"/>
              </a:rPr>
              <a:t>e </a:t>
            </a:r>
            <a:r>
              <a:rPr sz="1800" b="1" spc="4" dirty="0">
                <a:latin typeface="Arial"/>
                <a:cs typeface="Arial"/>
              </a:rPr>
              <a:t>d</a:t>
            </a:r>
            <a:r>
              <a:rPr sz="1800" b="1" spc="-4" dirty="0">
                <a:latin typeface="Arial"/>
                <a:cs typeface="Arial"/>
              </a:rPr>
              <a:t>ata</a:t>
            </a:r>
            <a:r>
              <a:rPr sz="1800" b="1" spc="4" dirty="0">
                <a:latin typeface="Arial"/>
                <a:cs typeface="Arial"/>
              </a:rPr>
              <a:t>b</a:t>
            </a:r>
            <a:r>
              <a:rPr sz="1800" b="1" spc="-4" dirty="0">
                <a:latin typeface="Arial"/>
                <a:cs typeface="Arial"/>
              </a:rPr>
              <a:t>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5279" y="3310128"/>
            <a:ext cx="4021836" cy="550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20"/>
              </a:spcBef>
            </a:pPr>
            <a:r>
              <a:rPr sz="1800" b="1" spc="-4" dirty="0">
                <a:latin typeface="Arial"/>
                <a:cs typeface="Arial"/>
              </a:rPr>
              <a:t>St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-4" dirty="0">
                <a:latin typeface="Arial"/>
                <a:cs typeface="Arial"/>
              </a:rPr>
              <a:t>re</a:t>
            </a:r>
            <a:r>
              <a:rPr sz="1800" b="1" spc="0" dirty="0">
                <a:latin typeface="Arial"/>
                <a:cs typeface="Arial"/>
              </a:rPr>
              <a:t>d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-4" dirty="0">
                <a:latin typeface="Arial"/>
                <a:cs typeface="Arial"/>
              </a:rPr>
              <a:t>i</a:t>
            </a:r>
            <a:r>
              <a:rPr sz="1800" b="1" spc="0" dirty="0">
                <a:latin typeface="Arial"/>
                <a:cs typeface="Arial"/>
              </a:rPr>
              <a:t>n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-4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h</a:t>
            </a:r>
            <a:r>
              <a:rPr sz="1800" b="1" spc="0" dirty="0">
                <a:latin typeface="Arial"/>
                <a:cs typeface="Arial"/>
              </a:rPr>
              <a:t>e</a:t>
            </a:r>
            <a:r>
              <a:rPr sz="1800" b="1" spc="-9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d</a:t>
            </a:r>
            <a:r>
              <a:rPr sz="1800" b="1" spc="-4" dirty="0">
                <a:latin typeface="Arial"/>
                <a:cs typeface="Arial"/>
              </a:rPr>
              <a:t>ata</a:t>
            </a:r>
            <a:r>
              <a:rPr sz="1800" b="1" spc="4" dirty="0">
                <a:latin typeface="Arial"/>
                <a:cs typeface="Arial"/>
              </a:rPr>
              <a:t>b</a:t>
            </a:r>
            <a:r>
              <a:rPr sz="1800" b="1" spc="-4" dirty="0">
                <a:latin typeface="Arial"/>
                <a:cs typeface="Arial"/>
              </a:rPr>
              <a:t>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3860291"/>
            <a:ext cx="3154679" cy="640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 marR="646689">
              <a:lnSpc>
                <a:spcPct val="100041"/>
              </a:lnSpc>
              <a:spcBef>
                <a:spcPts val="434"/>
              </a:spcBef>
            </a:pPr>
            <a:r>
              <a:rPr sz="1800" b="1" spc="4" dirty="0">
                <a:latin typeface="Arial"/>
                <a:cs typeface="Arial"/>
              </a:rPr>
              <a:t>C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4" dirty="0">
                <a:latin typeface="Arial"/>
                <a:cs typeface="Arial"/>
              </a:rPr>
              <a:t>nno</a:t>
            </a: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b</a:t>
            </a:r>
            <a:r>
              <a:rPr sz="1800" b="1" spc="0" dirty="0">
                <a:latin typeface="Arial"/>
                <a:cs typeface="Arial"/>
              </a:rPr>
              <a:t>e </a:t>
            </a:r>
            <a:r>
              <a:rPr sz="1800" b="1" spc="-9" dirty="0">
                <a:latin typeface="Arial"/>
                <a:cs typeface="Arial"/>
              </a:rPr>
              <a:t>i</a:t>
            </a:r>
            <a:r>
              <a:rPr sz="1800" b="1" spc="14" dirty="0">
                <a:latin typeface="Arial"/>
                <a:cs typeface="Arial"/>
              </a:rPr>
              <a:t>n</a:t>
            </a:r>
            <a:r>
              <a:rPr sz="1800" b="1" spc="-14" dirty="0">
                <a:latin typeface="Arial"/>
                <a:cs typeface="Arial"/>
              </a:rPr>
              <a:t>v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-4" dirty="0">
                <a:latin typeface="Arial"/>
                <a:cs typeface="Arial"/>
              </a:rPr>
              <a:t>ke</a:t>
            </a:r>
            <a:r>
              <a:rPr sz="1800" b="1" spc="0" dirty="0">
                <a:latin typeface="Arial"/>
                <a:cs typeface="Arial"/>
              </a:rPr>
              <a:t>d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by oth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r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4" dirty="0">
                <a:latin typeface="Arial"/>
                <a:cs typeface="Arial"/>
              </a:rPr>
              <a:t>ppli</a:t>
            </a:r>
            <a:r>
              <a:rPr sz="1800" b="1" spc="-4" dirty="0">
                <a:latin typeface="Arial"/>
                <a:cs typeface="Arial"/>
              </a:rPr>
              <a:t>ca</a:t>
            </a:r>
            <a:r>
              <a:rPr sz="1800" b="1" spc="-9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5279" y="3860291"/>
            <a:ext cx="4021836" cy="640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 marR="170363">
              <a:lnSpc>
                <a:spcPct val="100041"/>
              </a:lnSpc>
              <a:spcBef>
                <a:spcPts val="434"/>
              </a:spcBef>
            </a:pPr>
            <a:r>
              <a:rPr sz="1800" b="1" spc="4" dirty="0">
                <a:latin typeface="Arial"/>
                <a:cs typeface="Arial"/>
              </a:rPr>
              <a:t>Th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y</a:t>
            </a:r>
            <a:r>
              <a:rPr sz="1800" b="1" spc="-9" dirty="0">
                <a:latin typeface="Arial"/>
                <a:cs typeface="Arial"/>
              </a:rPr>
              <a:t> 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9" dirty="0">
                <a:latin typeface="Arial"/>
                <a:cs typeface="Arial"/>
              </a:rPr>
              <a:t>r</a:t>
            </a:r>
            <a:r>
              <a:rPr sz="1800" b="1" spc="0" dirty="0">
                <a:latin typeface="Arial"/>
                <a:cs typeface="Arial"/>
              </a:rPr>
              <a:t>e 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9" dirty="0">
                <a:latin typeface="Arial"/>
                <a:cs typeface="Arial"/>
              </a:rPr>
              <a:t>m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d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0" dirty="0">
                <a:latin typeface="Arial"/>
                <a:cs typeface="Arial"/>
              </a:rPr>
              <a:t>d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-4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h</a:t>
            </a:r>
            <a:r>
              <a:rPr sz="1800" b="1" spc="-4" dirty="0">
                <a:latin typeface="Arial"/>
                <a:cs typeface="Arial"/>
              </a:rPr>
              <a:t>eref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-4" dirty="0">
                <a:latin typeface="Arial"/>
                <a:cs typeface="Arial"/>
              </a:rPr>
              <a:t>r</a:t>
            </a:r>
            <a:r>
              <a:rPr sz="1800" b="1" spc="0" dirty="0">
                <a:latin typeface="Arial"/>
                <a:cs typeface="Arial"/>
              </a:rPr>
              <a:t>e </a:t>
            </a:r>
            <a:r>
              <a:rPr sz="1800" b="1" spc="-4" dirty="0">
                <a:latin typeface="Arial"/>
                <a:cs typeface="Arial"/>
              </a:rPr>
              <a:t>can </a:t>
            </a:r>
            <a:r>
              <a:rPr sz="1800" b="1" spc="4" dirty="0">
                <a:latin typeface="Arial"/>
                <a:cs typeface="Arial"/>
              </a:rPr>
              <a:t>b</a:t>
            </a:r>
            <a:r>
              <a:rPr sz="1800" b="1" spc="0" dirty="0">
                <a:latin typeface="Arial"/>
                <a:cs typeface="Arial"/>
              </a:rPr>
              <a:t>e </a:t>
            </a:r>
            <a:r>
              <a:rPr sz="1800" b="1" spc="4" dirty="0">
                <a:latin typeface="Arial"/>
                <a:cs typeface="Arial"/>
              </a:rPr>
              <a:t>i</a:t>
            </a:r>
            <a:r>
              <a:rPr sz="1800" b="1" spc="14" dirty="0">
                <a:latin typeface="Arial"/>
                <a:cs typeface="Arial"/>
              </a:rPr>
              <a:t>n</a:t>
            </a:r>
            <a:r>
              <a:rPr sz="1800" b="1" spc="-39" dirty="0">
                <a:latin typeface="Arial"/>
                <a:cs typeface="Arial"/>
              </a:rPr>
              <a:t>v</a:t>
            </a:r>
            <a:r>
              <a:rPr sz="1800" b="1" spc="4" dirty="0">
                <a:latin typeface="Arial"/>
                <a:cs typeface="Arial"/>
              </a:rPr>
              <a:t>ok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d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b</a:t>
            </a:r>
            <a:r>
              <a:rPr sz="1800" b="1" spc="0" dirty="0">
                <a:latin typeface="Arial"/>
                <a:cs typeface="Arial"/>
              </a:rPr>
              <a:t>y </a:t>
            </a:r>
            <a:r>
              <a:rPr sz="1800" b="1" spc="4" dirty="0">
                <a:latin typeface="Arial"/>
                <a:cs typeface="Arial"/>
              </a:rPr>
              <a:t>oth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r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4" dirty="0">
                <a:latin typeface="Arial"/>
                <a:cs typeface="Arial"/>
              </a:rPr>
              <a:t>pp</a:t>
            </a:r>
            <a:r>
              <a:rPr sz="1800" b="1" spc="-9" dirty="0">
                <a:latin typeface="Arial"/>
                <a:cs typeface="Arial"/>
              </a:rPr>
              <a:t>l</a:t>
            </a:r>
            <a:r>
              <a:rPr sz="1800" b="1" spc="4" dirty="0">
                <a:latin typeface="Arial"/>
                <a:cs typeface="Arial"/>
              </a:rPr>
              <a:t>i</a:t>
            </a:r>
            <a:r>
              <a:rPr sz="1800" b="1" spc="-4" dirty="0">
                <a:latin typeface="Arial"/>
                <a:cs typeface="Arial"/>
              </a:rPr>
              <a:t>ca</a:t>
            </a: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500371"/>
            <a:ext cx="3154679" cy="850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34"/>
              </a:spcBef>
            </a:pPr>
            <a:r>
              <a:rPr sz="1800" b="1" spc="0" dirty="0">
                <a:latin typeface="Arial"/>
                <a:cs typeface="Arial"/>
              </a:rPr>
              <a:t>Do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not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return</a:t>
            </a:r>
            <a:r>
              <a:rPr sz="1800" b="1" spc="-4" dirty="0">
                <a:latin typeface="Arial"/>
                <a:cs typeface="Arial"/>
              </a:rPr>
              <a:t> </a:t>
            </a:r>
            <a:r>
              <a:rPr sz="1800" b="1" spc="-14" dirty="0">
                <a:latin typeface="Arial"/>
                <a:cs typeface="Arial"/>
              </a:rPr>
              <a:t>v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lu</a:t>
            </a:r>
            <a:r>
              <a:rPr sz="1800" b="1" spc="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5279" y="4500371"/>
            <a:ext cx="4021836" cy="850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 marR="599263">
              <a:lnSpc>
                <a:spcPct val="100041"/>
              </a:lnSpc>
              <a:spcBef>
                <a:spcPts val="434"/>
              </a:spcBef>
            </a:pPr>
            <a:r>
              <a:rPr sz="1800" b="1" spc="4" dirty="0">
                <a:latin typeface="Arial"/>
                <a:cs typeface="Arial"/>
              </a:rPr>
              <a:t>Subprogr</a:t>
            </a:r>
            <a:r>
              <a:rPr sz="1800" b="1" spc="-4" dirty="0">
                <a:latin typeface="Arial"/>
                <a:cs typeface="Arial"/>
              </a:rPr>
              <a:t>am</a:t>
            </a:r>
            <a:r>
              <a:rPr sz="1800" b="1" spc="0" dirty="0">
                <a:latin typeface="Arial"/>
                <a:cs typeface="Arial"/>
              </a:rPr>
              <a:t>s </a:t>
            </a:r>
            <a:r>
              <a:rPr sz="1800" b="1" spc="-4" dirty="0">
                <a:latin typeface="Arial"/>
                <a:cs typeface="Arial"/>
              </a:rPr>
              <a:t>ca</a:t>
            </a:r>
            <a:r>
              <a:rPr sz="1800" b="1" spc="4" dirty="0">
                <a:latin typeface="Arial"/>
                <a:cs typeface="Arial"/>
              </a:rPr>
              <a:t>ll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d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fun</a:t>
            </a:r>
            <a:r>
              <a:rPr sz="1800" b="1" spc="-4" dirty="0">
                <a:latin typeface="Arial"/>
                <a:cs typeface="Arial"/>
              </a:rPr>
              <a:t>c</a:t>
            </a:r>
            <a:r>
              <a:rPr sz="1800" b="1" spc="4" dirty="0">
                <a:latin typeface="Arial"/>
                <a:cs typeface="Arial"/>
              </a:rPr>
              <a:t>ti</a:t>
            </a:r>
            <a:r>
              <a:rPr sz="1800" b="1" spc="-9" dirty="0">
                <a:latin typeface="Arial"/>
                <a:cs typeface="Arial"/>
              </a:rPr>
              <a:t>o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0" dirty="0">
                <a:latin typeface="Arial"/>
                <a:cs typeface="Arial"/>
              </a:rPr>
              <a:t>s must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return</a:t>
            </a:r>
            <a:r>
              <a:rPr sz="1800" b="1" spc="14" dirty="0">
                <a:latin typeface="Arial"/>
                <a:cs typeface="Arial"/>
              </a:rPr>
              <a:t> </a:t>
            </a:r>
            <a:r>
              <a:rPr sz="1800" b="1" spc="-14" dirty="0">
                <a:latin typeface="Arial"/>
                <a:cs typeface="Arial"/>
              </a:rPr>
              <a:t>v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lues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5350763"/>
            <a:ext cx="3154679" cy="5516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34"/>
              </a:spcBef>
            </a:pPr>
            <a:r>
              <a:rPr sz="1800" b="1" spc="0" dirty="0">
                <a:latin typeface="Arial"/>
                <a:cs typeface="Arial"/>
              </a:rPr>
              <a:t>Cannot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take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parameters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45279" y="5350763"/>
            <a:ext cx="4021836" cy="5516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34"/>
              </a:spcBef>
            </a:pPr>
            <a:r>
              <a:rPr sz="1800" b="1" spc="-4" dirty="0">
                <a:latin typeface="Arial"/>
                <a:cs typeface="Arial"/>
              </a:rPr>
              <a:t>Ca</a:t>
            </a:r>
            <a:r>
              <a:rPr sz="1800" b="1" spc="0" dirty="0">
                <a:latin typeface="Arial"/>
                <a:cs typeface="Arial"/>
              </a:rPr>
              <a:t>n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-4" dirty="0">
                <a:latin typeface="Arial"/>
                <a:cs typeface="Arial"/>
              </a:rPr>
              <a:t>tak</a:t>
            </a:r>
            <a:r>
              <a:rPr sz="1800" b="1" spc="0" dirty="0">
                <a:latin typeface="Arial"/>
                <a:cs typeface="Arial"/>
              </a:rPr>
              <a:t>e </a:t>
            </a:r>
            <a:r>
              <a:rPr sz="1800" b="1" spc="4" dirty="0">
                <a:latin typeface="Arial"/>
                <a:cs typeface="Arial"/>
              </a:rPr>
              <a:t>p</a:t>
            </a:r>
            <a:r>
              <a:rPr sz="1800" b="1" spc="-4" dirty="0">
                <a:latin typeface="Arial"/>
                <a:cs typeface="Arial"/>
              </a:rPr>
              <a:t>ar</a:t>
            </a:r>
            <a:r>
              <a:rPr sz="1800" b="1" spc="4" dirty="0">
                <a:latin typeface="Arial"/>
                <a:cs typeface="Arial"/>
              </a:rPr>
              <a:t>a</a:t>
            </a:r>
            <a:r>
              <a:rPr sz="1800" b="1" spc="-4" dirty="0">
                <a:latin typeface="Arial"/>
                <a:cs typeface="Arial"/>
              </a:rPr>
              <a:t>mete</a:t>
            </a:r>
            <a:r>
              <a:rPr sz="1800" b="1" spc="9" dirty="0">
                <a:latin typeface="Arial"/>
                <a:cs typeface="Arial"/>
              </a:rPr>
              <a:t>r</a:t>
            </a:r>
            <a:r>
              <a:rPr sz="1800" b="1" spc="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791" y="1752600"/>
            <a:ext cx="7138416" cy="2057400"/>
          </a:xfrm>
          <a:custGeom>
            <a:avLst/>
            <a:gdLst/>
            <a:ahLst/>
            <a:cxnLst/>
            <a:rect l="l" t="t" r="r" b="b"/>
            <a:pathLst>
              <a:path w="7138416" h="2057400">
                <a:moveTo>
                  <a:pt x="7138416" y="0"/>
                </a:moveTo>
                <a:lnTo>
                  <a:pt x="0" y="0"/>
                </a:lnTo>
                <a:lnTo>
                  <a:pt x="0" y="2057400"/>
                </a:lnTo>
                <a:lnTo>
                  <a:pt x="7138416" y="2057399"/>
                </a:lnTo>
                <a:lnTo>
                  <a:pt x="713841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2791" y="1752600"/>
            <a:ext cx="7138416" cy="2057400"/>
          </a:xfrm>
          <a:custGeom>
            <a:avLst/>
            <a:gdLst/>
            <a:ahLst/>
            <a:cxnLst/>
            <a:rect l="l" t="t" r="r" b="b"/>
            <a:pathLst>
              <a:path w="7138416" h="2057400">
                <a:moveTo>
                  <a:pt x="7138416" y="2057399"/>
                </a:moveTo>
                <a:lnTo>
                  <a:pt x="7138416" y="0"/>
                </a:lnTo>
                <a:lnTo>
                  <a:pt x="0" y="0"/>
                </a:lnTo>
                <a:lnTo>
                  <a:pt x="0" y="2057400"/>
                </a:lnTo>
                <a:lnTo>
                  <a:pt x="7138416" y="205739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0624" y="592627"/>
            <a:ext cx="196065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Procedure: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1717" y="592627"/>
            <a:ext cx="124432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S</a:t>
            </a:r>
            <a:r>
              <a:rPr sz="2800" b="1" spc="-19" dirty="0">
                <a:latin typeface="Arial"/>
                <a:cs typeface="Arial"/>
              </a:rPr>
              <a:t>y</a:t>
            </a:r>
            <a:r>
              <a:rPr sz="2800" b="1" spc="4" dirty="0">
                <a:latin typeface="Arial"/>
                <a:cs typeface="Arial"/>
              </a:rPr>
              <a:t>ntax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2791" y="1752600"/>
            <a:ext cx="7138416" cy="2057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5"/>
              </a:spcBef>
            </a:pPr>
            <a:endParaRPr sz="700"/>
          </a:p>
          <a:p>
            <a:pPr marL="106680">
              <a:lnSpc>
                <a:spcPct val="94401"/>
              </a:lnSpc>
              <a:spcBef>
                <a:spcPts val="1000"/>
              </a:spcBef>
            </a:pPr>
            <a:r>
              <a:rPr sz="1800" b="1" spc="0" dirty="0">
                <a:latin typeface="Courier New"/>
                <a:cs typeface="Courier New"/>
              </a:rPr>
              <a:t>CR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E </a:t>
            </a:r>
            <a:r>
              <a:rPr sz="1800" b="1" spc="-9" dirty="0">
                <a:latin typeface="Courier New"/>
                <a:cs typeface="Courier New"/>
              </a:rPr>
              <a:t>[</a:t>
            </a:r>
            <a:r>
              <a:rPr sz="1800" b="1" spc="0" dirty="0">
                <a:latin typeface="Courier New"/>
                <a:cs typeface="Courier New"/>
              </a:rPr>
              <a:t>OR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CE]</a:t>
            </a:r>
            <a:r>
              <a:rPr sz="1800" b="1" spc="-9" dirty="0">
                <a:latin typeface="Courier New"/>
                <a:cs typeface="Courier New"/>
              </a:rPr>
              <a:t> PR</a:t>
            </a:r>
            <a:r>
              <a:rPr sz="1800" b="1" spc="0" dirty="0">
                <a:latin typeface="Courier New"/>
                <a:cs typeface="Courier New"/>
              </a:rPr>
              <a:t>OC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i="1" spc="0" dirty="0">
                <a:latin typeface="Courier New"/>
                <a:cs typeface="Courier New"/>
              </a:rPr>
              <a:t>p</a:t>
            </a:r>
            <a:r>
              <a:rPr sz="1800" b="1" i="1" spc="-9" dirty="0">
                <a:latin typeface="Courier New"/>
                <a:cs typeface="Courier New"/>
              </a:rPr>
              <a:t>ro</a:t>
            </a:r>
            <a:r>
              <a:rPr sz="1800" b="1" i="1" spc="0" dirty="0">
                <a:latin typeface="Courier New"/>
                <a:cs typeface="Courier New"/>
              </a:rPr>
              <a:t>ce</a:t>
            </a:r>
            <a:r>
              <a:rPr sz="1800" b="1" i="1" spc="-9" dirty="0">
                <a:latin typeface="Courier New"/>
                <a:cs typeface="Courier New"/>
              </a:rPr>
              <a:t>d</a:t>
            </a:r>
            <a:r>
              <a:rPr sz="1800" b="1" i="1" spc="0" dirty="0">
                <a:latin typeface="Courier New"/>
                <a:cs typeface="Courier New"/>
              </a:rPr>
              <a:t>u</a:t>
            </a:r>
            <a:r>
              <a:rPr sz="1800" b="1" i="1" spc="-9" dirty="0">
                <a:latin typeface="Courier New"/>
                <a:cs typeface="Courier New"/>
              </a:rPr>
              <a:t>r</a:t>
            </a:r>
            <a:r>
              <a:rPr sz="1800" b="1" i="1" spc="0" dirty="0">
                <a:latin typeface="Courier New"/>
                <a:cs typeface="Courier New"/>
              </a:rPr>
              <a:t>e_</a:t>
            </a:r>
            <a:r>
              <a:rPr sz="1800" b="1" i="1" spc="-9" dirty="0">
                <a:latin typeface="Courier New"/>
                <a:cs typeface="Courier New"/>
              </a:rPr>
              <a:t>n</a:t>
            </a:r>
            <a:r>
              <a:rPr sz="1800" b="1" i="1" spc="0" dirty="0">
                <a:latin typeface="Courier New"/>
                <a:cs typeface="Courier New"/>
              </a:rPr>
              <a:t>a</a:t>
            </a:r>
            <a:r>
              <a:rPr sz="1800" b="1" i="1" spc="-9" dirty="0">
                <a:latin typeface="Courier New"/>
                <a:cs typeface="Courier New"/>
              </a:rPr>
              <a:t>m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380974" marR="2760799" indent="-137134">
              <a:lnSpc>
                <a:spcPts val="2232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[</a:t>
            </a:r>
            <a:r>
              <a:rPr sz="1800" b="1" spc="-9" dirty="0">
                <a:latin typeface="Courier New"/>
                <a:cs typeface="Courier New"/>
              </a:rPr>
              <a:t>(</a:t>
            </a:r>
            <a:r>
              <a:rPr sz="1800" b="1" i="1" spc="0" dirty="0">
                <a:latin typeface="Courier New"/>
                <a:cs typeface="Courier New"/>
              </a:rPr>
              <a:t>a</a:t>
            </a:r>
            <a:r>
              <a:rPr sz="1800" b="1" i="1" spc="-9" dirty="0">
                <a:latin typeface="Courier New"/>
                <a:cs typeface="Courier New"/>
              </a:rPr>
              <a:t>r</a:t>
            </a:r>
            <a:r>
              <a:rPr sz="1800" b="1" i="1" spc="0" dirty="0">
                <a:latin typeface="Courier New"/>
                <a:cs typeface="Courier New"/>
              </a:rPr>
              <a:t>gu</a:t>
            </a:r>
            <a:r>
              <a:rPr sz="1800" b="1" i="1" spc="-9" dirty="0">
                <a:latin typeface="Courier New"/>
                <a:cs typeface="Courier New"/>
              </a:rPr>
              <a:t>m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9" dirty="0">
                <a:latin typeface="Courier New"/>
                <a:cs typeface="Courier New"/>
              </a:rPr>
              <a:t>nt</a:t>
            </a:r>
            <a:r>
              <a:rPr sz="1800" b="1" i="1" spc="0" dirty="0">
                <a:latin typeface="Courier New"/>
                <a:cs typeface="Courier New"/>
              </a:rPr>
              <a:t>1 </a:t>
            </a:r>
            <a:r>
              <a:rPr sz="1800" b="1" spc="-9" dirty="0">
                <a:latin typeface="Courier New"/>
                <a:cs typeface="Courier New"/>
              </a:rPr>
              <a:t>[</a:t>
            </a:r>
            <a:r>
              <a:rPr sz="1800" b="1" i="1" spc="0" dirty="0">
                <a:latin typeface="Courier New"/>
                <a:cs typeface="Courier New"/>
              </a:rPr>
              <a:t>m</a:t>
            </a:r>
            <a:r>
              <a:rPr sz="1800" b="1" i="1" spc="-9" dirty="0">
                <a:latin typeface="Courier New"/>
                <a:cs typeface="Courier New"/>
              </a:rPr>
              <a:t>o</a:t>
            </a:r>
            <a:r>
              <a:rPr sz="1800" b="1" i="1" spc="0" dirty="0">
                <a:latin typeface="Courier New"/>
                <a:cs typeface="Courier New"/>
              </a:rPr>
              <a:t>de</a:t>
            </a:r>
            <a:r>
              <a:rPr sz="1800" b="1" i="1" spc="-9" dirty="0">
                <a:latin typeface="Courier New"/>
                <a:cs typeface="Courier New"/>
              </a:rPr>
              <a:t>1</a:t>
            </a:r>
            <a:r>
              <a:rPr sz="1800" b="1" spc="0" dirty="0">
                <a:latin typeface="Courier New"/>
                <a:cs typeface="Courier New"/>
              </a:rPr>
              <a:t>]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i="1" spc="-9" dirty="0">
                <a:latin typeface="Courier New"/>
                <a:cs typeface="Courier New"/>
              </a:rPr>
              <a:t>d</a:t>
            </a:r>
            <a:r>
              <a:rPr sz="1800" b="1" i="1" spc="0" dirty="0">
                <a:latin typeface="Courier New"/>
                <a:cs typeface="Courier New"/>
              </a:rPr>
              <a:t>at</a:t>
            </a:r>
            <a:r>
              <a:rPr sz="1800" b="1" i="1" spc="-9" dirty="0">
                <a:latin typeface="Courier New"/>
                <a:cs typeface="Courier New"/>
              </a:rPr>
              <a:t>a</a:t>
            </a:r>
            <a:r>
              <a:rPr sz="1800" b="1" i="1" spc="0" dirty="0">
                <a:latin typeface="Courier New"/>
                <a:cs typeface="Courier New"/>
              </a:rPr>
              <a:t>t</a:t>
            </a:r>
            <a:r>
              <a:rPr sz="1800" b="1" i="1" spc="-9" dirty="0">
                <a:latin typeface="Courier New"/>
                <a:cs typeface="Courier New"/>
              </a:rPr>
              <a:t>y</a:t>
            </a:r>
            <a:r>
              <a:rPr sz="1800" b="1" i="1" spc="0" dirty="0">
                <a:latin typeface="Courier New"/>
                <a:cs typeface="Courier New"/>
              </a:rPr>
              <a:t>pe</a:t>
            </a:r>
            <a:r>
              <a:rPr sz="1800" b="1" i="1" spc="-9" dirty="0">
                <a:latin typeface="Courier New"/>
                <a:cs typeface="Courier New"/>
              </a:rPr>
              <a:t>1</a:t>
            </a:r>
            <a:r>
              <a:rPr sz="1800" b="1" i="1" spc="0" dirty="0">
                <a:latin typeface="Courier New"/>
                <a:cs typeface="Courier New"/>
              </a:rPr>
              <a:t>, </a:t>
            </a:r>
            <a:endParaRPr sz="1800">
              <a:latin typeface="Courier New"/>
              <a:cs typeface="Courier New"/>
            </a:endParaRPr>
          </a:p>
          <a:p>
            <a:pPr marL="380974" marR="2760799">
              <a:lnSpc>
                <a:spcPts val="2232"/>
              </a:lnSpc>
              <a:spcBef>
                <a:spcPts val="131"/>
              </a:spcBef>
            </a:pPr>
            <a:r>
              <a:rPr sz="1800" b="1" i="1" spc="-9" dirty="0">
                <a:latin typeface="Courier New"/>
                <a:cs typeface="Courier New"/>
              </a:rPr>
              <a:t>a</a:t>
            </a:r>
            <a:r>
              <a:rPr sz="1800" b="1" i="1" spc="0" dirty="0">
                <a:latin typeface="Courier New"/>
                <a:cs typeface="Courier New"/>
              </a:rPr>
              <a:t>r</a:t>
            </a:r>
            <a:r>
              <a:rPr sz="1800" b="1" i="1" spc="-9" dirty="0">
                <a:latin typeface="Courier New"/>
                <a:cs typeface="Courier New"/>
              </a:rPr>
              <a:t>g</a:t>
            </a:r>
            <a:r>
              <a:rPr sz="1800" b="1" i="1" spc="0" dirty="0">
                <a:latin typeface="Courier New"/>
                <a:cs typeface="Courier New"/>
              </a:rPr>
              <a:t>um</a:t>
            </a:r>
            <a:r>
              <a:rPr sz="1800" b="1" i="1" spc="-9" dirty="0">
                <a:latin typeface="Courier New"/>
                <a:cs typeface="Courier New"/>
              </a:rPr>
              <a:t>e</a:t>
            </a:r>
            <a:r>
              <a:rPr sz="1800" b="1" i="1" spc="0" dirty="0">
                <a:latin typeface="Courier New"/>
                <a:cs typeface="Courier New"/>
              </a:rPr>
              <a:t>n</a:t>
            </a:r>
            <a:r>
              <a:rPr sz="1800" b="1" i="1" spc="-9" dirty="0">
                <a:latin typeface="Courier New"/>
                <a:cs typeface="Courier New"/>
              </a:rPr>
              <a:t>t</a:t>
            </a:r>
            <a:r>
              <a:rPr sz="1800" b="1" i="1" spc="0" dirty="0">
                <a:latin typeface="Courier New"/>
                <a:cs typeface="Courier New"/>
              </a:rPr>
              <a:t>2</a:t>
            </a:r>
            <a:r>
              <a:rPr sz="1800" b="1" i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[</a:t>
            </a:r>
            <a:r>
              <a:rPr sz="1800" b="1" i="1" spc="-9" dirty="0">
                <a:latin typeface="Courier New"/>
                <a:cs typeface="Courier New"/>
              </a:rPr>
              <a:t>m</a:t>
            </a:r>
            <a:r>
              <a:rPr sz="1800" b="1" i="1" spc="0" dirty="0">
                <a:latin typeface="Courier New"/>
                <a:cs typeface="Courier New"/>
              </a:rPr>
              <a:t>o</a:t>
            </a:r>
            <a:r>
              <a:rPr sz="1800" b="1" i="1" spc="-9" dirty="0">
                <a:latin typeface="Courier New"/>
                <a:cs typeface="Courier New"/>
              </a:rPr>
              <a:t>d</a:t>
            </a:r>
            <a:r>
              <a:rPr sz="1800" b="1" i="1" spc="0" dirty="0">
                <a:latin typeface="Courier New"/>
                <a:cs typeface="Courier New"/>
              </a:rPr>
              <a:t>e2</a:t>
            </a:r>
            <a:r>
              <a:rPr sz="1800" b="1" spc="0" dirty="0">
                <a:latin typeface="Courier New"/>
                <a:cs typeface="Courier New"/>
              </a:rPr>
              <a:t>]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i="1" spc="-9" dirty="0">
                <a:latin typeface="Courier New"/>
                <a:cs typeface="Courier New"/>
              </a:rPr>
              <a:t>da</a:t>
            </a:r>
            <a:r>
              <a:rPr sz="1800" b="1" i="1" spc="0" dirty="0">
                <a:latin typeface="Courier New"/>
                <a:cs typeface="Courier New"/>
              </a:rPr>
              <a:t>ta</a:t>
            </a:r>
            <a:r>
              <a:rPr sz="1800" b="1" i="1" spc="-9" dirty="0">
                <a:latin typeface="Courier New"/>
                <a:cs typeface="Courier New"/>
              </a:rPr>
              <a:t>t</a:t>
            </a:r>
            <a:r>
              <a:rPr sz="1800" b="1" i="1" spc="0" dirty="0">
                <a:latin typeface="Courier New"/>
                <a:cs typeface="Courier New"/>
              </a:rPr>
              <a:t>y</a:t>
            </a:r>
            <a:r>
              <a:rPr sz="1800" b="1" i="1" spc="-9" dirty="0">
                <a:latin typeface="Courier New"/>
                <a:cs typeface="Courier New"/>
              </a:rPr>
              <a:t>p</a:t>
            </a:r>
            <a:r>
              <a:rPr sz="1800" b="1" i="1" spc="0" dirty="0">
                <a:latin typeface="Courier New"/>
                <a:cs typeface="Courier New"/>
              </a:rPr>
              <a:t>e2,</a:t>
            </a:r>
            <a:endParaRPr sz="1800">
              <a:latin typeface="Courier New"/>
              <a:cs typeface="Courier New"/>
            </a:endParaRPr>
          </a:p>
          <a:p>
            <a:pPr marL="106654" marR="4944706" indent="274320">
              <a:lnSpc>
                <a:spcPts val="2232"/>
              </a:lnSpc>
              <a:spcBef>
                <a:spcPts val="131"/>
              </a:spcBef>
            </a:pPr>
            <a:r>
              <a:rPr sz="1800" b="1" i="1" spc="0" dirty="0">
                <a:latin typeface="Courier New"/>
                <a:cs typeface="Courier New"/>
              </a:rPr>
              <a:t>.</a:t>
            </a:r>
            <a:r>
              <a:rPr sz="1800" b="1" i="1" spc="-9" dirty="0">
                <a:latin typeface="Courier New"/>
                <a:cs typeface="Courier New"/>
              </a:rPr>
              <a:t> </a:t>
            </a:r>
            <a:r>
              <a:rPr sz="1800" b="1" i="1" spc="0" dirty="0">
                <a:latin typeface="Courier New"/>
                <a:cs typeface="Courier New"/>
              </a:rPr>
              <a:t>.</a:t>
            </a:r>
            <a:r>
              <a:rPr sz="1800" b="1" i="1" spc="-9" dirty="0">
                <a:latin typeface="Courier New"/>
                <a:cs typeface="Courier New"/>
              </a:rPr>
              <a:t> </a:t>
            </a:r>
            <a:r>
              <a:rPr sz="1800" b="1" i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)] </a:t>
            </a:r>
            <a:r>
              <a:rPr sz="1800" b="1" spc="0" dirty="0">
                <a:latin typeface="Courier New"/>
                <a:cs typeface="Courier New"/>
              </a:rPr>
              <a:t>IS</a:t>
            </a:r>
            <a:r>
              <a:rPr sz="1800" b="1" spc="-9" dirty="0">
                <a:latin typeface="Courier New"/>
                <a:cs typeface="Courier New"/>
              </a:rPr>
              <a:t>|</a:t>
            </a:r>
            <a:r>
              <a:rPr sz="1800" b="1" spc="0" dirty="0">
                <a:latin typeface="Courier New"/>
                <a:cs typeface="Courier New"/>
              </a:rPr>
              <a:t>AS </a:t>
            </a:r>
            <a:endParaRPr sz="1800">
              <a:latin typeface="Courier New"/>
              <a:cs typeface="Courier New"/>
            </a:endParaRPr>
          </a:p>
          <a:p>
            <a:pPr marL="106654" marR="4944706">
              <a:lnSpc>
                <a:spcPts val="2039"/>
              </a:lnSpc>
              <a:spcBef>
                <a:spcPts val="138"/>
              </a:spcBef>
            </a:pPr>
            <a:r>
              <a:rPr sz="1800" b="1" spc="0" dirty="0">
                <a:latin typeface="Courier New"/>
                <a:cs typeface="Courier New"/>
              </a:rPr>
              <a:t>pr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du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_b</a:t>
            </a:r>
            <a:r>
              <a:rPr sz="1800" b="1" spc="0" dirty="0">
                <a:latin typeface="Courier New"/>
                <a:cs typeface="Courier New"/>
              </a:rPr>
              <a:t>od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1752599"/>
            <a:ext cx="7531608" cy="4539996"/>
          </a:xfrm>
          <a:custGeom>
            <a:avLst/>
            <a:gdLst/>
            <a:ahLst/>
            <a:cxnLst/>
            <a:rect l="l" t="t" r="r" b="b"/>
            <a:pathLst>
              <a:path w="7531608" h="4539996">
                <a:moveTo>
                  <a:pt x="7531608" y="0"/>
                </a:moveTo>
                <a:lnTo>
                  <a:pt x="0" y="0"/>
                </a:lnTo>
                <a:lnTo>
                  <a:pt x="0" y="4539996"/>
                </a:lnTo>
                <a:lnTo>
                  <a:pt x="7531608" y="4539996"/>
                </a:lnTo>
                <a:lnTo>
                  <a:pt x="753160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1752599"/>
            <a:ext cx="7531608" cy="4539996"/>
          </a:xfrm>
          <a:custGeom>
            <a:avLst/>
            <a:gdLst/>
            <a:ahLst/>
            <a:cxnLst/>
            <a:rect l="l" t="t" r="r" b="b"/>
            <a:pathLst>
              <a:path w="7531608" h="4539996">
                <a:moveTo>
                  <a:pt x="7531608" y="4539996"/>
                </a:moveTo>
                <a:lnTo>
                  <a:pt x="7531608" y="0"/>
                </a:lnTo>
                <a:lnTo>
                  <a:pt x="0" y="0"/>
                </a:lnTo>
                <a:lnTo>
                  <a:pt x="0" y="4539996"/>
                </a:lnTo>
                <a:lnTo>
                  <a:pt x="7531608" y="453999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14320" y="592627"/>
            <a:ext cx="351822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Procedure</a:t>
            </a:r>
            <a:r>
              <a:rPr sz="2800" b="1" spc="0" dirty="0">
                <a:latin typeface="Arial"/>
                <a:cs typeface="Arial"/>
              </a:rPr>
              <a:t>:</a:t>
            </a:r>
            <a:r>
              <a:rPr sz="2800" b="1" spc="-147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0600" y="1752600"/>
            <a:ext cx="7531608" cy="4539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79">
              <a:lnSpc>
                <a:spcPts val="1955"/>
              </a:lnSpc>
              <a:spcBef>
                <a:spcPts val="97"/>
              </a:spcBef>
            </a:pPr>
            <a:r>
              <a:rPr sz="3000" b="1" spc="0" baseline="588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06679" marR="218996">
              <a:lnSpc>
                <a:spcPts val="2265"/>
              </a:lnSpc>
              <a:spcBef>
                <a:spcPts val="277"/>
              </a:spcBef>
            </a:pPr>
            <a:r>
              <a:rPr sz="2000" b="1" spc="0" dirty="0">
                <a:latin typeface="Courier New"/>
                <a:cs typeface="Courier New"/>
              </a:rPr>
              <a:t>CREATE TABLE dept AS SELECT * FROM departments; </a:t>
            </a:r>
            <a:endParaRPr sz="2000">
              <a:latin typeface="Courier New"/>
              <a:cs typeface="Courier New"/>
            </a:endParaRPr>
          </a:p>
          <a:p>
            <a:pPr marL="106679" marR="218996">
              <a:lnSpc>
                <a:spcPts val="2265"/>
              </a:lnSpc>
              <a:spcBef>
                <a:spcPts val="362"/>
              </a:spcBef>
            </a:pPr>
            <a:r>
              <a:rPr sz="2000" b="1" spc="0" dirty="0">
                <a:solidFill>
                  <a:srgbClr val="FF0000"/>
                </a:solidFill>
                <a:latin typeface="Courier New"/>
                <a:cs typeface="Courier New"/>
              </a:rPr>
              <a:t>CREATE PROCEDURE </a:t>
            </a:r>
            <a:r>
              <a:rPr sz="2000" b="1" spc="0" dirty="0">
                <a:latin typeface="Courier New"/>
                <a:cs typeface="Courier New"/>
              </a:rPr>
              <a:t>add_dept </a:t>
            </a:r>
            <a:r>
              <a:rPr sz="2000" b="1" spc="0" dirty="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endParaRPr sz="2000">
              <a:latin typeface="Courier New"/>
              <a:cs typeface="Courier New"/>
            </a:endParaRPr>
          </a:p>
          <a:p>
            <a:pPr marL="259054">
              <a:lnSpc>
                <a:spcPct val="94401"/>
              </a:lnSpc>
              <a:spcBef>
                <a:spcPts val="372"/>
              </a:spcBef>
            </a:pPr>
            <a:r>
              <a:rPr sz="2000" b="1" spc="0" dirty="0">
                <a:latin typeface="Courier New"/>
                <a:cs typeface="Courier New"/>
              </a:rPr>
              <a:t>dept_id dept.department_id%TYPE;</a:t>
            </a:r>
            <a:endParaRPr sz="2000">
              <a:latin typeface="Courier New"/>
              <a:cs typeface="Courier New"/>
            </a:endParaRPr>
          </a:p>
          <a:p>
            <a:pPr marL="106654" marR="1743015" indent="152400">
              <a:lnSpc>
                <a:spcPts val="2265"/>
              </a:lnSpc>
              <a:spcBef>
                <a:spcPts val="375"/>
              </a:spcBef>
            </a:pPr>
            <a:r>
              <a:rPr sz="2000" b="1" spc="0" dirty="0">
                <a:latin typeface="Courier New"/>
                <a:cs typeface="Courier New"/>
              </a:rPr>
              <a:t>dept_name dept.department_name%TYPE; </a:t>
            </a:r>
            <a:endParaRPr sz="2000">
              <a:latin typeface="Courier New"/>
              <a:cs typeface="Courier New"/>
            </a:endParaRPr>
          </a:p>
          <a:p>
            <a:pPr marL="106654" marR="1743015">
              <a:lnSpc>
                <a:spcPts val="2265"/>
              </a:lnSpc>
              <a:spcBef>
                <a:spcPts val="373"/>
              </a:spcBef>
            </a:pPr>
            <a:r>
              <a:rPr sz="2000" b="1" spc="0" dirty="0">
                <a:latin typeface="Courier New"/>
                <a:cs typeface="Courier New"/>
              </a:rPr>
              <a:t>BEGIN</a:t>
            </a:r>
            <a:endParaRPr sz="2000">
              <a:latin typeface="Courier New"/>
              <a:cs typeface="Courier New"/>
            </a:endParaRPr>
          </a:p>
          <a:p>
            <a:pPr marL="259054">
              <a:lnSpc>
                <a:spcPct val="94401"/>
              </a:lnSpc>
              <a:spcBef>
                <a:spcPts val="373"/>
              </a:spcBef>
            </a:pPr>
            <a:r>
              <a:rPr sz="2000" b="1" spc="0" dirty="0">
                <a:latin typeface="Courier New"/>
                <a:cs typeface="Courier New"/>
              </a:rPr>
              <a:t>dept_id:=280;</a:t>
            </a:r>
            <a:endParaRPr sz="2000">
              <a:latin typeface="Courier New"/>
              <a:cs typeface="Courier New"/>
            </a:endParaRPr>
          </a:p>
          <a:p>
            <a:pPr marL="259054">
              <a:lnSpc>
                <a:spcPct val="94401"/>
              </a:lnSpc>
              <a:spcBef>
                <a:spcPts val="360"/>
              </a:spcBef>
            </a:pPr>
            <a:r>
              <a:rPr sz="2000" b="1" spc="0" dirty="0">
                <a:latin typeface="Courier New"/>
                <a:cs typeface="Courier New"/>
              </a:rPr>
              <a:t>dept_name:=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2000" b="1" spc="0" dirty="0">
                <a:latin typeface="Courier New"/>
                <a:cs typeface="Courier New"/>
              </a:rPr>
              <a:t>ST-Curriculum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2000" b="1" spc="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259080" marR="66596">
              <a:lnSpc>
                <a:spcPts val="2265"/>
              </a:lnSpc>
              <a:spcBef>
                <a:spcPts val="375"/>
              </a:spcBef>
            </a:pPr>
            <a:r>
              <a:rPr sz="2000" b="1" spc="0" dirty="0">
                <a:latin typeface="Courier New"/>
                <a:cs typeface="Courier New"/>
              </a:rPr>
              <a:t>INSERT INTO dept(department_id,department_name) </a:t>
            </a:r>
            <a:endParaRPr sz="2000">
              <a:latin typeface="Courier New"/>
              <a:cs typeface="Courier New"/>
            </a:endParaRPr>
          </a:p>
          <a:p>
            <a:pPr marL="259080" marR="66596">
              <a:lnSpc>
                <a:spcPts val="2265"/>
              </a:lnSpc>
              <a:spcBef>
                <a:spcPts val="373"/>
              </a:spcBef>
            </a:pPr>
            <a:r>
              <a:rPr sz="2000" b="1" spc="0" dirty="0">
                <a:latin typeface="Courier New"/>
                <a:cs typeface="Courier New"/>
              </a:rPr>
              <a:t>VALUES(dept_id,dept_name); </a:t>
            </a:r>
            <a:endParaRPr sz="2000">
              <a:latin typeface="Courier New"/>
              <a:cs typeface="Courier New"/>
            </a:endParaRPr>
          </a:p>
          <a:p>
            <a:pPr marL="259080" marR="66596">
              <a:lnSpc>
                <a:spcPts val="2265"/>
              </a:lnSpc>
              <a:spcBef>
                <a:spcPts val="373"/>
              </a:spcBef>
            </a:pPr>
            <a:r>
              <a:rPr sz="2000" b="1" spc="0" dirty="0">
                <a:latin typeface="Courier New"/>
                <a:cs typeface="Courier New"/>
              </a:rPr>
              <a:t>DBMS_OUTPUT.PUT_LINE(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119" dirty="0">
                <a:latin typeface="Courier New"/>
                <a:cs typeface="Courier New"/>
              </a:rPr>
              <a:t> </a:t>
            </a:r>
            <a:r>
              <a:rPr sz="2000" b="1" spc="0" dirty="0">
                <a:latin typeface="Courier New"/>
                <a:cs typeface="Courier New"/>
              </a:rPr>
              <a:t>Inserted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2000" b="1" spc="0" dirty="0">
                <a:latin typeface="Courier New"/>
                <a:cs typeface="Courier New"/>
              </a:rPr>
              <a:t>||</a:t>
            </a:r>
            <a:endParaRPr sz="2000">
              <a:latin typeface="Courier New"/>
              <a:cs typeface="Courier New"/>
            </a:endParaRPr>
          </a:p>
          <a:p>
            <a:pPr marL="106680" marR="3449849" indent="304800">
              <a:lnSpc>
                <a:spcPts val="2265"/>
              </a:lnSpc>
              <a:spcBef>
                <a:spcPts val="373"/>
              </a:spcBef>
            </a:pPr>
            <a:r>
              <a:rPr sz="2000" b="1" spc="0" dirty="0">
                <a:latin typeface="Courier New"/>
                <a:cs typeface="Courier New"/>
              </a:rPr>
              <a:t>SQL%ROWCOUNT ||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119" dirty="0">
                <a:latin typeface="Courier New"/>
                <a:cs typeface="Courier New"/>
              </a:rPr>
              <a:t> </a:t>
            </a:r>
            <a:r>
              <a:rPr sz="2000" b="1" spc="0" dirty="0">
                <a:latin typeface="Courier New"/>
                <a:cs typeface="Courier New"/>
              </a:rPr>
              <a:t>row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2000" b="1" spc="0" dirty="0">
                <a:latin typeface="Courier New"/>
                <a:cs typeface="Courier New"/>
              </a:rPr>
              <a:t>); </a:t>
            </a:r>
            <a:endParaRPr sz="2000">
              <a:latin typeface="Courier New"/>
              <a:cs typeface="Courier New"/>
            </a:endParaRPr>
          </a:p>
          <a:p>
            <a:pPr marL="106680" marR="3449849">
              <a:lnSpc>
                <a:spcPts val="2265"/>
              </a:lnSpc>
              <a:spcBef>
                <a:spcPts val="362"/>
              </a:spcBef>
            </a:pPr>
            <a:r>
              <a:rPr sz="2000" b="1" spc="0" dirty="0">
                <a:latin typeface="Courier New"/>
                <a:cs typeface="Courier New"/>
              </a:rPr>
              <a:t>END;</a:t>
            </a:r>
            <a:endParaRPr sz="2000">
              <a:latin typeface="Courier New"/>
              <a:cs typeface="Courier New"/>
            </a:endParaRPr>
          </a:p>
          <a:p>
            <a:pPr marL="106680">
              <a:lnSpc>
                <a:spcPts val="1775"/>
              </a:lnSpc>
              <a:spcBef>
                <a:spcPts val="461"/>
              </a:spcBef>
            </a:pPr>
            <a:r>
              <a:rPr sz="3000" b="1" spc="0" baseline="-7356" dirty="0">
                <a:latin typeface="Courier New"/>
                <a:cs typeface="Courier New"/>
              </a:rPr>
              <a:t>/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4316" y="1752600"/>
            <a:ext cx="7149083" cy="1981200"/>
          </a:xfrm>
          <a:custGeom>
            <a:avLst/>
            <a:gdLst/>
            <a:ahLst/>
            <a:cxnLst/>
            <a:rect l="l" t="t" r="r" b="b"/>
            <a:pathLst>
              <a:path w="7149083" h="1981200">
                <a:moveTo>
                  <a:pt x="7149083" y="0"/>
                </a:moveTo>
                <a:lnTo>
                  <a:pt x="0" y="0"/>
                </a:lnTo>
                <a:lnTo>
                  <a:pt x="0" y="1981200"/>
                </a:lnTo>
                <a:lnTo>
                  <a:pt x="7149083" y="1981199"/>
                </a:lnTo>
                <a:lnTo>
                  <a:pt x="714908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4316" y="1752600"/>
            <a:ext cx="7149083" cy="1981200"/>
          </a:xfrm>
          <a:custGeom>
            <a:avLst/>
            <a:gdLst/>
            <a:ahLst/>
            <a:cxnLst/>
            <a:rect l="l" t="t" r="r" b="b"/>
            <a:pathLst>
              <a:path w="7149083" h="1981200">
                <a:moveTo>
                  <a:pt x="7149083" y="1981199"/>
                </a:moveTo>
                <a:lnTo>
                  <a:pt x="7149083" y="0"/>
                </a:lnTo>
                <a:lnTo>
                  <a:pt x="0" y="0"/>
                </a:lnTo>
                <a:lnTo>
                  <a:pt x="0" y="1981200"/>
                </a:lnTo>
                <a:lnTo>
                  <a:pt x="7149083" y="198119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3918204"/>
            <a:ext cx="6687311" cy="1199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56764" y="592627"/>
            <a:ext cx="154192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Invoking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9133" y="592627"/>
            <a:ext cx="61247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049" y="592627"/>
            <a:ext cx="183846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Procedure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4316" y="1752600"/>
            <a:ext cx="7149083" cy="1981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8"/>
              </a:spcBef>
            </a:pPr>
            <a:endParaRPr sz="650"/>
          </a:p>
          <a:p>
            <a:pPr marL="106679">
              <a:lnSpc>
                <a:spcPct val="94401"/>
              </a:lnSpc>
            </a:pPr>
            <a:r>
              <a:rPr sz="2000" b="1" spc="0" dirty="0">
                <a:latin typeface="Courier New"/>
                <a:cs typeface="Courier New"/>
              </a:rPr>
              <a:t>BEGIN</a:t>
            </a:r>
            <a:endParaRPr sz="2000">
              <a:latin typeface="Courier New"/>
              <a:cs typeface="Courier New"/>
            </a:endParaRPr>
          </a:p>
          <a:p>
            <a:pPr marL="106679" marR="5475249" indent="152399">
              <a:lnSpc>
                <a:spcPts val="2265"/>
              </a:lnSpc>
              <a:spcBef>
                <a:spcPts val="135"/>
              </a:spcBef>
            </a:pPr>
            <a:r>
              <a:rPr sz="2000" b="1" spc="0" dirty="0">
                <a:latin typeface="Courier New"/>
                <a:cs typeface="Courier New"/>
              </a:rPr>
              <a:t>add_dept; </a:t>
            </a:r>
            <a:endParaRPr sz="2000">
              <a:latin typeface="Courier New"/>
              <a:cs typeface="Courier New"/>
            </a:endParaRPr>
          </a:p>
          <a:p>
            <a:pPr marL="106679" marR="5475249">
              <a:lnSpc>
                <a:spcPts val="2265"/>
              </a:lnSpc>
              <a:spcBef>
                <a:spcPts val="133"/>
              </a:spcBef>
            </a:pPr>
            <a:r>
              <a:rPr sz="2000" b="1" spc="0" dirty="0">
                <a:latin typeface="Courier New"/>
                <a:cs typeface="Courier New"/>
              </a:rPr>
              <a:t>END;</a:t>
            </a:r>
            <a:endParaRPr sz="20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133"/>
              </a:spcBef>
            </a:pPr>
            <a:r>
              <a:rPr sz="2000" b="1" spc="0" dirty="0">
                <a:latin typeface="Courier New"/>
                <a:cs typeface="Courier New"/>
              </a:rPr>
              <a:t>/</a:t>
            </a:r>
            <a:endParaRPr sz="20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135"/>
              </a:spcBef>
            </a:pPr>
            <a:r>
              <a:rPr sz="2000" b="1" spc="0" dirty="0">
                <a:latin typeface="Courier New"/>
                <a:cs typeface="Courier New"/>
              </a:rPr>
              <a:t>SELECT department_id, department_name FROM</a:t>
            </a:r>
            <a:endParaRPr sz="20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135"/>
              </a:spcBef>
            </a:pPr>
            <a:r>
              <a:rPr sz="2000" b="1" spc="0" dirty="0">
                <a:latin typeface="Courier New"/>
                <a:cs typeface="Courier New"/>
              </a:rPr>
              <a:t>dept WHERE department_id=280;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2124" y="2619755"/>
            <a:ext cx="5590032" cy="3073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2792" y="5562600"/>
            <a:ext cx="3505200" cy="304800"/>
          </a:xfrm>
          <a:custGeom>
            <a:avLst/>
            <a:gdLst/>
            <a:ahLst/>
            <a:cxnLst/>
            <a:rect l="l" t="t" r="r" b="b"/>
            <a:pathLst>
              <a:path w="3505200" h="304800">
                <a:moveTo>
                  <a:pt x="3505200" y="304800"/>
                </a:moveTo>
                <a:lnTo>
                  <a:pt x="3505200" y="0"/>
                </a:lnTo>
                <a:lnTo>
                  <a:pt x="0" y="0"/>
                </a:lnTo>
                <a:lnTo>
                  <a:pt x="0" y="304800"/>
                </a:lnTo>
                <a:lnTo>
                  <a:pt x="3505200" y="3048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82216" y="592627"/>
            <a:ext cx="51809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Execut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97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a</a:t>
            </a:r>
            <a:r>
              <a:rPr sz="2800" b="1" spc="0" dirty="0">
                <a:latin typeface="Arial"/>
                <a:cs typeface="Arial"/>
              </a:rPr>
              <a:t>n</a:t>
            </a:r>
            <a:r>
              <a:rPr sz="2800" b="1" spc="-22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Anon</a:t>
            </a:r>
            <a:r>
              <a:rPr sz="2800" b="1" spc="-19" dirty="0">
                <a:latin typeface="Arial"/>
                <a:cs typeface="Arial"/>
              </a:rPr>
              <a:t>y</a:t>
            </a:r>
            <a:r>
              <a:rPr sz="2800" b="1" spc="9" dirty="0">
                <a:latin typeface="Arial"/>
                <a:cs typeface="Arial"/>
              </a:rPr>
              <a:t>m</a:t>
            </a:r>
            <a:r>
              <a:rPr sz="2800" b="1" spc="4" dirty="0">
                <a:latin typeface="Arial"/>
                <a:cs typeface="Arial"/>
              </a:rPr>
              <a:t>ou</a:t>
            </a:r>
            <a:r>
              <a:rPr sz="2800" b="1" spc="0" dirty="0">
                <a:latin typeface="Arial"/>
                <a:cs typeface="Arial"/>
              </a:rPr>
              <a:t>s</a:t>
            </a:r>
            <a:r>
              <a:rPr sz="2800" b="1" spc="-151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Block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600" y="1861381"/>
            <a:ext cx="1233225" cy="639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Clic</a:t>
            </a:r>
            <a:r>
              <a:rPr sz="2200" b="1" spc="0" dirty="0">
                <a:latin typeface="Arial"/>
                <a:cs typeface="Arial"/>
              </a:rPr>
              <a:t>k</a:t>
            </a:r>
            <a:r>
              <a:rPr sz="2200" b="1" spc="-4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bloc</a:t>
            </a:r>
            <a:r>
              <a:rPr sz="2200" b="1" spc="14" dirty="0">
                <a:latin typeface="Arial"/>
                <a:cs typeface="Arial"/>
              </a:rPr>
              <a:t>k</a:t>
            </a:r>
            <a:r>
              <a:rPr sz="2200" b="1" spc="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7346" y="1861381"/>
            <a:ext cx="113971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Execute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8975" y="1861381"/>
            <a:ext cx="93849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b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4" dirty="0">
                <a:latin typeface="Arial"/>
                <a:cs typeface="Arial"/>
              </a:rPr>
              <a:t>tton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7989" y="1861381"/>
            <a:ext cx="33134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9855" y="1861381"/>
            <a:ext cx="111084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exe</a:t>
            </a:r>
            <a:r>
              <a:rPr sz="2200" b="1" spc="14" dirty="0">
                <a:latin typeface="Arial"/>
                <a:cs typeface="Arial"/>
              </a:rPr>
              <a:t>cu</a:t>
            </a:r>
            <a:r>
              <a:rPr sz="2200" b="1" spc="0" dirty="0">
                <a:latin typeface="Arial"/>
                <a:cs typeface="Arial"/>
              </a:rPr>
              <a:t>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1642" y="1861381"/>
            <a:ext cx="48682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8990" y="1861381"/>
            <a:ext cx="163865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4" dirty="0">
                <a:latin typeface="Arial"/>
                <a:cs typeface="Arial"/>
              </a:rPr>
              <a:t>m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us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2792" y="5562600"/>
            <a:ext cx="3505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056">
              <a:lnSpc>
                <a:spcPct val="95825"/>
              </a:lnSpc>
              <a:spcBef>
                <a:spcPts val="400"/>
              </a:spcBef>
            </a:pPr>
            <a:r>
              <a:rPr sz="1400" spc="0" dirty="0">
                <a:latin typeface="Arial"/>
                <a:cs typeface="Arial"/>
              </a:rPr>
              <a:t>PL\S</a:t>
            </a:r>
            <a:r>
              <a:rPr sz="1400" spc="-9" dirty="0">
                <a:latin typeface="Arial"/>
                <a:cs typeface="Arial"/>
              </a:rPr>
              <a:t>Q</a:t>
            </a:r>
            <a:r>
              <a:rPr sz="1400" spc="0" dirty="0">
                <a:latin typeface="Arial"/>
                <a:cs typeface="Arial"/>
              </a:rPr>
              <a:t>L</a:t>
            </a:r>
            <a:r>
              <a:rPr sz="1400" spc="-4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p</a:t>
            </a:r>
            <a:r>
              <a:rPr sz="1400" spc="-9" dirty="0">
                <a:latin typeface="Arial"/>
                <a:cs typeface="Arial"/>
              </a:rPr>
              <a:t>r</a:t>
            </a:r>
            <a:r>
              <a:rPr sz="1400" spc="0" dirty="0">
                <a:latin typeface="Arial"/>
                <a:cs typeface="Arial"/>
              </a:rPr>
              <a:t>oce</a:t>
            </a:r>
            <a:r>
              <a:rPr sz="1400" spc="-14" dirty="0">
                <a:latin typeface="Arial"/>
                <a:cs typeface="Arial"/>
              </a:rPr>
              <a:t>d</a:t>
            </a:r>
            <a:r>
              <a:rPr sz="1400" spc="0" dirty="0">
                <a:latin typeface="Arial"/>
                <a:cs typeface="Arial"/>
              </a:rPr>
              <a:t>ure</a:t>
            </a:r>
            <a:r>
              <a:rPr sz="1400" spc="-14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s</a:t>
            </a:r>
            <a:r>
              <a:rPr sz="1400" spc="-14" dirty="0">
                <a:latin typeface="Arial"/>
                <a:cs typeface="Arial"/>
              </a:rPr>
              <a:t>u</a:t>
            </a:r>
            <a:r>
              <a:rPr sz="1400" spc="0" dirty="0">
                <a:latin typeface="Arial"/>
                <a:cs typeface="Arial"/>
              </a:rPr>
              <a:t>cc</a:t>
            </a:r>
            <a:r>
              <a:rPr sz="1400" spc="-14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spc="0" dirty="0">
                <a:latin typeface="Arial"/>
                <a:cs typeface="Arial"/>
              </a:rPr>
              <a:t>sfully</a:t>
            </a:r>
            <a:r>
              <a:rPr sz="1400" spc="-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comp</a:t>
            </a:r>
            <a:r>
              <a:rPr sz="1400" spc="-9" dirty="0">
                <a:latin typeface="Arial"/>
                <a:cs typeface="Arial"/>
              </a:rPr>
              <a:t>l</a:t>
            </a:r>
            <a:r>
              <a:rPr sz="1400" spc="0" dirty="0">
                <a:latin typeface="Arial"/>
                <a:cs typeface="Arial"/>
              </a:rPr>
              <a:t>ete</a:t>
            </a:r>
            <a:r>
              <a:rPr sz="1400" spc="-14" dirty="0">
                <a:latin typeface="Arial"/>
                <a:cs typeface="Arial"/>
              </a:rPr>
              <a:t>d</a:t>
            </a:r>
            <a:r>
              <a:rPr sz="1400" spc="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2791" y="1752600"/>
            <a:ext cx="7138416" cy="2133600"/>
          </a:xfrm>
          <a:custGeom>
            <a:avLst/>
            <a:gdLst/>
            <a:ahLst/>
            <a:cxnLst/>
            <a:rect l="l" t="t" r="r" b="b"/>
            <a:pathLst>
              <a:path w="7138416" h="2133600">
                <a:moveTo>
                  <a:pt x="7138416" y="0"/>
                </a:moveTo>
                <a:lnTo>
                  <a:pt x="0" y="0"/>
                </a:lnTo>
                <a:lnTo>
                  <a:pt x="0" y="2133600"/>
                </a:lnTo>
                <a:lnTo>
                  <a:pt x="7138416" y="2133599"/>
                </a:lnTo>
                <a:lnTo>
                  <a:pt x="713841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791" y="1752600"/>
            <a:ext cx="7138416" cy="2133600"/>
          </a:xfrm>
          <a:custGeom>
            <a:avLst/>
            <a:gdLst/>
            <a:ahLst/>
            <a:cxnLst/>
            <a:rect l="l" t="t" r="r" b="b"/>
            <a:pathLst>
              <a:path w="7138416" h="2133600">
                <a:moveTo>
                  <a:pt x="7138416" y="2133599"/>
                </a:moveTo>
                <a:lnTo>
                  <a:pt x="7138416" y="0"/>
                </a:lnTo>
                <a:lnTo>
                  <a:pt x="0" y="0"/>
                </a:lnTo>
                <a:lnTo>
                  <a:pt x="0" y="2133600"/>
                </a:lnTo>
                <a:lnTo>
                  <a:pt x="7138416" y="213359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90164" y="592627"/>
            <a:ext cx="296559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Function</a:t>
            </a:r>
            <a:r>
              <a:rPr sz="2800" b="1" spc="0" dirty="0">
                <a:latin typeface="Arial"/>
                <a:cs typeface="Arial"/>
              </a:rPr>
              <a:t>:</a:t>
            </a:r>
            <a:r>
              <a:rPr sz="2800" b="1" spc="-117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S</a:t>
            </a:r>
            <a:r>
              <a:rPr sz="2800" b="1" spc="-19" dirty="0">
                <a:latin typeface="Arial"/>
                <a:cs typeface="Arial"/>
              </a:rPr>
              <a:t>y</a:t>
            </a:r>
            <a:r>
              <a:rPr sz="2800" b="1" spc="4" dirty="0">
                <a:latin typeface="Arial"/>
                <a:cs typeface="Arial"/>
              </a:rPr>
              <a:t>ntax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2791" y="1752600"/>
            <a:ext cx="7138416" cy="2133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6"/>
              </a:spcBef>
            </a:pPr>
            <a:endParaRPr sz="850"/>
          </a:p>
          <a:p>
            <a:pPr marL="106680">
              <a:lnSpc>
                <a:spcPct val="94401"/>
              </a:lnSpc>
            </a:pPr>
            <a:r>
              <a:rPr sz="2000" b="1" spc="0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TE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[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CE]</a:t>
            </a:r>
            <a:r>
              <a:rPr sz="1800" b="1" spc="-9" dirty="0">
                <a:latin typeface="Courier New"/>
                <a:cs typeface="Courier New"/>
              </a:rPr>
              <a:t> FU</a:t>
            </a:r>
            <a:r>
              <a:rPr sz="1800" b="1" spc="0" dirty="0">
                <a:latin typeface="Courier New"/>
                <a:cs typeface="Courier New"/>
              </a:rPr>
              <a:t>NC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N </a:t>
            </a:r>
            <a:r>
              <a:rPr sz="1800" b="1" i="1" spc="-9" dirty="0">
                <a:latin typeface="Courier New"/>
                <a:cs typeface="Courier New"/>
              </a:rPr>
              <a:t>f</a:t>
            </a:r>
            <a:r>
              <a:rPr sz="1800" b="1" i="1" spc="0" dirty="0">
                <a:latin typeface="Courier New"/>
                <a:cs typeface="Courier New"/>
              </a:rPr>
              <a:t>u</a:t>
            </a:r>
            <a:r>
              <a:rPr sz="1800" b="1" i="1" spc="-9" dirty="0">
                <a:latin typeface="Courier New"/>
                <a:cs typeface="Courier New"/>
              </a:rPr>
              <a:t>nc</a:t>
            </a:r>
            <a:r>
              <a:rPr sz="1800" b="1" i="1" spc="0" dirty="0">
                <a:latin typeface="Courier New"/>
                <a:cs typeface="Courier New"/>
              </a:rPr>
              <a:t>ti</a:t>
            </a:r>
            <a:r>
              <a:rPr sz="1800" b="1" i="1" spc="-9" dirty="0">
                <a:latin typeface="Courier New"/>
                <a:cs typeface="Courier New"/>
              </a:rPr>
              <a:t>o</a:t>
            </a:r>
            <a:r>
              <a:rPr sz="1800" b="1" i="1" spc="0" dirty="0">
                <a:latin typeface="Courier New"/>
                <a:cs typeface="Courier New"/>
              </a:rPr>
              <a:t>n</a:t>
            </a:r>
            <a:r>
              <a:rPr sz="1800" b="1" i="1" spc="-9" dirty="0">
                <a:latin typeface="Courier New"/>
                <a:cs typeface="Courier New"/>
              </a:rPr>
              <a:t>_</a:t>
            </a:r>
            <a:r>
              <a:rPr sz="1800" b="1" i="1" spc="0" dirty="0">
                <a:latin typeface="Courier New"/>
                <a:cs typeface="Courier New"/>
              </a:rPr>
              <a:t>na</a:t>
            </a:r>
            <a:r>
              <a:rPr sz="1800" b="1" i="1" spc="-9" dirty="0">
                <a:latin typeface="Courier New"/>
                <a:cs typeface="Courier New"/>
              </a:rPr>
              <a:t>m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380987" marR="2760787" indent="-137134">
              <a:lnSpc>
                <a:spcPts val="2232"/>
              </a:lnSpc>
              <a:spcBef>
                <a:spcPts val="180"/>
              </a:spcBef>
            </a:pPr>
            <a:r>
              <a:rPr sz="1800" b="1" spc="0" dirty="0">
                <a:latin typeface="Courier New"/>
                <a:cs typeface="Courier New"/>
              </a:rPr>
              <a:t>[</a:t>
            </a:r>
            <a:r>
              <a:rPr sz="1800" b="1" spc="-9" dirty="0">
                <a:latin typeface="Courier New"/>
                <a:cs typeface="Courier New"/>
              </a:rPr>
              <a:t>(</a:t>
            </a:r>
            <a:r>
              <a:rPr sz="1800" b="1" i="1" spc="0" dirty="0">
                <a:latin typeface="Courier New"/>
                <a:cs typeface="Courier New"/>
              </a:rPr>
              <a:t>a</a:t>
            </a:r>
            <a:r>
              <a:rPr sz="1800" b="1" i="1" spc="-9" dirty="0">
                <a:latin typeface="Courier New"/>
                <a:cs typeface="Courier New"/>
              </a:rPr>
              <a:t>r</a:t>
            </a:r>
            <a:r>
              <a:rPr sz="1800" b="1" i="1" spc="0" dirty="0">
                <a:latin typeface="Courier New"/>
                <a:cs typeface="Courier New"/>
              </a:rPr>
              <a:t>gu</a:t>
            </a:r>
            <a:r>
              <a:rPr sz="1800" b="1" i="1" spc="-9" dirty="0">
                <a:latin typeface="Courier New"/>
                <a:cs typeface="Courier New"/>
              </a:rPr>
              <a:t>m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9" dirty="0">
                <a:latin typeface="Courier New"/>
                <a:cs typeface="Courier New"/>
              </a:rPr>
              <a:t>nt</a:t>
            </a:r>
            <a:r>
              <a:rPr sz="1800" b="1" i="1" spc="0" dirty="0">
                <a:latin typeface="Courier New"/>
                <a:cs typeface="Courier New"/>
              </a:rPr>
              <a:t>1 </a:t>
            </a:r>
            <a:r>
              <a:rPr sz="1800" b="1" spc="-9" dirty="0">
                <a:latin typeface="Courier New"/>
                <a:cs typeface="Courier New"/>
              </a:rPr>
              <a:t>[</a:t>
            </a:r>
            <a:r>
              <a:rPr sz="1800" b="1" i="1" spc="0" dirty="0">
                <a:latin typeface="Courier New"/>
                <a:cs typeface="Courier New"/>
              </a:rPr>
              <a:t>m</a:t>
            </a:r>
            <a:r>
              <a:rPr sz="1800" b="1" i="1" spc="-9" dirty="0">
                <a:latin typeface="Courier New"/>
                <a:cs typeface="Courier New"/>
              </a:rPr>
              <a:t>o</a:t>
            </a:r>
            <a:r>
              <a:rPr sz="1800" b="1" i="1" spc="0" dirty="0">
                <a:latin typeface="Courier New"/>
                <a:cs typeface="Courier New"/>
              </a:rPr>
              <a:t>de</a:t>
            </a:r>
            <a:r>
              <a:rPr sz="1800" b="1" i="1" spc="-9" dirty="0">
                <a:latin typeface="Courier New"/>
                <a:cs typeface="Courier New"/>
              </a:rPr>
              <a:t>1</a:t>
            </a:r>
            <a:r>
              <a:rPr sz="1800" b="1" spc="0" dirty="0">
                <a:latin typeface="Courier New"/>
                <a:cs typeface="Courier New"/>
              </a:rPr>
              <a:t>]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i="1" spc="-9" dirty="0">
                <a:latin typeface="Courier New"/>
                <a:cs typeface="Courier New"/>
              </a:rPr>
              <a:t>d</a:t>
            </a:r>
            <a:r>
              <a:rPr sz="1800" b="1" i="1" spc="0" dirty="0">
                <a:latin typeface="Courier New"/>
                <a:cs typeface="Courier New"/>
              </a:rPr>
              <a:t>at</a:t>
            </a:r>
            <a:r>
              <a:rPr sz="1800" b="1" i="1" spc="-9" dirty="0">
                <a:latin typeface="Courier New"/>
                <a:cs typeface="Courier New"/>
              </a:rPr>
              <a:t>a</a:t>
            </a:r>
            <a:r>
              <a:rPr sz="1800" b="1" i="1" spc="0" dirty="0">
                <a:latin typeface="Courier New"/>
                <a:cs typeface="Courier New"/>
              </a:rPr>
              <a:t>t</a:t>
            </a:r>
            <a:r>
              <a:rPr sz="1800" b="1" i="1" spc="-9" dirty="0">
                <a:latin typeface="Courier New"/>
                <a:cs typeface="Courier New"/>
              </a:rPr>
              <a:t>y</a:t>
            </a:r>
            <a:r>
              <a:rPr sz="1800" b="1" i="1" spc="0" dirty="0">
                <a:latin typeface="Courier New"/>
                <a:cs typeface="Courier New"/>
              </a:rPr>
              <a:t>pe</a:t>
            </a:r>
            <a:r>
              <a:rPr sz="1800" b="1" i="1" spc="-9" dirty="0">
                <a:latin typeface="Courier New"/>
                <a:cs typeface="Courier New"/>
              </a:rPr>
              <a:t>1</a:t>
            </a:r>
            <a:r>
              <a:rPr sz="1800" b="1" i="1" spc="0" dirty="0">
                <a:latin typeface="Courier New"/>
                <a:cs typeface="Courier New"/>
              </a:rPr>
              <a:t>, </a:t>
            </a:r>
            <a:endParaRPr sz="1800">
              <a:latin typeface="Courier New"/>
              <a:cs typeface="Courier New"/>
            </a:endParaRPr>
          </a:p>
          <a:p>
            <a:pPr marL="380987" marR="2760787">
              <a:lnSpc>
                <a:spcPts val="2232"/>
              </a:lnSpc>
              <a:spcBef>
                <a:spcPts val="131"/>
              </a:spcBef>
            </a:pPr>
            <a:r>
              <a:rPr sz="1800" b="1" i="1" spc="-9" dirty="0">
                <a:latin typeface="Courier New"/>
                <a:cs typeface="Courier New"/>
              </a:rPr>
              <a:t>a</a:t>
            </a:r>
            <a:r>
              <a:rPr sz="1800" b="1" i="1" spc="0" dirty="0">
                <a:latin typeface="Courier New"/>
                <a:cs typeface="Courier New"/>
              </a:rPr>
              <a:t>r</a:t>
            </a:r>
            <a:r>
              <a:rPr sz="1800" b="1" i="1" spc="-9" dirty="0">
                <a:latin typeface="Courier New"/>
                <a:cs typeface="Courier New"/>
              </a:rPr>
              <a:t>g</a:t>
            </a:r>
            <a:r>
              <a:rPr sz="1800" b="1" i="1" spc="0" dirty="0">
                <a:latin typeface="Courier New"/>
                <a:cs typeface="Courier New"/>
              </a:rPr>
              <a:t>um</a:t>
            </a:r>
            <a:r>
              <a:rPr sz="1800" b="1" i="1" spc="-9" dirty="0">
                <a:latin typeface="Courier New"/>
                <a:cs typeface="Courier New"/>
              </a:rPr>
              <a:t>e</a:t>
            </a:r>
            <a:r>
              <a:rPr sz="1800" b="1" i="1" spc="0" dirty="0">
                <a:latin typeface="Courier New"/>
                <a:cs typeface="Courier New"/>
              </a:rPr>
              <a:t>n</a:t>
            </a:r>
            <a:r>
              <a:rPr sz="1800" b="1" i="1" spc="-9" dirty="0">
                <a:latin typeface="Courier New"/>
                <a:cs typeface="Courier New"/>
              </a:rPr>
              <a:t>t</a:t>
            </a:r>
            <a:r>
              <a:rPr sz="1800" b="1" i="1" spc="0" dirty="0">
                <a:latin typeface="Courier New"/>
                <a:cs typeface="Courier New"/>
              </a:rPr>
              <a:t>2</a:t>
            </a:r>
            <a:r>
              <a:rPr sz="1800" b="1" i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[</a:t>
            </a:r>
            <a:r>
              <a:rPr sz="1800" b="1" i="1" spc="-9" dirty="0">
                <a:latin typeface="Courier New"/>
                <a:cs typeface="Courier New"/>
              </a:rPr>
              <a:t>m</a:t>
            </a:r>
            <a:r>
              <a:rPr sz="1800" b="1" i="1" spc="0" dirty="0">
                <a:latin typeface="Courier New"/>
                <a:cs typeface="Courier New"/>
              </a:rPr>
              <a:t>o</a:t>
            </a:r>
            <a:r>
              <a:rPr sz="1800" b="1" i="1" spc="-9" dirty="0">
                <a:latin typeface="Courier New"/>
                <a:cs typeface="Courier New"/>
              </a:rPr>
              <a:t>d</a:t>
            </a:r>
            <a:r>
              <a:rPr sz="1800" b="1" i="1" spc="0" dirty="0">
                <a:latin typeface="Courier New"/>
                <a:cs typeface="Courier New"/>
              </a:rPr>
              <a:t>e2</a:t>
            </a:r>
            <a:r>
              <a:rPr sz="1800" b="1" spc="0" dirty="0">
                <a:latin typeface="Courier New"/>
                <a:cs typeface="Courier New"/>
              </a:rPr>
              <a:t>]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i="1" spc="-9" dirty="0">
                <a:latin typeface="Courier New"/>
                <a:cs typeface="Courier New"/>
              </a:rPr>
              <a:t>da</a:t>
            </a:r>
            <a:r>
              <a:rPr sz="1800" b="1" i="1" spc="0" dirty="0">
                <a:latin typeface="Courier New"/>
                <a:cs typeface="Courier New"/>
              </a:rPr>
              <a:t>ta</a:t>
            </a:r>
            <a:r>
              <a:rPr sz="1800" b="1" i="1" spc="-9" dirty="0">
                <a:latin typeface="Courier New"/>
                <a:cs typeface="Courier New"/>
              </a:rPr>
              <a:t>t</a:t>
            </a:r>
            <a:r>
              <a:rPr sz="1800" b="1" i="1" spc="0" dirty="0">
                <a:latin typeface="Courier New"/>
                <a:cs typeface="Courier New"/>
              </a:rPr>
              <a:t>y</a:t>
            </a:r>
            <a:r>
              <a:rPr sz="1800" b="1" i="1" spc="-9" dirty="0">
                <a:latin typeface="Courier New"/>
                <a:cs typeface="Courier New"/>
              </a:rPr>
              <a:t>p</a:t>
            </a:r>
            <a:r>
              <a:rPr sz="1800" b="1" i="1" spc="0" dirty="0">
                <a:latin typeface="Courier New"/>
                <a:cs typeface="Courier New"/>
              </a:rPr>
              <a:t>e2,</a:t>
            </a:r>
            <a:endParaRPr sz="1800">
              <a:latin typeface="Courier New"/>
              <a:cs typeface="Courier New"/>
            </a:endParaRPr>
          </a:p>
          <a:p>
            <a:pPr marL="380987">
              <a:lnSpc>
                <a:spcPct val="94401"/>
              </a:lnSpc>
              <a:spcBef>
                <a:spcPts val="131"/>
              </a:spcBef>
            </a:pPr>
            <a:r>
              <a:rPr sz="1800" b="1" i="1" spc="0" dirty="0">
                <a:latin typeface="Courier New"/>
                <a:cs typeface="Courier New"/>
              </a:rPr>
              <a:t>.</a:t>
            </a:r>
            <a:r>
              <a:rPr sz="1800" b="1" i="1" spc="-9" dirty="0">
                <a:latin typeface="Courier New"/>
                <a:cs typeface="Courier New"/>
              </a:rPr>
              <a:t> </a:t>
            </a:r>
            <a:r>
              <a:rPr sz="1800" b="1" i="1" spc="0" dirty="0">
                <a:latin typeface="Courier New"/>
                <a:cs typeface="Courier New"/>
              </a:rPr>
              <a:t>.</a:t>
            </a:r>
            <a:r>
              <a:rPr sz="1800" b="1" i="1" spc="-9" dirty="0">
                <a:latin typeface="Courier New"/>
                <a:cs typeface="Courier New"/>
              </a:rPr>
              <a:t> </a:t>
            </a:r>
            <a:r>
              <a:rPr sz="1800" b="1" i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)]</a:t>
            </a:r>
            <a:endParaRPr sz="1800">
              <a:latin typeface="Courier New"/>
              <a:cs typeface="Courier New"/>
            </a:endParaRPr>
          </a:p>
          <a:p>
            <a:pPr marL="106667" marR="4944666">
              <a:lnSpc>
                <a:spcPts val="2232"/>
              </a:lnSpc>
              <a:spcBef>
                <a:spcPts val="130"/>
              </a:spcBef>
            </a:pPr>
            <a:r>
              <a:rPr sz="1800" b="1" spc="0" dirty="0">
                <a:latin typeface="Courier New"/>
                <a:cs typeface="Courier New"/>
              </a:rPr>
              <a:t>RE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N </a:t>
            </a:r>
            <a:r>
              <a:rPr sz="1800" b="1" i="1" spc="-9" dirty="0">
                <a:latin typeface="Courier New"/>
                <a:cs typeface="Courier New"/>
              </a:rPr>
              <a:t>d</a:t>
            </a:r>
            <a:r>
              <a:rPr sz="1800" b="1" i="1" spc="0" dirty="0">
                <a:latin typeface="Courier New"/>
                <a:cs typeface="Courier New"/>
              </a:rPr>
              <a:t>a</a:t>
            </a:r>
            <a:r>
              <a:rPr sz="1800" b="1" i="1" spc="-9" dirty="0">
                <a:latin typeface="Courier New"/>
                <a:cs typeface="Courier New"/>
              </a:rPr>
              <a:t>ta</a:t>
            </a:r>
            <a:r>
              <a:rPr sz="1800" b="1" i="1" spc="0" dirty="0">
                <a:latin typeface="Courier New"/>
                <a:cs typeface="Courier New"/>
              </a:rPr>
              <a:t>ty</a:t>
            </a:r>
            <a:r>
              <a:rPr sz="1800" b="1" i="1" spc="-9" dirty="0">
                <a:latin typeface="Courier New"/>
                <a:cs typeface="Courier New"/>
              </a:rPr>
              <a:t>p</a:t>
            </a:r>
            <a:r>
              <a:rPr sz="1800" b="1" i="1" spc="0" dirty="0">
                <a:latin typeface="Courier New"/>
                <a:cs typeface="Courier New"/>
              </a:rPr>
              <a:t>e </a:t>
            </a:r>
            <a:endParaRPr sz="1800">
              <a:latin typeface="Courier New"/>
              <a:cs typeface="Courier New"/>
            </a:endParaRPr>
          </a:p>
          <a:p>
            <a:pPr marL="106667" marR="4944666">
              <a:lnSpc>
                <a:spcPts val="2039"/>
              </a:lnSpc>
              <a:spcBef>
                <a:spcPts val="131"/>
              </a:spcBef>
            </a:pPr>
            <a:r>
              <a:rPr sz="1800" b="1" spc="0" dirty="0">
                <a:latin typeface="Courier New"/>
                <a:cs typeface="Courier New"/>
              </a:rPr>
              <a:t>IS</a:t>
            </a:r>
            <a:r>
              <a:rPr sz="1800" b="1" spc="-9" dirty="0">
                <a:latin typeface="Courier New"/>
                <a:cs typeface="Courier New"/>
              </a:rPr>
              <a:t>|</a:t>
            </a:r>
            <a:r>
              <a:rPr sz="1800" b="1" spc="0" dirty="0">
                <a:latin typeface="Courier New"/>
                <a:cs typeface="Courier New"/>
              </a:rPr>
              <a:t>AS </a:t>
            </a:r>
            <a:endParaRPr sz="1800">
              <a:latin typeface="Courier New"/>
              <a:cs typeface="Courier New"/>
            </a:endParaRPr>
          </a:p>
          <a:p>
            <a:pPr marL="106667" marR="4944666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fu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io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bo</a:t>
            </a:r>
            <a:r>
              <a:rPr sz="1800" b="1" spc="0" dirty="0">
                <a:latin typeface="Courier New"/>
                <a:cs typeface="Courier New"/>
              </a:rPr>
              <a:t>dy;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316" y="1142999"/>
            <a:ext cx="7225283" cy="5105400"/>
          </a:xfrm>
          <a:custGeom>
            <a:avLst/>
            <a:gdLst/>
            <a:ahLst/>
            <a:cxnLst/>
            <a:rect l="l" t="t" r="r" b="b"/>
            <a:pathLst>
              <a:path w="7225283" h="5105400">
                <a:moveTo>
                  <a:pt x="7225283" y="0"/>
                </a:moveTo>
                <a:lnTo>
                  <a:pt x="0" y="0"/>
                </a:lnTo>
                <a:lnTo>
                  <a:pt x="0" y="5105400"/>
                </a:lnTo>
                <a:lnTo>
                  <a:pt x="7225283" y="5105400"/>
                </a:lnTo>
                <a:lnTo>
                  <a:pt x="722528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316" y="1142999"/>
            <a:ext cx="7225283" cy="5105400"/>
          </a:xfrm>
          <a:custGeom>
            <a:avLst/>
            <a:gdLst/>
            <a:ahLst/>
            <a:cxnLst/>
            <a:rect l="l" t="t" r="r" b="b"/>
            <a:pathLst>
              <a:path w="7225283" h="5105400">
                <a:moveTo>
                  <a:pt x="7225283" y="5105400"/>
                </a:moveTo>
                <a:lnTo>
                  <a:pt x="7225283" y="0"/>
                </a:lnTo>
                <a:lnTo>
                  <a:pt x="0" y="0"/>
                </a:lnTo>
                <a:lnTo>
                  <a:pt x="0" y="5105400"/>
                </a:lnTo>
                <a:lnTo>
                  <a:pt x="7225283" y="51054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42336" y="592627"/>
            <a:ext cx="169994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Function: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2721" y="592627"/>
            <a:ext cx="154213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4316" y="1143000"/>
            <a:ext cx="7225283" cy="510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79">
              <a:lnSpc>
                <a:spcPts val="1789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FF0000"/>
                </a:solidFill>
                <a:latin typeface="Courier New"/>
                <a:cs typeface="Courier New"/>
              </a:rPr>
              <a:t>CREATE</a:t>
            </a:r>
            <a:r>
              <a:rPr sz="2400" b="1" spc="-42" baseline="3678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0" baseline="3678" dirty="0">
                <a:solidFill>
                  <a:srgbClr val="FF0000"/>
                </a:solidFill>
                <a:latin typeface="Courier New"/>
                <a:cs typeface="Courier New"/>
              </a:rPr>
              <a:t>FUNC</a:t>
            </a:r>
            <a:r>
              <a:rPr sz="2400" b="1" spc="14" baseline="3678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400" b="1" spc="0" baseline="3678" dirty="0">
                <a:solidFill>
                  <a:srgbClr val="FF0000"/>
                </a:solidFill>
                <a:latin typeface="Courier New"/>
                <a:cs typeface="Courier New"/>
              </a:rPr>
              <a:t>ION</a:t>
            </a:r>
            <a:r>
              <a:rPr sz="2400" b="1" spc="-76" baseline="3678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0" baseline="3678" dirty="0">
                <a:latin typeface="Courier New"/>
                <a:cs typeface="Courier New"/>
              </a:rPr>
              <a:t>ch</a:t>
            </a:r>
            <a:r>
              <a:rPr sz="2400" b="1" spc="14" baseline="3678" dirty="0">
                <a:latin typeface="Courier New"/>
                <a:cs typeface="Courier New"/>
              </a:rPr>
              <a:t>e</a:t>
            </a:r>
            <a:r>
              <a:rPr sz="2400" b="1" spc="0" baseline="3678" dirty="0">
                <a:latin typeface="Courier New"/>
                <a:cs typeface="Courier New"/>
              </a:rPr>
              <a:t>ck_s</a:t>
            </a:r>
            <a:r>
              <a:rPr sz="2400" b="1" spc="14" baseline="3678" dirty="0">
                <a:latin typeface="Courier New"/>
                <a:cs typeface="Courier New"/>
              </a:rPr>
              <a:t>a</a:t>
            </a:r>
            <a:r>
              <a:rPr sz="2400" b="1" spc="0" baseline="3678" dirty="0">
                <a:latin typeface="Courier New"/>
                <a:cs typeface="Courier New"/>
              </a:rPr>
              <a:t>l</a:t>
            </a:r>
            <a:r>
              <a:rPr sz="2400" b="1" spc="-86" baseline="3678" dirty="0">
                <a:latin typeface="Courier New"/>
                <a:cs typeface="Courier New"/>
              </a:rPr>
              <a:t> </a:t>
            </a:r>
            <a:r>
              <a:rPr sz="2400" b="1" spc="0" baseline="3678" dirty="0">
                <a:solidFill>
                  <a:srgbClr val="FF0000"/>
                </a:solidFill>
                <a:latin typeface="Courier New"/>
                <a:cs typeface="Courier New"/>
              </a:rPr>
              <a:t>RETU</a:t>
            </a:r>
            <a:r>
              <a:rPr sz="2400" b="1" spc="14" baseline="3678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400" b="1" spc="0" baseline="3678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400" b="1" spc="-57" baseline="3678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0" baseline="3678" dirty="0">
                <a:solidFill>
                  <a:srgbClr val="FF0000"/>
                </a:solidFill>
                <a:latin typeface="Courier New"/>
                <a:cs typeface="Courier New"/>
              </a:rPr>
              <a:t>Bo</a:t>
            </a:r>
            <a:r>
              <a:rPr sz="2400" b="1" spc="14" baseline="3678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400" b="1" spc="0" baseline="3678" dirty="0">
                <a:solidFill>
                  <a:srgbClr val="FF0000"/>
                </a:solidFill>
                <a:latin typeface="Courier New"/>
                <a:cs typeface="Courier New"/>
              </a:rPr>
              <a:t>lean</a:t>
            </a:r>
            <a:r>
              <a:rPr sz="2400" b="1" spc="-67" baseline="3678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0" baseline="3678" dirty="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  <a:p>
            <a:pPr marL="228599" marR="2442022">
              <a:lnSpc>
                <a:spcPts val="1812"/>
              </a:lnSpc>
              <a:spcBef>
                <a:spcPts val="15"/>
              </a:spcBef>
            </a:pPr>
            <a:r>
              <a:rPr sz="1600" b="1" spc="0" dirty="0">
                <a:latin typeface="Courier New"/>
                <a:cs typeface="Courier New"/>
              </a:rPr>
              <a:t>dept_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d</a:t>
            </a:r>
            <a:r>
              <a:rPr sz="1600" b="1" spc="-6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em</a:t>
            </a:r>
            <a:r>
              <a:rPr sz="1600" b="1" spc="14" dirty="0">
                <a:latin typeface="Courier New"/>
                <a:cs typeface="Courier New"/>
              </a:rPr>
              <a:t>p</a:t>
            </a:r>
            <a:r>
              <a:rPr sz="1600" b="1" spc="0" dirty="0">
                <a:latin typeface="Courier New"/>
                <a:cs typeface="Courier New"/>
              </a:rPr>
              <a:t>loyees</a:t>
            </a:r>
            <a:r>
              <a:rPr sz="1600" b="1" spc="14" dirty="0">
                <a:latin typeface="Courier New"/>
                <a:cs typeface="Courier New"/>
              </a:rPr>
              <a:t>.</a:t>
            </a:r>
            <a:r>
              <a:rPr sz="1600" b="1" spc="0" dirty="0">
                <a:latin typeface="Courier New"/>
                <a:cs typeface="Courier New"/>
              </a:rPr>
              <a:t>depa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tment_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d%TY</a:t>
            </a:r>
            <a:r>
              <a:rPr sz="1600" b="1" spc="14" dirty="0">
                <a:latin typeface="Courier New"/>
                <a:cs typeface="Courier New"/>
              </a:rPr>
              <a:t>P</a:t>
            </a:r>
            <a:r>
              <a:rPr sz="1600" b="1" spc="0" dirty="0">
                <a:latin typeface="Courier New"/>
                <a:cs typeface="Courier New"/>
              </a:rPr>
              <a:t>E; </a:t>
            </a:r>
            <a:endParaRPr sz="1600">
              <a:latin typeface="Courier New"/>
              <a:cs typeface="Courier New"/>
            </a:endParaRPr>
          </a:p>
          <a:p>
            <a:pPr marL="228599" marR="2442022">
              <a:lnSpc>
                <a:spcPts val="1812"/>
              </a:lnSpc>
              <a:spcBef>
                <a:spcPts val="114"/>
              </a:spcBef>
            </a:pPr>
            <a:r>
              <a:rPr sz="1600" b="1" spc="0" dirty="0">
                <a:latin typeface="Courier New"/>
                <a:cs typeface="Courier New"/>
              </a:rPr>
              <a:t>empno </a:t>
            </a:r>
            <a:r>
              <a:rPr sz="1600" b="1" spc="926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em</a:t>
            </a:r>
            <a:r>
              <a:rPr sz="1600" b="1" spc="14" dirty="0">
                <a:latin typeface="Courier New"/>
                <a:cs typeface="Courier New"/>
              </a:rPr>
              <a:t>p</a:t>
            </a:r>
            <a:r>
              <a:rPr sz="1600" b="1" spc="0" dirty="0">
                <a:latin typeface="Courier New"/>
                <a:cs typeface="Courier New"/>
              </a:rPr>
              <a:t>loyees</a:t>
            </a:r>
            <a:r>
              <a:rPr sz="1600" b="1" spc="14" dirty="0">
                <a:latin typeface="Courier New"/>
                <a:cs typeface="Courier New"/>
              </a:rPr>
              <a:t>.</a:t>
            </a:r>
            <a:r>
              <a:rPr sz="1600" b="1" spc="0" dirty="0">
                <a:latin typeface="Courier New"/>
                <a:cs typeface="Courier New"/>
              </a:rPr>
              <a:t>empl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yee_id</a:t>
            </a:r>
            <a:r>
              <a:rPr sz="1600" b="1" spc="14" dirty="0">
                <a:latin typeface="Courier New"/>
                <a:cs typeface="Courier New"/>
              </a:rPr>
              <a:t>%</a:t>
            </a:r>
            <a:r>
              <a:rPr sz="1600" b="1" spc="0" dirty="0">
                <a:latin typeface="Courier New"/>
                <a:cs typeface="Courier New"/>
              </a:rPr>
              <a:t>TYPE; </a:t>
            </a:r>
            <a:endParaRPr sz="1600">
              <a:latin typeface="Courier New"/>
              <a:cs typeface="Courier New"/>
            </a:endParaRPr>
          </a:p>
          <a:p>
            <a:pPr marL="228599" marR="2442022">
              <a:lnSpc>
                <a:spcPts val="1812"/>
              </a:lnSpc>
              <a:spcBef>
                <a:spcPts val="114"/>
              </a:spcBef>
            </a:pPr>
            <a:r>
              <a:rPr sz="1600" b="1" spc="0" dirty="0">
                <a:latin typeface="Courier New"/>
                <a:cs typeface="Courier New"/>
              </a:rPr>
              <a:t>sal   </a:t>
            </a:r>
            <a:r>
              <a:rPr sz="1600" b="1" spc="946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em</a:t>
            </a:r>
            <a:r>
              <a:rPr sz="1600" b="1" spc="14" dirty="0">
                <a:latin typeface="Courier New"/>
                <a:cs typeface="Courier New"/>
              </a:rPr>
              <a:t>p</a:t>
            </a:r>
            <a:r>
              <a:rPr sz="1600" b="1" spc="0" dirty="0">
                <a:latin typeface="Courier New"/>
                <a:cs typeface="Courier New"/>
              </a:rPr>
              <a:t>loyees</a:t>
            </a:r>
            <a:r>
              <a:rPr sz="1600" b="1" spc="14" dirty="0">
                <a:latin typeface="Courier New"/>
                <a:cs typeface="Courier New"/>
              </a:rPr>
              <a:t>.</a:t>
            </a:r>
            <a:r>
              <a:rPr sz="1600" b="1" spc="0" dirty="0">
                <a:latin typeface="Courier New"/>
                <a:cs typeface="Courier New"/>
              </a:rPr>
              <a:t>sala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y%TYPE;</a:t>
            </a:r>
            <a:endParaRPr sz="1600">
              <a:latin typeface="Courier New"/>
              <a:cs typeface="Courier New"/>
            </a:endParaRPr>
          </a:p>
          <a:p>
            <a:pPr marL="106679" marR="3298497" indent="121919">
              <a:lnSpc>
                <a:spcPts val="1812"/>
              </a:lnSpc>
              <a:spcBef>
                <a:spcPts val="119"/>
              </a:spcBef>
            </a:pPr>
            <a:r>
              <a:rPr sz="1600" b="1" spc="0" dirty="0">
                <a:latin typeface="Courier New"/>
                <a:cs typeface="Courier New"/>
              </a:rPr>
              <a:t>avg_s</a:t>
            </a:r>
            <a:r>
              <a:rPr sz="1600" b="1" spc="14" dirty="0">
                <a:latin typeface="Courier New"/>
                <a:cs typeface="Courier New"/>
              </a:rPr>
              <a:t>a</a:t>
            </a:r>
            <a:r>
              <a:rPr sz="1600" b="1" spc="0" dirty="0">
                <a:latin typeface="Courier New"/>
                <a:cs typeface="Courier New"/>
              </a:rPr>
              <a:t>l</a:t>
            </a:r>
            <a:r>
              <a:rPr sz="1600" b="1" spc="-6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em</a:t>
            </a:r>
            <a:r>
              <a:rPr sz="1600" b="1" spc="14" dirty="0">
                <a:latin typeface="Courier New"/>
                <a:cs typeface="Courier New"/>
              </a:rPr>
              <a:t>p</a:t>
            </a:r>
            <a:r>
              <a:rPr sz="1600" b="1" spc="0" dirty="0">
                <a:latin typeface="Courier New"/>
                <a:cs typeface="Courier New"/>
              </a:rPr>
              <a:t>loyees</a:t>
            </a:r>
            <a:r>
              <a:rPr sz="1600" b="1" spc="14" dirty="0">
                <a:latin typeface="Courier New"/>
                <a:cs typeface="Courier New"/>
              </a:rPr>
              <a:t>.</a:t>
            </a:r>
            <a:r>
              <a:rPr sz="1600" b="1" spc="0" dirty="0">
                <a:latin typeface="Courier New"/>
                <a:cs typeface="Courier New"/>
              </a:rPr>
              <a:t>sala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y%TYPE; </a:t>
            </a:r>
            <a:endParaRPr sz="1600">
              <a:latin typeface="Courier New"/>
              <a:cs typeface="Courier New"/>
            </a:endParaRPr>
          </a:p>
          <a:p>
            <a:pPr marL="106679" marR="3298497">
              <a:lnSpc>
                <a:spcPts val="1812"/>
              </a:lnSpc>
              <a:spcBef>
                <a:spcPts val="106"/>
              </a:spcBef>
            </a:pPr>
            <a:r>
              <a:rPr sz="1600" b="1" spc="0" dirty="0"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228599">
              <a:lnSpc>
                <a:spcPct val="94401"/>
              </a:lnSpc>
              <a:spcBef>
                <a:spcPts val="116"/>
              </a:spcBef>
            </a:pPr>
            <a:r>
              <a:rPr sz="1600" b="1" spc="0" dirty="0">
                <a:latin typeface="Courier New"/>
                <a:cs typeface="Courier New"/>
              </a:rPr>
              <a:t>empno</a:t>
            </a:r>
            <a:r>
              <a:rPr sz="1600" b="1" spc="14" dirty="0">
                <a:latin typeface="Courier New"/>
                <a:cs typeface="Courier New"/>
              </a:rPr>
              <a:t>:</a:t>
            </a:r>
            <a:r>
              <a:rPr sz="1600" b="1" spc="0" dirty="0">
                <a:latin typeface="Courier New"/>
                <a:cs typeface="Courier New"/>
              </a:rPr>
              <a:t>=205;</a:t>
            </a:r>
            <a:endParaRPr sz="1600">
              <a:latin typeface="Courier New"/>
              <a:cs typeface="Courier New"/>
            </a:endParaRPr>
          </a:p>
          <a:p>
            <a:pPr marL="228599">
              <a:lnSpc>
                <a:spcPct val="94401"/>
              </a:lnSpc>
              <a:spcBef>
                <a:spcPts val="105"/>
              </a:spcBef>
            </a:pPr>
            <a:r>
              <a:rPr sz="1600" b="1" spc="0" dirty="0">
                <a:latin typeface="Courier New"/>
                <a:cs typeface="Courier New"/>
              </a:rPr>
              <a:t>SELECT</a:t>
            </a:r>
            <a:r>
              <a:rPr sz="1600" b="1" spc="-42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sal</a:t>
            </a:r>
            <a:r>
              <a:rPr sz="1600" b="1" spc="14" dirty="0">
                <a:latin typeface="Courier New"/>
                <a:cs typeface="Courier New"/>
              </a:rPr>
              <a:t>a</a:t>
            </a:r>
            <a:r>
              <a:rPr sz="1600" b="1" spc="0" dirty="0">
                <a:latin typeface="Courier New"/>
                <a:cs typeface="Courier New"/>
              </a:rPr>
              <a:t>ry,dep</a:t>
            </a:r>
            <a:r>
              <a:rPr sz="1600" b="1" spc="14" dirty="0">
                <a:latin typeface="Courier New"/>
                <a:cs typeface="Courier New"/>
              </a:rPr>
              <a:t>a</a:t>
            </a:r>
            <a:r>
              <a:rPr sz="1600" b="1" spc="0" dirty="0">
                <a:latin typeface="Courier New"/>
                <a:cs typeface="Courier New"/>
              </a:rPr>
              <a:t>rtme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t_id</a:t>
            </a:r>
            <a:r>
              <a:rPr sz="1600" b="1" spc="-191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TO</a:t>
            </a:r>
            <a:r>
              <a:rPr sz="1600" b="1" spc="-3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s</a:t>
            </a:r>
            <a:r>
              <a:rPr sz="1600" b="1" spc="14" dirty="0">
                <a:latin typeface="Courier New"/>
                <a:cs typeface="Courier New"/>
              </a:rPr>
              <a:t>a</a:t>
            </a:r>
            <a:r>
              <a:rPr sz="1600" b="1" spc="0" dirty="0">
                <a:latin typeface="Courier New"/>
                <a:cs typeface="Courier New"/>
              </a:rPr>
              <a:t>l,dept</a:t>
            </a:r>
            <a:r>
              <a:rPr sz="1600" b="1" spc="14" dirty="0">
                <a:latin typeface="Courier New"/>
                <a:cs typeface="Courier New"/>
              </a:rPr>
              <a:t>_</a:t>
            </a:r>
            <a:r>
              <a:rPr sz="1600" b="1" spc="0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  <a:p>
            <a:pPr marL="228599">
              <a:lnSpc>
                <a:spcPct val="94401"/>
              </a:lnSpc>
              <a:spcBef>
                <a:spcPts val="105"/>
              </a:spcBef>
            </a:pPr>
            <a:r>
              <a:rPr sz="1600" b="1" spc="0" dirty="0">
                <a:latin typeface="Courier New"/>
                <a:cs typeface="Courier New"/>
              </a:rPr>
              <a:t>FROM</a:t>
            </a:r>
            <a:r>
              <a:rPr sz="1600" b="1" spc="-38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mplo</a:t>
            </a:r>
            <a:r>
              <a:rPr sz="1600" b="1" spc="14" dirty="0">
                <a:latin typeface="Courier New"/>
                <a:cs typeface="Courier New"/>
              </a:rPr>
              <a:t>y</a:t>
            </a:r>
            <a:r>
              <a:rPr sz="1600" b="1" spc="0" dirty="0">
                <a:latin typeface="Courier New"/>
                <a:cs typeface="Courier New"/>
              </a:rPr>
              <a:t>ees</a:t>
            </a:r>
            <a:r>
              <a:rPr sz="1600" b="1" spc="-86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WH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RE</a:t>
            </a:r>
            <a:r>
              <a:rPr sz="1600" b="1" spc="-4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</a:t>
            </a:r>
            <a:r>
              <a:rPr sz="1600" b="1" spc="14" dirty="0">
                <a:latin typeface="Courier New"/>
                <a:cs typeface="Courier New"/>
              </a:rPr>
              <a:t>m</a:t>
            </a:r>
            <a:r>
              <a:rPr sz="1600" b="1" spc="0" dirty="0">
                <a:latin typeface="Courier New"/>
                <a:cs typeface="Courier New"/>
              </a:rPr>
              <a:t>ployee</a:t>
            </a:r>
            <a:r>
              <a:rPr sz="1600" b="1" spc="14" dirty="0">
                <a:latin typeface="Courier New"/>
                <a:cs typeface="Courier New"/>
              </a:rPr>
              <a:t>_</a:t>
            </a:r>
            <a:r>
              <a:rPr sz="1600" b="1" spc="0" dirty="0">
                <a:latin typeface="Courier New"/>
                <a:cs typeface="Courier New"/>
              </a:rPr>
              <a:t>id=</a:t>
            </a:r>
            <a:r>
              <a:rPr sz="1600" b="1" spc="-115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mpno;</a:t>
            </a:r>
            <a:endParaRPr sz="1600">
              <a:latin typeface="Courier New"/>
              <a:cs typeface="Courier New"/>
            </a:endParaRPr>
          </a:p>
          <a:p>
            <a:pPr marL="228599">
              <a:lnSpc>
                <a:spcPct val="94401"/>
              </a:lnSpc>
              <a:spcBef>
                <a:spcPts val="120"/>
              </a:spcBef>
            </a:pPr>
            <a:r>
              <a:rPr sz="1600" b="1" spc="0" dirty="0">
                <a:latin typeface="Courier New"/>
                <a:cs typeface="Courier New"/>
              </a:rPr>
              <a:t>SELECT</a:t>
            </a:r>
            <a:r>
              <a:rPr sz="1600" b="1" spc="-42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avg</a:t>
            </a:r>
            <a:r>
              <a:rPr sz="1600" b="1" spc="14" dirty="0">
                <a:latin typeface="Courier New"/>
                <a:cs typeface="Courier New"/>
              </a:rPr>
              <a:t>(</a:t>
            </a:r>
            <a:r>
              <a:rPr sz="1600" b="1" spc="0" dirty="0">
                <a:latin typeface="Courier New"/>
                <a:cs typeface="Courier New"/>
              </a:rPr>
              <a:t>salary)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INTO</a:t>
            </a:r>
            <a:r>
              <a:rPr sz="1600" b="1" spc="-2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avg_s</a:t>
            </a:r>
            <a:r>
              <a:rPr sz="1600" b="1" spc="14" dirty="0">
                <a:latin typeface="Courier New"/>
                <a:cs typeface="Courier New"/>
              </a:rPr>
              <a:t>a</a:t>
            </a:r>
            <a:r>
              <a:rPr sz="1600" b="1" spc="0" dirty="0">
                <a:latin typeface="Courier New"/>
                <a:cs typeface="Courier New"/>
              </a:rPr>
              <a:t>l</a:t>
            </a:r>
            <a:r>
              <a:rPr sz="1600" b="1" spc="-6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FR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M</a:t>
            </a:r>
            <a:r>
              <a:rPr sz="1600" b="1" spc="-3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empl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yees</a:t>
            </a:r>
            <a:endParaRPr sz="1600">
              <a:latin typeface="Courier New"/>
              <a:cs typeface="Courier New"/>
            </a:endParaRPr>
          </a:p>
          <a:p>
            <a:pPr marL="228599" marR="3542336">
              <a:lnSpc>
                <a:spcPts val="1812"/>
              </a:lnSpc>
              <a:spcBef>
                <a:spcPts val="105"/>
              </a:spcBef>
            </a:pPr>
            <a:r>
              <a:rPr sz="1600" b="1" spc="0" dirty="0">
                <a:latin typeface="Courier New"/>
                <a:cs typeface="Courier New"/>
              </a:rPr>
              <a:t>WHERE</a:t>
            </a:r>
            <a:r>
              <a:rPr sz="1600" b="1" spc="-3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depa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tment_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d=de</a:t>
            </a:r>
            <a:r>
              <a:rPr sz="1600" b="1" spc="14" dirty="0">
                <a:latin typeface="Courier New"/>
                <a:cs typeface="Courier New"/>
              </a:rPr>
              <a:t>p</a:t>
            </a:r>
            <a:r>
              <a:rPr sz="1600" b="1" spc="0" dirty="0">
                <a:latin typeface="Courier New"/>
                <a:cs typeface="Courier New"/>
              </a:rPr>
              <a:t>t_id; </a:t>
            </a:r>
            <a:endParaRPr sz="1600">
              <a:latin typeface="Courier New"/>
              <a:cs typeface="Courier New"/>
            </a:endParaRPr>
          </a:p>
          <a:p>
            <a:pPr marL="228599" marR="3542336">
              <a:lnSpc>
                <a:spcPts val="1812"/>
              </a:lnSpc>
              <a:spcBef>
                <a:spcPts val="119"/>
              </a:spcBef>
            </a:pPr>
            <a:r>
              <a:rPr sz="1600" b="1" spc="0" dirty="0">
                <a:latin typeface="Courier New"/>
                <a:cs typeface="Courier New"/>
              </a:rPr>
              <a:t>IF</a:t>
            </a:r>
            <a:r>
              <a:rPr sz="1600" b="1" spc="-1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sal</a:t>
            </a:r>
            <a:r>
              <a:rPr sz="1600" b="1" spc="-1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&gt;</a:t>
            </a:r>
            <a:r>
              <a:rPr sz="1600" b="1" spc="-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a</a:t>
            </a:r>
            <a:r>
              <a:rPr sz="1600" b="1" spc="14" dirty="0">
                <a:latin typeface="Courier New"/>
                <a:cs typeface="Courier New"/>
              </a:rPr>
              <a:t>v</a:t>
            </a:r>
            <a:r>
              <a:rPr sz="1600" b="1" spc="0" dirty="0">
                <a:latin typeface="Courier New"/>
                <a:cs typeface="Courier New"/>
              </a:rPr>
              <a:t>g_sal</a:t>
            </a:r>
            <a:r>
              <a:rPr sz="1600" b="1" spc="-67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HEN</a:t>
            </a:r>
            <a:endParaRPr sz="1600">
              <a:latin typeface="Courier New"/>
              <a:cs typeface="Courier New"/>
            </a:endParaRPr>
          </a:p>
          <a:p>
            <a:pPr marL="350519">
              <a:lnSpc>
                <a:spcPts val="1800"/>
              </a:lnSpc>
              <a:spcBef>
                <a:spcPts val="209"/>
              </a:spcBef>
            </a:pPr>
            <a:r>
              <a:rPr sz="2400" b="1" spc="0" baseline="3678" dirty="0">
                <a:latin typeface="Courier New"/>
                <a:cs typeface="Courier New"/>
              </a:rPr>
              <a:t>RETU</a:t>
            </a:r>
            <a:r>
              <a:rPr sz="2400" b="1" spc="14" baseline="3678" dirty="0">
                <a:latin typeface="Courier New"/>
                <a:cs typeface="Courier New"/>
              </a:rPr>
              <a:t>R</a:t>
            </a:r>
            <a:r>
              <a:rPr sz="2400" b="1" spc="0" baseline="3678" dirty="0">
                <a:latin typeface="Courier New"/>
                <a:cs typeface="Courier New"/>
              </a:rPr>
              <a:t>N</a:t>
            </a:r>
            <a:r>
              <a:rPr sz="2400" b="1" spc="-57" baseline="3678" dirty="0">
                <a:latin typeface="Courier New"/>
                <a:cs typeface="Courier New"/>
              </a:rPr>
              <a:t> </a:t>
            </a:r>
            <a:r>
              <a:rPr sz="2400" b="1" spc="0" baseline="3678" dirty="0">
                <a:latin typeface="Courier New"/>
                <a:cs typeface="Courier New"/>
              </a:rPr>
              <a:t>TR</a:t>
            </a:r>
            <a:r>
              <a:rPr sz="2400" b="1" spc="14" baseline="3678" dirty="0">
                <a:latin typeface="Courier New"/>
                <a:cs typeface="Courier New"/>
              </a:rPr>
              <a:t>U</a:t>
            </a:r>
            <a:r>
              <a:rPr sz="2400" b="1" spc="0" baseline="3678" dirty="0">
                <a:latin typeface="Courier New"/>
                <a:cs typeface="Courier New"/>
              </a:rPr>
              <a:t>E;</a:t>
            </a:r>
            <a:endParaRPr sz="1600">
              <a:latin typeface="Courier New"/>
              <a:cs typeface="Courier New"/>
            </a:endParaRPr>
          </a:p>
          <a:p>
            <a:pPr marL="228599">
              <a:lnSpc>
                <a:spcPct val="94401"/>
              </a:lnSpc>
              <a:spcBef>
                <a:spcPts val="15"/>
              </a:spcBef>
            </a:pPr>
            <a:r>
              <a:rPr sz="1600" b="1" spc="0" dirty="0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228599" marR="5252245" indent="121919">
              <a:lnSpc>
                <a:spcPts val="1812"/>
              </a:lnSpc>
              <a:spcBef>
                <a:spcPts val="120"/>
              </a:spcBef>
            </a:pPr>
            <a:r>
              <a:rPr sz="1600" b="1" spc="0" dirty="0">
                <a:latin typeface="Courier New"/>
                <a:cs typeface="Courier New"/>
              </a:rPr>
              <a:t>RETU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N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FA</a:t>
            </a:r>
            <a:r>
              <a:rPr sz="1600" b="1" spc="14" dirty="0">
                <a:latin typeface="Courier New"/>
                <a:cs typeface="Courier New"/>
              </a:rPr>
              <a:t>L</a:t>
            </a:r>
            <a:r>
              <a:rPr sz="1600" b="1" spc="0" dirty="0">
                <a:latin typeface="Courier New"/>
                <a:cs typeface="Courier New"/>
              </a:rPr>
              <a:t>SE; </a:t>
            </a:r>
            <a:endParaRPr sz="1600">
              <a:latin typeface="Courier New"/>
              <a:cs typeface="Courier New"/>
            </a:endParaRPr>
          </a:p>
          <a:p>
            <a:pPr marL="228599" marR="5252245">
              <a:lnSpc>
                <a:spcPts val="1812"/>
              </a:lnSpc>
              <a:spcBef>
                <a:spcPts val="106"/>
              </a:spcBef>
            </a:pPr>
            <a:r>
              <a:rPr sz="1600" b="1" spc="0" dirty="0">
                <a:latin typeface="Courier New"/>
                <a:cs typeface="Courier New"/>
              </a:rPr>
              <a:t>END</a:t>
            </a:r>
            <a:r>
              <a:rPr sz="1600" b="1" spc="-2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</a:t>
            </a:r>
            <a:r>
              <a:rPr sz="1600" b="1" spc="14" dirty="0">
                <a:latin typeface="Courier New"/>
                <a:cs typeface="Courier New"/>
              </a:rPr>
              <a:t>F</a:t>
            </a:r>
            <a:r>
              <a:rPr sz="1600" b="1" spc="0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116"/>
              </a:spcBef>
            </a:pPr>
            <a:r>
              <a:rPr sz="1600" b="1" spc="0" dirty="0">
                <a:latin typeface="Courier New"/>
                <a:cs typeface="Courier New"/>
              </a:rPr>
              <a:t>EXCEPT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ON</a:t>
            </a:r>
            <a:endParaRPr sz="1600">
              <a:latin typeface="Courier New"/>
              <a:cs typeface="Courier New"/>
            </a:endParaRPr>
          </a:p>
          <a:p>
            <a:pPr marL="472439" marR="4030316" indent="-121919">
              <a:lnSpc>
                <a:spcPts val="1812"/>
              </a:lnSpc>
              <a:spcBef>
                <a:spcPts val="105"/>
              </a:spcBef>
            </a:pPr>
            <a:r>
              <a:rPr sz="1600" b="1" spc="0" dirty="0">
                <a:latin typeface="Courier New"/>
                <a:cs typeface="Courier New"/>
              </a:rPr>
              <a:t>WHEN</a:t>
            </a:r>
            <a:r>
              <a:rPr sz="1600" b="1" spc="-2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NO_D</a:t>
            </a:r>
            <a:r>
              <a:rPr sz="1600" b="1" spc="14" dirty="0">
                <a:latin typeface="Courier New"/>
                <a:cs typeface="Courier New"/>
              </a:rPr>
              <a:t>A</a:t>
            </a:r>
            <a:r>
              <a:rPr sz="1600" b="1" spc="0" dirty="0">
                <a:latin typeface="Courier New"/>
                <a:cs typeface="Courier New"/>
              </a:rPr>
              <a:t>TA_FOU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D</a:t>
            </a:r>
            <a:r>
              <a:rPr sz="1600" b="1" spc="-124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TH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N </a:t>
            </a:r>
            <a:endParaRPr sz="1600">
              <a:latin typeface="Courier New"/>
              <a:cs typeface="Courier New"/>
            </a:endParaRPr>
          </a:p>
          <a:p>
            <a:pPr marL="472439" marR="4030316">
              <a:lnSpc>
                <a:spcPts val="1812"/>
              </a:lnSpc>
              <a:spcBef>
                <a:spcPts val="119"/>
              </a:spcBef>
            </a:pPr>
            <a:r>
              <a:rPr sz="1600" b="1" spc="0" dirty="0">
                <a:latin typeface="Courier New"/>
                <a:cs typeface="Courier New"/>
              </a:rPr>
              <a:t>RET</a:t>
            </a:r>
            <a:r>
              <a:rPr sz="1600" b="1" spc="14" dirty="0">
                <a:latin typeface="Courier New"/>
                <a:cs typeface="Courier New"/>
              </a:rPr>
              <a:t>U</a:t>
            </a:r>
            <a:r>
              <a:rPr sz="1600" b="1" spc="0" dirty="0">
                <a:latin typeface="Courier New"/>
                <a:cs typeface="Courier New"/>
              </a:rPr>
              <a:t>RN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N</a:t>
            </a:r>
            <a:r>
              <a:rPr sz="1600" b="1" spc="14" dirty="0">
                <a:latin typeface="Courier New"/>
                <a:cs typeface="Courier New"/>
              </a:rPr>
              <a:t>U</a:t>
            </a:r>
            <a:r>
              <a:rPr sz="1600" b="1" spc="0" dirty="0">
                <a:latin typeface="Courier New"/>
                <a:cs typeface="Courier New"/>
              </a:rPr>
              <a:t>LL;</a:t>
            </a:r>
            <a:endParaRPr sz="1600">
              <a:latin typeface="Courier New"/>
              <a:cs typeface="Courier New"/>
            </a:endParaRPr>
          </a:p>
          <a:p>
            <a:pPr marL="106679">
              <a:lnSpc>
                <a:spcPts val="1800"/>
              </a:lnSpc>
              <a:spcBef>
                <a:spcPts val="209"/>
              </a:spcBef>
            </a:pPr>
            <a:r>
              <a:rPr sz="2400" b="1" spc="0" baseline="3678" dirty="0">
                <a:latin typeface="Courier New"/>
                <a:cs typeface="Courier New"/>
              </a:rPr>
              <a:t>END;</a:t>
            </a:r>
            <a:endParaRPr sz="1600">
              <a:latin typeface="Courier New"/>
              <a:cs typeface="Courier New"/>
            </a:endParaRPr>
          </a:p>
          <a:p>
            <a:pPr marL="106679">
              <a:lnSpc>
                <a:spcPts val="1730"/>
              </a:lnSpc>
              <a:spcBef>
                <a:spcPts val="101"/>
              </a:spcBef>
            </a:pPr>
            <a:r>
              <a:rPr sz="2400" b="1" spc="0" baseline="1839" dirty="0"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2791" y="1752600"/>
            <a:ext cx="7138416" cy="3733800"/>
          </a:xfrm>
          <a:custGeom>
            <a:avLst/>
            <a:gdLst/>
            <a:ahLst/>
            <a:cxnLst/>
            <a:rect l="l" t="t" r="r" b="b"/>
            <a:pathLst>
              <a:path w="7138416" h="3733800">
                <a:moveTo>
                  <a:pt x="7138416" y="0"/>
                </a:moveTo>
                <a:lnTo>
                  <a:pt x="0" y="0"/>
                </a:lnTo>
                <a:lnTo>
                  <a:pt x="0" y="3733800"/>
                </a:lnTo>
                <a:lnTo>
                  <a:pt x="7138416" y="3733799"/>
                </a:lnTo>
                <a:lnTo>
                  <a:pt x="713841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2791" y="1752600"/>
            <a:ext cx="7138416" cy="3733800"/>
          </a:xfrm>
          <a:custGeom>
            <a:avLst/>
            <a:gdLst/>
            <a:ahLst/>
            <a:cxnLst/>
            <a:rect l="l" t="t" r="r" b="b"/>
            <a:pathLst>
              <a:path w="7138416" h="3733800">
                <a:moveTo>
                  <a:pt x="7138416" y="3733799"/>
                </a:moveTo>
                <a:lnTo>
                  <a:pt x="7138416" y="0"/>
                </a:lnTo>
                <a:lnTo>
                  <a:pt x="0" y="0"/>
                </a:lnTo>
                <a:lnTo>
                  <a:pt x="0" y="3733800"/>
                </a:lnTo>
                <a:lnTo>
                  <a:pt x="7138416" y="373379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800" y="5593080"/>
            <a:ext cx="3520440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86304" y="592627"/>
            <a:ext cx="154164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Invoking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8389" y="592627"/>
            <a:ext cx="61236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1198" y="592627"/>
            <a:ext cx="158070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2791" y="1752600"/>
            <a:ext cx="7138416" cy="3733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7"/>
              </a:spcBef>
            </a:pPr>
            <a:endParaRPr sz="650"/>
          </a:p>
          <a:p>
            <a:pPr marL="106680" marR="4397573">
              <a:lnSpc>
                <a:spcPts val="2039"/>
              </a:lnSpc>
            </a:pPr>
            <a:r>
              <a:rPr sz="1800" b="1" spc="0" dirty="0">
                <a:latin typeface="Courier New"/>
                <a:cs typeface="Courier New"/>
              </a:rPr>
              <a:t>SET</a:t>
            </a:r>
            <a:r>
              <a:rPr sz="1800" b="1" spc="-9" dirty="0">
                <a:latin typeface="Courier New"/>
                <a:cs typeface="Courier New"/>
              </a:rPr>
              <a:t> S</a:t>
            </a:r>
            <a:r>
              <a:rPr sz="1800" b="1" spc="0" dirty="0">
                <a:latin typeface="Courier New"/>
                <a:cs typeface="Courier New"/>
              </a:rPr>
              <a:t>ER</a:t>
            </a:r>
            <a:r>
              <a:rPr sz="1800" b="1" spc="-9" dirty="0">
                <a:latin typeface="Courier New"/>
                <a:cs typeface="Courier New"/>
              </a:rPr>
              <a:t>V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RO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ON </a:t>
            </a:r>
            <a:endParaRPr sz="1800">
              <a:latin typeface="Courier New"/>
              <a:cs typeface="Courier New"/>
            </a:endParaRPr>
          </a:p>
          <a:p>
            <a:pPr marL="106680" marR="4397573">
              <a:lnSpc>
                <a:spcPts val="2039"/>
              </a:lnSpc>
              <a:spcBef>
                <a:spcPts val="336"/>
              </a:spcBef>
            </a:pP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243840" marR="986952">
              <a:lnSpc>
                <a:spcPts val="2039"/>
              </a:lnSpc>
              <a:spcBef>
                <a:spcPts val="336"/>
              </a:spcBef>
            </a:pPr>
            <a:r>
              <a:rPr sz="1800" b="1" spc="0" dirty="0">
                <a:latin typeface="Courier New"/>
                <a:cs typeface="Courier New"/>
              </a:rPr>
              <a:t>IF</a:t>
            </a:r>
            <a:r>
              <a:rPr sz="1800" b="1" spc="-9" dirty="0">
                <a:latin typeface="Courier New"/>
                <a:cs typeface="Courier New"/>
              </a:rPr>
              <a:t> (</a:t>
            </a:r>
            <a:r>
              <a:rPr sz="1800" b="1" spc="0" dirty="0">
                <a:latin typeface="Courier New"/>
                <a:cs typeface="Courier New"/>
              </a:rPr>
              <a:t>ch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9" dirty="0">
                <a:latin typeface="Courier New"/>
                <a:cs typeface="Courier New"/>
              </a:rPr>
              <a:t>k_</a:t>
            </a:r>
            <a:r>
              <a:rPr sz="1800" b="1" spc="0" dirty="0">
                <a:latin typeface="Courier New"/>
                <a:cs typeface="Courier New"/>
              </a:rPr>
              <a:t>sal</a:t>
            </a:r>
            <a:r>
              <a:rPr sz="1800" b="1" spc="-9" dirty="0">
                <a:latin typeface="Courier New"/>
                <a:cs typeface="Courier New"/>
              </a:rPr>
              <a:t> I</a:t>
            </a:r>
            <a:r>
              <a:rPr sz="1800" b="1" spc="0" dirty="0">
                <a:latin typeface="Courier New"/>
                <a:cs typeface="Courier New"/>
              </a:rPr>
              <a:t>S 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LL</a:t>
            </a:r>
            <a:r>
              <a:rPr sz="1800" b="1" spc="0" dirty="0">
                <a:latin typeface="Courier New"/>
                <a:cs typeface="Courier New"/>
              </a:rPr>
              <a:t>) 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H</a:t>
            </a:r>
            <a:r>
              <a:rPr sz="1800" b="1" spc="-9" dirty="0">
                <a:latin typeface="Courier New"/>
                <a:cs typeface="Courier New"/>
              </a:rPr>
              <a:t>EN </a:t>
            </a:r>
            <a:endParaRPr sz="1800">
              <a:latin typeface="Courier New"/>
              <a:cs typeface="Courier New"/>
            </a:endParaRPr>
          </a:p>
          <a:p>
            <a:pPr marL="243840" marR="986952">
              <a:lnSpc>
                <a:spcPts val="2039"/>
              </a:lnSpc>
              <a:spcBef>
                <a:spcPts val="336"/>
              </a:spcBef>
            </a:pP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B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_O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PU</a:t>
            </a:r>
            <a:r>
              <a:rPr sz="1800" b="1" spc="0" dirty="0">
                <a:latin typeface="Courier New"/>
                <a:cs typeface="Courier New"/>
              </a:rPr>
              <a:t>T.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_L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E(</a:t>
            </a:r>
            <a:r>
              <a:rPr sz="1800" b="1" spc="0" dirty="0">
                <a:latin typeface="Courier New"/>
                <a:cs typeface="Courier New"/>
              </a:rPr>
              <a:t>'T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fu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9" dirty="0">
                <a:latin typeface="Courier New"/>
                <a:cs typeface="Courier New"/>
              </a:rPr>
              <a:t>ti</a:t>
            </a:r>
            <a:r>
              <a:rPr sz="1800" b="1" spc="0" dirty="0">
                <a:latin typeface="Courier New"/>
                <a:cs typeface="Courier New"/>
              </a:rPr>
              <a:t>on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tu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endParaRPr sz="1800">
              <a:latin typeface="Courier New"/>
              <a:cs typeface="Courier New"/>
            </a:endParaRPr>
          </a:p>
          <a:p>
            <a:pPr marL="243840" marR="1259741" indent="137160">
              <a:lnSpc>
                <a:spcPts val="2039"/>
              </a:lnSpc>
              <a:spcBef>
                <a:spcPts val="336"/>
              </a:spcBef>
            </a:pP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L 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ue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to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x</a:t>
            </a:r>
            <a:r>
              <a:rPr sz="1800" b="1" spc="0" dirty="0">
                <a:latin typeface="Courier New"/>
                <a:cs typeface="Courier New"/>
              </a:rPr>
              <a:t>ce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io</a:t>
            </a:r>
            <a:r>
              <a:rPr sz="1800" b="1" spc="0" dirty="0">
                <a:latin typeface="Courier New"/>
                <a:cs typeface="Courier New"/>
              </a:rPr>
              <a:t>n'</a:t>
            </a:r>
            <a:r>
              <a:rPr sz="1800" b="1" spc="-9" dirty="0">
                <a:latin typeface="Courier New"/>
                <a:cs typeface="Courier New"/>
              </a:rPr>
              <a:t>)</a:t>
            </a:r>
            <a:r>
              <a:rPr sz="1800" b="1" spc="0" dirty="0">
                <a:latin typeface="Courier New"/>
                <a:cs typeface="Courier New"/>
              </a:rPr>
              <a:t>; E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F </a:t>
            </a:r>
            <a:endParaRPr sz="1800">
              <a:latin typeface="Courier New"/>
              <a:cs typeface="Courier New"/>
            </a:endParaRPr>
          </a:p>
          <a:p>
            <a:pPr marL="243840" marR="1259741">
              <a:lnSpc>
                <a:spcPts val="2039"/>
              </a:lnSpc>
              <a:spcBef>
                <a:spcPts val="336"/>
              </a:spcBef>
            </a:pPr>
            <a:r>
              <a:rPr sz="1800" b="1" spc="-9" dirty="0">
                <a:latin typeface="Courier New"/>
                <a:cs typeface="Courier New"/>
              </a:rPr>
              <a:t>(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9" dirty="0">
                <a:latin typeface="Courier New"/>
                <a:cs typeface="Courier New"/>
              </a:rPr>
              <a:t>he</a:t>
            </a:r>
            <a:r>
              <a:rPr sz="1800" b="1" spc="0" dirty="0">
                <a:latin typeface="Courier New"/>
                <a:cs typeface="Courier New"/>
              </a:rPr>
              <a:t>ck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l)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HE</a:t>
            </a:r>
            <a:r>
              <a:rPr sz="1800" b="1" spc="0" dirty="0">
                <a:latin typeface="Courier New"/>
                <a:cs typeface="Courier New"/>
              </a:rPr>
              <a:t>N </a:t>
            </a:r>
            <a:endParaRPr sz="1800">
              <a:latin typeface="Courier New"/>
              <a:cs typeface="Courier New"/>
            </a:endParaRPr>
          </a:p>
          <a:p>
            <a:pPr marL="243840" marR="1259741">
              <a:lnSpc>
                <a:spcPts val="2039"/>
              </a:lnSpc>
              <a:spcBef>
                <a:spcPts val="336"/>
              </a:spcBef>
            </a:pP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B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_O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PU</a:t>
            </a:r>
            <a:r>
              <a:rPr sz="1800" b="1" spc="0" dirty="0">
                <a:latin typeface="Courier New"/>
                <a:cs typeface="Courier New"/>
              </a:rPr>
              <a:t>T.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_L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E(</a:t>
            </a:r>
            <a:r>
              <a:rPr sz="1800" b="1" spc="0" dirty="0">
                <a:latin typeface="Courier New"/>
                <a:cs typeface="Courier New"/>
              </a:rPr>
              <a:t>'S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ry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&gt;</a:t>
            </a:r>
            <a:r>
              <a:rPr sz="1800" b="1" spc="-9" dirty="0">
                <a:latin typeface="Courier New"/>
                <a:cs typeface="Courier New"/>
              </a:rPr>
              <a:t> a</a:t>
            </a:r>
            <a:r>
              <a:rPr sz="1800" b="1" spc="0" dirty="0">
                <a:latin typeface="Courier New"/>
                <a:cs typeface="Courier New"/>
              </a:rPr>
              <a:t>ve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e'</a:t>
            </a:r>
            <a:r>
              <a:rPr sz="1800" b="1" spc="-9" dirty="0">
                <a:latin typeface="Courier New"/>
                <a:cs typeface="Courier New"/>
              </a:rPr>
              <a:t>)</a:t>
            </a:r>
            <a:r>
              <a:rPr sz="1800" b="1" spc="0" dirty="0">
                <a:latin typeface="Courier New"/>
                <a:cs typeface="Courier New"/>
              </a:rPr>
              <a:t>; </a:t>
            </a:r>
            <a:endParaRPr sz="1800">
              <a:latin typeface="Courier New"/>
              <a:cs typeface="Courier New"/>
            </a:endParaRPr>
          </a:p>
          <a:p>
            <a:pPr marL="243840" marR="1259741">
              <a:lnSpc>
                <a:spcPts val="2039"/>
              </a:lnSpc>
              <a:spcBef>
                <a:spcPts val="336"/>
              </a:spcBef>
            </a:pP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SE</a:t>
            </a:r>
            <a:endParaRPr sz="1800">
              <a:latin typeface="Courier New"/>
              <a:cs typeface="Courier New"/>
            </a:endParaRPr>
          </a:p>
          <a:p>
            <a:pPr marL="243840" marR="1259741">
              <a:lnSpc>
                <a:spcPts val="2039"/>
              </a:lnSpc>
              <a:spcBef>
                <a:spcPts val="336"/>
              </a:spcBef>
            </a:pP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B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_O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PU</a:t>
            </a:r>
            <a:r>
              <a:rPr sz="1800" b="1" spc="0" dirty="0">
                <a:latin typeface="Courier New"/>
                <a:cs typeface="Courier New"/>
              </a:rPr>
              <a:t>T.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_L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E(</a:t>
            </a:r>
            <a:r>
              <a:rPr sz="1800" b="1" spc="0" dirty="0">
                <a:latin typeface="Courier New"/>
                <a:cs typeface="Courier New"/>
              </a:rPr>
              <a:t>'S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ry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&lt;</a:t>
            </a:r>
            <a:r>
              <a:rPr sz="1800" b="1" spc="-9" dirty="0">
                <a:latin typeface="Courier New"/>
                <a:cs typeface="Courier New"/>
              </a:rPr>
              <a:t> a</a:t>
            </a:r>
            <a:r>
              <a:rPr sz="1800" b="1" spc="0" dirty="0">
                <a:latin typeface="Courier New"/>
                <a:cs typeface="Courier New"/>
              </a:rPr>
              <a:t>ve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e'</a:t>
            </a:r>
            <a:r>
              <a:rPr sz="1800" b="1" spc="-9" dirty="0">
                <a:latin typeface="Courier New"/>
                <a:cs typeface="Courier New"/>
              </a:rPr>
              <a:t>)</a:t>
            </a:r>
            <a:r>
              <a:rPr sz="1800" b="1" spc="0" dirty="0">
                <a:latin typeface="Courier New"/>
                <a:cs typeface="Courier New"/>
              </a:rPr>
              <a:t>; </a:t>
            </a:r>
            <a:endParaRPr sz="1800">
              <a:latin typeface="Courier New"/>
              <a:cs typeface="Courier New"/>
            </a:endParaRPr>
          </a:p>
          <a:p>
            <a:pPr marL="243840" marR="1259741">
              <a:lnSpc>
                <a:spcPts val="2039"/>
              </a:lnSpc>
              <a:spcBef>
                <a:spcPts val="336"/>
              </a:spcBef>
            </a:pP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IF;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336"/>
              </a:spcBef>
            </a:pP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335"/>
              </a:spcBef>
            </a:pPr>
            <a:r>
              <a:rPr sz="1800" b="1" spc="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1219199"/>
            <a:ext cx="7310628" cy="5052060"/>
          </a:xfrm>
          <a:custGeom>
            <a:avLst/>
            <a:gdLst/>
            <a:ahLst/>
            <a:cxnLst/>
            <a:rect l="l" t="t" r="r" b="b"/>
            <a:pathLst>
              <a:path w="7310628" h="5052060">
                <a:moveTo>
                  <a:pt x="7310628" y="0"/>
                </a:moveTo>
                <a:lnTo>
                  <a:pt x="0" y="0"/>
                </a:lnTo>
                <a:lnTo>
                  <a:pt x="0" y="5052060"/>
                </a:lnTo>
                <a:lnTo>
                  <a:pt x="7310628" y="5052060"/>
                </a:lnTo>
                <a:lnTo>
                  <a:pt x="731062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400" y="1219199"/>
            <a:ext cx="7310628" cy="5052060"/>
          </a:xfrm>
          <a:custGeom>
            <a:avLst/>
            <a:gdLst/>
            <a:ahLst/>
            <a:cxnLst/>
            <a:rect l="l" t="t" r="r" b="b"/>
            <a:pathLst>
              <a:path w="7310628" h="5052060">
                <a:moveTo>
                  <a:pt x="7310628" y="5052060"/>
                </a:moveTo>
                <a:lnTo>
                  <a:pt x="7310628" y="0"/>
                </a:lnTo>
                <a:lnTo>
                  <a:pt x="0" y="0"/>
                </a:lnTo>
                <a:lnTo>
                  <a:pt x="0" y="5052060"/>
                </a:lnTo>
                <a:lnTo>
                  <a:pt x="7310628" y="505206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96644" y="592627"/>
            <a:ext cx="328198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Passin</a:t>
            </a:r>
            <a:r>
              <a:rPr sz="2800" b="1" spc="0" dirty="0">
                <a:latin typeface="Arial"/>
                <a:cs typeface="Arial"/>
              </a:rPr>
              <a:t>g</a:t>
            </a:r>
            <a:r>
              <a:rPr sz="2800" b="1" spc="-107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Parameter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9070" y="592627"/>
            <a:ext cx="41458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93" y="592627"/>
            <a:ext cx="61236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6903" y="592627"/>
            <a:ext cx="158070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4400" y="1219199"/>
            <a:ext cx="7310628" cy="5052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959">
              <a:lnSpc>
                <a:spcPct val="94401"/>
              </a:lnSpc>
              <a:spcBef>
                <a:spcPts val="45"/>
              </a:spcBef>
            </a:pPr>
            <a:r>
              <a:rPr sz="1600" b="1" spc="0" dirty="0">
                <a:latin typeface="Courier New"/>
                <a:cs typeface="Courier New"/>
              </a:rPr>
              <a:t>DROP</a:t>
            </a:r>
            <a:r>
              <a:rPr sz="1600" b="1" spc="-3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F</a:t>
            </a:r>
            <a:r>
              <a:rPr sz="1600" b="1" spc="14" dirty="0">
                <a:latin typeface="Courier New"/>
                <a:cs typeface="Courier New"/>
              </a:rPr>
              <a:t>U</a:t>
            </a:r>
            <a:r>
              <a:rPr sz="1600" b="1" spc="0" dirty="0">
                <a:latin typeface="Courier New"/>
                <a:cs typeface="Courier New"/>
              </a:rPr>
              <a:t>NCTI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N</a:t>
            </a:r>
            <a:r>
              <a:rPr sz="1600" b="1" spc="-76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chec</a:t>
            </a:r>
            <a:r>
              <a:rPr sz="1600" b="1" spc="14" dirty="0">
                <a:latin typeface="Courier New"/>
                <a:cs typeface="Courier New"/>
              </a:rPr>
              <a:t>k</a:t>
            </a:r>
            <a:r>
              <a:rPr sz="1600" b="1" spc="0" dirty="0">
                <a:latin typeface="Courier New"/>
                <a:cs typeface="Courier New"/>
              </a:rPr>
              <a:t>_sal;</a:t>
            </a:r>
            <a:endParaRPr sz="1600">
              <a:latin typeface="Courier New"/>
              <a:cs typeface="Courier New"/>
            </a:endParaRPr>
          </a:p>
          <a:p>
            <a:pPr marL="60959">
              <a:lnSpc>
                <a:spcPct val="94401"/>
              </a:lnSpc>
              <a:spcBef>
                <a:spcPts val="310"/>
              </a:spcBef>
            </a:pPr>
            <a:r>
              <a:rPr sz="1600" b="1" spc="0" dirty="0"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  <a:p>
            <a:pPr marL="60959" marR="8188">
              <a:lnSpc>
                <a:spcPts val="1812"/>
              </a:lnSpc>
              <a:spcBef>
                <a:spcPts val="300"/>
              </a:spcBef>
            </a:pP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CREATE</a:t>
            </a:r>
            <a:r>
              <a:rPr sz="1600" b="1" spc="-4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FUNC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ION</a:t>
            </a:r>
            <a:r>
              <a:rPr sz="1600" b="1" spc="-76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ch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ck_s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4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0" dirty="0">
                <a:latin typeface="Courier New"/>
                <a:cs typeface="Courier New"/>
              </a:rPr>
              <a:t>(empno</a:t>
            </a:r>
            <a:r>
              <a:rPr sz="1600" b="1" spc="-12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emp</a:t>
            </a:r>
            <a:r>
              <a:rPr sz="1600" b="1" spc="14" dirty="0">
                <a:latin typeface="Courier New"/>
                <a:cs typeface="Courier New"/>
              </a:rPr>
              <a:t>l</a:t>
            </a:r>
            <a:r>
              <a:rPr sz="1600" b="1" spc="0" dirty="0">
                <a:latin typeface="Courier New"/>
                <a:cs typeface="Courier New"/>
              </a:rPr>
              <a:t>oyees.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mplo</a:t>
            </a:r>
            <a:r>
              <a:rPr sz="1600" b="1" spc="14" dirty="0">
                <a:latin typeface="Courier New"/>
                <a:cs typeface="Courier New"/>
              </a:rPr>
              <a:t>y</a:t>
            </a:r>
            <a:r>
              <a:rPr sz="1600" b="1" spc="0" dirty="0">
                <a:latin typeface="Courier New"/>
                <a:cs typeface="Courier New"/>
              </a:rPr>
              <a:t>ee_id%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YPE) </a:t>
            </a:r>
            <a:endParaRPr sz="1600">
              <a:latin typeface="Courier New"/>
              <a:cs typeface="Courier New"/>
            </a:endParaRPr>
          </a:p>
          <a:p>
            <a:pPr marL="60959" marR="8188">
              <a:lnSpc>
                <a:spcPts val="1812"/>
              </a:lnSpc>
              <a:spcBef>
                <a:spcPts val="299"/>
              </a:spcBef>
            </a:pP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RETURN</a:t>
            </a:r>
            <a:r>
              <a:rPr sz="1600" b="1" spc="-4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Bool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an</a:t>
            </a:r>
            <a:r>
              <a:rPr sz="1600" b="1" spc="-67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  <a:p>
            <a:pPr marL="182879">
              <a:lnSpc>
                <a:spcPct val="94401"/>
              </a:lnSpc>
              <a:spcBef>
                <a:spcPts val="299"/>
              </a:spcBef>
            </a:pPr>
            <a:r>
              <a:rPr sz="1600" b="1" spc="0" dirty="0">
                <a:latin typeface="Courier New"/>
                <a:cs typeface="Courier New"/>
              </a:rPr>
              <a:t>dept_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d</a:t>
            </a:r>
            <a:r>
              <a:rPr sz="1600" b="1" spc="-6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em</a:t>
            </a:r>
            <a:r>
              <a:rPr sz="1600" b="1" spc="14" dirty="0">
                <a:latin typeface="Courier New"/>
                <a:cs typeface="Courier New"/>
              </a:rPr>
              <a:t>p</a:t>
            </a:r>
            <a:r>
              <a:rPr sz="1600" b="1" spc="0" dirty="0">
                <a:latin typeface="Courier New"/>
                <a:cs typeface="Courier New"/>
              </a:rPr>
              <a:t>loyees</a:t>
            </a:r>
            <a:r>
              <a:rPr sz="1600" b="1" spc="14" dirty="0">
                <a:latin typeface="Courier New"/>
                <a:cs typeface="Courier New"/>
              </a:rPr>
              <a:t>.</a:t>
            </a:r>
            <a:r>
              <a:rPr sz="1600" b="1" spc="0" dirty="0">
                <a:latin typeface="Courier New"/>
                <a:cs typeface="Courier New"/>
              </a:rPr>
              <a:t>depa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tment_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d%TY</a:t>
            </a:r>
            <a:r>
              <a:rPr sz="1600" b="1" spc="14" dirty="0">
                <a:latin typeface="Courier New"/>
                <a:cs typeface="Courier New"/>
              </a:rPr>
              <a:t>P</a:t>
            </a:r>
            <a:r>
              <a:rPr sz="1600" b="1" spc="0" dirty="0">
                <a:latin typeface="Courier New"/>
                <a:cs typeface="Courier New"/>
              </a:rPr>
              <a:t>E;</a:t>
            </a:r>
            <a:endParaRPr sz="1600">
              <a:latin typeface="Courier New"/>
              <a:cs typeface="Courier New"/>
            </a:endParaRPr>
          </a:p>
          <a:p>
            <a:pPr marL="182879">
              <a:lnSpc>
                <a:spcPct val="94401"/>
              </a:lnSpc>
              <a:spcBef>
                <a:spcPts val="300"/>
              </a:spcBef>
            </a:pPr>
            <a:r>
              <a:rPr sz="1600" b="1" spc="0" dirty="0">
                <a:latin typeface="Courier New"/>
                <a:cs typeface="Courier New"/>
              </a:rPr>
              <a:t>sal   </a:t>
            </a:r>
            <a:r>
              <a:rPr sz="1600" b="1" spc="946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em</a:t>
            </a:r>
            <a:r>
              <a:rPr sz="1600" b="1" spc="14" dirty="0">
                <a:latin typeface="Courier New"/>
                <a:cs typeface="Courier New"/>
              </a:rPr>
              <a:t>p</a:t>
            </a:r>
            <a:r>
              <a:rPr sz="1600" b="1" spc="0" dirty="0">
                <a:latin typeface="Courier New"/>
                <a:cs typeface="Courier New"/>
              </a:rPr>
              <a:t>loyees</a:t>
            </a:r>
            <a:r>
              <a:rPr sz="1600" b="1" spc="14" dirty="0">
                <a:latin typeface="Courier New"/>
                <a:cs typeface="Courier New"/>
              </a:rPr>
              <a:t>.</a:t>
            </a:r>
            <a:r>
              <a:rPr sz="1600" b="1" spc="0" dirty="0">
                <a:latin typeface="Courier New"/>
                <a:cs typeface="Courier New"/>
              </a:rPr>
              <a:t>sala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y%TYPE;</a:t>
            </a:r>
            <a:endParaRPr sz="1600">
              <a:latin typeface="Courier New"/>
              <a:cs typeface="Courier New"/>
            </a:endParaRPr>
          </a:p>
          <a:p>
            <a:pPr marL="60959" marR="3429561" indent="121920">
              <a:lnSpc>
                <a:spcPts val="1812"/>
              </a:lnSpc>
              <a:spcBef>
                <a:spcPts val="300"/>
              </a:spcBef>
            </a:pPr>
            <a:r>
              <a:rPr sz="1600" b="1" spc="0" dirty="0">
                <a:latin typeface="Courier New"/>
                <a:cs typeface="Courier New"/>
              </a:rPr>
              <a:t>avg_s</a:t>
            </a:r>
            <a:r>
              <a:rPr sz="1600" b="1" spc="14" dirty="0">
                <a:latin typeface="Courier New"/>
                <a:cs typeface="Courier New"/>
              </a:rPr>
              <a:t>a</a:t>
            </a:r>
            <a:r>
              <a:rPr sz="1600" b="1" spc="0" dirty="0">
                <a:latin typeface="Courier New"/>
                <a:cs typeface="Courier New"/>
              </a:rPr>
              <a:t>l</a:t>
            </a:r>
            <a:r>
              <a:rPr sz="1600" b="1" spc="-6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em</a:t>
            </a:r>
            <a:r>
              <a:rPr sz="1600" b="1" spc="14" dirty="0">
                <a:latin typeface="Courier New"/>
                <a:cs typeface="Courier New"/>
              </a:rPr>
              <a:t>p</a:t>
            </a:r>
            <a:r>
              <a:rPr sz="1600" b="1" spc="0" dirty="0">
                <a:latin typeface="Courier New"/>
                <a:cs typeface="Courier New"/>
              </a:rPr>
              <a:t>loyees</a:t>
            </a:r>
            <a:r>
              <a:rPr sz="1600" b="1" spc="14" dirty="0">
                <a:latin typeface="Courier New"/>
                <a:cs typeface="Courier New"/>
              </a:rPr>
              <a:t>.</a:t>
            </a:r>
            <a:r>
              <a:rPr sz="1600" b="1" spc="0" dirty="0">
                <a:latin typeface="Courier New"/>
                <a:cs typeface="Courier New"/>
              </a:rPr>
              <a:t>sala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y%TYPE; </a:t>
            </a:r>
            <a:endParaRPr sz="1600">
              <a:latin typeface="Courier New"/>
              <a:cs typeface="Courier New"/>
            </a:endParaRPr>
          </a:p>
          <a:p>
            <a:pPr marL="60959" marR="3429561">
              <a:lnSpc>
                <a:spcPts val="1812"/>
              </a:lnSpc>
              <a:spcBef>
                <a:spcPts val="299"/>
              </a:spcBef>
            </a:pPr>
            <a:r>
              <a:rPr sz="1600" b="1" spc="0" dirty="0"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182879">
              <a:lnSpc>
                <a:spcPct val="94401"/>
              </a:lnSpc>
              <a:spcBef>
                <a:spcPts val="299"/>
              </a:spcBef>
            </a:pPr>
            <a:r>
              <a:rPr sz="1600" b="1" spc="0" dirty="0">
                <a:latin typeface="Courier New"/>
                <a:cs typeface="Courier New"/>
              </a:rPr>
              <a:t>SELECT</a:t>
            </a:r>
            <a:r>
              <a:rPr sz="1600" b="1" spc="-42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sal</a:t>
            </a:r>
            <a:r>
              <a:rPr sz="1600" b="1" spc="14" dirty="0">
                <a:latin typeface="Courier New"/>
                <a:cs typeface="Courier New"/>
              </a:rPr>
              <a:t>a</a:t>
            </a:r>
            <a:r>
              <a:rPr sz="1600" b="1" spc="0" dirty="0">
                <a:latin typeface="Courier New"/>
                <a:cs typeface="Courier New"/>
              </a:rPr>
              <a:t>ry,dep</a:t>
            </a:r>
            <a:r>
              <a:rPr sz="1600" b="1" spc="14" dirty="0">
                <a:latin typeface="Courier New"/>
                <a:cs typeface="Courier New"/>
              </a:rPr>
              <a:t>a</a:t>
            </a:r>
            <a:r>
              <a:rPr sz="1600" b="1" spc="0" dirty="0">
                <a:latin typeface="Courier New"/>
                <a:cs typeface="Courier New"/>
              </a:rPr>
              <a:t>rtme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t_id</a:t>
            </a:r>
            <a:r>
              <a:rPr sz="1600" b="1" spc="-191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TO</a:t>
            </a:r>
            <a:r>
              <a:rPr sz="1600" b="1" spc="-3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s</a:t>
            </a:r>
            <a:r>
              <a:rPr sz="1600" b="1" spc="14" dirty="0">
                <a:latin typeface="Courier New"/>
                <a:cs typeface="Courier New"/>
              </a:rPr>
              <a:t>a</a:t>
            </a:r>
            <a:r>
              <a:rPr sz="1600" b="1" spc="0" dirty="0">
                <a:latin typeface="Courier New"/>
                <a:cs typeface="Courier New"/>
              </a:rPr>
              <a:t>l,dept</a:t>
            </a:r>
            <a:r>
              <a:rPr sz="1600" b="1" spc="14" dirty="0">
                <a:latin typeface="Courier New"/>
                <a:cs typeface="Courier New"/>
              </a:rPr>
              <a:t>_</a:t>
            </a:r>
            <a:r>
              <a:rPr sz="1600" b="1" spc="0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  <a:p>
            <a:pPr marL="182879">
              <a:lnSpc>
                <a:spcPct val="94401"/>
              </a:lnSpc>
              <a:spcBef>
                <a:spcPts val="300"/>
              </a:spcBef>
            </a:pPr>
            <a:r>
              <a:rPr sz="1600" b="1" spc="0" dirty="0">
                <a:latin typeface="Courier New"/>
                <a:cs typeface="Courier New"/>
              </a:rPr>
              <a:t>FROM</a:t>
            </a:r>
            <a:r>
              <a:rPr sz="1600" b="1" spc="-38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mplo</a:t>
            </a:r>
            <a:r>
              <a:rPr sz="1600" b="1" spc="14" dirty="0">
                <a:latin typeface="Courier New"/>
                <a:cs typeface="Courier New"/>
              </a:rPr>
              <a:t>y</a:t>
            </a:r>
            <a:r>
              <a:rPr sz="1600" b="1" spc="0" dirty="0">
                <a:latin typeface="Courier New"/>
                <a:cs typeface="Courier New"/>
              </a:rPr>
              <a:t>ees</a:t>
            </a:r>
            <a:r>
              <a:rPr sz="1600" b="1" spc="-86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WH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RE</a:t>
            </a:r>
            <a:r>
              <a:rPr sz="1600" b="1" spc="-4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</a:t>
            </a:r>
            <a:r>
              <a:rPr sz="1600" b="1" spc="14" dirty="0">
                <a:latin typeface="Courier New"/>
                <a:cs typeface="Courier New"/>
              </a:rPr>
              <a:t>m</a:t>
            </a:r>
            <a:r>
              <a:rPr sz="1600" b="1" spc="0" dirty="0">
                <a:latin typeface="Courier New"/>
                <a:cs typeface="Courier New"/>
              </a:rPr>
              <a:t>ployee</a:t>
            </a:r>
            <a:r>
              <a:rPr sz="1600" b="1" spc="14" dirty="0">
                <a:latin typeface="Courier New"/>
                <a:cs typeface="Courier New"/>
              </a:rPr>
              <a:t>_</a:t>
            </a:r>
            <a:r>
              <a:rPr sz="1600" b="1" spc="0" dirty="0">
                <a:latin typeface="Courier New"/>
                <a:cs typeface="Courier New"/>
              </a:rPr>
              <a:t>id=e</a:t>
            </a:r>
            <a:r>
              <a:rPr sz="1600" b="1" spc="14" dirty="0">
                <a:latin typeface="Courier New"/>
                <a:cs typeface="Courier New"/>
              </a:rPr>
              <a:t>m</a:t>
            </a:r>
            <a:r>
              <a:rPr sz="1600" b="1" spc="0" dirty="0">
                <a:latin typeface="Courier New"/>
                <a:cs typeface="Courier New"/>
              </a:rPr>
              <a:t>pno;</a:t>
            </a:r>
            <a:endParaRPr sz="1600">
              <a:latin typeface="Courier New"/>
              <a:cs typeface="Courier New"/>
            </a:endParaRPr>
          </a:p>
          <a:p>
            <a:pPr marL="182880">
              <a:lnSpc>
                <a:spcPct val="94401"/>
              </a:lnSpc>
              <a:spcBef>
                <a:spcPts val="300"/>
              </a:spcBef>
            </a:pPr>
            <a:r>
              <a:rPr sz="1600" b="1" spc="0" dirty="0">
                <a:latin typeface="Courier New"/>
                <a:cs typeface="Courier New"/>
              </a:rPr>
              <a:t>SELECT</a:t>
            </a:r>
            <a:r>
              <a:rPr sz="1600" b="1" spc="-42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avg</a:t>
            </a:r>
            <a:r>
              <a:rPr sz="1600" b="1" spc="14" dirty="0">
                <a:latin typeface="Courier New"/>
                <a:cs typeface="Courier New"/>
              </a:rPr>
              <a:t>(</a:t>
            </a:r>
            <a:r>
              <a:rPr sz="1600" b="1" spc="0" dirty="0">
                <a:latin typeface="Courier New"/>
                <a:cs typeface="Courier New"/>
              </a:rPr>
              <a:t>salary)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INTO</a:t>
            </a:r>
            <a:r>
              <a:rPr sz="1600" b="1" spc="-2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avg_s</a:t>
            </a:r>
            <a:r>
              <a:rPr sz="1600" b="1" spc="14" dirty="0">
                <a:latin typeface="Courier New"/>
                <a:cs typeface="Courier New"/>
              </a:rPr>
              <a:t>a</a:t>
            </a:r>
            <a:r>
              <a:rPr sz="1600" b="1" spc="0" dirty="0">
                <a:latin typeface="Courier New"/>
                <a:cs typeface="Courier New"/>
              </a:rPr>
              <a:t>l</a:t>
            </a:r>
            <a:r>
              <a:rPr sz="1600" b="1" spc="-6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FR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M</a:t>
            </a:r>
            <a:r>
              <a:rPr sz="1600" b="1" spc="-3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empl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yees</a:t>
            </a:r>
            <a:endParaRPr sz="1600">
              <a:latin typeface="Courier New"/>
              <a:cs typeface="Courier New"/>
            </a:endParaRPr>
          </a:p>
          <a:p>
            <a:pPr marL="182880" marR="3673400">
              <a:lnSpc>
                <a:spcPts val="1812"/>
              </a:lnSpc>
              <a:spcBef>
                <a:spcPts val="300"/>
              </a:spcBef>
            </a:pPr>
            <a:r>
              <a:rPr sz="1600" b="1" spc="0" dirty="0">
                <a:latin typeface="Courier New"/>
                <a:cs typeface="Courier New"/>
              </a:rPr>
              <a:t>WHERE</a:t>
            </a:r>
            <a:r>
              <a:rPr sz="1600" b="1" spc="-3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depa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tment_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d=de</a:t>
            </a:r>
            <a:r>
              <a:rPr sz="1600" b="1" spc="14" dirty="0">
                <a:latin typeface="Courier New"/>
                <a:cs typeface="Courier New"/>
              </a:rPr>
              <a:t>p</a:t>
            </a:r>
            <a:r>
              <a:rPr sz="1600" b="1" spc="0" dirty="0">
                <a:latin typeface="Courier New"/>
                <a:cs typeface="Courier New"/>
              </a:rPr>
              <a:t>t_id; </a:t>
            </a:r>
            <a:endParaRPr sz="1600">
              <a:latin typeface="Courier New"/>
              <a:cs typeface="Courier New"/>
            </a:endParaRPr>
          </a:p>
          <a:p>
            <a:pPr marL="182880" marR="3673400">
              <a:lnSpc>
                <a:spcPts val="1812"/>
              </a:lnSpc>
              <a:spcBef>
                <a:spcPts val="299"/>
              </a:spcBef>
            </a:pPr>
            <a:r>
              <a:rPr sz="1600" b="1" spc="0" dirty="0">
                <a:latin typeface="Courier New"/>
                <a:cs typeface="Courier New"/>
              </a:rPr>
              <a:t>IF</a:t>
            </a:r>
            <a:r>
              <a:rPr sz="1600" b="1" spc="-1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sal</a:t>
            </a:r>
            <a:r>
              <a:rPr sz="1600" b="1" spc="-1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&gt;</a:t>
            </a:r>
            <a:r>
              <a:rPr sz="1600" b="1" spc="-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a</a:t>
            </a:r>
            <a:r>
              <a:rPr sz="1600" b="1" spc="14" dirty="0">
                <a:latin typeface="Courier New"/>
                <a:cs typeface="Courier New"/>
              </a:rPr>
              <a:t>v</a:t>
            </a:r>
            <a:r>
              <a:rPr sz="1600" b="1" spc="0" dirty="0">
                <a:latin typeface="Courier New"/>
                <a:cs typeface="Courier New"/>
              </a:rPr>
              <a:t>g_sal</a:t>
            </a:r>
            <a:r>
              <a:rPr sz="1600" b="1" spc="-67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HEN</a:t>
            </a:r>
            <a:endParaRPr sz="1600">
              <a:latin typeface="Courier New"/>
              <a:cs typeface="Courier New"/>
            </a:endParaRPr>
          </a:p>
          <a:p>
            <a:pPr marL="182880" marR="5505228" indent="121919">
              <a:lnSpc>
                <a:spcPts val="1812"/>
              </a:lnSpc>
              <a:spcBef>
                <a:spcPts val="299"/>
              </a:spcBef>
            </a:pPr>
            <a:r>
              <a:rPr sz="1600" b="1" spc="0" dirty="0">
                <a:latin typeface="Courier New"/>
                <a:cs typeface="Courier New"/>
              </a:rPr>
              <a:t>RETU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N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TR</a:t>
            </a:r>
            <a:r>
              <a:rPr sz="1600" b="1" spc="14" dirty="0">
                <a:latin typeface="Courier New"/>
                <a:cs typeface="Courier New"/>
              </a:rPr>
              <a:t>U</a:t>
            </a:r>
            <a:r>
              <a:rPr sz="1600" b="1" spc="0" dirty="0">
                <a:latin typeface="Courier New"/>
                <a:cs typeface="Courier New"/>
              </a:rPr>
              <a:t>E; </a:t>
            </a:r>
            <a:endParaRPr sz="1600">
              <a:latin typeface="Courier New"/>
              <a:cs typeface="Courier New"/>
            </a:endParaRPr>
          </a:p>
          <a:p>
            <a:pPr marL="182880" marR="5505228">
              <a:lnSpc>
                <a:spcPts val="1812"/>
              </a:lnSpc>
              <a:spcBef>
                <a:spcPts val="299"/>
              </a:spcBef>
            </a:pPr>
            <a:r>
              <a:rPr sz="1600" b="1" spc="0" dirty="0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182880" marR="5383309" indent="121919">
              <a:lnSpc>
                <a:spcPts val="1812"/>
              </a:lnSpc>
              <a:spcBef>
                <a:spcPts val="299"/>
              </a:spcBef>
            </a:pPr>
            <a:r>
              <a:rPr sz="1600" b="1" spc="0" dirty="0">
                <a:latin typeface="Courier New"/>
                <a:cs typeface="Courier New"/>
              </a:rPr>
              <a:t>RETU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N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FA</a:t>
            </a:r>
            <a:r>
              <a:rPr sz="1600" b="1" spc="14" dirty="0">
                <a:latin typeface="Courier New"/>
                <a:cs typeface="Courier New"/>
              </a:rPr>
              <a:t>L</a:t>
            </a:r>
            <a:r>
              <a:rPr sz="1600" b="1" spc="0" dirty="0">
                <a:latin typeface="Courier New"/>
                <a:cs typeface="Courier New"/>
              </a:rPr>
              <a:t>SE; </a:t>
            </a:r>
            <a:endParaRPr sz="1600">
              <a:latin typeface="Courier New"/>
              <a:cs typeface="Courier New"/>
            </a:endParaRPr>
          </a:p>
          <a:p>
            <a:pPr marL="182880" marR="5383309">
              <a:lnSpc>
                <a:spcPts val="1812"/>
              </a:lnSpc>
              <a:spcBef>
                <a:spcPts val="299"/>
              </a:spcBef>
            </a:pPr>
            <a:r>
              <a:rPr sz="1600" b="1" spc="0" dirty="0">
                <a:latin typeface="Courier New"/>
                <a:cs typeface="Courier New"/>
              </a:rPr>
              <a:t>END</a:t>
            </a:r>
            <a:r>
              <a:rPr sz="1600" b="1" spc="-2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</a:t>
            </a:r>
            <a:r>
              <a:rPr sz="1600" b="1" spc="14" dirty="0">
                <a:latin typeface="Courier New"/>
                <a:cs typeface="Courier New"/>
              </a:rPr>
              <a:t>F</a:t>
            </a:r>
            <a:r>
              <a:rPr sz="1600" b="1" spc="0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60959">
              <a:lnSpc>
                <a:spcPct val="94401"/>
              </a:lnSpc>
              <a:spcBef>
                <a:spcPts val="299"/>
              </a:spcBef>
            </a:pPr>
            <a:r>
              <a:rPr sz="1600" b="1" spc="0" dirty="0">
                <a:latin typeface="Courier New"/>
                <a:cs typeface="Courier New"/>
              </a:rPr>
              <a:t>EXCEPT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ON</a:t>
            </a:r>
            <a:r>
              <a:rPr sz="1600" b="1" spc="-86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.</a:t>
            </a:r>
            <a:r>
              <a:rPr sz="1600" b="1" spc="14" dirty="0">
                <a:latin typeface="Courier New"/>
                <a:cs typeface="Courier New"/>
              </a:rPr>
              <a:t>.</a:t>
            </a:r>
            <a:r>
              <a:rPr sz="1600" b="1" spc="0" dirty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  <a:p>
            <a:pPr marL="60959">
              <a:lnSpc>
                <a:spcPts val="1705"/>
              </a:lnSpc>
              <a:spcBef>
                <a:spcPts val="385"/>
              </a:spcBef>
            </a:pPr>
            <a:r>
              <a:rPr sz="2400" b="1" spc="0" baseline="1839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0496" y="1219200"/>
            <a:ext cx="7309104" cy="5045964"/>
          </a:xfrm>
          <a:custGeom>
            <a:avLst/>
            <a:gdLst/>
            <a:ahLst/>
            <a:cxnLst/>
            <a:rect l="l" t="t" r="r" b="b"/>
            <a:pathLst>
              <a:path w="7309104" h="5045964">
                <a:moveTo>
                  <a:pt x="7309104" y="0"/>
                </a:moveTo>
                <a:lnTo>
                  <a:pt x="0" y="0"/>
                </a:lnTo>
                <a:lnTo>
                  <a:pt x="0" y="5045964"/>
                </a:lnTo>
                <a:lnTo>
                  <a:pt x="7309104" y="5045964"/>
                </a:lnTo>
                <a:lnTo>
                  <a:pt x="73091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0496" y="1219200"/>
            <a:ext cx="7309104" cy="5045964"/>
          </a:xfrm>
          <a:custGeom>
            <a:avLst/>
            <a:gdLst/>
            <a:ahLst/>
            <a:cxnLst/>
            <a:rect l="l" t="t" r="r" b="b"/>
            <a:pathLst>
              <a:path w="7309104" h="5045964">
                <a:moveTo>
                  <a:pt x="7309104" y="5045964"/>
                </a:moveTo>
                <a:lnTo>
                  <a:pt x="7309104" y="0"/>
                </a:lnTo>
                <a:lnTo>
                  <a:pt x="0" y="0"/>
                </a:lnTo>
                <a:lnTo>
                  <a:pt x="0" y="5045964"/>
                </a:lnTo>
                <a:lnTo>
                  <a:pt x="7309104" y="504596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2595" y="592627"/>
            <a:ext cx="154164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Invoking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4681" y="592627"/>
            <a:ext cx="61236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7490" y="592627"/>
            <a:ext cx="158070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8636" y="592627"/>
            <a:ext cx="79026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with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9346" y="592627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6238" y="592627"/>
            <a:ext cx="181861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Parameter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6140" y="6394886"/>
            <a:ext cx="4772164" cy="45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PUT</a:t>
            </a:r>
            <a:r>
              <a:rPr sz="1800" b="1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b="1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SCREENSHOT</a:t>
            </a:r>
            <a:r>
              <a:rPr sz="1800" b="1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r>
              <a:rPr sz="1800" b="1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  <a:p>
            <a:pPr marL="889000" marR="34290">
              <a:lnSpc>
                <a:spcPct val="95825"/>
              </a:lnSpc>
              <a:spcBef>
                <a:spcPts val="98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0496" y="1219200"/>
            <a:ext cx="7309104" cy="5045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959">
              <a:lnSpc>
                <a:spcPct val="94401"/>
              </a:lnSpc>
              <a:spcBef>
                <a:spcPts val="20"/>
              </a:spcBef>
            </a:pPr>
            <a:r>
              <a:rPr sz="1600" b="1" spc="0" dirty="0"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182879" marR="128618" indent="-121919">
              <a:lnSpc>
                <a:spcPts val="1812"/>
              </a:lnSpc>
              <a:spcBef>
                <a:spcPts val="300"/>
              </a:spcBef>
            </a:pPr>
            <a:r>
              <a:rPr sz="1600" b="1" spc="0" dirty="0">
                <a:latin typeface="Courier New"/>
                <a:cs typeface="Courier New"/>
              </a:rPr>
              <a:t>DBMS_O</a:t>
            </a:r>
            <a:r>
              <a:rPr sz="1600" b="1" spc="14" dirty="0">
                <a:latin typeface="Courier New"/>
                <a:cs typeface="Courier New"/>
              </a:rPr>
              <a:t>U</a:t>
            </a:r>
            <a:r>
              <a:rPr sz="1600" b="1" spc="0" dirty="0">
                <a:latin typeface="Courier New"/>
                <a:cs typeface="Courier New"/>
              </a:rPr>
              <a:t>TPUT</a:t>
            </a:r>
            <a:r>
              <a:rPr sz="1600" b="1" spc="14" dirty="0">
                <a:latin typeface="Courier New"/>
                <a:cs typeface="Courier New"/>
              </a:rPr>
              <a:t>.</a:t>
            </a:r>
            <a:r>
              <a:rPr sz="1600" b="1" spc="0" dirty="0">
                <a:latin typeface="Courier New"/>
                <a:cs typeface="Courier New"/>
              </a:rPr>
              <a:t>PUT_LI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E('C</a:t>
            </a:r>
            <a:r>
              <a:rPr sz="1600" b="1" spc="14" dirty="0">
                <a:latin typeface="Courier New"/>
                <a:cs typeface="Courier New"/>
              </a:rPr>
              <a:t>h</a:t>
            </a:r>
            <a:r>
              <a:rPr sz="1600" b="1" spc="0" dirty="0">
                <a:latin typeface="Courier New"/>
                <a:cs typeface="Courier New"/>
              </a:rPr>
              <a:t>ecking</a:t>
            </a:r>
            <a:r>
              <a:rPr sz="1600" b="1" spc="-27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for</a:t>
            </a:r>
            <a:r>
              <a:rPr sz="1600" b="1" spc="-28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mployee</a:t>
            </a:r>
            <a:r>
              <a:rPr sz="1600" b="1" spc="-61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with</a:t>
            </a:r>
            <a:r>
              <a:rPr sz="1600" b="1" spc="-2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id</a:t>
            </a:r>
            <a:r>
              <a:rPr sz="1600" b="1" spc="-1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20</a:t>
            </a:r>
            <a:r>
              <a:rPr sz="1600" b="1" spc="14" dirty="0">
                <a:latin typeface="Courier New"/>
                <a:cs typeface="Courier New"/>
              </a:rPr>
              <a:t>5</a:t>
            </a:r>
            <a:r>
              <a:rPr sz="1600" b="1" spc="0" dirty="0">
                <a:latin typeface="Courier New"/>
                <a:cs typeface="Courier New"/>
              </a:rPr>
              <a:t>'); </a:t>
            </a:r>
            <a:endParaRPr sz="1600">
              <a:latin typeface="Courier New"/>
              <a:cs typeface="Courier New"/>
            </a:endParaRPr>
          </a:p>
          <a:p>
            <a:pPr marL="182879" marR="128618">
              <a:lnSpc>
                <a:spcPts val="1812"/>
              </a:lnSpc>
              <a:spcBef>
                <a:spcPts val="299"/>
              </a:spcBef>
            </a:pPr>
            <a:r>
              <a:rPr sz="1600" b="1" spc="0" dirty="0">
                <a:latin typeface="Courier New"/>
                <a:cs typeface="Courier New"/>
              </a:rPr>
              <a:t>IF</a:t>
            </a:r>
            <a:r>
              <a:rPr sz="1600" b="1" spc="-1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(c</a:t>
            </a:r>
            <a:r>
              <a:rPr sz="1600" b="1" spc="14" dirty="0">
                <a:latin typeface="Courier New"/>
                <a:cs typeface="Courier New"/>
              </a:rPr>
              <a:t>h</a:t>
            </a:r>
            <a:r>
              <a:rPr sz="1600" b="1" spc="0" dirty="0">
                <a:latin typeface="Courier New"/>
                <a:cs typeface="Courier New"/>
              </a:rPr>
              <a:t>eck_</a:t>
            </a:r>
            <a:r>
              <a:rPr sz="1600" b="1" spc="14" dirty="0">
                <a:latin typeface="Courier New"/>
                <a:cs typeface="Courier New"/>
              </a:rPr>
              <a:t>s</a:t>
            </a:r>
            <a:r>
              <a:rPr sz="1600" b="1" spc="0" dirty="0">
                <a:latin typeface="Courier New"/>
                <a:cs typeface="Courier New"/>
              </a:rPr>
              <a:t>al(205)</a:t>
            </a:r>
            <a:r>
              <a:rPr sz="1600" b="1" spc="-12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IS</a:t>
            </a:r>
            <a:r>
              <a:rPr sz="1600" b="1" spc="-19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ULL)</a:t>
            </a:r>
            <a:r>
              <a:rPr sz="1600" b="1" spc="-4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T</a:t>
            </a:r>
            <a:r>
              <a:rPr sz="1600" b="1" spc="14" dirty="0">
                <a:latin typeface="Courier New"/>
                <a:cs typeface="Courier New"/>
              </a:rPr>
              <a:t>H</a:t>
            </a:r>
            <a:r>
              <a:rPr sz="1600" b="1" spc="0" dirty="0">
                <a:latin typeface="Courier New"/>
                <a:cs typeface="Courier New"/>
              </a:rPr>
              <a:t>EN</a:t>
            </a:r>
            <a:endParaRPr sz="1600">
              <a:latin typeface="Courier New"/>
              <a:cs typeface="Courier New"/>
            </a:endParaRPr>
          </a:p>
          <a:p>
            <a:pPr marL="182879">
              <a:lnSpc>
                <a:spcPct val="94401"/>
              </a:lnSpc>
              <a:spcBef>
                <a:spcPts val="309"/>
              </a:spcBef>
            </a:pPr>
            <a:r>
              <a:rPr sz="1600" b="1" spc="0" dirty="0">
                <a:latin typeface="Courier New"/>
                <a:cs typeface="Courier New"/>
              </a:rPr>
              <a:t>DBMS_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UTPU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.PUT_L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NE('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he</a:t>
            </a:r>
            <a:r>
              <a:rPr sz="1600" b="1" spc="-23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fun</a:t>
            </a:r>
            <a:r>
              <a:rPr sz="1600" b="1" spc="14" dirty="0">
                <a:latin typeface="Courier New"/>
                <a:cs typeface="Courier New"/>
              </a:rPr>
              <a:t>c</a:t>
            </a:r>
            <a:r>
              <a:rPr sz="1600" b="1" spc="0" dirty="0">
                <a:latin typeface="Courier New"/>
                <a:cs typeface="Courier New"/>
              </a:rPr>
              <a:t>tion</a:t>
            </a:r>
            <a:r>
              <a:rPr sz="1600" b="1" spc="-61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return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  <a:p>
            <a:pPr marL="182879" marR="2083885" indent="121919">
              <a:lnSpc>
                <a:spcPts val="1812"/>
              </a:lnSpc>
              <a:spcBef>
                <a:spcPts val="300"/>
              </a:spcBef>
            </a:pPr>
            <a:r>
              <a:rPr sz="1600" b="1" spc="0" dirty="0">
                <a:latin typeface="Courier New"/>
                <a:cs typeface="Courier New"/>
              </a:rPr>
              <a:t>NULL</a:t>
            </a:r>
            <a:r>
              <a:rPr sz="1600" b="1" spc="-2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due</a:t>
            </a:r>
            <a:r>
              <a:rPr sz="1600" b="1" spc="-28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o</a:t>
            </a:r>
            <a:r>
              <a:rPr sz="1600" b="1" spc="-1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exce</a:t>
            </a:r>
            <a:r>
              <a:rPr sz="1600" b="1" spc="14" dirty="0">
                <a:latin typeface="Courier New"/>
                <a:cs typeface="Courier New"/>
              </a:rPr>
              <a:t>p</a:t>
            </a:r>
            <a:r>
              <a:rPr sz="1600" b="1" spc="0" dirty="0">
                <a:latin typeface="Courier New"/>
                <a:cs typeface="Courier New"/>
              </a:rPr>
              <a:t>tion</a:t>
            </a:r>
            <a:r>
              <a:rPr sz="1600" b="1" spc="14" dirty="0">
                <a:latin typeface="Courier New"/>
                <a:cs typeface="Courier New"/>
              </a:rPr>
              <a:t>'</a:t>
            </a:r>
            <a:r>
              <a:rPr sz="1600" b="1" spc="0" dirty="0">
                <a:latin typeface="Courier New"/>
                <a:cs typeface="Courier New"/>
              </a:rPr>
              <a:t>);</a:t>
            </a:r>
            <a:r>
              <a:rPr sz="1600" b="1" spc="-124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ELSIF</a:t>
            </a:r>
            <a:r>
              <a:rPr sz="1600" b="1" spc="14" dirty="0"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182879" marR="2083885">
              <a:lnSpc>
                <a:spcPts val="1812"/>
              </a:lnSpc>
              <a:spcBef>
                <a:spcPts val="299"/>
              </a:spcBef>
            </a:pPr>
            <a:r>
              <a:rPr sz="1600" b="1" spc="0" dirty="0">
                <a:latin typeface="Courier New"/>
                <a:cs typeface="Courier New"/>
              </a:rPr>
              <a:t>(che</a:t>
            </a:r>
            <a:r>
              <a:rPr sz="1600" b="1" spc="14" dirty="0">
                <a:latin typeface="Courier New"/>
                <a:cs typeface="Courier New"/>
              </a:rPr>
              <a:t>c</a:t>
            </a:r>
            <a:r>
              <a:rPr sz="1600" b="1" spc="0" dirty="0">
                <a:latin typeface="Courier New"/>
                <a:cs typeface="Courier New"/>
              </a:rPr>
              <a:t>k_sal(</a:t>
            </a:r>
            <a:r>
              <a:rPr sz="1600" b="1" spc="14" dirty="0">
                <a:latin typeface="Courier New"/>
                <a:cs typeface="Courier New"/>
              </a:rPr>
              <a:t>2</a:t>
            </a:r>
            <a:r>
              <a:rPr sz="1600" b="1" spc="0" dirty="0">
                <a:latin typeface="Courier New"/>
                <a:cs typeface="Courier New"/>
              </a:rPr>
              <a:t>05))</a:t>
            </a:r>
            <a:r>
              <a:rPr sz="1600" b="1" spc="-13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THEN </a:t>
            </a:r>
            <a:endParaRPr sz="1600">
              <a:latin typeface="Courier New"/>
              <a:cs typeface="Courier New"/>
            </a:endParaRPr>
          </a:p>
          <a:p>
            <a:pPr marL="182879" marR="2083885">
              <a:lnSpc>
                <a:spcPts val="1812"/>
              </a:lnSpc>
              <a:spcBef>
                <a:spcPts val="299"/>
              </a:spcBef>
            </a:pPr>
            <a:r>
              <a:rPr sz="1600" b="1" spc="0" dirty="0">
                <a:latin typeface="Courier New"/>
                <a:cs typeface="Courier New"/>
              </a:rPr>
              <a:t>DBMS_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UTPU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.PUT_L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NE('</a:t>
            </a:r>
            <a:r>
              <a:rPr sz="1600" b="1" spc="14" dirty="0">
                <a:latin typeface="Courier New"/>
                <a:cs typeface="Courier New"/>
              </a:rPr>
              <a:t>S</a:t>
            </a:r>
            <a:r>
              <a:rPr sz="1600" b="1" spc="0" dirty="0">
                <a:latin typeface="Courier New"/>
                <a:cs typeface="Courier New"/>
              </a:rPr>
              <a:t>alary</a:t>
            </a:r>
            <a:r>
              <a:rPr sz="1600" b="1" spc="-26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&gt;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ave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age'); </a:t>
            </a:r>
            <a:endParaRPr sz="1600">
              <a:latin typeface="Courier New"/>
              <a:cs typeface="Courier New"/>
            </a:endParaRPr>
          </a:p>
          <a:p>
            <a:pPr marL="182879" marR="2083885">
              <a:lnSpc>
                <a:spcPts val="1812"/>
              </a:lnSpc>
              <a:spcBef>
                <a:spcPts val="299"/>
              </a:spcBef>
            </a:pPr>
            <a:r>
              <a:rPr sz="1600" b="1" spc="0" dirty="0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182879" marR="2083885">
              <a:lnSpc>
                <a:spcPts val="1812"/>
              </a:lnSpc>
              <a:spcBef>
                <a:spcPts val="299"/>
              </a:spcBef>
            </a:pPr>
            <a:r>
              <a:rPr sz="1600" b="1" spc="0" dirty="0">
                <a:latin typeface="Courier New"/>
                <a:cs typeface="Courier New"/>
              </a:rPr>
              <a:t>DBMS_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UTPU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.PUT_L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NE('</a:t>
            </a:r>
            <a:r>
              <a:rPr sz="1600" b="1" spc="14" dirty="0">
                <a:latin typeface="Courier New"/>
                <a:cs typeface="Courier New"/>
              </a:rPr>
              <a:t>S</a:t>
            </a:r>
            <a:r>
              <a:rPr sz="1600" b="1" spc="0" dirty="0">
                <a:latin typeface="Courier New"/>
                <a:cs typeface="Courier New"/>
              </a:rPr>
              <a:t>alary</a:t>
            </a:r>
            <a:r>
              <a:rPr sz="1600" b="1" spc="-26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&lt;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ave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age'); </a:t>
            </a:r>
            <a:endParaRPr sz="1600">
              <a:latin typeface="Courier New"/>
              <a:cs typeface="Courier New"/>
            </a:endParaRPr>
          </a:p>
          <a:p>
            <a:pPr marL="182879" marR="2083885">
              <a:lnSpc>
                <a:spcPts val="1812"/>
              </a:lnSpc>
              <a:spcBef>
                <a:spcPts val="299"/>
              </a:spcBef>
            </a:pPr>
            <a:r>
              <a:rPr sz="1600" b="1" spc="0" dirty="0">
                <a:latin typeface="Courier New"/>
                <a:cs typeface="Courier New"/>
              </a:rPr>
              <a:t>END</a:t>
            </a:r>
            <a:r>
              <a:rPr sz="1600" b="1" spc="-2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</a:t>
            </a:r>
            <a:r>
              <a:rPr sz="1600" b="1" spc="14" dirty="0">
                <a:latin typeface="Courier New"/>
                <a:cs typeface="Courier New"/>
              </a:rPr>
              <a:t>F</a:t>
            </a:r>
            <a:r>
              <a:rPr sz="1600" b="1" spc="0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82879" marR="250537" indent="-121919">
              <a:lnSpc>
                <a:spcPts val="1812"/>
              </a:lnSpc>
              <a:spcBef>
                <a:spcPts val="299"/>
              </a:spcBef>
            </a:pPr>
            <a:r>
              <a:rPr sz="1600" b="1" spc="0" dirty="0">
                <a:latin typeface="Courier New"/>
                <a:cs typeface="Courier New"/>
              </a:rPr>
              <a:t>DBMS_O</a:t>
            </a:r>
            <a:r>
              <a:rPr sz="1600" b="1" spc="14" dirty="0">
                <a:latin typeface="Courier New"/>
                <a:cs typeface="Courier New"/>
              </a:rPr>
              <a:t>U</a:t>
            </a:r>
            <a:r>
              <a:rPr sz="1600" b="1" spc="0" dirty="0">
                <a:latin typeface="Courier New"/>
                <a:cs typeface="Courier New"/>
              </a:rPr>
              <a:t>TPUT</a:t>
            </a:r>
            <a:r>
              <a:rPr sz="1600" b="1" spc="14" dirty="0">
                <a:latin typeface="Courier New"/>
                <a:cs typeface="Courier New"/>
              </a:rPr>
              <a:t>.</a:t>
            </a:r>
            <a:r>
              <a:rPr sz="1600" b="1" spc="0" dirty="0">
                <a:latin typeface="Courier New"/>
                <a:cs typeface="Courier New"/>
              </a:rPr>
              <a:t>PUT_LI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E('C</a:t>
            </a:r>
            <a:r>
              <a:rPr sz="1600" b="1" spc="14" dirty="0">
                <a:latin typeface="Courier New"/>
                <a:cs typeface="Courier New"/>
              </a:rPr>
              <a:t>h</a:t>
            </a:r>
            <a:r>
              <a:rPr sz="1600" b="1" spc="0" dirty="0">
                <a:latin typeface="Courier New"/>
                <a:cs typeface="Courier New"/>
              </a:rPr>
              <a:t>ecking</a:t>
            </a:r>
            <a:r>
              <a:rPr sz="1600" b="1" spc="-27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for</a:t>
            </a:r>
            <a:r>
              <a:rPr sz="1600" b="1" spc="-28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mployee</a:t>
            </a:r>
            <a:r>
              <a:rPr sz="1600" b="1" spc="-61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with</a:t>
            </a:r>
            <a:r>
              <a:rPr sz="1600" b="1" spc="-2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id</a:t>
            </a:r>
            <a:r>
              <a:rPr sz="1600" b="1" spc="-1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70</a:t>
            </a:r>
            <a:r>
              <a:rPr sz="1600" b="1" spc="14" dirty="0">
                <a:latin typeface="Courier New"/>
                <a:cs typeface="Courier New"/>
              </a:rPr>
              <a:t>'</a:t>
            </a:r>
            <a:r>
              <a:rPr sz="1600" b="1" spc="0" dirty="0">
                <a:latin typeface="Courier New"/>
                <a:cs typeface="Courier New"/>
              </a:rPr>
              <a:t>); </a:t>
            </a:r>
            <a:endParaRPr sz="1600">
              <a:latin typeface="Courier New"/>
              <a:cs typeface="Courier New"/>
            </a:endParaRPr>
          </a:p>
          <a:p>
            <a:pPr marL="182879" marR="250537">
              <a:lnSpc>
                <a:spcPts val="1812"/>
              </a:lnSpc>
              <a:spcBef>
                <a:spcPts val="299"/>
              </a:spcBef>
            </a:pPr>
            <a:r>
              <a:rPr sz="1600" b="1" spc="0" dirty="0">
                <a:latin typeface="Courier New"/>
                <a:cs typeface="Courier New"/>
              </a:rPr>
              <a:t>IF</a:t>
            </a:r>
            <a:r>
              <a:rPr sz="1600" b="1" spc="-1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(c</a:t>
            </a:r>
            <a:r>
              <a:rPr sz="1600" b="1" spc="14" dirty="0">
                <a:latin typeface="Courier New"/>
                <a:cs typeface="Courier New"/>
              </a:rPr>
              <a:t>h</a:t>
            </a:r>
            <a:r>
              <a:rPr sz="1600" b="1" spc="0" dirty="0">
                <a:latin typeface="Courier New"/>
                <a:cs typeface="Courier New"/>
              </a:rPr>
              <a:t>eck_</a:t>
            </a:r>
            <a:r>
              <a:rPr sz="1600" b="1" spc="14" dirty="0">
                <a:latin typeface="Courier New"/>
                <a:cs typeface="Courier New"/>
              </a:rPr>
              <a:t>s</a:t>
            </a:r>
            <a:r>
              <a:rPr sz="1600" b="1" spc="0" dirty="0">
                <a:latin typeface="Courier New"/>
                <a:cs typeface="Courier New"/>
              </a:rPr>
              <a:t>al(70)</a:t>
            </a:r>
            <a:r>
              <a:rPr sz="1600" b="1" spc="-11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IS</a:t>
            </a:r>
            <a:r>
              <a:rPr sz="1600" b="1" spc="-1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N</a:t>
            </a:r>
            <a:r>
              <a:rPr sz="1600" b="1" spc="14" dirty="0">
                <a:latin typeface="Courier New"/>
                <a:cs typeface="Courier New"/>
              </a:rPr>
              <a:t>U</a:t>
            </a:r>
            <a:r>
              <a:rPr sz="1600" b="1" spc="0" dirty="0">
                <a:latin typeface="Courier New"/>
                <a:cs typeface="Courier New"/>
              </a:rPr>
              <a:t>LL)</a:t>
            </a:r>
            <a:r>
              <a:rPr sz="1600" b="1" spc="-4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TH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 marL="182879">
              <a:lnSpc>
                <a:spcPct val="94401"/>
              </a:lnSpc>
              <a:spcBef>
                <a:spcPts val="299"/>
              </a:spcBef>
            </a:pPr>
            <a:r>
              <a:rPr sz="1600" b="1" spc="0" dirty="0">
                <a:latin typeface="Courier New"/>
                <a:cs typeface="Courier New"/>
              </a:rPr>
              <a:t>DBMS_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UTPU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.PUT_L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NE('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he</a:t>
            </a:r>
            <a:r>
              <a:rPr sz="1600" b="1" spc="-23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fun</a:t>
            </a:r>
            <a:r>
              <a:rPr sz="1600" b="1" spc="14" dirty="0">
                <a:latin typeface="Courier New"/>
                <a:cs typeface="Courier New"/>
              </a:rPr>
              <a:t>c</a:t>
            </a:r>
            <a:r>
              <a:rPr sz="1600" b="1" spc="0" dirty="0">
                <a:latin typeface="Courier New"/>
                <a:cs typeface="Courier New"/>
              </a:rPr>
              <a:t>tion</a:t>
            </a:r>
            <a:r>
              <a:rPr sz="1600" b="1" spc="-61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return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  <a:p>
            <a:pPr marL="182879" marR="3915714" indent="121919">
              <a:lnSpc>
                <a:spcPts val="1812"/>
              </a:lnSpc>
              <a:spcBef>
                <a:spcPts val="300"/>
              </a:spcBef>
            </a:pPr>
            <a:r>
              <a:rPr sz="1600" b="1" spc="0" dirty="0">
                <a:latin typeface="Courier New"/>
                <a:cs typeface="Courier New"/>
              </a:rPr>
              <a:t>NULL</a:t>
            </a:r>
            <a:r>
              <a:rPr sz="1600" b="1" spc="-2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due</a:t>
            </a:r>
            <a:r>
              <a:rPr sz="1600" b="1" spc="-28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o</a:t>
            </a:r>
            <a:r>
              <a:rPr sz="1600" b="1" spc="-1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exce</a:t>
            </a:r>
            <a:r>
              <a:rPr sz="1600" b="1" spc="14" dirty="0">
                <a:latin typeface="Courier New"/>
                <a:cs typeface="Courier New"/>
              </a:rPr>
              <a:t>p</a:t>
            </a:r>
            <a:r>
              <a:rPr sz="1600" b="1" spc="0" dirty="0">
                <a:latin typeface="Courier New"/>
                <a:cs typeface="Courier New"/>
              </a:rPr>
              <a:t>tion</a:t>
            </a:r>
            <a:r>
              <a:rPr sz="1600" b="1" spc="14" dirty="0">
                <a:latin typeface="Courier New"/>
                <a:cs typeface="Courier New"/>
              </a:rPr>
              <a:t>'</a:t>
            </a:r>
            <a:r>
              <a:rPr sz="1600" b="1" spc="0" dirty="0">
                <a:latin typeface="Courier New"/>
                <a:cs typeface="Courier New"/>
              </a:rPr>
              <a:t>); </a:t>
            </a:r>
            <a:endParaRPr sz="1600">
              <a:latin typeface="Courier New"/>
              <a:cs typeface="Courier New"/>
            </a:endParaRPr>
          </a:p>
          <a:p>
            <a:pPr marL="182879" marR="3915714">
              <a:lnSpc>
                <a:spcPts val="1812"/>
              </a:lnSpc>
              <a:spcBef>
                <a:spcPts val="299"/>
              </a:spcBef>
            </a:pPr>
            <a:r>
              <a:rPr sz="1600" b="1" spc="0" dirty="0">
                <a:latin typeface="Courier New"/>
                <a:cs typeface="Courier New"/>
              </a:rPr>
              <a:t>ELSIF</a:t>
            </a:r>
            <a:r>
              <a:rPr sz="1600" b="1" spc="-3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(che</a:t>
            </a:r>
            <a:r>
              <a:rPr sz="1600" b="1" spc="14" dirty="0">
                <a:latin typeface="Courier New"/>
                <a:cs typeface="Courier New"/>
              </a:rPr>
              <a:t>c</a:t>
            </a:r>
            <a:r>
              <a:rPr sz="1600" b="1" spc="0" dirty="0">
                <a:latin typeface="Courier New"/>
                <a:cs typeface="Courier New"/>
              </a:rPr>
              <a:t>k_sal(</a:t>
            </a:r>
            <a:r>
              <a:rPr sz="1600" b="1" spc="14" dirty="0">
                <a:latin typeface="Courier New"/>
                <a:cs typeface="Courier New"/>
              </a:rPr>
              <a:t>7</a:t>
            </a:r>
            <a:r>
              <a:rPr sz="1600" b="1" spc="0" dirty="0">
                <a:latin typeface="Courier New"/>
                <a:cs typeface="Courier New"/>
              </a:rPr>
              <a:t>0))</a:t>
            </a:r>
            <a:r>
              <a:rPr sz="1600" b="1" spc="-143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HEN</a:t>
            </a:r>
            <a:endParaRPr sz="1600">
              <a:latin typeface="Courier New"/>
              <a:cs typeface="Courier New"/>
            </a:endParaRPr>
          </a:p>
          <a:p>
            <a:pPr marL="182879">
              <a:lnSpc>
                <a:spcPct val="94401"/>
              </a:lnSpc>
              <a:spcBef>
                <a:spcPts val="299"/>
              </a:spcBef>
            </a:pPr>
            <a:r>
              <a:rPr sz="1600" b="1" spc="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60959" marR="6237045" indent="121919">
              <a:lnSpc>
                <a:spcPts val="1812"/>
              </a:lnSpc>
              <a:spcBef>
                <a:spcPts val="300"/>
              </a:spcBef>
            </a:pPr>
            <a:r>
              <a:rPr sz="1600" b="1" spc="0" dirty="0">
                <a:latin typeface="Courier New"/>
                <a:cs typeface="Courier New"/>
              </a:rPr>
              <a:t>END</a:t>
            </a:r>
            <a:r>
              <a:rPr sz="1600" b="1" spc="-2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</a:t>
            </a:r>
            <a:r>
              <a:rPr sz="1600" b="1" spc="14" dirty="0">
                <a:latin typeface="Courier New"/>
                <a:cs typeface="Courier New"/>
              </a:rPr>
              <a:t>F</a:t>
            </a:r>
            <a:r>
              <a:rPr sz="1600" b="1" spc="0" dirty="0">
                <a:latin typeface="Courier New"/>
                <a:cs typeface="Courier New"/>
              </a:rPr>
              <a:t>; </a:t>
            </a:r>
            <a:endParaRPr sz="1600">
              <a:latin typeface="Courier New"/>
              <a:cs typeface="Courier New"/>
            </a:endParaRPr>
          </a:p>
          <a:p>
            <a:pPr marL="60959" marR="6237045">
              <a:lnSpc>
                <a:spcPts val="1812"/>
              </a:lnSpc>
              <a:spcBef>
                <a:spcPts val="299"/>
              </a:spcBef>
            </a:pPr>
            <a:r>
              <a:rPr sz="1600" b="1" spc="0" dirty="0">
                <a:latin typeface="Courier New"/>
                <a:cs typeface="Courier New"/>
              </a:rPr>
              <a:t>END;</a:t>
            </a:r>
            <a:endParaRPr sz="1600">
              <a:latin typeface="Courier New"/>
              <a:cs typeface="Courier New"/>
            </a:endParaRPr>
          </a:p>
          <a:p>
            <a:pPr marL="60959">
              <a:lnSpc>
                <a:spcPts val="1680"/>
              </a:lnSpc>
              <a:spcBef>
                <a:spcPts val="383"/>
              </a:spcBef>
            </a:pPr>
            <a:r>
              <a:rPr sz="1600" b="1" spc="0" dirty="0"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5672" y="592627"/>
            <a:ext cx="169763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Sum</a:t>
            </a:r>
            <a:r>
              <a:rPr sz="2800" b="1" spc="9" dirty="0">
                <a:latin typeface="Arial"/>
                <a:cs typeface="Arial"/>
              </a:rPr>
              <a:t>m</a:t>
            </a:r>
            <a:r>
              <a:rPr sz="2800" b="1" spc="0" dirty="0">
                <a:latin typeface="Arial"/>
                <a:cs typeface="Arial"/>
              </a:rPr>
              <a:t>ary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9028" y="1859857"/>
            <a:ext cx="294921" cy="2311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  <a:p>
            <a:pPr marL="93370" marR="36704" algn="ctr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93370" marR="36704" algn="ctr">
              <a:lnSpc>
                <a:spcPct val="95825"/>
              </a:lnSpc>
              <a:spcBef>
                <a:spcPts val="638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93370" marR="36704" algn="ctr">
              <a:lnSpc>
                <a:spcPct val="95825"/>
              </a:lnSpc>
              <a:spcBef>
                <a:spcPts val="626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93370" marR="36704" algn="ctr">
              <a:lnSpc>
                <a:spcPct val="95825"/>
              </a:lnSpc>
              <a:spcBef>
                <a:spcPts val="638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93370" marR="36704" algn="ctr">
              <a:lnSpc>
                <a:spcPct val="95825"/>
              </a:lnSpc>
              <a:spcBef>
                <a:spcPts val="626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5415" y="1859857"/>
            <a:ext cx="6859506" cy="1910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33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thi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les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4" dirty="0">
                <a:latin typeface="Arial"/>
                <a:cs typeface="Arial"/>
              </a:rPr>
              <a:t>on</a:t>
            </a:r>
            <a:r>
              <a:rPr sz="2200" b="1" spc="0" dirty="0">
                <a:latin typeface="Arial"/>
                <a:cs typeface="Arial"/>
              </a:rPr>
              <a:t>,</a:t>
            </a:r>
            <a:r>
              <a:rPr sz="2200" b="1" spc="-22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sh</a:t>
            </a:r>
            <a:r>
              <a:rPr sz="2200" b="1" spc="4" dirty="0">
                <a:latin typeface="Arial"/>
                <a:cs typeface="Arial"/>
              </a:rPr>
              <a:t>ou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hav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4" dirty="0">
                <a:latin typeface="Arial"/>
                <a:cs typeface="Arial"/>
              </a:rPr>
              <a:t>earne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5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ho</a:t>
            </a:r>
            <a:r>
              <a:rPr sz="2200" b="1" spc="0" dirty="0">
                <a:latin typeface="Arial"/>
                <a:cs typeface="Arial"/>
              </a:rPr>
              <a:t>w</a:t>
            </a:r>
            <a:r>
              <a:rPr sz="2200" b="1" spc="-18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  <a:p>
            <a:pPr marL="257787" marR="41833">
              <a:lnSpc>
                <a:spcPct val="95825"/>
              </a:lnSpc>
              <a:spcBef>
                <a:spcPts val="509"/>
              </a:spcBef>
            </a:pPr>
            <a:r>
              <a:rPr sz="2200" b="1" spc="0" dirty="0">
                <a:latin typeface="Arial"/>
                <a:cs typeface="Arial"/>
              </a:rPr>
              <a:t>Create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mple</a:t>
            </a:r>
            <a:r>
              <a:rPr sz="2200" b="1" spc="-6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proc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dure</a:t>
            </a:r>
            <a:endParaRPr sz="2200">
              <a:latin typeface="Arial"/>
              <a:cs typeface="Arial"/>
            </a:endParaRPr>
          </a:p>
          <a:p>
            <a:pPr marL="257787" marR="41833">
              <a:lnSpc>
                <a:spcPct val="95825"/>
              </a:lnSpc>
              <a:spcBef>
                <a:spcPts val="638"/>
              </a:spcBef>
            </a:pPr>
            <a:r>
              <a:rPr sz="2200" b="1" spc="4" dirty="0">
                <a:latin typeface="Arial"/>
                <a:cs typeface="Arial"/>
              </a:rPr>
              <a:t>Invok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4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p</a:t>
            </a:r>
            <a:r>
              <a:rPr sz="2200" b="1" spc="-4" dirty="0">
                <a:latin typeface="Arial"/>
                <a:cs typeface="Arial"/>
              </a:rPr>
              <a:t>r</a:t>
            </a:r>
            <a:r>
              <a:rPr sz="2200" b="1" spc="4" dirty="0">
                <a:latin typeface="Arial"/>
                <a:cs typeface="Arial"/>
              </a:rPr>
              <a:t>ocedu</a:t>
            </a:r>
            <a:r>
              <a:rPr sz="2200" b="1" spc="-4" dirty="0">
                <a:latin typeface="Arial"/>
                <a:cs typeface="Arial"/>
              </a:rPr>
              <a:t>r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9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f</a:t>
            </a:r>
            <a:r>
              <a:rPr sz="2200" b="1" spc="-4" dirty="0">
                <a:latin typeface="Arial"/>
                <a:cs typeface="Arial"/>
              </a:rPr>
              <a:t>r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m</a:t>
            </a:r>
            <a:r>
              <a:rPr sz="2200" b="1" spc="-38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anon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4" dirty="0">
                <a:latin typeface="Arial"/>
                <a:cs typeface="Arial"/>
              </a:rPr>
              <a:t>mou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103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block</a:t>
            </a:r>
            <a:endParaRPr sz="2200">
              <a:latin typeface="Arial"/>
              <a:cs typeface="Arial"/>
            </a:endParaRPr>
          </a:p>
          <a:p>
            <a:pPr marL="257787" marR="41833">
              <a:lnSpc>
                <a:spcPct val="95825"/>
              </a:lnSpc>
              <a:spcBef>
                <a:spcPts val="626"/>
              </a:spcBef>
            </a:pPr>
            <a:r>
              <a:rPr sz="2200" b="1" spc="0" dirty="0">
                <a:latin typeface="Arial"/>
                <a:cs typeface="Arial"/>
              </a:rPr>
              <a:t>Create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mple</a:t>
            </a:r>
            <a:r>
              <a:rPr sz="2200" b="1" spc="-6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nct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 marL="257787">
              <a:lnSpc>
                <a:spcPct val="95825"/>
              </a:lnSpc>
              <a:spcBef>
                <a:spcPts val="638"/>
              </a:spcBef>
            </a:pPr>
            <a:r>
              <a:rPr sz="2200" b="1" spc="0" dirty="0">
                <a:latin typeface="Arial"/>
                <a:cs typeface="Arial"/>
              </a:rPr>
              <a:t>Create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mple</a:t>
            </a:r>
            <a:r>
              <a:rPr sz="2200" b="1" spc="-6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nct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</a:t>
            </a:r>
            <a:r>
              <a:rPr sz="2200" b="1" spc="-8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ac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epts</a:t>
            </a:r>
            <a:r>
              <a:rPr sz="2200" b="1" spc="-6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parameters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0502" y="3866991"/>
            <a:ext cx="95277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Invoke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5329" y="3866991"/>
            <a:ext cx="48657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3960" y="3866991"/>
            <a:ext cx="117256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fun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ti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7410" y="3866991"/>
            <a:ext cx="109377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fr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m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739" y="3866991"/>
            <a:ext cx="163839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an</a:t>
            </a:r>
            <a:r>
              <a:rPr sz="2200" b="1" spc="14" dirty="0">
                <a:latin typeface="Arial"/>
                <a:cs typeface="Arial"/>
              </a:rPr>
              <a:t>on</a:t>
            </a:r>
            <a:r>
              <a:rPr sz="2200" b="1" spc="4" dirty="0">
                <a:latin typeface="Arial"/>
                <a:cs typeface="Arial"/>
              </a:rPr>
              <a:t>ymous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30688" y="3866991"/>
            <a:ext cx="79879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b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4" dirty="0">
                <a:latin typeface="Arial"/>
                <a:cs typeface="Arial"/>
              </a:rPr>
              <a:t>ock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92984" y="592627"/>
            <a:ext cx="356225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Practic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98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9</a:t>
            </a:r>
            <a:r>
              <a:rPr sz="2800" b="1" spc="0" dirty="0">
                <a:latin typeface="Arial"/>
                <a:cs typeface="Arial"/>
              </a:rPr>
              <a:t>:</a:t>
            </a:r>
            <a:r>
              <a:rPr sz="2800" b="1" spc="-14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Overview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3600" y="1861381"/>
            <a:ext cx="557498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Thi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pract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84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cover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follo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pic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887" y="2262206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074" y="2262206"/>
            <a:ext cx="5543110" cy="639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Converti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exist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ng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an</a:t>
            </a:r>
            <a:r>
              <a:rPr sz="2200" b="1" spc="14" dirty="0">
                <a:latin typeface="Arial"/>
                <a:cs typeface="Arial"/>
              </a:rPr>
              <a:t>on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m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12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block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proce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ure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0240" y="2262206"/>
            <a:ext cx="56396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7887" y="2999822"/>
            <a:ext cx="164846" cy="70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074" y="2999822"/>
            <a:ext cx="630763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Mod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f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4" dirty="0">
                <a:latin typeface="Arial"/>
                <a:cs typeface="Arial"/>
              </a:rPr>
              <a:t>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7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2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pr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ce</a:t>
            </a:r>
            <a:r>
              <a:rPr sz="2200" b="1" spc="14" dirty="0">
                <a:latin typeface="Arial"/>
                <a:cs typeface="Arial"/>
              </a:rPr>
              <a:t>du</a:t>
            </a:r>
            <a:r>
              <a:rPr sz="2200" b="1" spc="-4" dirty="0">
                <a:latin typeface="Arial"/>
                <a:cs typeface="Arial"/>
              </a:rPr>
              <a:t>r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10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acc</a:t>
            </a:r>
            <a:r>
              <a:rPr sz="2200" b="1" spc="14" dirty="0">
                <a:latin typeface="Arial"/>
                <a:cs typeface="Arial"/>
              </a:rPr>
              <a:t>ep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6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parameter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074" y="3400647"/>
            <a:ext cx="1434808" cy="639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Writing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 marL="12700" marR="613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proce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ure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2273" y="3400647"/>
            <a:ext cx="163803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an</a:t>
            </a:r>
            <a:r>
              <a:rPr sz="2200" b="1" spc="14" dirty="0">
                <a:latin typeface="Arial"/>
                <a:cs typeface="Arial"/>
              </a:rPr>
              <a:t>on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m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1194" y="3400647"/>
            <a:ext cx="79709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block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0343" y="3400647"/>
            <a:ext cx="33106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1958" y="3400647"/>
            <a:ext cx="95391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nvoke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7928" y="3400647"/>
            <a:ext cx="48640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186C-2150-4D88-A07C-97599C4BC321}" type="slidenum">
              <a:rPr lang="en-GB"/>
              <a:pPr/>
              <a:t>147</a:t>
            </a:fld>
            <a:endParaRPr lang="en-GB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trigger?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80010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A block of code that is attached to an event.  When that event occurs the trigger code is fired.</a:t>
            </a:r>
          </a:p>
          <a:p>
            <a:pPr>
              <a:lnSpc>
                <a:spcPct val="90000"/>
              </a:lnSpc>
            </a:pPr>
            <a:r>
              <a:rPr lang="en-GB" sz="2400"/>
              <a:t>A stored block with [Declare], Begin, End.</a:t>
            </a:r>
          </a:p>
          <a:p>
            <a:pPr>
              <a:lnSpc>
                <a:spcPct val="90000"/>
              </a:lnSpc>
            </a:pPr>
            <a:r>
              <a:rPr lang="en-GB" sz="2400"/>
              <a:t>Associated with a database table or action</a:t>
            </a:r>
          </a:p>
          <a:p>
            <a:pPr>
              <a:lnSpc>
                <a:spcPct val="90000"/>
              </a:lnSpc>
            </a:pPr>
            <a:r>
              <a:rPr lang="en-GB" sz="2400"/>
              <a:t>Fires </a:t>
            </a:r>
            <a:r>
              <a:rPr lang="en-GB" sz="2400" b="1"/>
              <a:t>automatically</a:t>
            </a:r>
            <a:r>
              <a:rPr lang="en-GB" sz="2400"/>
              <a:t> when certain DML action is carried out on the table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Before or after an event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Change may be INSERT, DELETE, UPDATE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Do we want to perform on multiple rows?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If not, then Statement level trigger fires once only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If so, then Row level trigger fires for each affected row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D4A4-300E-4989-8382-A4069007C58A}" type="slidenum">
              <a:rPr lang="en-GB"/>
              <a:pPr/>
              <a:t>148</a:t>
            </a:fld>
            <a:endParaRPr lang="en-GB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01000" cy="1143000"/>
          </a:xfrm>
        </p:spPr>
        <p:txBody>
          <a:bodyPr/>
          <a:lstStyle/>
          <a:p>
            <a:r>
              <a:rPr lang="en-GB" dirty="0"/>
              <a:t>Trigger Uses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8001000" cy="35814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GB" dirty="0"/>
              <a:t>Auditing</a:t>
            </a:r>
          </a:p>
          <a:p>
            <a:pPr marL="838200" lvl="1" indent="-381000">
              <a:lnSpc>
                <a:spcPct val="90000"/>
              </a:lnSpc>
            </a:pPr>
            <a:r>
              <a:rPr lang="en-GB" dirty="0"/>
              <a:t>Write information about (sensitive) data modifications to an audit table</a:t>
            </a:r>
          </a:p>
          <a:p>
            <a:pPr marL="838200" lvl="1" indent="-381000">
              <a:lnSpc>
                <a:spcPct val="90000"/>
              </a:lnSpc>
            </a:pPr>
            <a:r>
              <a:rPr lang="en-GB" dirty="0"/>
              <a:t>May include old and new values, user, timestamp </a:t>
            </a:r>
          </a:p>
          <a:p>
            <a:pPr marL="838200" lvl="1" indent="-381000">
              <a:lnSpc>
                <a:spcPct val="90000"/>
              </a:lnSpc>
            </a:pPr>
            <a:r>
              <a:rPr lang="en-GB" dirty="0"/>
              <a:t>E.g. new and old salary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GB" dirty="0"/>
              <a:t>Data Integrity</a:t>
            </a:r>
          </a:p>
          <a:p>
            <a:pPr marL="838200" lvl="1" indent="-381000">
              <a:lnSpc>
                <a:spcPct val="90000"/>
              </a:lnSpc>
            </a:pPr>
            <a:r>
              <a:rPr lang="en-GB" dirty="0"/>
              <a:t>Implement checks on data against business rules</a:t>
            </a:r>
          </a:p>
          <a:p>
            <a:pPr marL="838200" lvl="1" indent="-381000">
              <a:lnSpc>
                <a:spcPct val="90000"/>
              </a:lnSpc>
            </a:pPr>
            <a:r>
              <a:rPr lang="en-GB" dirty="0"/>
              <a:t>Can compare with live database values</a:t>
            </a:r>
          </a:p>
          <a:p>
            <a:pPr marL="838200" lvl="1" indent="-381000">
              <a:lnSpc>
                <a:spcPct val="90000"/>
              </a:lnSpc>
            </a:pPr>
            <a:r>
              <a:rPr lang="en-GB" dirty="0"/>
              <a:t>NEW and OLD values can be compared </a:t>
            </a:r>
          </a:p>
          <a:p>
            <a:pPr marL="838200" lvl="1" indent="-381000">
              <a:lnSpc>
                <a:spcPct val="90000"/>
              </a:lnSpc>
            </a:pPr>
            <a:r>
              <a:rPr lang="en-GB" dirty="0"/>
              <a:t>E.g. prices must not go down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B119-67A3-4460-A808-BE796748BD5F}" type="slidenum">
              <a:rPr lang="en-GB"/>
              <a:pPr/>
              <a:t>149</a:t>
            </a:fld>
            <a:endParaRPr lang="en-GB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Trigger Uses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AutoNum type="arabicPeriod" startAt="3"/>
            </a:pPr>
            <a:r>
              <a:rPr lang="en-GB"/>
              <a:t>Referential integrity</a:t>
            </a:r>
          </a:p>
          <a:p>
            <a:pPr marL="914400" lvl="1" indent="-457200">
              <a:lnSpc>
                <a:spcPct val="90000"/>
              </a:lnSpc>
            </a:pPr>
            <a:r>
              <a:rPr lang="en-GB"/>
              <a:t>Allows implementation of a "cascade update"</a:t>
            </a:r>
          </a:p>
          <a:p>
            <a:pPr marL="914400" lvl="1" indent="-457200">
              <a:lnSpc>
                <a:spcPct val="90000"/>
              </a:lnSpc>
            </a:pPr>
            <a:r>
              <a:rPr lang="en-GB"/>
              <a:t>E.g. if author ID (aID) is changed, appropriately change authID in foreign key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GB"/>
              <a:t>Derived data</a:t>
            </a:r>
          </a:p>
          <a:p>
            <a:pPr marL="914400" lvl="1" indent="-457200">
              <a:lnSpc>
                <a:spcPct val="90000"/>
              </a:lnSpc>
            </a:pPr>
            <a:r>
              <a:rPr lang="en-GB"/>
              <a:t>Update any stored derived data when base data changes</a:t>
            </a:r>
          </a:p>
          <a:p>
            <a:pPr marL="914400" lvl="1" indent="-457200">
              <a:lnSpc>
                <a:spcPct val="90000"/>
              </a:lnSpc>
            </a:pPr>
            <a:r>
              <a:rPr lang="en-GB"/>
              <a:t>E.g. if total number of employees is stored, add 1 if new employee added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2707" y="3809999"/>
            <a:ext cx="6975348" cy="1600200"/>
          </a:xfrm>
          <a:custGeom>
            <a:avLst/>
            <a:gdLst/>
            <a:ahLst/>
            <a:cxnLst/>
            <a:rect l="l" t="t" r="r" b="b"/>
            <a:pathLst>
              <a:path w="6975348" h="1600200">
                <a:moveTo>
                  <a:pt x="6975348" y="0"/>
                </a:moveTo>
                <a:lnTo>
                  <a:pt x="0" y="0"/>
                </a:lnTo>
                <a:lnTo>
                  <a:pt x="0" y="1600200"/>
                </a:lnTo>
                <a:lnTo>
                  <a:pt x="6975348" y="1600200"/>
                </a:lnTo>
                <a:lnTo>
                  <a:pt x="69753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2707" y="3809999"/>
            <a:ext cx="6975348" cy="1600200"/>
          </a:xfrm>
          <a:custGeom>
            <a:avLst/>
            <a:gdLst/>
            <a:ahLst/>
            <a:cxnLst/>
            <a:rect l="l" t="t" r="r" b="b"/>
            <a:pathLst>
              <a:path w="6975348" h="1600200">
                <a:moveTo>
                  <a:pt x="6975348" y="1600200"/>
                </a:moveTo>
                <a:lnTo>
                  <a:pt x="6975348" y="0"/>
                </a:lnTo>
                <a:lnTo>
                  <a:pt x="0" y="0"/>
                </a:lnTo>
                <a:lnTo>
                  <a:pt x="0" y="1600200"/>
                </a:lnTo>
                <a:lnTo>
                  <a:pt x="6975348" y="16002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27124" y="592627"/>
            <a:ext cx="589233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Tes</a:t>
            </a:r>
            <a:r>
              <a:rPr sz="2800" b="1" spc="0" dirty="0">
                <a:latin typeface="Arial"/>
                <a:cs typeface="Arial"/>
              </a:rPr>
              <a:t>t</a:t>
            </a:r>
            <a:r>
              <a:rPr sz="2800" b="1" spc="-47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th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31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Outpu</a:t>
            </a:r>
            <a:r>
              <a:rPr sz="2800" b="1" spc="0" dirty="0">
                <a:latin typeface="Arial"/>
                <a:cs typeface="Arial"/>
              </a:rPr>
              <a:t>t</a:t>
            </a:r>
            <a:r>
              <a:rPr sz="2800" b="1" spc="-81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f</a:t>
            </a:r>
            <a:r>
              <a:rPr sz="2800" b="1" spc="-16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PL/SQ</a:t>
            </a:r>
            <a:r>
              <a:rPr sz="2800" b="1" spc="0" dirty="0">
                <a:latin typeface="Arial"/>
                <a:cs typeface="Arial"/>
              </a:rPr>
              <a:t>L</a:t>
            </a:r>
            <a:r>
              <a:rPr sz="2800" b="1" spc="9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Block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7900" y="1859857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087" y="1859857"/>
            <a:ext cx="6228260" cy="6007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Enabl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5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4" dirty="0">
                <a:latin typeface="Arial"/>
                <a:cs typeface="Arial"/>
              </a:rPr>
              <a:t>tpu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48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 </a:t>
            </a:r>
            <a:r>
              <a:rPr sz="2200" b="1" i="1" spc="0" dirty="0">
                <a:latin typeface="Times New Roman"/>
                <a:cs typeface="Times New Roman"/>
              </a:rPr>
              <a:t>i</a:t>
            </a:r>
            <a:r>
              <a:rPr sz="2200" b="1" spc="4" dirty="0">
                <a:latin typeface="Arial"/>
                <a:cs typeface="Arial"/>
              </a:rPr>
              <a:t>SQ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-4" dirty="0">
                <a:latin typeface="Arial"/>
                <a:cs typeface="Arial"/>
              </a:rPr>
              <a:t>*</a:t>
            </a:r>
            <a:r>
              <a:rPr sz="2200" b="1" spc="4" dirty="0">
                <a:latin typeface="Arial"/>
                <a:cs typeface="Arial"/>
              </a:rPr>
              <a:t>Plu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0" dirty="0">
                <a:latin typeface="Arial"/>
                <a:cs typeface="Arial"/>
              </a:rPr>
              <a:t>h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2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comma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  <a:p>
            <a:pPr marL="12712" marR="43160">
              <a:lnSpc>
                <a:spcPts val="2235"/>
              </a:lnSpc>
              <a:spcBef>
                <a:spcPts val="134"/>
              </a:spcBef>
            </a:pPr>
            <a:r>
              <a:rPr sz="3000" b="1" spc="0" baseline="2942" dirty="0">
                <a:latin typeface="Courier New"/>
                <a:cs typeface="Courier New"/>
              </a:rPr>
              <a:t>SET SERVEROUTPUT 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900" y="2566993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087" y="2566993"/>
            <a:ext cx="4469025" cy="639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Use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pr</a:t>
            </a:r>
            <a:r>
              <a:rPr sz="2200" b="1" spc="14" dirty="0">
                <a:latin typeface="Arial"/>
                <a:cs typeface="Arial"/>
              </a:rPr>
              <a:t>ed</a:t>
            </a:r>
            <a:r>
              <a:rPr sz="2200" b="1" spc="0" dirty="0">
                <a:latin typeface="Arial"/>
                <a:cs typeface="Arial"/>
              </a:rPr>
              <a:t>efin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1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Ora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le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packa</a:t>
            </a:r>
            <a:r>
              <a:rPr sz="2200" b="1" spc="14" dirty="0">
                <a:latin typeface="Arial"/>
                <a:cs typeface="Arial"/>
              </a:rPr>
              <a:t>g</a:t>
            </a:r>
            <a:r>
              <a:rPr sz="2200" b="1" spc="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proce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ure: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6276" y="2566993"/>
            <a:ext cx="56376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0590" y="2566993"/>
            <a:ext cx="39425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400" y="3271028"/>
            <a:ext cx="2050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300" y="3282537"/>
            <a:ext cx="311151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b="1" spc="0" baseline="4413" dirty="0">
                <a:latin typeface="Courier New"/>
                <a:cs typeface="Courier New"/>
              </a:rPr>
              <a:t>DBMS_OUTPUT.PUT_LINE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92708" y="3810000"/>
            <a:ext cx="6975348" cy="160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5156">
              <a:lnSpc>
                <a:spcPct val="94401"/>
              </a:lnSpc>
              <a:spcBef>
                <a:spcPts val="395"/>
              </a:spcBef>
            </a:pPr>
            <a:r>
              <a:rPr sz="2000" b="1" spc="0" dirty="0">
                <a:latin typeface="Courier New"/>
                <a:cs typeface="Courier New"/>
              </a:rPr>
              <a:t>SET SERVEROUTPUT ON</a:t>
            </a:r>
            <a:endParaRPr sz="2000">
              <a:latin typeface="Courier New"/>
              <a:cs typeface="Courier New"/>
            </a:endParaRPr>
          </a:p>
          <a:p>
            <a:pPr marL="105156">
              <a:lnSpc>
                <a:spcPct val="94401"/>
              </a:lnSpc>
              <a:spcBef>
                <a:spcPts val="135"/>
              </a:spcBef>
            </a:pPr>
            <a:r>
              <a:rPr sz="2000" b="1" spc="0" dirty="0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 marL="105156">
              <a:lnSpc>
                <a:spcPct val="94401"/>
              </a:lnSpc>
              <a:spcBef>
                <a:spcPts val="135"/>
              </a:spcBef>
            </a:pPr>
            <a:r>
              <a:rPr sz="2000" b="1" spc="0" dirty="0">
                <a:latin typeface="Courier New"/>
                <a:cs typeface="Courier New"/>
              </a:rPr>
              <a:t>DBMS_OUTPUT.PUT_LINE(</a:t>
            </a:r>
            <a:r>
              <a:rPr sz="1800" b="1" spc="0" dirty="0">
                <a:latin typeface="Courier New"/>
                <a:cs typeface="Courier New"/>
              </a:rPr>
              <a:t>' </a:t>
            </a:r>
            <a:r>
              <a:rPr sz="2000" b="1" spc="0" dirty="0">
                <a:latin typeface="Courier New"/>
                <a:cs typeface="Courier New"/>
              </a:rPr>
              <a:t>The Fi</a:t>
            </a:r>
            <a:r>
              <a:rPr sz="2000" b="1" spc="-14" dirty="0">
                <a:latin typeface="Courier New"/>
                <a:cs typeface="Courier New"/>
              </a:rPr>
              <a:t>r</a:t>
            </a:r>
            <a:r>
              <a:rPr sz="2000" b="1" spc="0" dirty="0">
                <a:latin typeface="Courier New"/>
                <a:cs typeface="Courier New"/>
              </a:rPr>
              <a:t>st Name of the</a:t>
            </a:r>
            <a:endParaRPr sz="2000">
              <a:latin typeface="Courier New"/>
              <a:cs typeface="Courier New"/>
            </a:endParaRPr>
          </a:p>
          <a:p>
            <a:pPr marL="105156">
              <a:lnSpc>
                <a:spcPct val="94401"/>
              </a:lnSpc>
              <a:spcBef>
                <a:spcPts val="135"/>
              </a:spcBef>
            </a:pPr>
            <a:r>
              <a:rPr sz="2000" b="1" spc="0" dirty="0">
                <a:latin typeface="Courier New"/>
                <a:cs typeface="Courier New"/>
              </a:rPr>
              <a:t>Employee is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119" dirty="0">
                <a:latin typeface="Courier New"/>
                <a:cs typeface="Courier New"/>
              </a:rPr>
              <a:t> </a:t>
            </a:r>
            <a:r>
              <a:rPr sz="2000" b="1" spc="0" dirty="0">
                <a:latin typeface="Courier New"/>
                <a:cs typeface="Courier New"/>
              </a:rPr>
              <a:t>|| f_name);</a:t>
            </a:r>
            <a:endParaRPr sz="2000">
              <a:latin typeface="Courier New"/>
              <a:cs typeface="Courier New"/>
            </a:endParaRPr>
          </a:p>
          <a:p>
            <a:pPr marL="105143">
              <a:lnSpc>
                <a:spcPct val="94401"/>
              </a:lnSpc>
              <a:spcBef>
                <a:spcPts val="135"/>
              </a:spcBef>
            </a:pPr>
            <a:r>
              <a:rPr sz="2000" b="1" spc="0" dirty="0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BE6A-2201-476C-8776-97657C8E73CC}" type="slidenum">
              <a:rPr lang="en-GB"/>
              <a:pPr/>
              <a:t>150</a:t>
            </a:fld>
            <a:endParaRPr lang="en-GB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Trigger Uses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 startAt="5"/>
            </a:pPr>
            <a:r>
              <a:rPr lang="en-GB"/>
              <a:t>Security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Char char="l"/>
            </a:pPr>
            <a:r>
              <a:rPr lang="en-GB"/>
              <a:t>Logging of database access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Char char="l"/>
            </a:pPr>
            <a:r>
              <a:rPr lang="en-GB"/>
              <a:t>E.g. date and time each user logs on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Char char="l"/>
            </a:pPr>
            <a:r>
              <a:rPr lang="en-GB"/>
              <a:t>E.g. deny access at weekend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 startAt="6"/>
            </a:pPr>
            <a:r>
              <a:rPr lang="en-GB"/>
              <a:t>Maintaining synchronous replicates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Char char="l"/>
            </a:pPr>
            <a:r>
              <a:rPr lang="en-GB"/>
              <a:t>In a distributed database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 startAt="7"/>
            </a:pPr>
            <a:r>
              <a:rPr lang="en-GB"/>
              <a:t>Generating statistics on table access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001000" cy="1143000"/>
          </a:xfrm>
        </p:spPr>
        <p:txBody>
          <a:bodyPr/>
          <a:lstStyle/>
          <a:p>
            <a:r>
              <a:rPr lang="en-US" dirty="0"/>
              <a:t>Syntax for creating Trigger</a:t>
            </a:r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800600"/>
            <a:ext cx="8592766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1028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001000" cy="3733800"/>
          </a:xfrm>
          <a:solidFill>
            <a:srgbClr val="FFFFCC"/>
          </a:solidFill>
          <a:ln w="25400" cap="flat">
            <a:solidFill>
              <a:srgbClr val="000000"/>
            </a:solidFill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>
              <a:buFont typeface="Wingdings" pitchFamily="2" charset="2"/>
              <a:buNone/>
              <a:tabLst>
                <a:tab pos="1200150" algn="l"/>
              </a:tabLst>
            </a:pP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CREATE [OR REPLACE] TRIGGER </a:t>
            </a:r>
            <a:r>
              <a:rPr lang="en-US" sz="2400" b="1" i="1" dirty="0" err="1">
                <a:solidFill>
                  <a:srgbClr val="000000"/>
                </a:solidFill>
                <a:latin typeface="Courier New" pitchFamily="49" charset="0"/>
              </a:rPr>
              <a:t>trigger_name</a:t>
            </a:r>
            <a:endParaRPr lang="en-US" sz="2400" b="1" i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400" b="1" i="1" dirty="0">
                <a:solidFill>
                  <a:srgbClr val="000000"/>
                </a:solidFill>
                <a:latin typeface="Courier New" pitchFamily="49" charset="0"/>
              </a:rPr>
              <a:t>    timing event1 [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OR</a:t>
            </a:r>
            <a:r>
              <a:rPr lang="en-US" sz="2400" b="1" i="1" dirty="0">
                <a:solidFill>
                  <a:srgbClr val="000000"/>
                </a:solidFill>
                <a:latin typeface="Courier New" pitchFamily="49" charset="0"/>
              </a:rPr>
              <a:t> event2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OR</a:t>
            </a:r>
            <a:r>
              <a:rPr lang="en-US" sz="2400" b="1" i="1" dirty="0">
                <a:solidFill>
                  <a:srgbClr val="000000"/>
                </a:solidFill>
                <a:latin typeface="Courier New" pitchFamily="49" charset="0"/>
              </a:rPr>
              <a:t> event3]</a:t>
            </a:r>
          </a:p>
          <a:p>
            <a:pPr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   ON</a:t>
            </a:r>
            <a:r>
              <a:rPr lang="en-US" sz="2400" b="1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Courier New" pitchFamily="49" charset="0"/>
              </a:rPr>
              <a:t>table_name</a:t>
            </a:r>
            <a:r>
              <a:rPr lang="en-US" sz="2400" b="1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BEGIN</a:t>
            </a:r>
            <a:endParaRPr lang="en-US" sz="2400" b="1" i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400" b="1" i="1" dirty="0">
                <a:solidFill>
                  <a:srgbClr val="000000"/>
                </a:solidFill>
                <a:latin typeface="Courier New" pitchFamily="49" charset="0"/>
              </a:rPr>
              <a:t>SQL statements;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END;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6B45-732A-446E-9769-3EED295ABCB5}" type="slidenum">
              <a:rPr lang="en-GB"/>
              <a:pPr/>
              <a:t>152</a:t>
            </a:fld>
            <a:endParaRPr lang="en-GB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Trigger and Naming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Statement or Row triggers</a:t>
            </a:r>
          </a:p>
          <a:p>
            <a:r>
              <a:rPr lang="en-GB"/>
              <a:t>So 4 types can be triggered:</a:t>
            </a:r>
          </a:p>
          <a:p>
            <a:pPr lvl="1"/>
            <a:r>
              <a:rPr lang="en-GB"/>
              <a:t>Before Statement, Before Row</a:t>
            </a:r>
          </a:p>
          <a:p>
            <a:pPr lvl="1"/>
            <a:r>
              <a:rPr lang="en-GB"/>
              <a:t>After Statement, After Row</a:t>
            </a:r>
          </a:p>
          <a:p>
            <a:r>
              <a:rPr lang="en-GB"/>
              <a:t>Naming them</a:t>
            </a:r>
          </a:p>
          <a:p>
            <a:pPr lvl="1"/>
            <a:r>
              <a:rPr lang="en-GB"/>
              <a:t>Must be unique within a schema</a:t>
            </a:r>
          </a:p>
          <a:p>
            <a:pPr lvl="1"/>
            <a:r>
              <a:rPr lang="en-GB"/>
              <a:t>Can have same name as table on which it is defined but this may be confusing to developers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229600" cy="1905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IN" sz="2400" dirty="0"/>
              <a:t>A </a:t>
            </a:r>
            <a:r>
              <a:rPr lang="en-IN" sz="2400" dirty="0">
                <a:solidFill>
                  <a:srgbClr val="FF0000"/>
                </a:solidFill>
              </a:rPr>
              <a:t>row</a:t>
            </a:r>
            <a:r>
              <a:rPr lang="en-IN" sz="2400" dirty="0"/>
              <a:t> trigger is fired once for each row that is affected by DML command. For example, if an UPDATE command updates 100 rows then row-level trigger is fired 100 times whereas a</a:t>
            </a:r>
            <a:br>
              <a:rPr lang="en-IN" sz="2400" dirty="0"/>
            </a:br>
            <a:r>
              <a:rPr lang="en-IN" sz="2400" dirty="0"/>
              <a:t>statement-level trigger is fired only for once.</a:t>
            </a:r>
            <a:br>
              <a:rPr lang="en-IN" sz="2400" dirty="0"/>
            </a:br>
            <a:r>
              <a:rPr lang="en-IN" sz="2400" dirty="0"/>
              <a:t> used to check for the validity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819400"/>
            <a:ext cx="8001000" cy="3733800"/>
          </a:xfrm>
        </p:spPr>
        <p:txBody>
          <a:bodyPr/>
          <a:lstStyle/>
          <a:p>
            <a:r>
              <a:rPr lang="en-IN" sz="2400" dirty="0"/>
              <a:t>A </a:t>
            </a:r>
            <a:r>
              <a:rPr lang="en-IN" sz="2400" dirty="0">
                <a:solidFill>
                  <a:srgbClr val="FF0000"/>
                </a:solidFill>
              </a:rPr>
              <a:t>statement</a:t>
            </a:r>
            <a:r>
              <a:rPr lang="en-IN" sz="2400" dirty="0"/>
              <a:t> trigger is fired only for once for a DML statement irrespective of the number of rows affected by the statement.</a:t>
            </a:r>
          </a:p>
          <a:p>
            <a:r>
              <a:rPr lang="en-IN" sz="2400" dirty="0"/>
              <a:t>Statement-level triggers are typically used to enforce rules that are not related to data. For example, it is possible to implement a rule that says “no body can modify BATCHES table after 9 P.M”.</a:t>
            </a:r>
          </a:p>
          <a:p>
            <a:r>
              <a:rPr lang="en-IN" sz="2400" dirty="0"/>
              <a:t>Statement-level trigger is the default type of trigger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AF00-C057-42D8-8C34-FA4DCB0F9ADB}" type="slidenum">
              <a:rPr lang="en-GB"/>
              <a:pPr/>
              <a:t>154</a:t>
            </a:fld>
            <a:endParaRPr lang="en-GB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6248400" cy="914400"/>
          </a:xfrm>
        </p:spPr>
        <p:txBody>
          <a:bodyPr/>
          <a:lstStyle/>
          <a:p>
            <a:r>
              <a:rPr lang="en-GB" dirty="0"/>
              <a:t>Statement Triggers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534400" cy="3124200"/>
          </a:xfrm>
          <a:solidFill>
            <a:srgbClr val="74F2E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/>
              <a:t>CREATE OR REPLACE TRIGGER trig_testTable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/>
              <a:t>AFTER INSERT or UPDATE ON Personnel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/>
              <a:t>BEGIN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/>
              <a:t>If </a:t>
            </a:r>
            <a:r>
              <a:rPr lang="en-GB" sz="2000" b="1">
                <a:solidFill>
                  <a:srgbClr val="0000FF"/>
                </a:solidFill>
              </a:rPr>
              <a:t>Inserting</a:t>
            </a:r>
            <a:r>
              <a:rPr lang="en-GB" sz="2000" b="1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/>
              <a:t>	Then INSERT into testTable values ('insert done', SYSDATE)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/>
              <a:t>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/>
              <a:t>	 INSERT into testTable values ('update done', SYSDATE)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/>
              <a:t>End If;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/>
              <a:t>END;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838200" y="5486400"/>
            <a:ext cx="8001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The statement level trigger is useful for INSERT as it only involves a single row whereas DELETE and UPDATE often deal with many rows at once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7010400" y="109538"/>
            <a:ext cx="2133600" cy="248126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GB"/>
              <a:t>Inserting, Deleting and Updating can be used to find out which event is occurring</a:t>
            </a: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 flipH="1">
            <a:off x="2133600" y="381000"/>
            <a:ext cx="4800600" cy="31242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5410200" y="5105400"/>
            <a:ext cx="350520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/>
              <a:t>Test_trigger_1 tests this trigger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 autoUpdateAnimBg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2C5F-8638-4A94-8D0A-38E781B8FFA1}" type="slidenum">
              <a:rPr lang="en-GB"/>
              <a:pPr/>
              <a:t>155</a:t>
            </a:fld>
            <a:endParaRPr lang="en-GB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Row trigger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3733800"/>
          </a:xfrm>
        </p:spPr>
        <p:txBody>
          <a:bodyPr/>
          <a:lstStyle/>
          <a:p>
            <a:r>
              <a:rPr lang="en-GB" dirty="0"/>
              <a:t>Operates on many rows potentially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381000" y="2667000"/>
            <a:ext cx="8534400" cy="2438400"/>
          </a:xfrm>
          <a:prstGeom prst="rect">
            <a:avLst/>
          </a:prstGeom>
          <a:solidFill>
            <a:srgbClr val="74F2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400" b="1" dirty="0">
                <a:latin typeface="Arial" pitchFamily="34" charset="0"/>
              </a:rPr>
              <a:t>CREATE OR REPLACE TRIGGER </a:t>
            </a:r>
            <a:r>
              <a:rPr lang="en-GB" sz="2400" b="1" dirty="0" err="1">
                <a:latin typeface="Arial" pitchFamily="34" charset="0"/>
              </a:rPr>
              <a:t>trig_test</a:t>
            </a:r>
            <a:endParaRPr lang="en-GB" sz="2400" b="1" dirty="0">
              <a:latin typeface="Arial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400" b="1" dirty="0">
                <a:latin typeface="Arial" pitchFamily="34" charset="0"/>
              </a:rPr>
              <a:t>AFTER UPDATE OF SNUM ON PERSONNEL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400" b="1" dirty="0">
                <a:latin typeface="Arial" pitchFamily="34" charset="0"/>
              </a:rPr>
              <a:t>FOR EACH ROW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400" b="1" dirty="0">
                <a:latin typeface="Arial" pitchFamily="34" charset="0"/>
              </a:rPr>
              <a:t>BEGIN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400" b="1" dirty="0">
                <a:latin typeface="Arial" pitchFamily="34" charset="0"/>
              </a:rPr>
              <a:t>	null;		-- write operations here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400" b="1" dirty="0">
                <a:latin typeface="Arial" pitchFamily="34" charset="0"/>
              </a:rPr>
              <a:t>END;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990600" y="5562600"/>
            <a:ext cx="78644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A Row trigger fires once for every row affected by the DML operation</a:t>
            </a:r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 flipV="1">
            <a:off x="1905000" y="4114800"/>
            <a:ext cx="685800" cy="15240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 autoUpdateAnimBg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762000" y="1752600"/>
            <a:ext cx="7848600" cy="4343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tabLst>
                <a:tab pos="120015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SQL&gt; CREATE OR REPLACE TRIGGER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emp_count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2  AFTER DELETE ON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3  FOR EACH ROW</a:t>
            </a:r>
          </a:p>
          <a:p>
            <a:pPr eaLnBrk="0" hangingPunct="0">
              <a:tabLst>
                <a:tab pos="120015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4  DECLARE</a:t>
            </a:r>
          </a:p>
          <a:p>
            <a:pPr eaLnBrk="0" hangingPunct="0">
              <a:tabLst>
                <a:tab pos="120015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5      num INTEGER;</a:t>
            </a:r>
          </a:p>
          <a:p>
            <a:pPr eaLnBrk="0" hangingPunct="0">
              <a:tabLst>
                <a:tab pos="120015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6  BEGIN</a:t>
            </a:r>
          </a:p>
          <a:p>
            <a:pPr eaLnBrk="0" hangingPunct="0">
              <a:tabLst>
                <a:tab pos="120015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7      SELECT COUNT(*) INTO num FROM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120015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8      DBMS_OUTPUT.PUT_LINE(' There are now ' || </a:t>
            </a:r>
          </a:p>
          <a:p>
            <a:pPr eaLnBrk="0" hangingPunct="0">
              <a:tabLst>
                <a:tab pos="120015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num || ' employees.');</a:t>
            </a:r>
          </a:p>
          <a:p>
            <a:pPr eaLnBrk="0" hangingPunct="0">
              <a:tabLst>
                <a:tab pos="120015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9  END;</a:t>
            </a:r>
          </a:p>
          <a:p>
            <a:pPr eaLnBrk="0" hangingPunct="0">
              <a:tabLst>
                <a:tab pos="120015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10  /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ffectLst/>
                <a:latin typeface="Arial" pitchFamily="34" charset="0"/>
              </a:rPr>
              <a:t>Comparison of </a:t>
            </a:r>
            <a:br>
              <a:rPr lang="en-US" altLang="zh-CN" sz="2800">
                <a:effectLst/>
                <a:latin typeface="Arial" pitchFamily="34" charset="0"/>
              </a:rPr>
            </a:br>
            <a:r>
              <a:rPr lang="en-US" altLang="zh-CN" sz="2800">
                <a:effectLst/>
                <a:latin typeface="Arial" pitchFamily="34" charset="0"/>
              </a:rPr>
              <a:t>Database Triggers and Stored Procedures</a:t>
            </a:r>
            <a:endParaRPr lang="zh-CN" altLang="en-US" sz="2800">
              <a:effectLst/>
              <a:latin typeface="Arial" pitchFamily="34" charset="0"/>
            </a:endParaRPr>
          </a:p>
        </p:txBody>
      </p:sp>
      <p:pic>
        <p:nvPicPr>
          <p:cNvPr id="20582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2225675"/>
            <a:ext cx="8280400" cy="3125788"/>
          </a:xfrm>
          <a:noFill/>
          <a:ln/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343400"/>
          </a:xfrm>
        </p:spPr>
        <p:txBody>
          <a:bodyPr/>
          <a:lstStyle/>
          <a:p>
            <a:r>
              <a:rPr lang="en-US" dirty="0"/>
              <a:t>Locking mechanism is used for concurrent transaction processing when two transactions are attempting to same data item</a:t>
            </a:r>
          </a:p>
          <a:p>
            <a:r>
              <a:rPr lang="en-US" dirty="0"/>
              <a:t>Types: 1)Implicit locking 2)Explicit locking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8115300" cy="4876800"/>
          </a:xfrm>
        </p:spPr>
        <p:txBody>
          <a:bodyPr/>
          <a:lstStyle/>
          <a:p>
            <a:r>
              <a:rPr lang="en-US"/>
              <a:t>A lock is a mechanism to control concurrent access to a data item</a:t>
            </a:r>
          </a:p>
          <a:p>
            <a:r>
              <a:rPr lang="en-US"/>
              <a:t>Data items can be locked in two modes :</a:t>
            </a:r>
          </a:p>
          <a:p>
            <a:pPr>
              <a:buFont typeface="Monotype Sorts" pitchFamily="2" charset="2"/>
              <a:buNone/>
            </a:pPr>
            <a:r>
              <a:rPr lang="en-US" i="1"/>
              <a:t>    </a:t>
            </a:r>
            <a:r>
              <a:rPr lang="en-US"/>
              <a:t>1</a:t>
            </a:r>
            <a:r>
              <a:rPr lang="en-US" i="1"/>
              <a:t>.  </a:t>
            </a:r>
            <a:r>
              <a:rPr lang="en-US" i="1">
                <a:solidFill>
                  <a:srgbClr val="000099"/>
                </a:solidFill>
              </a:rPr>
              <a:t>exclusive</a:t>
            </a:r>
            <a:r>
              <a:rPr lang="en-US" i="1"/>
              <a:t> (X) mode</a:t>
            </a:r>
            <a:r>
              <a:rPr lang="en-US"/>
              <a:t>. Data item can be both read as well as  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/>
              <a:t>         written. X-lock is requested using </a:t>
            </a:r>
            <a:r>
              <a:rPr lang="en-US" b="1"/>
              <a:t> lock-X</a:t>
            </a:r>
            <a:r>
              <a:rPr lang="en-US"/>
              <a:t> instruction.</a:t>
            </a:r>
          </a:p>
          <a:p>
            <a:pPr>
              <a:buFont typeface="Monotype Sorts" pitchFamily="2" charset="2"/>
              <a:buNone/>
            </a:pPr>
            <a:r>
              <a:rPr lang="en-US" i="1"/>
              <a:t>    </a:t>
            </a:r>
            <a:r>
              <a:rPr lang="en-US"/>
              <a:t>2</a:t>
            </a:r>
            <a:r>
              <a:rPr lang="en-US" i="1"/>
              <a:t>.  </a:t>
            </a:r>
            <a:r>
              <a:rPr lang="en-US" i="1">
                <a:solidFill>
                  <a:srgbClr val="000099"/>
                </a:solidFill>
              </a:rPr>
              <a:t>shared</a:t>
            </a:r>
            <a:r>
              <a:rPr lang="en-US" i="1"/>
              <a:t> (S) mode</a:t>
            </a:r>
            <a:r>
              <a:rPr lang="en-US"/>
              <a:t>. Data item can only be read. S-lock is         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/>
              <a:t>         requested using </a:t>
            </a:r>
            <a:r>
              <a:rPr lang="en-US" b="1"/>
              <a:t> lock-S</a:t>
            </a:r>
            <a:r>
              <a:rPr lang="en-US"/>
              <a:t> instruction.</a:t>
            </a:r>
          </a:p>
          <a:p>
            <a:pPr>
              <a:lnSpc>
                <a:spcPct val="110000"/>
              </a:lnSpc>
            </a:pPr>
            <a:r>
              <a:rPr lang="en-US"/>
              <a:t>Lock requests are made to concurrency-control manager. Transaction can proceed only after request is granted.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7676" y="1345691"/>
            <a:ext cx="6659880" cy="4905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27124" y="592627"/>
            <a:ext cx="81029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Test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7861" y="592627"/>
            <a:ext cx="187755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th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31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Output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5863" y="592627"/>
            <a:ext cx="71118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f</a:t>
            </a:r>
            <a:r>
              <a:rPr sz="2800" b="1" spc="-16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7886" y="592627"/>
            <a:ext cx="136359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PL/SQL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1928" y="592627"/>
            <a:ext cx="104753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Block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r>
              <a:rPr lang="en-US" b="1">
                <a:solidFill>
                  <a:srgbClr val="000099"/>
                </a:solidFill>
              </a:rPr>
              <a:t>Lock-compatibility matrix</a:t>
            </a:r>
          </a:p>
          <a:p>
            <a:endParaRPr lang="en-US">
              <a:solidFill>
                <a:schemeClr val="tx2"/>
              </a:solidFill>
            </a:endParaRPr>
          </a:p>
          <a:p>
            <a:endParaRPr lang="en-US"/>
          </a:p>
          <a:p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/>
              <a:t>A transaction may be granted a lock on an item if the requested lock is compatible with locks already held on the item by other transactions</a:t>
            </a:r>
          </a:p>
          <a:p>
            <a:r>
              <a:rPr lang="en-US"/>
              <a:t>Any number of transactions can hold shared locks on an item, </a:t>
            </a:r>
          </a:p>
          <a:p>
            <a:pPr lvl="1"/>
            <a:r>
              <a:rPr lang="en-US"/>
              <a:t>but if any transaction holds an exclusive on the item no other transaction may hold any lock on the item.</a:t>
            </a:r>
          </a:p>
          <a:p>
            <a:r>
              <a:rPr lang="en-US"/>
              <a:t>If a lock cannot be granted, the requesting transaction is made to wait till all incompatible locks held by other transactions have been released.  The lock is then granted.</a:t>
            </a:r>
          </a:p>
        </p:txBody>
      </p:sp>
      <p:pic>
        <p:nvPicPr>
          <p:cNvPr id="11267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2275" y="1423988"/>
            <a:ext cx="2368550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81000"/>
            <a:ext cx="8382000" cy="6019800"/>
          </a:xfrm>
        </p:spPr>
        <p:txBody>
          <a:bodyPr/>
          <a:lstStyle/>
          <a:p>
            <a:r>
              <a:rPr lang="en-US" dirty="0"/>
              <a:t>Oracle does default locking </a:t>
            </a:r>
            <a:r>
              <a:rPr lang="en-US" dirty="0" err="1"/>
              <a:t>implicity</a:t>
            </a:r>
            <a:r>
              <a:rPr lang="en-US" dirty="0"/>
              <a:t> .This locks are held till the transaction is completed.</a:t>
            </a:r>
          </a:p>
          <a:p>
            <a:r>
              <a:rPr lang="en-US" dirty="0"/>
              <a:t>When locking is done by user using explicit locking mechanism</a:t>
            </a:r>
          </a:p>
          <a:p>
            <a:r>
              <a:rPr lang="en-US" dirty="0"/>
              <a:t>Table is locked with the help of Lock Table statement</a:t>
            </a:r>
          </a:p>
          <a:p>
            <a:r>
              <a:rPr lang="en-US" dirty="0"/>
              <a:t>Available Locking Modes in explicit Locking</a:t>
            </a:r>
          </a:p>
          <a:p>
            <a:pPr lvl="1"/>
            <a:r>
              <a:rPr lang="en-US" dirty="0"/>
              <a:t>Row Exclusive</a:t>
            </a:r>
          </a:p>
          <a:p>
            <a:pPr lvl="1"/>
            <a:r>
              <a:rPr lang="en-US" dirty="0"/>
              <a:t>SHARE</a:t>
            </a:r>
          </a:p>
          <a:p>
            <a:pPr lvl="1"/>
            <a:r>
              <a:rPr lang="en-US" dirty="0"/>
              <a:t>EXCLUSIVE</a:t>
            </a:r>
          </a:p>
          <a:p>
            <a:pPr lvl="1"/>
            <a:r>
              <a:rPr lang="en-US" dirty="0"/>
              <a:t>WAIT</a:t>
            </a:r>
          </a:p>
          <a:p>
            <a:pPr lvl="1"/>
            <a:r>
              <a:rPr lang="en-US" dirty="0"/>
              <a:t>NOWAIT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"/>
            <a:ext cx="956883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2895601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/>
              <a:t>Lock modes include ROW SHARE, ROW EXCLUSIVE, SHARE UPDATE, SHARE, SHARE ROW EXCLUSIVE, and EXCLUSIVE.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EXCLUSIVE locks permit users to query the locked table but not to do anything else.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No other user may lock the table. SHARED locks permit concurrent queries but no updates to the locked table.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796284" y="2019300"/>
            <a:ext cx="1501139" cy="2377440"/>
          </a:xfrm>
          <a:custGeom>
            <a:avLst/>
            <a:gdLst/>
            <a:ahLst/>
            <a:cxnLst/>
            <a:rect l="l" t="t" r="r" b="b"/>
            <a:pathLst>
              <a:path w="1501139" h="2377440">
                <a:moveTo>
                  <a:pt x="1363309" y="420136"/>
                </a:moveTo>
                <a:lnTo>
                  <a:pt x="1346644" y="378713"/>
                </a:lnTo>
                <a:lnTo>
                  <a:pt x="1326276" y="336468"/>
                </a:lnTo>
                <a:lnTo>
                  <a:pt x="1302250" y="293606"/>
                </a:lnTo>
                <a:lnTo>
                  <a:pt x="1275161" y="252788"/>
                </a:lnTo>
                <a:lnTo>
                  <a:pt x="1245191" y="214811"/>
                </a:lnTo>
                <a:lnTo>
                  <a:pt x="1212341" y="179641"/>
                </a:lnTo>
                <a:lnTo>
                  <a:pt x="1176611" y="147249"/>
                </a:lnTo>
                <a:lnTo>
                  <a:pt x="1138001" y="117604"/>
                </a:lnTo>
                <a:lnTo>
                  <a:pt x="1096510" y="90674"/>
                </a:lnTo>
                <a:lnTo>
                  <a:pt x="1052460" y="66659"/>
                </a:lnTo>
                <a:lnTo>
                  <a:pt x="1006911" y="46291"/>
                </a:lnTo>
                <a:lnTo>
                  <a:pt x="959973" y="29626"/>
                </a:lnTo>
                <a:lnTo>
                  <a:pt x="911677" y="16664"/>
                </a:lnTo>
                <a:lnTo>
                  <a:pt x="862055" y="7406"/>
                </a:lnTo>
                <a:lnTo>
                  <a:pt x="811136" y="1851"/>
                </a:lnTo>
                <a:lnTo>
                  <a:pt x="758951" y="0"/>
                </a:lnTo>
                <a:lnTo>
                  <a:pt x="734400" y="389"/>
                </a:lnTo>
                <a:lnTo>
                  <a:pt x="686130" y="3507"/>
                </a:lnTo>
                <a:lnTo>
                  <a:pt x="638984" y="9763"/>
                </a:lnTo>
                <a:lnTo>
                  <a:pt x="592981" y="19173"/>
                </a:lnTo>
                <a:lnTo>
                  <a:pt x="548140" y="31755"/>
                </a:lnTo>
                <a:lnTo>
                  <a:pt x="504478" y="47530"/>
                </a:lnTo>
                <a:lnTo>
                  <a:pt x="462014" y="66513"/>
                </a:lnTo>
                <a:lnTo>
                  <a:pt x="420766" y="88725"/>
                </a:lnTo>
                <a:lnTo>
                  <a:pt x="380753" y="114183"/>
                </a:lnTo>
                <a:lnTo>
                  <a:pt x="341992" y="142905"/>
                </a:lnTo>
                <a:lnTo>
                  <a:pt x="304365" y="174692"/>
                </a:lnTo>
                <a:lnTo>
                  <a:pt x="268419" y="209632"/>
                </a:lnTo>
                <a:lnTo>
                  <a:pt x="234457" y="247983"/>
                </a:lnTo>
                <a:lnTo>
                  <a:pt x="202462" y="289763"/>
                </a:lnTo>
                <a:lnTo>
                  <a:pt x="172414" y="334990"/>
                </a:lnTo>
                <a:lnTo>
                  <a:pt x="144295" y="383682"/>
                </a:lnTo>
                <a:lnTo>
                  <a:pt x="118088" y="435859"/>
                </a:lnTo>
                <a:lnTo>
                  <a:pt x="93773" y="491537"/>
                </a:lnTo>
                <a:lnTo>
                  <a:pt x="71333" y="550736"/>
                </a:lnTo>
                <a:lnTo>
                  <a:pt x="50749" y="613474"/>
                </a:lnTo>
                <a:lnTo>
                  <a:pt x="41148" y="646175"/>
                </a:lnTo>
                <a:lnTo>
                  <a:pt x="105155" y="667511"/>
                </a:lnTo>
                <a:lnTo>
                  <a:pt x="119866" y="641874"/>
                </a:lnTo>
                <a:lnTo>
                  <a:pt x="135192" y="617541"/>
                </a:lnTo>
                <a:lnTo>
                  <a:pt x="167688" y="572792"/>
                </a:lnTo>
                <a:lnTo>
                  <a:pt x="202635" y="533273"/>
                </a:lnTo>
                <a:lnTo>
                  <a:pt x="240023" y="498994"/>
                </a:lnTo>
                <a:lnTo>
                  <a:pt x="279844" y="469963"/>
                </a:lnTo>
                <a:lnTo>
                  <a:pt x="322088" y="446190"/>
                </a:lnTo>
                <a:lnTo>
                  <a:pt x="366746" y="427684"/>
                </a:lnTo>
                <a:lnTo>
                  <a:pt x="413808" y="414454"/>
                </a:lnTo>
                <a:lnTo>
                  <a:pt x="463267" y="406510"/>
                </a:lnTo>
                <a:lnTo>
                  <a:pt x="515112" y="403859"/>
                </a:lnTo>
                <a:lnTo>
                  <a:pt x="531205" y="404157"/>
                </a:lnTo>
                <a:lnTo>
                  <a:pt x="577864" y="408614"/>
                </a:lnTo>
                <a:lnTo>
                  <a:pt x="622136" y="418421"/>
                </a:lnTo>
                <a:lnTo>
                  <a:pt x="664082" y="433577"/>
                </a:lnTo>
                <a:lnTo>
                  <a:pt x="703766" y="454083"/>
                </a:lnTo>
                <a:lnTo>
                  <a:pt x="741249" y="479938"/>
                </a:lnTo>
                <a:lnTo>
                  <a:pt x="776591" y="511141"/>
                </a:lnTo>
                <a:lnTo>
                  <a:pt x="809169" y="547144"/>
                </a:lnTo>
                <a:lnTo>
                  <a:pt x="836795" y="586144"/>
                </a:lnTo>
                <a:lnTo>
                  <a:pt x="859328" y="627973"/>
                </a:lnTo>
                <a:lnTo>
                  <a:pt x="876801" y="672600"/>
                </a:lnTo>
                <a:lnTo>
                  <a:pt x="889243" y="719993"/>
                </a:lnTo>
                <a:lnTo>
                  <a:pt x="896685" y="770124"/>
                </a:lnTo>
                <a:lnTo>
                  <a:pt x="899160" y="822960"/>
                </a:lnTo>
                <a:lnTo>
                  <a:pt x="898828" y="847682"/>
                </a:lnTo>
                <a:lnTo>
                  <a:pt x="896171" y="897329"/>
                </a:lnTo>
                <a:lnTo>
                  <a:pt x="890849" y="947237"/>
                </a:lnTo>
                <a:lnTo>
                  <a:pt x="882852" y="997396"/>
                </a:lnTo>
                <a:lnTo>
                  <a:pt x="872172" y="1047797"/>
                </a:lnTo>
                <a:lnTo>
                  <a:pt x="858798" y="1098432"/>
                </a:lnTo>
                <a:lnTo>
                  <a:pt x="842723" y="1149290"/>
                </a:lnTo>
                <a:lnTo>
                  <a:pt x="823936" y="1200364"/>
                </a:lnTo>
                <a:lnTo>
                  <a:pt x="802429" y="1251643"/>
                </a:lnTo>
                <a:lnTo>
                  <a:pt x="778192" y="1303119"/>
                </a:lnTo>
                <a:lnTo>
                  <a:pt x="750325" y="1356211"/>
                </a:lnTo>
                <a:lnTo>
                  <a:pt x="713470" y="1418116"/>
                </a:lnTo>
                <a:lnTo>
                  <a:pt x="691335" y="1452737"/>
                </a:lnTo>
                <a:lnTo>
                  <a:pt x="666726" y="1489805"/>
                </a:lnTo>
                <a:lnTo>
                  <a:pt x="639642" y="1529318"/>
                </a:lnTo>
                <a:lnTo>
                  <a:pt x="610083" y="1571278"/>
                </a:lnTo>
                <a:lnTo>
                  <a:pt x="578047" y="1615683"/>
                </a:lnTo>
                <a:lnTo>
                  <a:pt x="543532" y="1662535"/>
                </a:lnTo>
                <a:lnTo>
                  <a:pt x="506539" y="1711832"/>
                </a:lnTo>
                <a:lnTo>
                  <a:pt x="467065" y="1763576"/>
                </a:lnTo>
                <a:lnTo>
                  <a:pt x="425110" y="1817766"/>
                </a:lnTo>
                <a:lnTo>
                  <a:pt x="380672" y="1874401"/>
                </a:lnTo>
                <a:lnTo>
                  <a:pt x="333751" y="1933483"/>
                </a:lnTo>
                <a:lnTo>
                  <a:pt x="284345" y="1995011"/>
                </a:lnTo>
                <a:lnTo>
                  <a:pt x="232452" y="2058984"/>
                </a:lnTo>
                <a:lnTo>
                  <a:pt x="178073" y="2125404"/>
                </a:lnTo>
                <a:lnTo>
                  <a:pt x="121205" y="2194270"/>
                </a:lnTo>
                <a:lnTo>
                  <a:pt x="61847" y="2265582"/>
                </a:lnTo>
                <a:lnTo>
                  <a:pt x="0" y="2339340"/>
                </a:lnTo>
                <a:lnTo>
                  <a:pt x="0" y="2377440"/>
                </a:lnTo>
                <a:lnTo>
                  <a:pt x="1370076" y="2377440"/>
                </a:lnTo>
                <a:lnTo>
                  <a:pt x="1501139" y="1703832"/>
                </a:lnTo>
                <a:lnTo>
                  <a:pt x="1438655" y="1703832"/>
                </a:lnTo>
                <a:lnTo>
                  <a:pt x="1436081" y="1709164"/>
                </a:lnTo>
                <a:lnTo>
                  <a:pt x="1428249" y="1725101"/>
                </a:lnTo>
                <a:lnTo>
                  <a:pt x="1413136" y="1754568"/>
                </a:lnTo>
                <a:lnTo>
                  <a:pt x="1391889" y="1792752"/>
                </a:lnTo>
                <a:lnTo>
                  <a:pt x="1372423" y="1823717"/>
                </a:lnTo>
                <a:lnTo>
                  <a:pt x="1349385" y="1853771"/>
                </a:lnTo>
                <a:lnTo>
                  <a:pt x="1323330" y="1877698"/>
                </a:lnTo>
                <a:lnTo>
                  <a:pt x="1290485" y="1897018"/>
                </a:lnTo>
                <a:lnTo>
                  <a:pt x="1252727" y="1911096"/>
                </a:lnTo>
                <a:lnTo>
                  <a:pt x="1214712" y="1918277"/>
                </a:lnTo>
                <a:lnTo>
                  <a:pt x="1183148" y="1921441"/>
                </a:lnTo>
                <a:lnTo>
                  <a:pt x="1145068" y="1923790"/>
                </a:lnTo>
                <a:lnTo>
                  <a:pt x="1100507" y="1925358"/>
                </a:lnTo>
                <a:lnTo>
                  <a:pt x="1067217" y="1925987"/>
                </a:lnTo>
                <a:lnTo>
                  <a:pt x="1011936" y="1926336"/>
                </a:lnTo>
                <a:lnTo>
                  <a:pt x="507491" y="1926336"/>
                </a:lnTo>
                <a:lnTo>
                  <a:pt x="564984" y="1870260"/>
                </a:lnTo>
                <a:lnTo>
                  <a:pt x="620418" y="1815420"/>
                </a:lnTo>
                <a:lnTo>
                  <a:pt x="673793" y="1761817"/>
                </a:lnTo>
                <a:lnTo>
                  <a:pt x="725107" y="1709452"/>
                </a:lnTo>
                <a:lnTo>
                  <a:pt x="774358" y="1658326"/>
                </a:lnTo>
                <a:lnTo>
                  <a:pt x="821547" y="1608440"/>
                </a:lnTo>
                <a:lnTo>
                  <a:pt x="866671" y="1559795"/>
                </a:lnTo>
                <a:lnTo>
                  <a:pt x="909730" y="1512393"/>
                </a:lnTo>
                <a:lnTo>
                  <a:pt x="950722" y="1466234"/>
                </a:lnTo>
                <a:lnTo>
                  <a:pt x="989647" y="1421320"/>
                </a:lnTo>
                <a:lnTo>
                  <a:pt x="1026503" y="1377652"/>
                </a:lnTo>
                <a:lnTo>
                  <a:pt x="1061289" y="1335231"/>
                </a:lnTo>
                <a:lnTo>
                  <a:pt x="1094003" y="1294058"/>
                </a:lnTo>
                <a:lnTo>
                  <a:pt x="1124646" y="1254134"/>
                </a:lnTo>
                <a:lnTo>
                  <a:pt x="1153215" y="1215461"/>
                </a:lnTo>
                <a:lnTo>
                  <a:pt x="1179710" y="1178039"/>
                </a:lnTo>
                <a:lnTo>
                  <a:pt x="1204128" y="1141870"/>
                </a:lnTo>
                <a:lnTo>
                  <a:pt x="1226471" y="1106955"/>
                </a:lnTo>
                <a:lnTo>
                  <a:pt x="1246735" y="1073295"/>
                </a:lnTo>
                <a:lnTo>
                  <a:pt x="1277401" y="1017368"/>
                </a:lnTo>
                <a:lnTo>
                  <a:pt x="1300444" y="970455"/>
                </a:lnTo>
                <a:lnTo>
                  <a:pt x="1320927" y="923710"/>
                </a:lnTo>
                <a:lnTo>
                  <a:pt x="1338849" y="877126"/>
                </a:lnTo>
                <a:lnTo>
                  <a:pt x="1354211" y="830692"/>
                </a:lnTo>
                <a:lnTo>
                  <a:pt x="1367012" y="784400"/>
                </a:lnTo>
                <a:lnTo>
                  <a:pt x="1377254" y="738241"/>
                </a:lnTo>
                <a:lnTo>
                  <a:pt x="1384935" y="692205"/>
                </a:lnTo>
                <a:lnTo>
                  <a:pt x="1390055" y="646284"/>
                </a:lnTo>
                <a:lnTo>
                  <a:pt x="1392615" y="600467"/>
                </a:lnTo>
                <a:lnTo>
                  <a:pt x="1392936" y="577595"/>
                </a:lnTo>
                <a:lnTo>
                  <a:pt x="1392730" y="564977"/>
                </a:lnTo>
                <a:lnTo>
                  <a:pt x="1389644" y="526572"/>
                </a:lnTo>
                <a:lnTo>
                  <a:pt x="1382854" y="487344"/>
                </a:lnTo>
                <a:lnTo>
                  <a:pt x="1372361" y="447293"/>
                </a:lnTo>
                <a:lnTo>
                  <a:pt x="1368041" y="433760"/>
                </a:lnTo>
                <a:lnTo>
                  <a:pt x="1363309" y="42013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16912" y="2726227"/>
            <a:ext cx="169841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Declaring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5805" y="2726227"/>
            <a:ext cx="136232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PL/SQL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8605" y="2726227"/>
            <a:ext cx="165935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Variables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32708" y="592627"/>
            <a:ext cx="188004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Objectives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3600" y="1861381"/>
            <a:ext cx="548275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After</a:t>
            </a:r>
            <a:r>
              <a:rPr sz="2200" b="1" spc="-51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omp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eti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11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this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sson,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ho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ld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8302" y="1861381"/>
            <a:ext cx="39331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be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2165" y="1861381"/>
            <a:ext cx="62819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ble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0912" y="1861381"/>
            <a:ext cx="33112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2582" y="1861381"/>
            <a:ext cx="40974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o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3600" y="2196661"/>
            <a:ext cx="465575" cy="2713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93370" marR="207358" algn="ctr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93370" marR="207358" algn="ctr">
              <a:lnSpc>
                <a:spcPct val="95825"/>
              </a:lnSpc>
              <a:spcBef>
                <a:spcPts val="638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93370" marR="207358" algn="ctr">
              <a:lnSpc>
                <a:spcPct val="95825"/>
              </a:lnSpc>
              <a:spcBef>
                <a:spcPts val="626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93370" marR="207358" algn="ctr">
              <a:lnSpc>
                <a:spcPct val="95825"/>
              </a:lnSpc>
              <a:spcBef>
                <a:spcPts val="638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93370" marR="207358" algn="ctr">
              <a:lnSpc>
                <a:spcPct val="95825"/>
              </a:lnSpc>
              <a:spcBef>
                <a:spcPts val="47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93370" marR="207358" algn="ctr">
              <a:lnSpc>
                <a:spcPct val="95825"/>
              </a:lnSpc>
              <a:spcBef>
                <a:spcPts val="794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2172" y="2196661"/>
            <a:ext cx="4980752" cy="1910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33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fol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ing:</a:t>
            </a:r>
            <a:endParaRPr sz="2200">
              <a:latin typeface="Arial"/>
              <a:cs typeface="Arial"/>
            </a:endParaRPr>
          </a:p>
          <a:p>
            <a:pPr marL="85602" marR="41833">
              <a:lnSpc>
                <a:spcPct val="95825"/>
              </a:lnSpc>
              <a:spcBef>
                <a:spcPts val="509"/>
              </a:spcBef>
            </a:pPr>
            <a:r>
              <a:rPr sz="2200" b="1" spc="4" dirty="0">
                <a:latin typeface="Arial"/>
                <a:cs typeface="Arial"/>
              </a:rPr>
              <a:t>Ide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tif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83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val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4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inval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64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id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4" dirty="0">
                <a:latin typeface="Arial"/>
                <a:cs typeface="Arial"/>
              </a:rPr>
              <a:t>nt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fiers</a:t>
            </a:r>
            <a:endParaRPr sz="2200">
              <a:latin typeface="Arial"/>
              <a:cs typeface="Arial"/>
            </a:endParaRPr>
          </a:p>
          <a:p>
            <a:pPr marL="85602" marR="41833">
              <a:lnSpc>
                <a:spcPct val="95825"/>
              </a:lnSpc>
              <a:spcBef>
                <a:spcPts val="638"/>
              </a:spcBef>
            </a:pPr>
            <a:r>
              <a:rPr sz="2200" b="1" spc="0" dirty="0">
                <a:latin typeface="Arial"/>
                <a:cs typeface="Arial"/>
              </a:rPr>
              <a:t>List</a:t>
            </a:r>
            <a:r>
              <a:rPr sz="2200" b="1" spc="-2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us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vari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b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  <a:p>
            <a:pPr marL="85602" marR="41833">
              <a:lnSpc>
                <a:spcPct val="95825"/>
              </a:lnSpc>
              <a:spcBef>
                <a:spcPts val="626"/>
              </a:spcBef>
            </a:pPr>
            <a:r>
              <a:rPr sz="2200" b="1" spc="0" dirty="0">
                <a:latin typeface="Arial"/>
                <a:cs typeface="Arial"/>
              </a:rPr>
              <a:t>Declare</a:t>
            </a:r>
            <a:r>
              <a:rPr sz="2200" b="1" spc="-7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in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tialize</a:t>
            </a:r>
            <a:r>
              <a:rPr sz="2200" b="1" spc="-4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  <a:p>
            <a:pPr marL="85602">
              <a:lnSpc>
                <a:spcPct val="95825"/>
              </a:lnSpc>
              <a:spcBef>
                <a:spcPts val="638"/>
              </a:spcBef>
            </a:pPr>
            <a:r>
              <a:rPr sz="2200" b="1" spc="0" dirty="0">
                <a:latin typeface="Arial"/>
                <a:cs typeface="Arial"/>
              </a:rPr>
              <a:t>List</a:t>
            </a:r>
            <a:r>
              <a:rPr sz="2200" b="1" spc="-34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nd</a:t>
            </a:r>
            <a:r>
              <a:rPr sz="2200" b="1" spc="-2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scribe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var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ous</a:t>
            </a:r>
            <a:r>
              <a:rPr sz="2200" b="1" spc="-6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data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types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074" y="4183957"/>
            <a:ext cx="3069673" cy="726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462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Ide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tif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78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ben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4" dirty="0">
                <a:latin typeface="Arial"/>
                <a:cs typeface="Arial"/>
              </a:rPr>
              <a:t>fit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64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77"/>
              </a:spcBef>
            </a:pPr>
            <a:r>
              <a:rPr sz="2200" b="1" spc="0" dirty="0">
                <a:latin typeface="Arial"/>
                <a:cs typeface="Arial"/>
              </a:rPr>
              <a:t>Declare,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e,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and</a:t>
            </a:r>
            <a:r>
              <a:rPr sz="2200" b="1" spc="-2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pri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3946" y="4183957"/>
            <a:ext cx="2931534" cy="726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0"/>
              </a:lnSpc>
              <a:spcBef>
                <a:spcPts val="127"/>
              </a:spcBef>
            </a:pPr>
            <a:r>
              <a:rPr sz="3300" b="1" spc="4" baseline="3952" dirty="0">
                <a:latin typeface="Arial"/>
                <a:cs typeface="Arial"/>
              </a:rPr>
              <a:t>usi</a:t>
            </a:r>
            <a:r>
              <a:rPr sz="3300" b="1" spc="14" baseline="3952" dirty="0">
                <a:latin typeface="Arial"/>
                <a:cs typeface="Arial"/>
              </a:rPr>
              <a:t>n</a:t>
            </a:r>
            <a:r>
              <a:rPr sz="3300" b="1" spc="0" baseline="3952" dirty="0">
                <a:latin typeface="Arial"/>
                <a:cs typeface="Arial"/>
              </a:rPr>
              <a:t>g</a:t>
            </a:r>
            <a:r>
              <a:rPr sz="3300" b="1" spc="-63" baseline="3952" dirty="0">
                <a:latin typeface="Arial"/>
                <a:cs typeface="Arial"/>
              </a:rPr>
              <a:t> </a:t>
            </a:r>
            <a:r>
              <a:rPr sz="3300" b="1" spc="14" baseline="4012" dirty="0">
                <a:latin typeface="Courier New"/>
                <a:cs typeface="Courier New"/>
              </a:rPr>
              <a:t>%</a:t>
            </a:r>
            <a:r>
              <a:rPr sz="3300" b="1" spc="0" baseline="4012" dirty="0">
                <a:latin typeface="Courier New"/>
                <a:cs typeface="Courier New"/>
              </a:rPr>
              <a:t>T</a:t>
            </a:r>
            <a:r>
              <a:rPr sz="3300" b="1" spc="14" baseline="4012" dirty="0">
                <a:latin typeface="Courier New"/>
                <a:cs typeface="Courier New"/>
              </a:rPr>
              <a:t>Y</a:t>
            </a:r>
            <a:r>
              <a:rPr sz="3300" b="1" spc="0" baseline="4012" dirty="0">
                <a:latin typeface="Courier New"/>
                <a:cs typeface="Courier New"/>
              </a:rPr>
              <a:t>PE</a:t>
            </a:r>
            <a:r>
              <a:rPr sz="3300" b="1" spc="-704" baseline="4012" dirty="0">
                <a:latin typeface="Courier New"/>
                <a:cs typeface="Courier New"/>
              </a:rPr>
              <a:t> </a:t>
            </a:r>
            <a:r>
              <a:rPr sz="3300" b="1" spc="4" baseline="3952" dirty="0">
                <a:latin typeface="Arial"/>
                <a:cs typeface="Arial"/>
              </a:rPr>
              <a:t>attri</a:t>
            </a:r>
            <a:r>
              <a:rPr sz="3300" b="1" spc="14" baseline="3952" dirty="0">
                <a:latin typeface="Arial"/>
                <a:cs typeface="Arial"/>
              </a:rPr>
              <a:t>b</a:t>
            </a:r>
            <a:r>
              <a:rPr sz="3300" b="1" spc="4" baseline="3952" dirty="0">
                <a:latin typeface="Arial"/>
                <a:cs typeface="Arial"/>
              </a:rPr>
              <a:t>ute</a:t>
            </a:r>
            <a:endParaRPr sz="2200">
              <a:latin typeface="Arial"/>
              <a:cs typeface="Arial"/>
            </a:endParaRPr>
          </a:p>
          <a:p>
            <a:pPr marL="24357" marR="43725">
              <a:lnSpc>
                <a:spcPct val="95825"/>
              </a:lnSpc>
              <a:spcBef>
                <a:spcPts val="472"/>
              </a:spcBef>
            </a:pPr>
            <a:r>
              <a:rPr sz="2200" b="1" spc="0" dirty="0">
                <a:latin typeface="Arial"/>
                <a:cs typeface="Arial"/>
              </a:rPr>
              <a:t>bi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vari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bles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78707" y="3607307"/>
            <a:ext cx="2298192" cy="2209800"/>
          </a:xfrm>
          <a:custGeom>
            <a:avLst/>
            <a:gdLst/>
            <a:ahLst/>
            <a:cxnLst/>
            <a:rect l="l" t="t" r="r" b="b"/>
            <a:pathLst>
              <a:path w="2298192" h="2209800">
                <a:moveTo>
                  <a:pt x="2298192" y="0"/>
                </a:moveTo>
                <a:lnTo>
                  <a:pt x="0" y="0"/>
                </a:lnTo>
                <a:lnTo>
                  <a:pt x="0" y="2209800"/>
                </a:lnTo>
                <a:lnTo>
                  <a:pt x="2298192" y="2209800"/>
                </a:lnTo>
                <a:lnTo>
                  <a:pt x="2298192" y="0"/>
                </a:lnTo>
                <a:close/>
              </a:path>
            </a:pathLst>
          </a:custGeom>
          <a:solidFill>
            <a:srgbClr val="FECB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78707" y="3607307"/>
            <a:ext cx="2298192" cy="2209800"/>
          </a:xfrm>
          <a:custGeom>
            <a:avLst/>
            <a:gdLst/>
            <a:ahLst/>
            <a:cxnLst/>
            <a:rect l="l" t="t" r="r" b="b"/>
            <a:pathLst>
              <a:path w="2298192" h="2209800">
                <a:moveTo>
                  <a:pt x="2298192" y="2209800"/>
                </a:moveTo>
                <a:lnTo>
                  <a:pt x="2298192" y="0"/>
                </a:lnTo>
                <a:lnTo>
                  <a:pt x="0" y="0"/>
                </a:lnTo>
                <a:lnTo>
                  <a:pt x="0" y="2209800"/>
                </a:lnTo>
                <a:lnTo>
                  <a:pt x="2298192" y="2209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59636" y="4497324"/>
            <a:ext cx="1210056" cy="1630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2600" y="4152900"/>
            <a:ext cx="1865375" cy="786384"/>
          </a:xfrm>
          <a:custGeom>
            <a:avLst/>
            <a:gdLst/>
            <a:ahLst/>
            <a:cxnLst/>
            <a:rect l="l" t="t" r="r" b="b"/>
            <a:pathLst>
              <a:path w="1865375" h="786384">
                <a:moveTo>
                  <a:pt x="0" y="786384"/>
                </a:moveTo>
                <a:lnTo>
                  <a:pt x="0" y="0"/>
                </a:lnTo>
                <a:lnTo>
                  <a:pt x="186537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06880" y="4936236"/>
            <a:ext cx="92963" cy="92963"/>
          </a:xfrm>
          <a:custGeom>
            <a:avLst/>
            <a:gdLst/>
            <a:ahLst/>
            <a:cxnLst/>
            <a:rect l="l" t="t" r="r" b="b"/>
            <a:pathLst>
              <a:path w="92963" h="92963">
                <a:moveTo>
                  <a:pt x="0" y="0"/>
                </a:moveTo>
                <a:lnTo>
                  <a:pt x="45719" y="92963"/>
                </a:lnTo>
                <a:lnTo>
                  <a:pt x="929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14928" y="4107179"/>
            <a:ext cx="94487" cy="92964"/>
          </a:xfrm>
          <a:custGeom>
            <a:avLst/>
            <a:gdLst/>
            <a:ahLst/>
            <a:cxnLst/>
            <a:rect l="l" t="t" r="r" b="b"/>
            <a:pathLst>
              <a:path w="94487" h="92964">
                <a:moveTo>
                  <a:pt x="0" y="92964"/>
                </a:moveTo>
                <a:lnTo>
                  <a:pt x="94487" y="47244"/>
                </a:lnTo>
                <a:lnTo>
                  <a:pt x="0" y="0"/>
                </a:lnTo>
                <a:lnTo>
                  <a:pt x="0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57400" y="4431792"/>
            <a:ext cx="1408175" cy="393192"/>
          </a:xfrm>
          <a:custGeom>
            <a:avLst/>
            <a:gdLst/>
            <a:ahLst/>
            <a:cxnLst/>
            <a:rect l="l" t="t" r="r" b="b"/>
            <a:pathLst>
              <a:path w="1408175" h="393192">
                <a:moveTo>
                  <a:pt x="1408175" y="0"/>
                </a:moveTo>
                <a:lnTo>
                  <a:pt x="0" y="0"/>
                </a:lnTo>
                <a:lnTo>
                  <a:pt x="0" y="39319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62528" y="4386072"/>
            <a:ext cx="94487" cy="92963"/>
          </a:xfrm>
          <a:custGeom>
            <a:avLst/>
            <a:gdLst/>
            <a:ahLst/>
            <a:cxnLst/>
            <a:rect l="l" t="t" r="r" b="b"/>
            <a:pathLst>
              <a:path w="94487" h="92963">
                <a:moveTo>
                  <a:pt x="0" y="92963"/>
                </a:moveTo>
                <a:lnTo>
                  <a:pt x="94487" y="45719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11680" y="4821936"/>
            <a:ext cx="92963" cy="94487"/>
          </a:xfrm>
          <a:custGeom>
            <a:avLst/>
            <a:gdLst/>
            <a:ahLst/>
            <a:cxnLst/>
            <a:rect l="l" t="t" r="r" b="b"/>
            <a:pathLst>
              <a:path w="92963" h="94487">
                <a:moveTo>
                  <a:pt x="0" y="0"/>
                </a:moveTo>
                <a:lnTo>
                  <a:pt x="45719" y="94487"/>
                </a:lnTo>
                <a:lnTo>
                  <a:pt x="929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57800" y="5280659"/>
            <a:ext cx="990600" cy="124967"/>
          </a:xfrm>
          <a:custGeom>
            <a:avLst/>
            <a:gdLst/>
            <a:ahLst/>
            <a:cxnLst/>
            <a:rect l="l" t="t" r="r" b="b"/>
            <a:pathLst>
              <a:path w="990600" h="124967">
                <a:moveTo>
                  <a:pt x="0" y="0"/>
                </a:moveTo>
                <a:lnTo>
                  <a:pt x="990600" y="0"/>
                </a:lnTo>
                <a:lnTo>
                  <a:pt x="990600" y="12496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59424" y="5515355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381000" y="0"/>
                </a:moveTo>
                <a:lnTo>
                  <a:pt x="0" y="0"/>
                </a:lnTo>
                <a:lnTo>
                  <a:pt x="0" y="304800"/>
                </a:lnTo>
                <a:lnTo>
                  <a:pt x="381000" y="304800"/>
                </a:lnTo>
                <a:lnTo>
                  <a:pt x="381000" y="0"/>
                </a:lnTo>
                <a:close/>
              </a:path>
            </a:pathLst>
          </a:custGeom>
          <a:solidFill>
            <a:srgbClr val="CC99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59424" y="5515355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381000" y="304800"/>
                </a:moveTo>
                <a:lnTo>
                  <a:pt x="381000" y="0"/>
                </a:lnTo>
                <a:lnTo>
                  <a:pt x="0" y="0"/>
                </a:lnTo>
                <a:lnTo>
                  <a:pt x="0" y="304800"/>
                </a:lnTo>
                <a:lnTo>
                  <a:pt x="381000" y="304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02680" y="5402579"/>
            <a:ext cx="92964" cy="92964"/>
          </a:xfrm>
          <a:custGeom>
            <a:avLst/>
            <a:gdLst/>
            <a:ahLst/>
            <a:cxnLst/>
            <a:rect l="l" t="t" r="r" b="b"/>
            <a:pathLst>
              <a:path w="92964" h="92964">
                <a:moveTo>
                  <a:pt x="0" y="0"/>
                </a:moveTo>
                <a:lnTo>
                  <a:pt x="45720" y="92964"/>
                </a:lnTo>
                <a:lnTo>
                  <a:pt x="929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57800" y="4890515"/>
            <a:ext cx="990600" cy="126492"/>
          </a:xfrm>
          <a:custGeom>
            <a:avLst/>
            <a:gdLst/>
            <a:ahLst/>
            <a:cxnLst/>
            <a:rect l="l" t="t" r="r" b="b"/>
            <a:pathLst>
              <a:path w="990600" h="126492">
                <a:moveTo>
                  <a:pt x="0" y="126492"/>
                </a:moveTo>
                <a:lnTo>
                  <a:pt x="990600" y="126492"/>
                </a:lnTo>
                <a:lnTo>
                  <a:pt x="990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02680" y="4800599"/>
            <a:ext cx="92964" cy="94487"/>
          </a:xfrm>
          <a:custGeom>
            <a:avLst/>
            <a:gdLst/>
            <a:ahLst/>
            <a:cxnLst/>
            <a:rect l="l" t="t" r="r" b="b"/>
            <a:pathLst>
              <a:path w="92964" h="94487">
                <a:moveTo>
                  <a:pt x="92964" y="94487"/>
                </a:moveTo>
                <a:lnTo>
                  <a:pt x="45720" y="0"/>
                </a:lnTo>
                <a:lnTo>
                  <a:pt x="0" y="94487"/>
                </a:lnTo>
                <a:lnTo>
                  <a:pt x="92964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91200" y="4445508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9144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" y="304800"/>
                </a:lnTo>
                <a:lnTo>
                  <a:pt x="914400" y="0"/>
                </a:lnTo>
                <a:close/>
              </a:path>
            </a:pathLst>
          </a:custGeom>
          <a:solidFill>
            <a:srgbClr val="CC99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91200" y="4445508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914400" y="304800"/>
                </a:moveTo>
                <a:lnTo>
                  <a:pt x="914400" y="0"/>
                </a:lnTo>
                <a:lnTo>
                  <a:pt x="0" y="0"/>
                </a:lnTo>
                <a:lnTo>
                  <a:pt x="0" y="304800"/>
                </a:lnTo>
                <a:lnTo>
                  <a:pt x="914400" y="304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49600" y="592627"/>
            <a:ext cx="284788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Us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41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f</a:t>
            </a:r>
            <a:r>
              <a:rPr sz="2800" b="1" spc="-16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Variables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3600" y="1861381"/>
            <a:ext cx="354947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Variables</a:t>
            </a:r>
            <a:r>
              <a:rPr sz="2200" b="1" spc="-9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an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used</a:t>
            </a:r>
            <a:r>
              <a:rPr sz="2200" b="1" spc="-3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for: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77887" y="2262206"/>
            <a:ext cx="164846" cy="1107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26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35074" y="2262206"/>
            <a:ext cx="359692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Temporary</a:t>
            </a:r>
            <a:r>
              <a:rPr sz="2200" b="1" spc="-10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stora</a:t>
            </a:r>
            <a:r>
              <a:rPr sz="2200" b="1" spc="14" dirty="0">
                <a:latin typeface="Arial"/>
                <a:cs typeface="Arial"/>
              </a:rPr>
              <a:t>g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74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35074" y="2664529"/>
            <a:ext cx="1796392" cy="70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M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ni</a:t>
            </a:r>
            <a:r>
              <a:rPr sz="2200" b="1" spc="14" dirty="0">
                <a:latin typeface="Arial"/>
                <a:cs typeface="Arial"/>
              </a:rPr>
              <a:t>p</a:t>
            </a:r>
            <a:r>
              <a:rPr sz="2200" b="1" spc="0" dirty="0">
                <a:latin typeface="Arial"/>
                <a:cs typeface="Arial"/>
              </a:rPr>
              <a:t>ulat</a:t>
            </a:r>
            <a:r>
              <a:rPr sz="2200" b="1" spc="14" dirty="0">
                <a:latin typeface="Arial"/>
                <a:cs typeface="Arial"/>
              </a:rPr>
              <a:t>io</a:t>
            </a:r>
            <a:r>
              <a:rPr sz="2200" b="1" spc="0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509"/>
              </a:spcBef>
            </a:pPr>
            <a:r>
              <a:rPr sz="2200" b="1" spc="4" dirty="0">
                <a:latin typeface="Arial"/>
                <a:cs typeface="Arial"/>
              </a:rPr>
              <a:t>Reus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bility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42322" y="2664529"/>
            <a:ext cx="221224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of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stored</a:t>
            </a:r>
            <a:r>
              <a:rPr sz="2200" b="1" spc="-5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values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59568" y="4312771"/>
            <a:ext cx="18347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0" baseline="3269" dirty="0">
                <a:latin typeface="Courier New"/>
                <a:cs typeface="Courier New"/>
              </a:rPr>
              <a:t>de</a:t>
            </a:r>
            <a:r>
              <a:rPr sz="2700" b="1" spc="-14" baseline="3269" dirty="0">
                <a:latin typeface="Courier New"/>
                <a:cs typeface="Courier New"/>
              </a:rPr>
              <a:t>p</a:t>
            </a:r>
            <a:r>
              <a:rPr sz="2700" b="1" spc="0" baseline="3269" dirty="0">
                <a:latin typeface="Courier New"/>
                <a:cs typeface="Courier New"/>
              </a:rPr>
              <a:t>a</a:t>
            </a:r>
            <a:r>
              <a:rPr sz="2700" b="1" spc="-14" baseline="3269" dirty="0">
                <a:latin typeface="Courier New"/>
                <a:cs typeface="Courier New"/>
              </a:rPr>
              <a:t>r</a:t>
            </a:r>
            <a:r>
              <a:rPr sz="2700" b="1" spc="0" baseline="3269" dirty="0">
                <a:latin typeface="Courier New"/>
                <a:cs typeface="Courier New"/>
              </a:rPr>
              <a:t>tm</a:t>
            </a:r>
            <a:r>
              <a:rPr sz="2700" b="1" spc="-14" baseline="3269" dirty="0">
                <a:latin typeface="Courier New"/>
                <a:cs typeface="Courier New"/>
              </a:rPr>
              <a:t>e</a:t>
            </a:r>
            <a:r>
              <a:rPr sz="2700" b="1" spc="0" baseline="3269" dirty="0">
                <a:latin typeface="Courier New"/>
                <a:cs typeface="Courier New"/>
              </a:rPr>
              <a:t>n</a:t>
            </a:r>
            <a:r>
              <a:rPr sz="2700" b="1" spc="-14" baseline="3269" dirty="0">
                <a:latin typeface="Courier New"/>
                <a:cs typeface="Courier New"/>
              </a:rPr>
              <a:t>t_</a:t>
            </a:r>
            <a:r>
              <a:rPr sz="2700" b="1" spc="0" baseline="3269" dirty="0">
                <a:latin typeface="Courier New"/>
                <a:cs typeface="Courier New"/>
              </a:rPr>
              <a:t>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29501" y="4474315"/>
            <a:ext cx="128932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0" baseline="3269" dirty="0">
                <a:latin typeface="Courier New"/>
                <a:cs typeface="Courier New"/>
              </a:rPr>
              <a:t>em</a:t>
            </a:r>
            <a:r>
              <a:rPr sz="2700" b="1" spc="-14" baseline="3269" dirty="0">
                <a:latin typeface="Courier New"/>
                <a:cs typeface="Courier New"/>
              </a:rPr>
              <a:t>p</a:t>
            </a:r>
            <a:r>
              <a:rPr sz="2700" b="1" spc="0" baseline="3269" dirty="0">
                <a:latin typeface="Courier New"/>
                <a:cs typeface="Courier New"/>
              </a:rPr>
              <a:t>_</a:t>
            </a:r>
            <a:r>
              <a:rPr sz="2700" b="1" spc="-14" baseline="3269" dirty="0">
                <a:latin typeface="Courier New"/>
                <a:cs typeface="Courier New"/>
              </a:rPr>
              <a:t>f</a:t>
            </a:r>
            <a:r>
              <a:rPr sz="2700" b="1" spc="0" baseline="3269" dirty="0">
                <a:latin typeface="Courier New"/>
                <a:cs typeface="Courier New"/>
              </a:rPr>
              <a:t>na</a:t>
            </a:r>
            <a:r>
              <a:rPr sz="2700" b="1" spc="-14" baseline="3269" dirty="0">
                <a:latin typeface="Courier New"/>
                <a:cs typeface="Courier New"/>
              </a:rPr>
              <a:t>m</a:t>
            </a:r>
            <a:r>
              <a:rPr sz="2700" b="1" spc="0" baseline="3269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68897" y="5544163"/>
            <a:ext cx="14264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0" baseline="3269" dirty="0">
                <a:latin typeface="Courier New"/>
                <a:cs typeface="Courier New"/>
              </a:rPr>
              <a:t>em</a:t>
            </a:r>
            <a:r>
              <a:rPr sz="2700" b="1" spc="-14" baseline="3269" dirty="0">
                <a:latin typeface="Courier New"/>
                <a:cs typeface="Courier New"/>
              </a:rPr>
              <a:t>p</a:t>
            </a:r>
            <a:r>
              <a:rPr sz="2700" b="1" spc="0" baseline="3269" dirty="0">
                <a:latin typeface="Courier New"/>
                <a:cs typeface="Courier New"/>
              </a:rPr>
              <a:t>_</a:t>
            </a:r>
            <a:r>
              <a:rPr sz="2700" b="1" spc="-14" baseline="3269" dirty="0">
                <a:latin typeface="Courier New"/>
                <a:cs typeface="Courier New"/>
              </a:rPr>
              <a:t>d</a:t>
            </a:r>
            <a:r>
              <a:rPr sz="2700" b="1" spc="0" baseline="3269" dirty="0">
                <a:latin typeface="Courier New"/>
                <a:cs typeface="Courier New"/>
              </a:rPr>
              <a:t>ep</a:t>
            </a:r>
            <a:r>
              <a:rPr sz="2700" b="1" spc="-14" baseline="3269" dirty="0">
                <a:latin typeface="Courier New"/>
                <a:cs typeface="Courier New"/>
              </a:rPr>
              <a:t>t</a:t>
            </a:r>
            <a:r>
              <a:rPr sz="2700" b="1" spc="0" baseline="3269" dirty="0">
                <a:latin typeface="Courier New"/>
                <a:cs typeface="Courier New"/>
              </a:rPr>
              <a:t>no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59424" y="5515355"/>
            <a:ext cx="3810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461">
              <a:lnSpc>
                <a:spcPct val="95825"/>
              </a:lnSpc>
              <a:spcBef>
                <a:spcPts val="300"/>
              </a:spcBef>
            </a:pPr>
            <a:r>
              <a:rPr sz="1600" b="1" spc="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91200" y="4445508"/>
            <a:ext cx="9144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484">
              <a:lnSpc>
                <a:spcPct val="95825"/>
              </a:lnSpc>
              <a:spcBef>
                <a:spcPts val="300"/>
              </a:spcBef>
            </a:pPr>
            <a:r>
              <a:rPr sz="1600" b="1" spc="0" dirty="0">
                <a:latin typeface="Arial"/>
                <a:cs typeface="Arial"/>
              </a:rPr>
              <a:t>Jenn</a:t>
            </a:r>
            <a:r>
              <a:rPr sz="1600" b="1" spc="14" dirty="0">
                <a:latin typeface="Arial"/>
                <a:cs typeface="Arial"/>
              </a:rPr>
              <a:t>i</a:t>
            </a:r>
            <a:r>
              <a:rPr sz="1600" b="1" spc="0" dirty="0">
                <a:latin typeface="Arial"/>
                <a:cs typeface="Arial"/>
              </a:rPr>
              <a:t>fer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2600" y="3607307"/>
            <a:ext cx="1626107" cy="545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3378707" y="3607307"/>
            <a:ext cx="239268" cy="545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617976" y="3607307"/>
            <a:ext cx="1639824" cy="220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13"/>
              </a:spcBef>
            </a:pPr>
            <a:endParaRPr sz="1200"/>
          </a:p>
          <a:p>
            <a:pPr marL="399169" marR="356650" algn="ctr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SE</a:t>
            </a:r>
            <a:r>
              <a:rPr sz="1800" b="1" spc="-14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60083" marR="17691" algn="ctr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fi</a:t>
            </a:r>
            <a:r>
              <a:rPr sz="1800" b="1" spc="-14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_n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227101" marR="7079" indent="341375">
              <a:lnSpc>
                <a:spcPts val="2039"/>
              </a:lnSpc>
              <a:spcBef>
                <a:spcPts val="2280"/>
              </a:spcBef>
            </a:pPr>
            <a:r>
              <a:rPr sz="1800" b="1" spc="0" dirty="0">
                <a:latin typeface="Courier New"/>
                <a:cs typeface="Courier New"/>
              </a:rPr>
              <a:t>IN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O </a:t>
            </a:r>
            <a:endParaRPr sz="1800">
              <a:latin typeface="Courier New"/>
              <a:cs typeface="Courier New"/>
            </a:endParaRPr>
          </a:p>
          <a:p>
            <a:pPr marL="227101" marR="7079">
              <a:lnSpc>
                <a:spcPts val="2039"/>
              </a:lnSpc>
              <a:spcBef>
                <a:spcPts val="126"/>
              </a:spcBef>
            </a:pP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14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14" dirty="0">
                <a:latin typeface="Courier New"/>
                <a:cs typeface="Courier New"/>
              </a:rPr>
              <a:t>f</a:t>
            </a:r>
            <a:r>
              <a:rPr sz="1800" b="1" spc="0" dirty="0">
                <a:latin typeface="Courier New"/>
                <a:cs typeface="Courier New"/>
              </a:rPr>
              <a:t>na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e, </a:t>
            </a:r>
            <a:endParaRPr sz="1800">
              <a:latin typeface="Courier New"/>
              <a:cs typeface="Courier New"/>
            </a:endParaRPr>
          </a:p>
          <a:p>
            <a:pPr marL="227101" marR="7079">
              <a:lnSpc>
                <a:spcPts val="2039"/>
              </a:lnSpc>
              <a:spcBef>
                <a:spcPts val="126"/>
              </a:spcBef>
            </a:pP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14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ep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no</a:t>
            </a:r>
            <a:endParaRPr sz="1800">
              <a:latin typeface="Courier New"/>
              <a:cs typeface="Courier New"/>
            </a:endParaRPr>
          </a:p>
          <a:p>
            <a:pPr marL="499897">
              <a:lnSpc>
                <a:spcPts val="2035"/>
              </a:lnSpc>
              <a:spcBef>
                <a:spcPts val="228"/>
              </a:spcBef>
            </a:pPr>
            <a:r>
              <a:rPr sz="2700" b="1" spc="0" baseline="4904" dirty="0">
                <a:latin typeface="Courier New"/>
                <a:cs typeface="Courier New"/>
              </a:rPr>
              <a:t>FR</a:t>
            </a:r>
            <a:r>
              <a:rPr sz="2700" b="1" spc="-14" baseline="4904" dirty="0">
                <a:latin typeface="Courier New"/>
                <a:cs typeface="Courier New"/>
              </a:rPr>
              <a:t>O</a:t>
            </a:r>
            <a:r>
              <a:rPr sz="2700" b="1" spc="0" baseline="4904" dirty="0">
                <a:latin typeface="Courier New"/>
                <a:cs typeface="Courier New"/>
              </a:rPr>
              <a:t>M</a:t>
            </a:r>
            <a:r>
              <a:rPr sz="2700" b="1" spc="-9" baseline="4904" dirty="0">
                <a:latin typeface="Courier New"/>
                <a:cs typeface="Courier New"/>
              </a:rPr>
              <a:t> </a:t>
            </a:r>
            <a:r>
              <a:rPr sz="2700" b="1" spc="0" baseline="4904" dirty="0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57800" y="3607307"/>
            <a:ext cx="419100" cy="140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5676900" y="3607307"/>
            <a:ext cx="571500" cy="1283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1752600" y="4152900"/>
            <a:ext cx="1626107" cy="278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378707" y="4152900"/>
            <a:ext cx="86868" cy="278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465576" y="4152900"/>
            <a:ext cx="152400" cy="166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752600" y="4431792"/>
            <a:ext cx="304800" cy="393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057400" y="4431792"/>
            <a:ext cx="1321307" cy="393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378707" y="4431792"/>
            <a:ext cx="86868" cy="1385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752600" y="4824984"/>
            <a:ext cx="1626107" cy="992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676900" y="4890515"/>
            <a:ext cx="571500" cy="126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6"/>
              </a:spcBef>
            </a:pPr>
            <a:endParaRPr sz="950"/>
          </a:p>
        </p:txBody>
      </p:sp>
      <p:sp>
        <p:nvSpPr>
          <p:cNvPr id="6" name="object 6"/>
          <p:cNvSpPr txBox="1"/>
          <p:nvPr/>
        </p:nvSpPr>
        <p:spPr>
          <a:xfrm>
            <a:off x="5257800" y="5017008"/>
            <a:ext cx="419100" cy="263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676900" y="5017008"/>
            <a:ext cx="571500" cy="263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257800" y="5280659"/>
            <a:ext cx="419100" cy="536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676900" y="5280659"/>
            <a:ext cx="571500" cy="124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33"/>
              </a:spcBef>
            </a:pPr>
            <a:endParaRPr sz="950"/>
          </a:p>
        </p:txBody>
      </p:sp>
      <p:sp>
        <p:nvSpPr>
          <p:cNvPr id="2" name="object 2"/>
          <p:cNvSpPr txBox="1"/>
          <p:nvPr/>
        </p:nvSpPr>
        <p:spPr>
          <a:xfrm>
            <a:off x="5676900" y="5405627"/>
            <a:ext cx="685682" cy="411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14182">
              <a:lnSpc>
                <a:spcPts val="1100"/>
              </a:lnSpc>
              <a:spcBef>
                <a:spcPts val="63"/>
              </a:spcBef>
            </a:pPr>
            <a:endParaRPr sz="1100"/>
          </a:p>
          <a:p>
            <a:pPr algn="r">
              <a:lnSpc>
                <a:spcPct val="95825"/>
              </a:lnSpc>
            </a:pPr>
            <a:r>
              <a:rPr sz="1600" b="1" spc="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942588" y="2019300"/>
            <a:ext cx="1257300" cy="2377440"/>
          </a:xfrm>
          <a:custGeom>
            <a:avLst/>
            <a:gdLst/>
            <a:ahLst/>
            <a:cxnLst/>
            <a:rect l="l" t="t" r="r" b="b"/>
            <a:pathLst>
              <a:path w="1257300" h="2377440">
                <a:moveTo>
                  <a:pt x="0" y="391667"/>
                </a:moveTo>
                <a:lnTo>
                  <a:pt x="30479" y="452627"/>
                </a:lnTo>
                <a:lnTo>
                  <a:pt x="35487" y="450457"/>
                </a:lnTo>
                <a:lnTo>
                  <a:pt x="49753" y="444440"/>
                </a:lnTo>
                <a:lnTo>
                  <a:pt x="90953" y="428578"/>
                </a:lnTo>
                <a:lnTo>
                  <a:pt x="129828" y="415997"/>
                </a:lnTo>
                <a:lnTo>
                  <a:pt x="178209" y="404327"/>
                </a:lnTo>
                <a:lnTo>
                  <a:pt x="222851" y="398493"/>
                </a:lnTo>
                <a:lnTo>
                  <a:pt x="243839" y="397763"/>
                </a:lnTo>
                <a:lnTo>
                  <a:pt x="256118" y="398171"/>
                </a:lnTo>
                <a:lnTo>
                  <a:pt x="294644" y="405190"/>
                </a:lnTo>
                <a:lnTo>
                  <a:pt x="339851" y="426719"/>
                </a:lnTo>
                <a:lnTo>
                  <a:pt x="371776" y="453117"/>
                </a:lnTo>
                <a:lnTo>
                  <a:pt x="397763" y="495299"/>
                </a:lnTo>
                <a:lnTo>
                  <a:pt x="407188" y="542106"/>
                </a:lnTo>
                <a:lnTo>
                  <a:pt x="410965" y="592545"/>
                </a:lnTo>
                <a:lnTo>
                  <a:pt x="412504" y="640267"/>
                </a:lnTo>
                <a:lnTo>
                  <a:pt x="412949" y="676792"/>
                </a:lnTo>
                <a:lnTo>
                  <a:pt x="412947" y="1926545"/>
                </a:lnTo>
                <a:lnTo>
                  <a:pt x="412494" y="1967236"/>
                </a:lnTo>
                <a:lnTo>
                  <a:pt x="410987" y="2022271"/>
                </a:lnTo>
                <a:lnTo>
                  <a:pt x="408513" y="2070106"/>
                </a:lnTo>
                <a:lnTo>
                  <a:pt x="405103" y="2110740"/>
                </a:lnTo>
                <a:lnTo>
                  <a:pt x="399153" y="2153716"/>
                </a:lnTo>
                <a:lnTo>
                  <a:pt x="386169" y="2197026"/>
                </a:lnTo>
                <a:lnTo>
                  <a:pt x="358062" y="2238486"/>
                </a:lnTo>
                <a:lnTo>
                  <a:pt x="328522" y="2263889"/>
                </a:lnTo>
                <a:lnTo>
                  <a:pt x="289312" y="2285705"/>
                </a:lnTo>
                <a:lnTo>
                  <a:pt x="249964" y="2298368"/>
                </a:lnTo>
                <a:lnTo>
                  <a:pt x="201223" y="2307270"/>
                </a:lnTo>
                <a:lnTo>
                  <a:pt x="158431" y="2311404"/>
                </a:lnTo>
                <a:lnTo>
                  <a:pt x="110237" y="2313304"/>
                </a:lnTo>
                <a:lnTo>
                  <a:pt x="92963" y="2313432"/>
                </a:lnTo>
                <a:lnTo>
                  <a:pt x="30479" y="2313432"/>
                </a:lnTo>
                <a:lnTo>
                  <a:pt x="30479" y="2377440"/>
                </a:lnTo>
                <a:lnTo>
                  <a:pt x="1257300" y="2377440"/>
                </a:lnTo>
                <a:lnTo>
                  <a:pt x="1257300" y="2313432"/>
                </a:lnTo>
                <a:lnTo>
                  <a:pt x="1194955" y="2313388"/>
                </a:lnTo>
                <a:lnTo>
                  <a:pt x="1178507" y="2313074"/>
                </a:lnTo>
                <a:lnTo>
                  <a:pt x="1132771" y="2310279"/>
                </a:lnTo>
                <a:lnTo>
                  <a:pt x="1092392" y="2304656"/>
                </a:lnTo>
                <a:lnTo>
                  <a:pt x="1046776" y="2292645"/>
                </a:lnTo>
                <a:lnTo>
                  <a:pt x="1010412" y="2275332"/>
                </a:lnTo>
                <a:lnTo>
                  <a:pt x="979667" y="2252133"/>
                </a:lnTo>
                <a:lnTo>
                  <a:pt x="954413" y="2222975"/>
                </a:lnTo>
                <a:lnTo>
                  <a:pt x="932688" y="2177796"/>
                </a:lnTo>
                <a:lnTo>
                  <a:pt x="923805" y="2139243"/>
                </a:lnTo>
                <a:lnTo>
                  <a:pt x="918661" y="2094095"/>
                </a:lnTo>
                <a:lnTo>
                  <a:pt x="915899" y="2051937"/>
                </a:lnTo>
                <a:lnTo>
                  <a:pt x="914042" y="2002702"/>
                </a:lnTo>
                <a:lnTo>
                  <a:pt x="913060" y="1946420"/>
                </a:lnTo>
                <a:lnTo>
                  <a:pt x="912876" y="0"/>
                </a:lnTo>
                <a:lnTo>
                  <a:pt x="856488" y="0"/>
                </a:lnTo>
                <a:lnTo>
                  <a:pt x="0" y="3916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13152" y="2726227"/>
            <a:ext cx="258770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Introduc</a:t>
            </a:r>
            <a:r>
              <a:rPr sz="2800" b="1" spc="14" dirty="0">
                <a:latin typeface="Arial"/>
                <a:cs typeface="Arial"/>
              </a:rPr>
              <a:t>t</a:t>
            </a:r>
            <a:r>
              <a:rPr sz="2800" b="1" spc="4" dirty="0">
                <a:latin typeface="Arial"/>
                <a:cs typeface="Arial"/>
              </a:rPr>
              <a:t>i</a:t>
            </a:r>
            <a:r>
              <a:rPr sz="2800" b="1" spc="0" dirty="0">
                <a:latin typeface="Arial"/>
                <a:cs typeface="Arial"/>
              </a:rPr>
              <a:t>on</a:t>
            </a:r>
            <a:r>
              <a:rPr sz="2800" b="1" spc="-121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1302" y="2726227"/>
            <a:ext cx="136168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PL/SQL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41876" y="5329428"/>
            <a:ext cx="411480" cy="838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8124" y="5402580"/>
            <a:ext cx="457200" cy="765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60448" y="5340096"/>
            <a:ext cx="611123" cy="827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59908" y="5593079"/>
            <a:ext cx="609600" cy="5745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77583" y="5181600"/>
            <a:ext cx="455676" cy="9860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83000" y="592627"/>
            <a:ext cx="177916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Identifiers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3600" y="1861381"/>
            <a:ext cx="317775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Ide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tifiers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are</a:t>
            </a:r>
            <a:r>
              <a:rPr sz="2200" b="1" spc="-3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used</a:t>
            </a:r>
            <a:r>
              <a:rPr sz="2200" b="1" spc="-3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r: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7887" y="2262206"/>
            <a:ext cx="164846" cy="70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074" y="2262206"/>
            <a:ext cx="4751528" cy="70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33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Naming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v</a:t>
            </a:r>
            <a:r>
              <a:rPr sz="2200" b="1" spc="0" dirty="0">
                <a:latin typeface="Arial"/>
                <a:cs typeface="Arial"/>
              </a:rPr>
              <a:t>ariable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b="1" spc="0" dirty="0">
                <a:latin typeface="Arial"/>
                <a:cs typeface="Arial"/>
              </a:rPr>
              <a:t>Providi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10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conv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nt</a:t>
            </a:r>
            <a:r>
              <a:rPr sz="2200" b="1" spc="14" dirty="0">
                <a:latin typeface="Arial"/>
                <a:cs typeface="Arial"/>
              </a:rPr>
              <a:t>io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11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for</a:t>
            </a:r>
            <a:r>
              <a:rPr sz="2200" b="1" spc="-2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v</a:t>
            </a:r>
            <a:r>
              <a:rPr sz="2200" b="1" spc="0" dirty="0">
                <a:latin typeface="Arial"/>
                <a:cs typeface="Arial"/>
              </a:rPr>
              <a:t>aria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7152" y="2664529"/>
            <a:ext cx="104495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names: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9400" y="3054620"/>
            <a:ext cx="205082" cy="1011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2300" y="3054620"/>
            <a:ext cx="4794602" cy="1316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Must </a:t>
            </a:r>
            <a:r>
              <a:rPr sz="2000" b="1" spc="-9" dirty="0">
                <a:latin typeface="Arial"/>
                <a:cs typeface="Arial"/>
              </a:rPr>
              <a:t>s</a:t>
            </a:r>
            <a:r>
              <a:rPr sz="2000" b="1" spc="4" dirty="0">
                <a:latin typeface="Arial"/>
                <a:cs typeface="Arial"/>
              </a:rPr>
              <a:t>t</a:t>
            </a:r>
            <a:r>
              <a:rPr sz="2000" b="1" spc="0" dirty="0">
                <a:latin typeface="Arial"/>
                <a:cs typeface="Arial"/>
              </a:rPr>
              <a:t>a</a:t>
            </a:r>
            <a:r>
              <a:rPr sz="2000" b="1" spc="-9" dirty="0">
                <a:latin typeface="Arial"/>
                <a:cs typeface="Arial"/>
              </a:rPr>
              <a:t>r</a:t>
            </a:r>
            <a:r>
              <a:rPr sz="2000" b="1" spc="0" dirty="0">
                <a:latin typeface="Arial"/>
                <a:cs typeface="Arial"/>
              </a:rPr>
              <a:t>t</a:t>
            </a:r>
            <a:r>
              <a:rPr sz="2000" b="1" spc="-39" dirty="0">
                <a:latin typeface="Arial"/>
                <a:cs typeface="Arial"/>
              </a:rPr>
              <a:t> </a:t>
            </a:r>
            <a:r>
              <a:rPr sz="2000" b="1" spc="39" dirty="0">
                <a:latin typeface="Arial"/>
                <a:cs typeface="Arial"/>
              </a:rPr>
              <a:t>w</a:t>
            </a:r>
            <a:r>
              <a:rPr sz="2000" b="1" spc="-29" dirty="0">
                <a:latin typeface="Arial"/>
                <a:cs typeface="Arial"/>
              </a:rPr>
              <a:t>i</a:t>
            </a:r>
            <a:r>
              <a:rPr sz="2000" b="1" spc="0" dirty="0">
                <a:latin typeface="Arial"/>
                <a:cs typeface="Arial"/>
              </a:rPr>
              <a:t>th a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l</a:t>
            </a:r>
            <a:r>
              <a:rPr sz="2000" b="1" spc="-9" dirty="0">
                <a:latin typeface="Arial"/>
                <a:cs typeface="Arial"/>
              </a:rPr>
              <a:t>e</a:t>
            </a:r>
            <a:r>
              <a:rPr sz="2000" b="1" spc="0" dirty="0">
                <a:latin typeface="Arial"/>
                <a:cs typeface="Arial"/>
              </a:rPr>
              <a:t>tter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472"/>
              </a:spcBef>
            </a:pPr>
            <a:r>
              <a:rPr sz="2000" b="1" spc="0" dirty="0">
                <a:latin typeface="Arial"/>
                <a:cs typeface="Arial"/>
              </a:rPr>
              <a:t>Can include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lett</a:t>
            </a:r>
            <a:r>
              <a:rPr sz="2000" b="1" spc="-9" dirty="0">
                <a:latin typeface="Arial"/>
                <a:cs typeface="Arial"/>
              </a:rPr>
              <a:t>e</a:t>
            </a:r>
            <a:r>
              <a:rPr sz="2000" b="1" spc="0" dirty="0">
                <a:latin typeface="Arial"/>
                <a:cs typeface="Arial"/>
              </a:rPr>
              <a:t>rs </a:t>
            </a:r>
            <a:r>
              <a:rPr sz="2000" b="1" spc="-14" dirty="0">
                <a:latin typeface="Arial"/>
                <a:cs typeface="Arial"/>
              </a:rPr>
              <a:t>o</a:t>
            </a:r>
            <a:r>
              <a:rPr sz="2000" b="1" spc="0" dirty="0">
                <a:latin typeface="Arial"/>
                <a:cs typeface="Arial"/>
              </a:rPr>
              <a:t>r n</a:t>
            </a:r>
            <a:r>
              <a:rPr sz="2000" b="1" spc="-14" dirty="0">
                <a:latin typeface="Arial"/>
                <a:cs typeface="Arial"/>
              </a:rPr>
              <a:t>u</a:t>
            </a:r>
            <a:r>
              <a:rPr sz="2000" b="1" spc="0" dirty="0">
                <a:latin typeface="Arial"/>
                <a:cs typeface="Arial"/>
              </a:rPr>
              <a:t>mbers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580"/>
              </a:spcBef>
            </a:pPr>
            <a:r>
              <a:rPr sz="2000" b="1" spc="0" dirty="0">
                <a:latin typeface="Arial"/>
                <a:cs typeface="Arial"/>
              </a:rPr>
              <a:t>Can include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special</a:t>
            </a:r>
            <a:r>
              <a:rPr sz="2000" b="1" spc="-19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ch</a:t>
            </a:r>
            <a:r>
              <a:rPr sz="2000" b="1" spc="-9" dirty="0">
                <a:latin typeface="Arial"/>
                <a:cs typeface="Arial"/>
              </a:rPr>
              <a:t>a</a:t>
            </a:r>
            <a:r>
              <a:rPr sz="2000" b="1" spc="-14" dirty="0">
                <a:latin typeface="Arial"/>
                <a:cs typeface="Arial"/>
              </a:rPr>
              <a:t>r</a:t>
            </a:r>
            <a:r>
              <a:rPr sz="2000" b="1" spc="0" dirty="0">
                <a:latin typeface="Arial"/>
                <a:cs typeface="Arial"/>
              </a:rPr>
              <a:t>acters</a:t>
            </a:r>
            <a:r>
              <a:rPr sz="2000" b="1" spc="-9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such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as undersco</a:t>
            </a:r>
            <a:r>
              <a:rPr sz="2000" b="1" spc="-9" dirty="0">
                <a:latin typeface="Arial"/>
                <a:cs typeface="Arial"/>
              </a:rPr>
              <a:t>r</a:t>
            </a:r>
            <a:r>
              <a:rPr sz="2000" b="1" spc="0" dirty="0">
                <a:latin typeface="Arial"/>
                <a:cs typeface="Arial"/>
              </a:rPr>
              <a:t>e,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and pound 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0528" y="3786127"/>
            <a:ext cx="75493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doll</a:t>
            </a:r>
            <a:r>
              <a:rPr sz="2000" b="1" spc="-9" dirty="0">
                <a:latin typeface="Arial"/>
                <a:cs typeface="Arial"/>
              </a:rPr>
              <a:t>a</a:t>
            </a:r>
            <a:r>
              <a:rPr sz="2000" b="1" spc="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1945" y="3786127"/>
            <a:ext cx="65567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si</a:t>
            </a:r>
            <a:r>
              <a:rPr sz="2000" b="1" spc="-14" dirty="0">
                <a:latin typeface="Arial"/>
                <a:cs typeface="Arial"/>
              </a:rPr>
              <a:t>g</a:t>
            </a:r>
            <a:r>
              <a:rPr sz="2000" b="1" spc="0" dirty="0">
                <a:latin typeface="Arial"/>
                <a:cs typeface="Arial"/>
              </a:rPr>
              <a:t>n,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400" y="4455151"/>
            <a:ext cx="205082" cy="645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300" y="4455151"/>
            <a:ext cx="657231" cy="645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Must</a:t>
            </a:r>
            <a:endParaRPr sz="2000">
              <a:latin typeface="Arial"/>
              <a:cs typeface="Arial"/>
            </a:endParaRPr>
          </a:p>
          <a:p>
            <a:pPr marL="12700" marR="91">
              <a:lnSpc>
                <a:spcPct val="95825"/>
              </a:lnSpc>
              <a:spcBef>
                <a:spcPts val="472"/>
              </a:spcBef>
            </a:pPr>
            <a:r>
              <a:rPr sz="2000" b="1" spc="0" dirty="0">
                <a:latin typeface="Arial"/>
                <a:cs typeface="Arial"/>
              </a:rPr>
              <a:t>Must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6005" y="4455151"/>
            <a:ext cx="3879753" cy="645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89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lim</a:t>
            </a:r>
            <a:r>
              <a:rPr sz="2000" b="1" spc="-14" dirty="0">
                <a:latin typeface="Arial"/>
                <a:cs typeface="Arial"/>
              </a:rPr>
              <a:t>i</a:t>
            </a:r>
            <a:r>
              <a:rPr sz="2000" b="1" spc="0" dirty="0">
                <a:latin typeface="Arial"/>
                <a:cs typeface="Arial"/>
              </a:rPr>
              <a:t>t</a:t>
            </a:r>
            <a:r>
              <a:rPr sz="2000" b="1" spc="-9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t</a:t>
            </a:r>
            <a:r>
              <a:rPr sz="2000" b="1" spc="-9" dirty="0">
                <a:latin typeface="Arial"/>
                <a:cs typeface="Arial"/>
              </a:rPr>
              <a:t>h</a:t>
            </a:r>
            <a:r>
              <a:rPr sz="2000" b="1" spc="0" dirty="0">
                <a:latin typeface="Arial"/>
                <a:cs typeface="Arial"/>
              </a:rPr>
              <a:t>e len</a:t>
            </a:r>
            <a:r>
              <a:rPr sz="2000" b="1" spc="-9" dirty="0">
                <a:latin typeface="Arial"/>
                <a:cs typeface="Arial"/>
              </a:rPr>
              <a:t>g</a:t>
            </a:r>
            <a:r>
              <a:rPr sz="2000" b="1" spc="0" dirty="0">
                <a:latin typeface="Arial"/>
                <a:cs typeface="Arial"/>
              </a:rPr>
              <a:t>th to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-9" dirty="0">
                <a:latin typeface="Arial"/>
                <a:cs typeface="Arial"/>
              </a:rPr>
              <a:t>3</a:t>
            </a:r>
            <a:r>
              <a:rPr sz="2000" b="1" spc="0" dirty="0">
                <a:latin typeface="Arial"/>
                <a:cs typeface="Arial"/>
              </a:rPr>
              <a:t>0 cha</a:t>
            </a:r>
            <a:r>
              <a:rPr sz="2000" b="1" spc="-9" dirty="0">
                <a:latin typeface="Arial"/>
                <a:cs typeface="Arial"/>
              </a:rPr>
              <a:t>r</a:t>
            </a:r>
            <a:r>
              <a:rPr sz="2000" b="1" spc="0" dirty="0">
                <a:latin typeface="Arial"/>
                <a:cs typeface="Arial"/>
              </a:rPr>
              <a:t>a</a:t>
            </a:r>
            <a:r>
              <a:rPr sz="2000" b="1" spc="-9" dirty="0">
                <a:latin typeface="Arial"/>
                <a:cs typeface="Arial"/>
              </a:rPr>
              <a:t>c</a:t>
            </a:r>
            <a:r>
              <a:rPr sz="2000" b="1" spc="0" dirty="0">
                <a:latin typeface="Arial"/>
                <a:cs typeface="Arial"/>
              </a:rPr>
              <a:t>te</a:t>
            </a:r>
            <a:r>
              <a:rPr sz="2000" b="1" spc="-9" dirty="0">
                <a:latin typeface="Arial"/>
                <a:cs typeface="Arial"/>
              </a:rPr>
              <a:t>r</a:t>
            </a:r>
            <a:r>
              <a:rPr sz="2000" b="1" spc="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472"/>
              </a:spcBef>
            </a:pPr>
            <a:r>
              <a:rPr sz="2000" b="1" spc="0" dirty="0">
                <a:latin typeface="Arial"/>
                <a:cs typeface="Arial"/>
              </a:rPr>
              <a:t>not </a:t>
            </a:r>
            <a:r>
              <a:rPr sz="2000" b="1" spc="-9" dirty="0">
                <a:latin typeface="Arial"/>
                <a:cs typeface="Arial"/>
              </a:rPr>
              <a:t>b</a:t>
            </a:r>
            <a:r>
              <a:rPr sz="2000" b="1" spc="0" dirty="0">
                <a:latin typeface="Arial"/>
                <a:cs typeface="Arial"/>
              </a:rPr>
              <a:t>e</a:t>
            </a:r>
            <a:r>
              <a:rPr sz="2000" b="1" spc="-9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res</a:t>
            </a:r>
            <a:r>
              <a:rPr sz="2000" b="1" spc="-9" dirty="0">
                <a:latin typeface="Arial"/>
                <a:cs typeface="Arial"/>
              </a:rPr>
              <a:t>e</a:t>
            </a:r>
            <a:r>
              <a:rPr sz="2000" b="1" spc="0" dirty="0">
                <a:latin typeface="Arial"/>
                <a:cs typeface="Arial"/>
              </a:rPr>
              <a:t>r</a:t>
            </a:r>
            <a:r>
              <a:rPr sz="2000" b="1" spc="-19" dirty="0">
                <a:latin typeface="Arial"/>
                <a:cs typeface="Arial"/>
              </a:rPr>
              <a:t>v</a:t>
            </a:r>
            <a:r>
              <a:rPr sz="2000" b="1" spc="0" dirty="0">
                <a:latin typeface="Arial"/>
                <a:cs typeface="Arial"/>
              </a:rPr>
              <a:t>ed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w</a:t>
            </a:r>
            <a:r>
              <a:rPr sz="2000" b="1" spc="-25" dirty="0">
                <a:latin typeface="Arial"/>
                <a:cs typeface="Arial"/>
              </a:rPr>
              <a:t>o</a:t>
            </a:r>
            <a:r>
              <a:rPr sz="2000" b="1" spc="0" dirty="0">
                <a:latin typeface="Arial"/>
                <a:cs typeface="Arial"/>
              </a:rPr>
              <a:t>rds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35556" y="592627"/>
            <a:ext cx="507775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Handling</a:t>
            </a:r>
            <a:r>
              <a:rPr sz="2800" b="1" spc="-119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Variables</a:t>
            </a:r>
            <a:r>
              <a:rPr sz="2800" b="1" spc="-124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in PL/SQL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3600" y="1861381"/>
            <a:ext cx="190071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Variables</a:t>
            </a:r>
            <a:r>
              <a:rPr sz="2200" b="1" spc="-9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-4" dirty="0">
                <a:latin typeface="Arial"/>
                <a:cs typeface="Arial"/>
              </a:rPr>
              <a:t>r</a:t>
            </a:r>
            <a:r>
              <a:rPr sz="2200" b="1" spc="0" dirty="0">
                <a:latin typeface="Arial"/>
                <a:cs typeface="Arial"/>
              </a:rPr>
              <a:t>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7887" y="2262206"/>
            <a:ext cx="164846" cy="70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074" y="2262206"/>
            <a:ext cx="6600808" cy="1442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Declared</a:t>
            </a:r>
            <a:r>
              <a:rPr sz="2200" b="1" spc="-92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nitializ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9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in</a:t>
            </a:r>
            <a:r>
              <a:rPr sz="2200" b="1" spc="1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de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larative</a:t>
            </a:r>
            <a:r>
              <a:rPr sz="2200" b="1" spc="-11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se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tion</a:t>
            </a:r>
            <a:endParaRPr sz="2200">
              <a:latin typeface="Arial"/>
              <a:cs typeface="Arial"/>
            </a:endParaRPr>
          </a:p>
          <a:p>
            <a:pPr marL="12700" marR="67811">
              <a:lnSpc>
                <a:spcPct val="100041"/>
              </a:lnSpc>
              <a:spcBef>
                <a:spcPts val="520"/>
              </a:spcBef>
            </a:pPr>
            <a:r>
              <a:rPr sz="2200" b="1" spc="4" dirty="0">
                <a:latin typeface="Arial"/>
                <a:cs typeface="Arial"/>
              </a:rPr>
              <a:t>Use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53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ssign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w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value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exe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utable </a:t>
            </a:r>
            <a:r>
              <a:rPr sz="2200" b="1" spc="0" dirty="0">
                <a:latin typeface="Arial"/>
                <a:cs typeface="Arial"/>
              </a:rPr>
              <a:t>secti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518"/>
              </a:spcBef>
            </a:pPr>
            <a:r>
              <a:rPr sz="2200" b="1" spc="0" dirty="0">
                <a:latin typeface="Arial"/>
                <a:cs typeface="Arial"/>
              </a:rPr>
              <a:t>Passed</a:t>
            </a:r>
            <a:r>
              <a:rPr sz="2200" b="1" spc="-7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as</a:t>
            </a:r>
            <a:r>
              <a:rPr sz="2200" b="1" spc="-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parameters</a:t>
            </a:r>
            <a:r>
              <a:rPr sz="2200" b="1" spc="-9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PL/SQL</a:t>
            </a:r>
            <a:r>
              <a:rPr sz="2200" b="1" spc="-6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su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progr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ms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7887" y="3400634"/>
            <a:ext cx="164846" cy="706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074" y="3802970"/>
            <a:ext cx="75025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Used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5875" y="3802970"/>
            <a:ext cx="33107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7495" y="3802970"/>
            <a:ext cx="65988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8214" y="3802970"/>
            <a:ext cx="48780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6853" y="3802970"/>
            <a:ext cx="93934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utp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6748" y="3802970"/>
            <a:ext cx="33107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9763" y="3802970"/>
            <a:ext cx="22229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2891" y="3802970"/>
            <a:ext cx="107628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PL/SQL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9722" y="3802970"/>
            <a:ext cx="170212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pr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gram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8407" y="2345435"/>
            <a:ext cx="7129272" cy="640080"/>
          </a:xfrm>
          <a:custGeom>
            <a:avLst/>
            <a:gdLst/>
            <a:ahLst/>
            <a:cxnLst/>
            <a:rect l="l" t="t" r="r" b="b"/>
            <a:pathLst>
              <a:path w="7129272" h="640080">
                <a:moveTo>
                  <a:pt x="7129272" y="0"/>
                </a:moveTo>
                <a:lnTo>
                  <a:pt x="0" y="0"/>
                </a:lnTo>
                <a:lnTo>
                  <a:pt x="0" y="640080"/>
                </a:lnTo>
                <a:lnTo>
                  <a:pt x="7129272" y="640079"/>
                </a:lnTo>
                <a:lnTo>
                  <a:pt x="71292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8407" y="2345435"/>
            <a:ext cx="7129272" cy="640080"/>
          </a:xfrm>
          <a:custGeom>
            <a:avLst/>
            <a:gdLst/>
            <a:ahLst/>
            <a:cxnLst/>
            <a:rect l="l" t="t" r="r" b="b"/>
            <a:pathLst>
              <a:path w="7129272" h="640080">
                <a:moveTo>
                  <a:pt x="7129272" y="640079"/>
                </a:moveTo>
                <a:lnTo>
                  <a:pt x="7129272" y="0"/>
                </a:lnTo>
                <a:lnTo>
                  <a:pt x="0" y="0"/>
                </a:lnTo>
                <a:lnTo>
                  <a:pt x="0" y="640080"/>
                </a:lnTo>
                <a:lnTo>
                  <a:pt x="7129272" y="64007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6883" y="4034027"/>
            <a:ext cx="7129272" cy="1450848"/>
          </a:xfrm>
          <a:custGeom>
            <a:avLst/>
            <a:gdLst/>
            <a:ahLst/>
            <a:cxnLst/>
            <a:rect l="l" t="t" r="r" b="b"/>
            <a:pathLst>
              <a:path w="7129272" h="1450848">
                <a:moveTo>
                  <a:pt x="7129272" y="0"/>
                </a:moveTo>
                <a:lnTo>
                  <a:pt x="0" y="0"/>
                </a:lnTo>
                <a:lnTo>
                  <a:pt x="0" y="1450848"/>
                </a:lnTo>
                <a:lnTo>
                  <a:pt x="7129272" y="1450848"/>
                </a:lnTo>
                <a:lnTo>
                  <a:pt x="71292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6883" y="4034027"/>
            <a:ext cx="7129272" cy="1450848"/>
          </a:xfrm>
          <a:custGeom>
            <a:avLst/>
            <a:gdLst/>
            <a:ahLst/>
            <a:cxnLst/>
            <a:rect l="l" t="t" r="r" b="b"/>
            <a:pathLst>
              <a:path w="7129272" h="1450848">
                <a:moveTo>
                  <a:pt x="7129272" y="1450848"/>
                </a:moveTo>
                <a:lnTo>
                  <a:pt x="7129272" y="0"/>
                </a:lnTo>
                <a:lnTo>
                  <a:pt x="0" y="0"/>
                </a:lnTo>
                <a:lnTo>
                  <a:pt x="0" y="1450848"/>
                </a:lnTo>
                <a:lnTo>
                  <a:pt x="7129272" y="1450848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7796" y="592627"/>
            <a:ext cx="169809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Declaring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6334" y="592627"/>
            <a:ext cx="71044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7220" y="592627"/>
            <a:ext cx="181676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Initializing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4431" y="592627"/>
            <a:ext cx="136210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PL/SQL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6981" y="592627"/>
            <a:ext cx="165903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Variables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660" y="1884241"/>
            <a:ext cx="107888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9" dirty="0">
                <a:latin typeface="Arial"/>
                <a:cs typeface="Arial"/>
              </a:rPr>
              <a:t>S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9" dirty="0">
                <a:latin typeface="Arial"/>
                <a:cs typeface="Arial"/>
              </a:rPr>
              <a:t>ntax: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660" y="3624637"/>
            <a:ext cx="146478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Examples: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6883" y="4034028"/>
            <a:ext cx="7129272" cy="1450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5156">
              <a:lnSpc>
                <a:spcPct val="94401"/>
              </a:lnSpc>
              <a:spcBef>
                <a:spcPts val="480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14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379476">
              <a:lnSpc>
                <a:spcPct val="94401"/>
              </a:lnSpc>
              <a:spcBef>
                <a:spcPts val="10"/>
              </a:spcBef>
            </a:pP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14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_h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14" dirty="0">
                <a:latin typeface="Courier New"/>
                <a:cs typeface="Courier New"/>
              </a:rPr>
              <a:t>ed</a:t>
            </a:r>
            <a:r>
              <a:rPr sz="1800" b="1" spc="0" dirty="0">
                <a:latin typeface="Courier New"/>
                <a:cs typeface="Courier New"/>
              </a:rPr>
              <a:t>ate  </a:t>
            </a:r>
            <a:r>
              <a:rPr sz="1800" b="1" spc="600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DA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E;</a:t>
            </a:r>
            <a:endParaRPr sz="1800">
              <a:latin typeface="Courier New"/>
              <a:cs typeface="Courier New"/>
            </a:endParaRPr>
          </a:p>
          <a:p>
            <a:pPr marL="379476" marR="1025761">
              <a:lnSpc>
                <a:spcPct val="98649"/>
              </a:lnSpc>
              <a:spcBef>
                <a:spcPts val="10"/>
              </a:spcBef>
            </a:pP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14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_d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14" dirty="0">
                <a:latin typeface="Courier New"/>
                <a:cs typeface="Courier New"/>
              </a:rPr>
              <a:t>tn</a:t>
            </a:r>
            <a:r>
              <a:rPr sz="1800" b="1" spc="0" dirty="0">
                <a:latin typeface="Courier New"/>
                <a:cs typeface="Courier New"/>
              </a:rPr>
              <a:t>o    </a:t>
            </a:r>
            <a:r>
              <a:rPr sz="1800" b="1" spc="600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NU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B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R(</a:t>
            </a:r>
            <a:r>
              <a:rPr sz="1800" b="1" spc="-14" dirty="0">
                <a:latin typeface="Courier New"/>
                <a:cs typeface="Courier New"/>
              </a:rPr>
              <a:t>2</a:t>
            </a:r>
            <a:r>
              <a:rPr sz="1800" b="1" spc="0" dirty="0">
                <a:latin typeface="Courier New"/>
                <a:cs typeface="Courier New"/>
              </a:rPr>
              <a:t>)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OT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14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LL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:=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10; </a:t>
            </a:r>
            <a:r>
              <a:rPr sz="1800" b="1" spc="-14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14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at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on      </a:t>
            </a:r>
            <a:r>
              <a:rPr sz="1800" b="1" spc="660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V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RC</a:t>
            </a:r>
            <a:r>
              <a:rPr sz="1800" b="1" spc="-14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R2</a:t>
            </a:r>
            <a:r>
              <a:rPr sz="1800" b="1" spc="0" dirty="0">
                <a:latin typeface="Courier New"/>
                <a:cs typeface="Courier New"/>
              </a:rPr>
              <a:t>(1</a:t>
            </a:r>
            <a:r>
              <a:rPr sz="1800" b="1" spc="-14" dirty="0">
                <a:latin typeface="Courier New"/>
                <a:cs typeface="Courier New"/>
              </a:rPr>
              <a:t>3</a:t>
            </a:r>
            <a:r>
              <a:rPr sz="1800" b="1" spc="0" dirty="0">
                <a:latin typeface="Courier New"/>
                <a:cs typeface="Courier New"/>
              </a:rPr>
              <a:t>)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:=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14" dirty="0">
                <a:latin typeface="Courier New"/>
                <a:cs typeface="Courier New"/>
              </a:rPr>
              <a:t>At</a:t>
            </a:r>
            <a:r>
              <a:rPr sz="1800" b="1" spc="0" dirty="0">
                <a:latin typeface="Courier New"/>
                <a:cs typeface="Courier New"/>
              </a:rPr>
              <a:t>la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'; </a:t>
            </a:r>
            <a:r>
              <a:rPr sz="1800" b="1" spc="-14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14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omm        </a:t>
            </a:r>
            <a:r>
              <a:rPr sz="1800" b="1" spc="56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CO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ANT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-14" dirty="0">
                <a:latin typeface="Courier New"/>
                <a:cs typeface="Courier New"/>
              </a:rPr>
              <a:t>NU</a:t>
            </a:r>
            <a:r>
              <a:rPr sz="1800" b="1" spc="0" dirty="0">
                <a:latin typeface="Courier New"/>
                <a:cs typeface="Courier New"/>
              </a:rPr>
              <a:t>MB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:=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1</a:t>
            </a:r>
            <a:r>
              <a:rPr sz="1800" b="1" spc="-14" dirty="0">
                <a:latin typeface="Courier New"/>
                <a:cs typeface="Courier New"/>
              </a:rPr>
              <a:t>40</a:t>
            </a:r>
            <a:r>
              <a:rPr sz="1800" b="1" spc="0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407" y="2345435"/>
            <a:ext cx="7129272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8776" marR="1387843" indent="-673620">
              <a:lnSpc>
                <a:spcPct val="94967"/>
              </a:lnSpc>
              <a:spcBef>
                <a:spcPts val="480"/>
              </a:spcBef>
            </a:pPr>
            <a:r>
              <a:rPr sz="1800" b="1" i="1" spc="0" dirty="0">
                <a:latin typeface="Courier New"/>
                <a:cs typeface="Courier New"/>
              </a:rPr>
              <a:t>id</a:t>
            </a:r>
            <a:r>
              <a:rPr sz="1800" b="1" i="1" spc="-14" dirty="0">
                <a:latin typeface="Courier New"/>
                <a:cs typeface="Courier New"/>
              </a:rPr>
              <a:t>e</a:t>
            </a:r>
            <a:r>
              <a:rPr sz="1800" b="1" i="1" spc="0" dirty="0">
                <a:latin typeface="Courier New"/>
                <a:cs typeface="Courier New"/>
              </a:rPr>
              <a:t>n</a:t>
            </a:r>
            <a:r>
              <a:rPr sz="1800" b="1" i="1" spc="-14" dirty="0">
                <a:latin typeface="Courier New"/>
                <a:cs typeface="Courier New"/>
              </a:rPr>
              <a:t>t</a:t>
            </a:r>
            <a:r>
              <a:rPr sz="1800" b="1" i="1" spc="0" dirty="0">
                <a:latin typeface="Courier New"/>
                <a:cs typeface="Courier New"/>
              </a:rPr>
              <a:t>if</a:t>
            </a:r>
            <a:r>
              <a:rPr sz="1800" b="1" i="1" spc="-14" dirty="0">
                <a:latin typeface="Courier New"/>
                <a:cs typeface="Courier New"/>
              </a:rPr>
              <a:t>i</a:t>
            </a:r>
            <a:r>
              <a:rPr sz="1800" b="1" i="1" spc="0" dirty="0">
                <a:latin typeface="Courier New"/>
                <a:cs typeface="Courier New"/>
              </a:rPr>
              <a:t>er</a:t>
            </a:r>
            <a:r>
              <a:rPr sz="1800" b="1" i="1" spc="-1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[C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14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TA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T]</a:t>
            </a:r>
            <a:r>
              <a:rPr sz="1800" b="1" spc="-19" dirty="0">
                <a:latin typeface="Courier New"/>
                <a:cs typeface="Courier New"/>
              </a:rPr>
              <a:t> </a:t>
            </a:r>
            <a:r>
              <a:rPr sz="1800" b="1" i="1" spc="0" dirty="0">
                <a:latin typeface="Courier New"/>
                <a:cs typeface="Courier New"/>
              </a:rPr>
              <a:t>da</a:t>
            </a:r>
            <a:r>
              <a:rPr sz="1800" b="1" i="1" spc="-14" dirty="0">
                <a:latin typeface="Courier New"/>
                <a:cs typeface="Courier New"/>
              </a:rPr>
              <a:t>t</a:t>
            </a:r>
            <a:r>
              <a:rPr sz="1800" b="1" i="1" spc="0" dirty="0">
                <a:latin typeface="Courier New"/>
                <a:cs typeface="Courier New"/>
              </a:rPr>
              <a:t>a</a:t>
            </a:r>
            <a:r>
              <a:rPr sz="1800" b="1" i="1" spc="-14" dirty="0">
                <a:latin typeface="Courier New"/>
                <a:cs typeface="Courier New"/>
              </a:rPr>
              <a:t>t</a:t>
            </a:r>
            <a:r>
              <a:rPr sz="1800" b="1" i="1" spc="0" dirty="0">
                <a:latin typeface="Courier New"/>
                <a:cs typeface="Courier New"/>
              </a:rPr>
              <a:t>ype</a:t>
            </a:r>
            <a:r>
              <a:rPr sz="1800" b="1" i="1" spc="-9" dirty="0">
                <a:latin typeface="Courier New"/>
                <a:cs typeface="Courier New"/>
              </a:rPr>
              <a:t> </a:t>
            </a:r>
            <a:r>
              <a:rPr sz="1800" b="1" spc="-14" dirty="0">
                <a:latin typeface="Courier New"/>
                <a:cs typeface="Courier New"/>
              </a:rPr>
              <a:t>[N</a:t>
            </a:r>
            <a:r>
              <a:rPr sz="1800" b="1" spc="0" dirty="0">
                <a:latin typeface="Courier New"/>
                <a:cs typeface="Courier New"/>
              </a:rPr>
              <a:t>OT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14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LL] [:=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|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F</a:t>
            </a:r>
            <a:r>
              <a:rPr sz="1800" b="1" spc="-14" dirty="0">
                <a:latin typeface="Courier New"/>
                <a:cs typeface="Courier New"/>
              </a:rPr>
              <a:t>AU</a:t>
            </a:r>
            <a:r>
              <a:rPr sz="1800" b="1" spc="0" dirty="0">
                <a:latin typeface="Courier New"/>
                <a:cs typeface="Courier New"/>
              </a:rPr>
              <a:t>LT 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14" dirty="0">
                <a:latin typeface="Courier New"/>
                <a:cs typeface="Courier New"/>
              </a:rPr>
              <a:t>x</a:t>
            </a:r>
            <a:r>
              <a:rPr sz="1800" b="1" i="1" spc="0" dirty="0">
                <a:latin typeface="Courier New"/>
                <a:cs typeface="Courier New"/>
              </a:rPr>
              <a:t>pr</a:t>
            </a:r>
            <a:r>
              <a:rPr sz="1800" b="1" spc="-9" dirty="0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74292" y="1295400"/>
            <a:ext cx="6629400" cy="2514600"/>
          </a:xfrm>
          <a:custGeom>
            <a:avLst/>
            <a:gdLst/>
            <a:ahLst/>
            <a:cxnLst/>
            <a:rect l="l" t="t" r="r" b="b"/>
            <a:pathLst>
              <a:path w="6629400" h="2514600">
                <a:moveTo>
                  <a:pt x="6629400" y="0"/>
                </a:moveTo>
                <a:lnTo>
                  <a:pt x="0" y="0"/>
                </a:lnTo>
                <a:lnTo>
                  <a:pt x="0" y="2514600"/>
                </a:lnTo>
                <a:lnTo>
                  <a:pt x="6629400" y="2514599"/>
                </a:lnTo>
                <a:lnTo>
                  <a:pt x="66294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4292" y="1295400"/>
            <a:ext cx="6629400" cy="2514600"/>
          </a:xfrm>
          <a:custGeom>
            <a:avLst/>
            <a:gdLst/>
            <a:ahLst/>
            <a:cxnLst/>
            <a:rect l="l" t="t" r="r" b="b"/>
            <a:pathLst>
              <a:path w="6629400" h="2514600">
                <a:moveTo>
                  <a:pt x="6629400" y="2514599"/>
                </a:moveTo>
                <a:lnTo>
                  <a:pt x="6629400" y="0"/>
                </a:lnTo>
                <a:lnTo>
                  <a:pt x="0" y="0"/>
                </a:lnTo>
                <a:lnTo>
                  <a:pt x="0" y="2514600"/>
                </a:lnTo>
                <a:lnTo>
                  <a:pt x="6629400" y="251459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4292" y="3886199"/>
            <a:ext cx="6629400" cy="2362200"/>
          </a:xfrm>
          <a:custGeom>
            <a:avLst/>
            <a:gdLst/>
            <a:ahLst/>
            <a:cxnLst/>
            <a:rect l="l" t="t" r="r" b="b"/>
            <a:pathLst>
              <a:path w="6629400" h="2362200">
                <a:moveTo>
                  <a:pt x="6629400" y="0"/>
                </a:moveTo>
                <a:lnTo>
                  <a:pt x="0" y="0"/>
                </a:lnTo>
                <a:lnTo>
                  <a:pt x="0" y="2362200"/>
                </a:lnTo>
                <a:lnTo>
                  <a:pt x="6629400" y="2362200"/>
                </a:lnTo>
                <a:lnTo>
                  <a:pt x="66294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4292" y="3886199"/>
            <a:ext cx="6629400" cy="2362200"/>
          </a:xfrm>
          <a:custGeom>
            <a:avLst/>
            <a:gdLst/>
            <a:ahLst/>
            <a:cxnLst/>
            <a:rect l="l" t="t" r="r" b="b"/>
            <a:pathLst>
              <a:path w="6629400" h="2362200">
                <a:moveTo>
                  <a:pt x="6629400" y="2362200"/>
                </a:moveTo>
                <a:lnTo>
                  <a:pt x="6629400" y="0"/>
                </a:lnTo>
                <a:lnTo>
                  <a:pt x="0" y="0"/>
                </a:lnTo>
                <a:lnTo>
                  <a:pt x="0" y="2362200"/>
                </a:lnTo>
                <a:lnTo>
                  <a:pt x="6629400" y="23622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400" y="1868424"/>
            <a:ext cx="493775" cy="493775"/>
          </a:xfrm>
          <a:custGeom>
            <a:avLst/>
            <a:gdLst/>
            <a:ahLst/>
            <a:cxnLst/>
            <a:rect l="l" t="t" r="r" b="b"/>
            <a:pathLst>
              <a:path w="493775" h="493775">
                <a:moveTo>
                  <a:pt x="493775" y="246887"/>
                </a:moveTo>
                <a:lnTo>
                  <a:pt x="492952" y="226530"/>
                </a:lnTo>
                <a:lnTo>
                  <a:pt x="490525" y="206645"/>
                </a:lnTo>
                <a:lnTo>
                  <a:pt x="486559" y="187295"/>
                </a:lnTo>
                <a:lnTo>
                  <a:pt x="481120" y="168542"/>
                </a:lnTo>
                <a:lnTo>
                  <a:pt x="474273" y="150447"/>
                </a:lnTo>
                <a:lnTo>
                  <a:pt x="466083" y="133072"/>
                </a:lnTo>
                <a:lnTo>
                  <a:pt x="456615" y="116479"/>
                </a:lnTo>
                <a:lnTo>
                  <a:pt x="445934" y="100730"/>
                </a:lnTo>
                <a:lnTo>
                  <a:pt x="434106" y="85886"/>
                </a:lnTo>
                <a:lnTo>
                  <a:pt x="421195" y="72008"/>
                </a:lnTo>
                <a:lnTo>
                  <a:pt x="407267" y="59160"/>
                </a:lnTo>
                <a:lnTo>
                  <a:pt x="392387" y="47402"/>
                </a:lnTo>
                <a:lnTo>
                  <a:pt x="376620" y="36796"/>
                </a:lnTo>
                <a:lnTo>
                  <a:pt x="360031" y="27404"/>
                </a:lnTo>
                <a:lnTo>
                  <a:pt x="342685" y="19288"/>
                </a:lnTo>
                <a:lnTo>
                  <a:pt x="324648" y="12508"/>
                </a:lnTo>
                <a:lnTo>
                  <a:pt x="305985" y="7128"/>
                </a:lnTo>
                <a:lnTo>
                  <a:pt x="286760" y="3209"/>
                </a:lnTo>
                <a:lnTo>
                  <a:pt x="267039" y="812"/>
                </a:lnTo>
                <a:lnTo>
                  <a:pt x="246887" y="0"/>
                </a:lnTo>
                <a:lnTo>
                  <a:pt x="226530" y="812"/>
                </a:lnTo>
                <a:lnTo>
                  <a:pt x="206645" y="3209"/>
                </a:lnTo>
                <a:lnTo>
                  <a:pt x="187295" y="7128"/>
                </a:lnTo>
                <a:lnTo>
                  <a:pt x="168542" y="12508"/>
                </a:lnTo>
                <a:lnTo>
                  <a:pt x="150447" y="19288"/>
                </a:lnTo>
                <a:lnTo>
                  <a:pt x="133072" y="27404"/>
                </a:lnTo>
                <a:lnTo>
                  <a:pt x="116479" y="36796"/>
                </a:lnTo>
                <a:lnTo>
                  <a:pt x="100730" y="47402"/>
                </a:lnTo>
                <a:lnTo>
                  <a:pt x="85886" y="59160"/>
                </a:lnTo>
                <a:lnTo>
                  <a:pt x="72008" y="72008"/>
                </a:lnTo>
                <a:lnTo>
                  <a:pt x="59160" y="85886"/>
                </a:lnTo>
                <a:lnTo>
                  <a:pt x="47402" y="100730"/>
                </a:lnTo>
                <a:lnTo>
                  <a:pt x="36796" y="116479"/>
                </a:lnTo>
                <a:lnTo>
                  <a:pt x="27404" y="133072"/>
                </a:lnTo>
                <a:lnTo>
                  <a:pt x="19288" y="150447"/>
                </a:lnTo>
                <a:lnTo>
                  <a:pt x="12508" y="168542"/>
                </a:lnTo>
                <a:lnTo>
                  <a:pt x="7128" y="187295"/>
                </a:lnTo>
                <a:lnTo>
                  <a:pt x="3209" y="206645"/>
                </a:lnTo>
                <a:lnTo>
                  <a:pt x="812" y="226530"/>
                </a:lnTo>
                <a:lnTo>
                  <a:pt x="0" y="246887"/>
                </a:lnTo>
                <a:lnTo>
                  <a:pt x="812" y="267039"/>
                </a:lnTo>
                <a:lnTo>
                  <a:pt x="3209" y="286760"/>
                </a:lnTo>
                <a:lnTo>
                  <a:pt x="7128" y="305985"/>
                </a:lnTo>
                <a:lnTo>
                  <a:pt x="12508" y="324648"/>
                </a:lnTo>
                <a:lnTo>
                  <a:pt x="19288" y="342685"/>
                </a:lnTo>
                <a:lnTo>
                  <a:pt x="27404" y="360031"/>
                </a:lnTo>
                <a:lnTo>
                  <a:pt x="36796" y="376620"/>
                </a:lnTo>
                <a:lnTo>
                  <a:pt x="47402" y="392387"/>
                </a:lnTo>
                <a:lnTo>
                  <a:pt x="59160" y="407267"/>
                </a:lnTo>
                <a:lnTo>
                  <a:pt x="72008" y="421195"/>
                </a:lnTo>
                <a:lnTo>
                  <a:pt x="85886" y="434106"/>
                </a:lnTo>
                <a:lnTo>
                  <a:pt x="100730" y="445934"/>
                </a:lnTo>
                <a:lnTo>
                  <a:pt x="116479" y="456615"/>
                </a:lnTo>
                <a:lnTo>
                  <a:pt x="133072" y="466083"/>
                </a:lnTo>
                <a:lnTo>
                  <a:pt x="150447" y="474273"/>
                </a:lnTo>
                <a:lnTo>
                  <a:pt x="168542" y="481120"/>
                </a:lnTo>
                <a:lnTo>
                  <a:pt x="187295" y="486559"/>
                </a:lnTo>
                <a:lnTo>
                  <a:pt x="206645" y="490525"/>
                </a:lnTo>
                <a:lnTo>
                  <a:pt x="226530" y="492952"/>
                </a:lnTo>
                <a:lnTo>
                  <a:pt x="246887" y="493775"/>
                </a:lnTo>
                <a:lnTo>
                  <a:pt x="267039" y="492952"/>
                </a:lnTo>
                <a:lnTo>
                  <a:pt x="286760" y="490525"/>
                </a:lnTo>
                <a:lnTo>
                  <a:pt x="305985" y="486559"/>
                </a:lnTo>
                <a:lnTo>
                  <a:pt x="324648" y="481120"/>
                </a:lnTo>
                <a:lnTo>
                  <a:pt x="342685" y="474273"/>
                </a:lnTo>
                <a:lnTo>
                  <a:pt x="360031" y="466083"/>
                </a:lnTo>
                <a:lnTo>
                  <a:pt x="376620" y="456615"/>
                </a:lnTo>
                <a:lnTo>
                  <a:pt x="392387" y="445934"/>
                </a:lnTo>
                <a:lnTo>
                  <a:pt x="407267" y="434106"/>
                </a:lnTo>
                <a:lnTo>
                  <a:pt x="421195" y="421195"/>
                </a:lnTo>
                <a:lnTo>
                  <a:pt x="434106" y="407267"/>
                </a:lnTo>
                <a:lnTo>
                  <a:pt x="445934" y="392387"/>
                </a:lnTo>
                <a:lnTo>
                  <a:pt x="456615" y="376620"/>
                </a:lnTo>
                <a:lnTo>
                  <a:pt x="466083" y="360031"/>
                </a:lnTo>
                <a:lnTo>
                  <a:pt x="474273" y="342685"/>
                </a:lnTo>
                <a:lnTo>
                  <a:pt x="481120" y="324648"/>
                </a:lnTo>
                <a:lnTo>
                  <a:pt x="486559" y="305985"/>
                </a:lnTo>
                <a:lnTo>
                  <a:pt x="490525" y="286760"/>
                </a:lnTo>
                <a:lnTo>
                  <a:pt x="492952" y="267039"/>
                </a:lnTo>
                <a:lnTo>
                  <a:pt x="493775" y="246887"/>
                </a:lnTo>
                <a:close/>
              </a:path>
            </a:pathLst>
          </a:custGeom>
          <a:solidFill>
            <a:srgbClr val="CB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400" y="1868424"/>
            <a:ext cx="493775" cy="493775"/>
          </a:xfrm>
          <a:custGeom>
            <a:avLst/>
            <a:gdLst/>
            <a:ahLst/>
            <a:cxnLst/>
            <a:rect l="l" t="t" r="r" b="b"/>
            <a:pathLst>
              <a:path w="493775" h="493775">
                <a:moveTo>
                  <a:pt x="493775" y="246887"/>
                </a:moveTo>
                <a:lnTo>
                  <a:pt x="492952" y="226530"/>
                </a:lnTo>
                <a:lnTo>
                  <a:pt x="490525" y="206645"/>
                </a:lnTo>
                <a:lnTo>
                  <a:pt x="486559" y="187295"/>
                </a:lnTo>
                <a:lnTo>
                  <a:pt x="481120" y="168542"/>
                </a:lnTo>
                <a:lnTo>
                  <a:pt x="474273" y="150447"/>
                </a:lnTo>
                <a:lnTo>
                  <a:pt x="466083" y="133072"/>
                </a:lnTo>
                <a:lnTo>
                  <a:pt x="456615" y="116479"/>
                </a:lnTo>
                <a:lnTo>
                  <a:pt x="445934" y="100730"/>
                </a:lnTo>
                <a:lnTo>
                  <a:pt x="434106" y="85886"/>
                </a:lnTo>
                <a:lnTo>
                  <a:pt x="421195" y="72008"/>
                </a:lnTo>
                <a:lnTo>
                  <a:pt x="407267" y="59160"/>
                </a:lnTo>
                <a:lnTo>
                  <a:pt x="392387" y="47402"/>
                </a:lnTo>
                <a:lnTo>
                  <a:pt x="376620" y="36796"/>
                </a:lnTo>
                <a:lnTo>
                  <a:pt x="360031" y="27404"/>
                </a:lnTo>
                <a:lnTo>
                  <a:pt x="342685" y="19288"/>
                </a:lnTo>
                <a:lnTo>
                  <a:pt x="324648" y="12508"/>
                </a:lnTo>
                <a:lnTo>
                  <a:pt x="305985" y="7128"/>
                </a:lnTo>
                <a:lnTo>
                  <a:pt x="286760" y="3209"/>
                </a:lnTo>
                <a:lnTo>
                  <a:pt x="267039" y="812"/>
                </a:lnTo>
                <a:lnTo>
                  <a:pt x="246887" y="0"/>
                </a:lnTo>
                <a:lnTo>
                  <a:pt x="226530" y="812"/>
                </a:lnTo>
                <a:lnTo>
                  <a:pt x="206645" y="3209"/>
                </a:lnTo>
                <a:lnTo>
                  <a:pt x="187295" y="7128"/>
                </a:lnTo>
                <a:lnTo>
                  <a:pt x="168542" y="12508"/>
                </a:lnTo>
                <a:lnTo>
                  <a:pt x="150447" y="19288"/>
                </a:lnTo>
                <a:lnTo>
                  <a:pt x="133072" y="27404"/>
                </a:lnTo>
                <a:lnTo>
                  <a:pt x="116479" y="36796"/>
                </a:lnTo>
                <a:lnTo>
                  <a:pt x="100730" y="47402"/>
                </a:lnTo>
                <a:lnTo>
                  <a:pt x="85886" y="59160"/>
                </a:lnTo>
                <a:lnTo>
                  <a:pt x="72008" y="72008"/>
                </a:lnTo>
                <a:lnTo>
                  <a:pt x="59160" y="85886"/>
                </a:lnTo>
                <a:lnTo>
                  <a:pt x="47402" y="100730"/>
                </a:lnTo>
                <a:lnTo>
                  <a:pt x="36796" y="116479"/>
                </a:lnTo>
                <a:lnTo>
                  <a:pt x="27404" y="133072"/>
                </a:lnTo>
                <a:lnTo>
                  <a:pt x="19288" y="150447"/>
                </a:lnTo>
                <a:lnTo>
                  <a:pt x="12508" y="168542"/>
                </a:lnTo>
                <a:lnTo>
                  <a:pt x="7128" y="187295"/>
                </a:lnTo>
                <a:lnTo>
                  <a:pt x="3209" y="206645"/>
                </a:lnTo>
                <a:lnTo>
                  <a:pt x="812" y="226530"/>
                </a:lnTo>
                <a:lnTo>
                  <a:pt x="0" y="246887"/>
                </a:lnTo>
                <a:lnTo>
                  <a:pt x="812" y="267039"/>
                </a:lnTo>
                <a:lnTo>
                  <a:pt x="3209" y="286760"/>
                </a:lnTo>
                <a:lnTo>
                  <a:pt x="7128" y="305985"/>
                </a:lnTo>
                <a:lnTo>
                  <a:pt x="12508" y="324648"/>
                </a:lnTo>
                <a:lnTo>
                  <a:pt x="19288" y="342685"/>
                </a:lnTo>
                <a:lnTo>
                  <a:pt x="27404" y="360031"/>
                </a:lnTo>
                <a:lnTo>
                  <a:pt x="36796" y="376620"/>
                </a:lnTo>
                <a:lnTo>
                  <a:pt x="47402" y="392387"/>
                </a:lnTo>
                <a:lnTo>
                  <a:pt x="59160" y="407267"/>
                </a:lnTo>
                <a:lnTo>
                  <a:pt x="72008" y="421195"/>
                </a:lnTo>
                <a:lnTo>
                  <a:pt x="85886" y="434106"/>
                </a:lnTo>
                <a:lnTo>
                  <a:pt x="100730" y="445934"/>
                </a:lnTo>
                <a:lnTo>
                  <a:pt x="116479" y="456615"/>
                </a:lnTo>
                <a:lnTo>
                  <a:pt x="133072" y="466083"/>
                </a:lnTo>
                <a:lnTo>
                  <a:pt x="150447" y="474273"/>
                </a:lnTo>
                <a:lnTo>
                  <a:pt x="168542" y="481120"/>
                </a:lnTo>
                <a:lnTo>
                  <a:pt x="187295" y="486559"/>
                </a:lnTo>
                <a:lnTo>
                  <a:pt x="206645" y="490525"/>
                </a:lnTo>
                <a:lnTo>
                  <a:pt x="226530" y="492952"/>
                </a:lnTo>
                <a:lnTo>
                  <a:pt x="246887" y="493775"/>
                </a:lnTo>
                <a:lnTo>
                  <a:pt x="267039" y="492952"/>
                </a:lnTo>
                <a:lnTo>
                  <a:pt x="286760" y="490525"/>
                </a:lnTo>
                <a:lnTo>
                  <a:pt x="305985" y="486559"/>
                </a:lnTo>
                <a:lnTo>
                  <a:pt x="324648" y="481120"/>
                </a:lnTo>
                <a:lnTo>
                  <a:pt x="342685" y="474273"/>
                </a:lnTo>
                <a:lnTo>
                  <a:pt x="360031" y="466083"/>
                </a:lnTo>
                <a:lnTo>
                  <a:pt x="376620" y="456615"/>
                </a:lnTo>
                <a:lnTo>
                  <a:pt x="392387" y="445934"/>
                </a:lnTo>
                <a:lnTo>
                  <a:pt x="407267" y="434106"/>
                </a:lnTo>
                <a:lnTo>
                  <a:pt x="421195" y="421195"/>
                </a:lnTo>
                <a:lnTo>
                  <a:pt x="434106" y="407267"/>
                </a:lnTo>
                <a:lnTo>
                  <a:pt x="445934" y="392387"/>
                </a:lnTo>
                <a:lnTo>
                  <a:pt x="456615" y="376620"/>
                </a:lnTo>
                <a:lnTo>
                  <a:pt x="466083" y="360031"/>
                </a:lnTo>
                <a:lnTo>
                  <a:pt x="474273" y="342685"/>
                </a:lnTo>
                <a:lnTo>
                  <a:pt x="481120" y="324648"/>
                </a:lnTo>
                <a:lnTo>
                  <a:pt x="486559" y="305985"/>
                </a:lnTo>
                <a:lnTo>
                  <a:pt x="490525" y="286760"/>
                </a:lnTo>
                <a:lnTo>
                  <a:pt x="492952" y="267039"/>
                </a:lnTo>
                <a:lnTo>
                  <a:pt x="493775" y="246887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8116" y="4561332"/>
            <a:ext cx="493776" cy="493775"/>
          </a:xfrm>
          <a:custGeom>
            <a:avLst/>
            <a:gdLst/>
            <a:ahLst/>
            <a:cxnLst/>
            <a:rect l="l" t="t" r="r" b="b"/>
            <a:pathLst>
              <a:path w="493776" h="493775">
                <a:moveTo>
                  <a:pt x="493776" y="246887"/>
                </a:moveTo>
                <a:lnTo>
                  <a:pt x="492952" y="226530"/>
                </a:lnTo>
                <a:lnTo>
                  <a:pt x="490525" y="206645"/>
                </a:lnTo>
                <a:lnTo>
                  <a:pt x="486559" y="187295"/>
                </a:lnTo>
                <a:lnTo>
                  <a:pt x="481120" y="168542"/>
                </a:lnTo>
                <a:lnTo>
                  <a:pt x="474273" y="150447"/>
                </a:lnTo>
                <a:lnTo>
                  <a:pt x="466083" y="133072"/>
                </a:lnTo>
                <a:lnTo>
                  <a:pt x="456615" y="116479"/>
                </a:lnTo>
                <a:lnTo>
                  <a:pt x="445934" y="100730"/>
                </a:lnTo>
                <a:lnTo>
                  <a:pt x="434106" y="85886"/>
                </a:lnTo>
                <a:lnTo>
                  <a:pt x="421195" y="72008"/>
                </a:lnTo>
                <a:lnTo>
                  <a:pt x="407267" y="59160"/>
                </a:lnTo>
                <a:lnTo>
                  <a:pt x="392387" y="47402"/>
                </a:lnTo>
                <a:lnTo>
                  <a:pt x="376620" y="36796"/>
                </a:lnTo>
                <a:lnTo>
                  <a:pt x="360031" y="27404"/>
                </a:lnTo>
                <a:lnTo>
                  <a:pt x="342685" y="19288"/>
                </a:lnTo>
                <a:lnTo>
                  <a:pt x="324648" y="12508"/>
                </a:lnTo>
                <a:lnTo>
                  <a:pt x="305985" y="7128"/>
                </a:lnTo>
                <a:lnTo>
                  <a:pt x="286760" y="3209"/>
                </a:lnTo>
                <a:lnTo>
                  <a:pt x="267039" y="812"/>
                </a:lnTo>
                <a:lnTo>
                  <a:pt x="246888" y="0"/>
                </a:lnTo>
                <a:lnTo>
                  <a:pt x="226530" y="812"/>
                </a:lnTo>
                <a:lnTo>
                  <a:pt x="206645" y="3209"/>
                </a:lnTo>
                <a:lnTo>
                  <a:pt x="187295" y="7128"/>
                </a:lnTo>
                <a:lnTo>
                  <a:pt x="168542" y="12508"/>
                </a:lnTo>
                <a:lnTo>
                  <a:pt x="150447" y="19288"/>
                </a:lnTo>
                <a:lnTo>
                  <a:pt x="133072" y="27404"/>
                </a:lnTo>
                <a:lnTo>
                  <a:pt x="116479" y="36796"/>
                </a:lnTo>
                <a:lnTo>
                  <a:pt x="100730" y="47402"/>
                </a:lnTo>
                <a:lnTo>
                  <a:pt x="85886" y="59160"/>
                </a:lnTo>
                <a:lnTo>
                  <a:pt x="72008" y="72008"/>
                </a:lnTo>
                <a:lnTo>
                  <a:pt x="59160" y="85886"/>
                </a:lnTo>
                <a:lnTo>
                  <a:pt x="47402" y="100730"/>
                </a:lnTo>
                <a:lnTo>
                  <a:pt x="36796" y="116479"/>
                </a:lnTo>
                <a:lnTo>
                  <a:pt x="27404" y="133072"/>
                </a:lnTo>
                <a:lnTo>
                  <a:pt x="19288" y="150447"/>
                </a:lnTo>
                <a:lnTo>
                  <a:pt x="12508" y="168542"/>
                </a:lnTo>
                <a:lnTo>
                  <a:pt x="7128" y="187295"/>
                </a:lnTo>
                <a:lnTo>
                  <a:pt x="3209" y="206645"/>
                </a:lnTo>
                <a:lnTo>
                  <a:pt x="812" y="226530"/>
                </a:lnTo>
                <a:lnTo>
                  <a:pt x="0" y="246887"/>
                </a:lnTo>
                <a:lnTo>
                  <a:pt x="812" y="267039"/>
                </a:lnTo>
                <a:lnTo>
                  <a:pt x="3209" y="286760"/>
                </a:lnTo>
                <a:lnTo>
                  <a:pt x="7128" y="305985"/>
                </a:lnTo>
                <a:lnTo>
                  <a:pt x="12508" y="324648"/>
                </a:lnTo>
                <a:lnTo>
                  <a:pt x="19288" y="342685"/>
                </a:lnTo>
                <a:lnTo>
                  <a:pt x="27404" y="360031"/>
                </a:lnTo>
                <a:lnTo>
                  <a:pt x="36796" y="376620"/>
                </a:lnTo>
                <a:lnTo>
                  <a:pt x="47402" y="392387"/>
                </a:lnTo>
                <a:lnTo>
                  <a:pt x="59160" y="407267"/>
                </a:lnTo>
                <a:lnTo>
                  <a:pt x="72008" y="421195"/>
                </a:lnTo>
                <a:lnTo>
                  <a:pt x="85886" y="434106"/>
                </a:lnTo>
                <a:lnTo>
                  <a:pt x="100730" y="445934"/>
                </a:lnTo>
                <a:lnTo>
                  <a:pt x="116479" y="456615"/>
                </a:lnTo>
                <a:lnTo>
                  <a:pt x="133072" y="466083"/>
                </a:lnTo>
                <a:lnTo>
                  <a:pt x="150447" y="474273"/>
                </a:lnTo>
                <a:lnTo>
                  <a:pt x="168542" y="481120"/>
                </a:lnTo>
                <a:lnTo>
                  <a:pt x="187295" y="486559"/>
                </a:lnTo>
                <a:lnTo>
                  <a:pt x="206645" y="490525"/>
                </a:lnTo>
                <a:lnTo>
                  <a:pt x="226530" y="492952"/>
                </a:lnTo>
                <a:lnTo>
                  <a:pt x="246888" y="493775"/>
                </a:lnTo>
                <a:lnTo>
                  <a:pt x="267039" y="492952"/>
                </a:lnTo>
                <a:lnTo>
                  <a:pt x="286760" y="490525"/>
                </a:lnTo>
                <a:lnTo>
                  <a:pt x="305985" y="486559"/>
                </a:lnTo>
                <a:lnTo>
                  <a:pt x="324648" y="481120"/>
                </a:lnTo>
                <a:lnTo>
                  <a:pt x="342685" y="474273"/>
                </a:lnTo>
                <a:lnTo>
                  <a:pt x="360031" y="466083"/>
                </a:lnTo>
                <a:lnTo>
                  <a:pt x="376620" y="456615"/>
                </a:lnTo>
                <a:lnTo>
                  <a:pt x="392387" y="445934"/>
                </a:lnTo>
                <a:lnTo>
                  <a:pt x="407267" y="434106"/>
                </a:lnTo>
                <a:lnTo>
                  <a:pt x="421195" y="421195"/>
                </a:lnTo>
                <a:lnTo>
                  <a:pt x="434106" y="407267"/>
                </a:lnTo>
                <a:lnTo>
                  <a:pt x="445934" y="392387"/>
                </a:lnTo>
                <a:lnTo>
                  <a:pt x="456615" y="376620"/>
                </a:lnTo>
                <a:lnTo>
                  <a:pt x="466083" y="360031"/>
                </a:lnTo>
                <a:lnTo>
                  <a:pt x="474273" y="342685"/>
                </a:lnTo>
                <a:lnTo>
                  <a:pt x="481120" y="324648"/>
                </a:lnTo>
                <a:lnTo>
                  <a:pt x="486559" y="305985"/>
                </a:lnTo>
                <a:lnTo>
                  <a:pt x="490525" y="286760"/>
                </a:lnTo>
                <a:lnTo>
                  <a:pt x="492952" y="267039"/>
                </a:lnTo>
                <a:lnTo>
                  <a:pt x="493776" y="246887"/>
                </a:lnTo>
                <a:close/>
              </a:path>
            </a:pathLst>
          </a:custGeom>
          <a:solidFill>
            <a:srgbClr val="CB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8116" y="4561332"/>
            <a:ext cx="493776" cy="493775"/>
          </a:xfrm>
          <a:custGeom>
            <a:avLst/>
            <a:gdLst/>
            <a:ahLst/>
            <a:cxnLst/>
            <a:rect l="l" t="t" r="r" b="b"/>
            <a:pathLst>
              <a:path w="493776" h="493775">
                <a:moveTo>
                  <a:pt x="493776" y="246887"/>
                </a:moveTo>
                <a:lnTo>
                  <a:pt x="492952" y="226530"/>
                </a:lnTo>
                <a:lnTo>
                  <a:pt x="490525" y="206645"/>
                </a:lnTo>
                <a:lnTo>
                  <a:pt x="486559" y="187295"/>
                </a:lnTo>
                <a:lnTo>
                  <a:pt x="481120" y="168542"/>
                </a:lnTo>
                <a:lnTo>
                  <a:pt x="474273" y="150447"/>
                </a:lnTo>
                <a:lnTo>
                  <a:pt x="466083" y="133072"/>
                </a:lnTo>
                <a:lnTo>
                  <a:pt x="456615" y="116479"/>
                </a:lnTo>
                <a:lnTo>
                  <a:pt x="445934" y="100730"/>
                </a:lnTo>
                <a:lnTo>
                  <a:pt x="434106" y="85886"/>
                </a:lnTo>
                <a:lnTo>
                  <a:pt x="421195" y="72008"/>
                </a:lnTo>
                <a:lnTo>
                  <a:pt x="407267" y="59160"/>
                </a:lnTo>
                <a:lnTo>
                  <a:pt x="392387" y="47402"/>
                </a:lnTo>
                <a:lnTo>
                  <a:pt x="376620" y="36796"/>
                </a:lnTo>
                <a:lnTo>
                  <a:pt x="360031" y="27404"/>
                </a:lnTo>
                <a:lnTo>
                  <a:pt x="342685" y="19288"/>
                </a:lnTo>
                <a:lnTo>
                  <a:pt x="324648" y="12508"/>
                </a:lnTo>
                <a:lnTo>
                  <a:pt x="305985" y="7128"/>
                </a:lnTo>
                <a:lnTo>
                  <a:pt x="286760" y="3209"/>
                </a:lnTo>
                <a:lnTo>
                  <a:pt x="267039" y="812"/>
                </a:lnTo>
                <a:lnTo>
                  <a:pt x="246888" y="0"/>
                </a:lnTo>
                <a:lnTo>
                  <a:pt x="226530" y="812"/>
                </a:lnTo>
                <a:lnTo>
                  <a:pt x="206645" y="3209"/>
                </a:lnTo>
                <a:lnTo>
                  <a:pt x="187295" y="7128"/>
                </a:lnTo>
                <a:lnTo>
                  <a:pt x="168542" y="12508"/>
                </a:lnTo>
                <a:lnTo>
                  <a:pt x="150447" y="19288"/>
                </a:lnTo>
                <a:lnTo>
                  <a:pt x="133072" y="27404"/>
                </a:lnTo>
                <a:lnTo>
                  <a:pt x="116479" y="36796"/>
                </a:lnTo>
                <a:lnTo>
                  <a:pt x="100730" y="47402"/>
                </a:lnTo>
                <a:lnTo>
                  <a:pt x="85886" y="59160"/>
                </a:lnTo>
                <a:lnTo>
                  <a:pt x="72008" y="72008"/>
                </a:lnTo>
                <a:lnTo>
                  <a:pt x="59160" y="85886"/>
                </a:lnTo>
                <a:lnTo>
                  <a:pt x="47402" y="100730"/>
                </a:lnTo>
                <a:lnTo>
                  <a:pt x="36796" y="116479"/>
                </a:lnTo>
                <a:lnTo>
                  <a:pt x="27404" y="133072"/>
                </a:lnTo>
                <a:lnTo>
                  <a:pt x="19288" y="150447"/>
                </a:lnTo>
                <a:lnTo>
                  <a:pt x="12508" y="168542"/>
                </a:lnTo>
                <a:lnTo>
                  <a:pt x="7128" y="187295"/>
                </a:lnTo>
                <a:lnTo>
                  <a:pt x="3209" y="206645"/>
                </a:lnTo>
                <a:lnTo>
                  <a:pt x="812" y="226530"/>
                </a:lnTo>
                <a:lnTo>
                  <a:pt x="0" y="246887"/>
                </a:lnTo>
                <a:lnTo>
                  <a:pt x="812" y="267039"/>
                </a:lnTo>
                <a:lnTo>
                  <a:pt x="3209" y="286760"/>
                </a:lnTo>
                <a:lnTo>
                  <a:pt x="7128" y="305985"/>
                </a:lnTo>
                <a:lnTo>
                  <a:pt x="12508" y="324648"/>
                </a:lnTo>
                <a:lnTo>
                  <a:pt x="19288" y="342685"/>
                </a:lnTo>
                <a:lnTo>
                  <a:pt x="27404" y="360031"/>
                </a:lnTo>
                <a:lnTo>
                  <a:pt x="36796" y="376620"/>
                </a:lnTo>
                <a:lnTo>
                  <a:pt x="47402" y="392387"/>
                </a:lnTo>
                <a:lnTo>
                  <a:pt x="59160" y="407267"/>
                </a:lnTo>
                <a:lnTo>
                  <a:pt x="72008" y="421195"/>
                </a:lnTo>
                <a:lnTo>
                  <a:pt x="85886" y="434106"/>
                </a:lnTo>
                <a:lnTo>
                  <a:pt x="100730" y="445934"/>
                </a:lnTo>
                <a:lnTo>
                  <a:pt x="116479" y="456615"/>
                </a:lnTo>
                <a:lnTo>
                  <a:pt x="133072" y="466083"/>
                </a:lnTo>
                <a:lnTo>
                  <a:pt x="150447" y="474273"/>
                </a:lnTo>
                <a:lnTo>
                  <a:pt x="168542" y="481120"/>
                </a:lnTo>
                <a:lnTo>
                  <a:pt x="187295" y="486559"/>
                </a:lnTo>
                <a:lnTo>
                  <a:pt x="206645" y="490525"/>
                </a:lnTo>
                <a:lnTo>
                  <a:pt x="226530" y="492952"/>
                </a:lnTo>
                <a:lnTo>
                  <a:pt x="246888" y="493775"/>
                </a:lnTo>
                <a:lnTo>
                  <a:pt x="267039" y="492952"/>
                </a:lnTo>
                <a:lnTo>
                  <a:pt x="286760" y="490525"/>
                </a:lnTo>
                <a:lnTo>
                  <a:pt x="305985" y="486559"/>
                </a:lnTo>
                <a:lnTo>
                  <a:pt x="324648" y="481120"/>
                </a:lnTo>
                <a:lnTo>
                  <a:pt x="342685" y="474273"/>
                </a:lnTo>
                <a:lnTo>
                  <a:pt x="360031" y="466083"/>
                </a:lnTo>
                <a:lnTo>
                  <a:pt x="376620" y="456615"/>
                </a:lnTo>
                <a:lnTo>
                  <a:pt x="392387" y="445934"/>
                </a:lnTo>
                <a:lnTo>
                  <a:pt x="407267" y="434106"/>
                </a:lnTo>
                <a:lnTo>
                  <a:pt x="421195" y="421195"/>
                </a:lnTo>
                <a:lnTo>
                  <a:pt x="434106" y="407267"/>
                </a:lnTo>
                <a:lnTo>
                  <a:pt x="445934" y="392387"/>
                </a:lnTo>
                <a:lnTo>
                  <a:pt x="456615" y="376620"/>
                </a:lnTo>
                <a:lnTo>
                  <a:pt x="466083" y="360031"/>
                </a:lnTo>
                <a:lnTo>
                  <a:pt x="474273" y="342685"/>
                </a:lnTo>
                <a:lnTo>
                  <a:pt x="481120" y="324648"/>
                </a:lnTo>
                <a:lnTo>
                  <a:pt x="486559" y="305985"/>
                </a:lnTo>
                <a:lnTo>
                  <a:pt x="490525" y="286760"/>
                </a:lnTo>
                <a:lnTo>
                  <a:pt x="492952" y="267039"/>
                </a:lnTo>
                <a:lnTo>
                  <a:pt x="493776" y="246887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7796" y="592627"/>
            <a:ext cx="169809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Declaring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6334" y="592627"/>
            <a:ext cx="71044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7220" y="592627"/>
            <a:ext cx="181676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Initializing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4431" y="592627"/>
            <a:ext cx="136210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PL/SQL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6981" y="592627"/>
            <a:ext cx="165903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Variables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3244" y="1962308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8484" y="4655216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4292" y="3886200"/>
            <a:ext cx="6629400" cy="2362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33"/>
              </a:spcBef>
            </a:pPr>
            <a:endParaRPr sz="700"/>
          </a:p>
          <a:p>
            <a:pPr marL="106679" marR="3889037">
              <a:lnSpc>
                <a:spcPts val="2039"/>
              </a:lnSpc>
            </a:pPr>
            <a:r>
              <a:rPr sz="1800" b="1" spc="0" dirty="0">
                <a:latin typeface="Courier New"/>
                <a:cs typeface="Courier New"/>
              </a:rPr>
              <a:t>SET</a:t>
            </a:r>
            <a:r>
              <a:rPr sz="1800" b="1" spc="-14" dirty="0">
                <a:latin typeface="Courier New"/>
                <a:cs typeface="Courier New"/>
              </a:rPr>
              <a:t> S</a:t>
            </a:r>
            <a:r>
              <a:rPr sz="1800" b="1" spc="0" dirty="0">
                <a:latin typeface="Courier New"/>
                <a:cs typeface="Courier New"/>
              </a:rPr>
              <a:t>ER</a:t>
            </a:r>
            <a:r>
              <a:rPr sz="1800" b="1" spc="-14" dirty="0">
                <a:latin typeface="Courier New"/>
                <a:cs typeface="Courier New"/>
              </a:rPr>
              <a:t>V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RO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14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ON </a:t>
            </a:r>
            <a:endParaRPr sz="1800">
              <a:latin typeface="Courier New"/>
              <a:cs typeface="Courier New"/>
            </a:endParaRPr>
          </a:p>
          <a:p>
            <a:pPr marL="106679" marR="3889037">
              <a:lnSpc>
                <a:spcPts val="2039"/>
              </a:lnSpc>
              <a:spcBef>
                <a:spcPts val="132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14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ts val="2025"/>
              </a:lnSpc>
              <a:spcBef>
                <a:spcPts val="233"/>
              </a:spcBef>
            </a:pPr>
            <a:r>
              <a:rPr sz="2700" b="1" spc="-14" baseline="4904" dirty="0">
                <a:latin typeface="Courier New"/>
                <a:cs typeface="Courier New"/>
              </a:rPr>
              <a:t>M</a:t>
            </a:r>
            <a:r>
              <a:rPr sz="2700" b="1" spc="0" baseline="4904" dirty="0">
                <a:latin typeface="Courier New"/>
                <a:cs typeface="Courier New"/>
              </a:rPr>
              <a:t>y</a:t>
            </a:r>
            <a:r>
              <a:rPr sz="2700" b="1" spc="-14" baseline="4904" dirty="0">
                <a:latin typeface="Courier New"/>
                <a:cs typeface="Courier New"/>
              </a:rPr>
              <a:t>n</a:t>
            </a:r>
            <a:r>
              <a:rPr sz="2700" b="1" spc="0" baseline="4904" dirty="0">
                <a:latin typeface="Courier New"/>
                <a:cs typeface="Courier New"/>
              </a:rPr>
              <a:t>ame</a:t>
            </a:r>
            <a:r>
              <a:rPr sz="2700" b="1" spc="-14" baseline="4904" dirty="0">
                <a:latin typeface="Courier New"/>
                <a:cs typeface="Courier New"/>
              </a:rPr>
              <a:t> VA</a:t>
            </a:r>
            <a:r>
              <a:rPr sz="2700" b="1" spc="0" baseline="4904" dirty="0">
                <a:latin typeface="Courier New"/>
                <a:cs typeface="Courier New"/>
              </a:rPr>
              <a:t>RC</a:t>
            </a:r>
            <a:r>
              <a:rPr sz="2700" b="1" spc="-14" baseline="4904" dirty="0">
                <a:latin typeface="Courier New"/>
                <a:cs typeface="Courier New"/>
              </a:rPr>
              <a:t>H</a:t>
            </a:r>
            <a:r>
              <a:rPr sz="2700" b="1" spc="0" baseline="4904" dirty="0">
                <a:latin typeface="Courier New"/>
                <a:cs typeface="Courier New"/>
              </a:rPr>
              <a:t>A</a:t>
            </a:r>
            <a:r>
              <a:rPr sz="2700" b="1" spc="-14" baseline="4904" dirty="0">
                <a:latin typeface="Courier New"/>
                <a:cs typeface="Courier New"/>
              </a:rPr>
              <a:t>R</a:t>
            </a:r>
            <a:r>
              <a:rPr sz="2700" b="1" spc="0" baseline="4904" dirty="0">
                <a:latin typeface="Courier New"/>
                <a:cs typeface="Courier New"/>
              </a:rPr>
              <a:t>2(</a:t>
            </a:r>
            <a:r>
              <a:rPr sz="2700" b="1" spc="-14" baseline="4904" dirty="0">
                <a:latin typeface="Courier New"/>
                <a:cs typeface="Courier New"/>
              </a:rPr>
              <a:t>2</a:t>
            </a:r>
            <a:r>
              <a:rPr sz="2700" b="1" spc="0" baseline="4904" dirty="0">
                <a:latin typeface="Courier New"/>
                <a:cs typeface="Courier New"/>
              </a:rPr>
              <a:t>0</a:t>
            </a:r>
            <a:r>
              <a:rPr sz="2700" b="1" spc="-14" baseline="4904" dirty="0">
                <a:latin typeface="Courier New"/>
                <a:cs typeface="Courier New"/>
              </a:rPr>
              <a:t>):</a:t>
            </a:r>
            <a:r>
              <a:rPr sz="2700" b="1" spc="0" baseline="4904" dirty="0">
                <a:latin typeface="Courier New"/>
                <a:cs typeface="Courier New"/>
              </a:rPr>
              <a:t>= </a:t>
            </a:r>
            <a:r>
              <a:rPr sz="2700" b="1" spc="-14" baseline="4904" dirty="0">
                <a:latin typeface="Courier New"/>
                <a:cs typeface="Courier New"/>
              </a:rPr>
              <a:t>'</a:t>
            </a:r>
            <a:r>
              <a:rPr sz="2700" b="1" spc="0" baseline="4904" dirty="0">
                <a:latin typeface="Courier New"/>
                <a:cs typeface="Courier New"/>
              </a:rPr>
              <a:t>J</a:t>
            </a:r>
            <a:r>
              <a:rPr sz="2700" b="1" spc="-14" baseline="4904" dirty="0">
                <a:latin typeface="Courier New"/>
                <a:cs typeface="Courier New"/>
              </a:rPr>
              <a:t>o</a:t>
            </a:r>
            <a:r>
              <a:rPr sz="2700" b="1" spc="0" baseline="4904" dirty="0">
                <a:latin typeface="Courier New"/>
                <a:cs typeface="Courier New"/>
              </a:rPr>
              <a:t>hn</a:t>
            </a:r>
            <a:r>
              <a:rPr sz="2700" b="1" spc="-14" baseline="4904" dirty="0">
                <a:latin typeface="Courier New"/>
                <a:cs typeface="Courier New"/>
              </a:rPr>
              <a:t>'</a:t>
            </a:r>
            <a:r>
              <a:rPr sz="2700" b="1" spc="0" baseline="4904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18"/>
              </a:spcBef>
            </a:pP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14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ct val="94401"/>
              </a:lnSpc>
              <a:spcBef>
                <a:spcPts val="120"/>
              </a:spcBef>
            </a:pP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y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ame</a:t>
            </a:r>
            <a:r>
              <a:rPr sz="1800" b="1" spc="-14" dirty="0">
                <a:latin typeface="Courier New"/>
                <a:cs typeface="Courier New"/>
              </a:rPr>
              <a:t> :</a:t>
            </a: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14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ve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';</a:t>
            </a:r>
            <a:endParaRPr sz="1800">
              <a:latin typeface="Courier New"/>
              <a:cs typeface="Courier New"/>
            </a:endParaRPr>
          </a:p>
          <a:p>
            <a:pPr marL="106679" marR="69154" indent="274319">
              <a:lnSpc>
                <a:spcPts val="2039"/>
              </a:lnSpc>
              <a:spcBef>
                <a:spcPts val="120"/>
              </a:spcBef>
            </a:pP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B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S_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14" dirty="0">
                <a:latin typeface="Courier New"/>
                <a:cs typeface="Courier New"/>
              </a:rPr>
              <a:t>TP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14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14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T_</a:t>
            </a:r>
            <a:r>
              <a:rPr sz="1800" b="1" spc="-14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14" dirty="0">
                <a:latin typeface="Courier New"/>
                <a:cs typeface="Courier New"/>
              </a:rPr>
              <a:t>NE</a:t>
            </a:r>
            <a:r>
              <a:rPr sz="1800" b="1" spc="0" dirty="0">
                <a:latin typeface="Courier New"/>
                <a:cs typeface="Courier New"/>
              </a:rPr>
              <a:t>('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y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na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s: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14" dirty="0">
                <a:latin typeface="Courier New"/>
                <a:cs typeface="Courier New"/>
              </a:rPr>
              <a:t>|</a:t>
            </a:r>
            <a:r>
              <a:rPr sz="1800" b="1" spc="0" dirty="0">
                <a:latin typeface="Courier New"/>
                <a:cs typeface="Courier New"/>
              </a:rPr>
              <a:t>|M</a:t>
            </a:r>
            <a:r>
              <a:rPr sz="1800" b="1" spc="-14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14" dirty="0">
                <a:latin typeface="Courier New"/>
                <a:cs typeface="Courier New"/>
              </a:rPr>
              <a:t>am</a:t>
            </a:r>
            <a:r>
              <a:rPr sz="1800" b="1" spc="0" dirty="0">
                <a:latin typeface="Courier New"/>
                <a:cs typeface="Courier New"/>
              </a:rPr>
              <a:t>e); </a:t>
            </a:r>
            <a:endParaRPr sz="1800">
              <a:latin typeface="Courier New"/>
              <a:cs typeface="Courier New"/>
            </a:endParaRPr>
          </a:p>
          <a:p>
            <a:pPr marL="106679" marR="69154">
              <a:lnSpc>
                <a:spcPts val="2039"/>
              </a:lnSpc>
              <a:spcBef>
                <a:spcPts val="132"/>
              </a:spcBef>
            </a:pP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ts val="2025"/>
              </a:lnSpc>
              <a:spcBef>
                <a:spcPts val="233"/>
              </a:spcBef>
            </a:pPr>
            <a:r>
              <a:rPr sz="2700" b="1" spc="0" baseline="4904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74292" y="1295400"/>
            <a:ext cx="6629400" cy="2514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79" marR="3889037">
              <a:lnSpc>
                <a:spcPts val="2039"/>
              </a:lnSpc>
              <a:spcBef>
                <a:spcPts val="265"/>
              </a:spcBef>
            </a:pPr>
            <a:r>
              <a:rPr sz="1800" b="1" spc="0" dirty="0">
                <a:latin typeface="Courier New"/>
                <a:cs typeface="Courier New"/>
              </a:rPr>
              <a:t>SET</a:t>
            </a:r>
            <a:r>
              <a:rPr sz="1800" b="1" spc="-14" dirty="0">
                <a:latin typeface="Courier New"/>
                <a:cs typeface="Courier New"/>
              </a:rPr>
              <a:t> S</a:t>
            </a:r>
            <a:r>
              <a:rPr sz="1800" b="1" spc="0" dirty="0">
                <a:latin typeface="Courier New"/>
                <a:cs typeface="Courier New"/>
              </a:rPr>
              <a:t>ER</a:t>
            </a:r>
            <a:r>
              <a:rPr sz="1800" b="1" spc="-14" dirty="0">
                <a:latin typeface="Courier New"/>
                <a:cs typeface="Courier New"/>
              </a:rPr>
              <a:t>V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RO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14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ON </a:t>
            </a:r>
            <a:endParaRPr sz="1800">
              <a:latin typeface="Courier New"/>
              <a:cs typeface="Courier New"/>
            </a:endParaRPr>
          </a:p>
          <a:p>
            <a:pPr marL="106679" marR="3889037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14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106679" marR="3480757" indent="274319">
              <a:lnSpc>
                <a:spcPts val="2039"/>
              </a:lnSpc>
              <a:spcBef>
                <a:spcPts val="120"/>
              </a:spcBef>
            </a:pP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y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ame</a:t>
            </a:r>
            <a:r>
              <a:rPr sz="1800" b="1" spc="-14" dirty="0">
                <a:latin typeface="Courier New"/>
                <a:cs typeface="Courier New"/>
              </a:rPr>
              <a:t> VA</a:t>
            </a:r>
            <a:r>
              <a:rPr sz="1800" b="1" spc="0" dirty="0">
                <a:latin typeface="Courier New"/>
                <a:cs typeface="Courier New"/>
              </a:rPr>
              <a:t>RC</a:t>
            </a:r>
            <a:r>
              <a:rPr sz="1800" b="1" spc="-14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2(</a:t>
            </a:r>
            <a:r>
              <a:rPr sz="1800" b="1" spc="-14" dirty="0">
                <a:latin typeface="Courier New"/>
                <a:cs typeface="Courier New"/>
              </a:rPr>
              <a:t>2</a:t>
            </a:r>
            <a:r>
              <a:rPr sz="1800" b="1" spc="0" dirty="0">
                <a:latin typeface="Courier New"/>
                <a:cs typeface="Courier New"/>
              </a:rPr>
              <a:t>0</a:t>
            </a:r>
            <a:r>
              <a:rPr sz="1800" b="1" spc="-14" dirty="0">
                <a:latin typeface="Courier New"/>
                <a:cs typeface="Courier New"/>
              </a:rPr>
              <a:t>)</a:t>
            </a:r>
            <a:r>
              <a:rPr sz="1800" b="1" spc="0" dirty="0">
                <a:latin typeface="Courier New"/>
                <a:cs typeface="Courier New"/>
              </a:rPr>
              <a:t>; </a:t>
            </a:r>
            <a:endParaRPr sz="1800">
              <a:latin typeface="Courier New"/>
              <a:cs typeface="Courier New"/>
            </a:endParaRPr>
          </a:p>
          <a:p>
            <a:pPr marL="106679" marR="3480757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14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380999" marR="69154">
              <a:lnSpc>
                <a:spcPts val="2039"/>
              </a:lnSpc>
              <a:spcBef>
                <a:spcPts val="130"/>
              </a:spcBef>
            </a:pP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B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S_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14" dirty="0">
                <a:latin typeface="Courier New"/>
                <a:cs typeface="Courier New"/>
              </a:rPr>
              <a:t>TP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14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14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T_</a:t>
            </a:r>
            <a:r>
              <a:rPr sz="1800" b="1" spc="-14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14" dirty="0">
                <a:latin typeface="Courier New"/>
                <a:cs typeface="Courier New"/>
              </a:rPr>
              <a:t>NE</a:t>
            </a:r>
            <a:r>
              <a:rPr sz="1800" b="1" spc="0" dirty="0">
                <a:latin typeface="Courier New"/>
                <a:cs typeface="Courier New"/>
              </a:rPr>
              <a:t>('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y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na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s: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14" dirty="0">
                <a:latin typeface="Courier New"/>
                <a:cs typeface="Courier New"/>
              </a:rPr>
              <a:t>|</a:t>
            </a:r>
            <a:r>
              <a:rPr sz="1800" b="1" spc="0" dirty="0">
                <a:latin typeface="Courier New"/>
                <a:cs typeface="Courier New"/>
              </a:rPr>
              <a:t>|M</a:t>
            </a:r>
            <a:r>
              <a:rPr sz="1800" b="1" spc="-14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14" dirty="0">
                <a:latin typeface="Courier New"/>
                <a:cs typeface="Courier New"/>
              </a:rPr>
              <a:t>am</a:t>
            </a:r>
            <a:r>
              <a:rPr sz="1800" b="1" spc="0" dirty="0">
                <a:latin typeface="Courier New"/>
                <a:cs typeface="Courier New"/>
              </a:rPr>
              <a:t>e); </a:t>
            </a:r>
            <a:endParaRPr sz="1800">
              <a:latin typeface="Courier New"/>
              <a:cs typeface="Courier New"/>
            </a:endParaRPr>
          </a:p>
          <a:p>
            <a:pPr marL="380999" marR="69154">
              <a:lnSpc>
                <a:spcPts val="2039"/>
              </a:lnSpc>
              <a:spcBef>
                <a:spcPts val="120"/>
              </a:spcBef>
            </a:pP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y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ame</a:t>
            </a:r>
            <a:r>
              <a:rPr sz="1800" b="1" spc="-14" dirty="0">
                <a:latin typeface="Courier New"/>
                <a:cs typeface="Courier New"/>
              </a:rPr>
              <a:t> :</a:t>
            </a: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14" dirty="0">
                <a:latin typeface="Courier New"/>
                <a:cs typeface="Courier New"/>
              </a:rPr>
              <a:t>J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14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n';</a:t>
            </a:r>
            <a:endParaRPr sz="1800">
              <a:latin typeface="Courier New"/>
              <a:cs typeface="Courier New"/>
            </a:endParaRPr>
          </a:p>
          <a:p>
            <a:pPr marL="106679" marR="69154" indent="274319">
              <a:lnSpc>
                <a:spcPts val="2039"/>
              </a:lnSpc>
              <a:spcBef>
                <a:spcPts val="120"/>
              </a:spcBef>
            </a:pP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B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S_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14" dirty="0">
                <a:latin typeface="Courier New"/>
                <a:cs typeface="Courier New"/>
              </a:rPr>
              <a:t>TP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14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14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T_</a:t>
            </a:r>
            <a:r>
              <a:rPr sz="1800" b="1" spc="-14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14" dirty="0">
                <a:latin typeface="Courier New"/>
                <a:cs typeface="Courier New"/>
              </a:rPr>
              <a:t>NE</a:t>
            </a:r>
            <a:r>
              <a:rPr sz="1800" b="1" spc="0" dirty="0">
                <a:latin typeface="Courier New"/>
                <a:cs typeface="Courier New"/>
              </a:rPr>
              <a:t>('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y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na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s: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14" dirty="0">
                <a:latin typeface="Courier New"/>
                <a:cs typeface="Courier New"/>
              </a:rPr>
              <a:t>|</a:t>
            </a:r>
            <a:r>
              <a:rPr sz="1800" b="1" spc="0" dirty="0">
                <a:latin typeface="Courier New"/>
                <a:cs typeface="Courier New"/>
              </a:rPr>
              <a:t>|M</a:t>
            </a:r>
            <a:r>
              <a:rPr sz="1800" b="1" spc="-14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14" dirty="0">
                <a:latin typeface="Courier New"/>
                <a:cs typeface="Courier New"/>
              </a:rPr>
              <a:t>am</a:t>
            </a:r>
            <a:r>
              <a:rPr sz="1800" b="1" spc="0" dirty="0">
                <a:latin typeface="Courier New"/>
                <a:cs typeface="Courier New"/>
              </a:rPr>
              <a:t>e); </a:t>
            </a:r>
            <a:endParaRPr sz="1800">
              <a:latin typeface="Courier New"/>
              <a:cs typeface="Courier New"/>
            </a:endParaRPr>
          </a:p>
          <a:p>
            <a:pPr marL="106679" marR="69154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1905000"/>
            <a:ext cx="6629400" cy="3505200"/>
          </a:xfrm>
          <a:custGeom>
            <a:avLst/>
            <a:gdLst/>
            <a:ahLst/>
            <a:cxnLst/>
            <a:rect l="l" t="t" r="r" b="b"/>
            <a:pathLst>
              <a:path w="6629400" h="3505200">
                <a:moveTo>
                  <a:pt x="6629400" y="0"/>
                </a:moveTo>
                <a:lnTo>
                  <a:pt x="0" y="0"/>
                </a:lnTo>
                <a:lnTo>
                  <a:pt x="0" y="3505200"/>
                </a:lnTo>
                <a:lnTo>
                  <a:pt x="6629400" y="3505199"/>
                </a:lnTo>
                <a:lnTo>
                  <a:pt x="66294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400" y="1905000"/>
            <a:ext cx="6629400" cy="3505200"/>
          </a:xfrm>
          <a:custGeom>
            <a:avLst/>
            <a:gdLst/>
            <a:ahLst/>
            <a:cxnLst/>
            <a:rect l="l" t="t" r="r" b="b"/>
            <a:pathLst>
              <a:path w="6629400" h="3505200">
                <a:moveTo>
                  <a:pt x="6629400" y="3505199"/>
                </a:moveTo>
                <a:lnTo>
                  <a:pt x="6629400" y="0"/>
                </a:lnTo>
                <a:lnTo>
                  <a:pt x="0" y="0"/>
                </a:lnTo>
                <a:lnTo>
                  <a:pt x="0" y="3505200"/>
                </a:lnTo>
                <a:lnTo>
                  <a:pt x="6629400" y="350519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200" y="5551932"/>
            <a:ext cx="3497579" cy="696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484" y="592627"/>
            <a:ext cx="179801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Delimiters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9945" y="592627"/>
            <a:ext cx="39483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5225" y="592627"/>
            <a:ext cx="110601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String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1684" y="592627"/>
            <a:ext cx="134371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Literals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4400" y="1905000"/>
            <a:ext cx="6629400" cy="3505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3"/>
              </a:spcBef>
            </a:pPr>
            <a:endParaRPr sz="900"/>
          </a:p>
          <a:p>
            <a:pPr marL="106680" marR="3889037">
              <a:lnSpc>
                <a:spcPts val="2039"/>
              </a:lnSpc>
            </a:pPr>
            <a:r>
              <a:rPr sz="1800" b="1" spc="0" dirty="0">
                <a:latin typeface="Courier New"/>
                <a:cs typeface="Courier New"/>
              </a:rPr>
              <a:t>SET</a:t>
            </a:r>
            <a:r>
              <a:rPr sz="1800" b="1" spc="-14" dirty="0">
                <a:latin typeface="Courier New"/>
                <a:cs typeface="Courier New"/>
              </a:rPr>
              <a:t> S</a:t>
            </a:r>
            <a:r>
              <a:rPr sz="1800" b="1" spc="0" dirty="0">
                <a:latin typeface="Courier New"/>
                <a:cs typeface="Courier New"/>
              </a:rPr>
              <a:t>ER</a:t>
            </a:r>
            <a:r>
              <a:rPr sz="1800" b="1" spc="-14" dirty="0">
                <a:latin typeface="Courier New"/>
                <a:cs typeface="Courier New"/>
              </a:rPr>
              <a:t>V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RO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14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ON </a:t>
            </a:r>
            <a:endParaRPr sz="1800">
              <a:latin typeface="Courier New"/>
              <a:cs typeface="Courier New"/>
            </a:endParaRPr>
          </a:p>
          <a:p>
            <a:pPr marL="106680" marR="3889037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14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106680" marR="3480694" indent="409943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v</a:t>
            </a:r>
            <a:r>
              <a:rPr sz="1800" b="1" spc="0" dirty="0">
                <a:latin typeface="Courier New"/>
                <a:cs typeface="Courier New"/>
              </a:rPr>
              <a:t>ent</a:t>
            </a:r>
            <a:r>
              <a:rPr sz="1800" b="1" spc="-14" dirty="0">
                <a:latin typeface="Courier New"/>
                <a:cs typeface="Courier New"/>
              </a:rPr>
              <a:t> VA</a:t>
            </a:r>
            <a:r>
              <a:rPr sz="1800" b="1" spc="0" dirty="0">
                <a:latin typeface="Courier New"/>
                <a:cs typeface="Courier New"/>
              </a:rPr>
              <a:t>RC</a:t>
            </a:r>
            <a:r>
              <a:rPr sz="1800" b="1" spc="-14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2(</a:t>
            </a:r>
            <a:r>
              <a:rPr sz="1800" b="1" spc="-14" dirty="0">
                <a:latin typeface="Courier New"/>
                <a:cs typeface="Courier New"/>
              </a:rPr>
              <a:t>1</a:t>
            </a:r>
            <a:r>
              <a:rPr sz="1800" b="1" spc="0" dirty="0">
                <a:latin typeface="Courier New"/>
                <a:cs typeface="Courier New"/>
              </a:rPr>
              <a:t>5</a:t>
            </a:r>
            <a:r>
              <a:rPr sz="1800" b="1" spc="-14" dirty="0">
                <a:latin typeface="Courier New"/>
                <a:cs typeface="Courier New"/>
              </a:rPr>
              <a:t>)</a:t>
            </a:r>
            <a:r>
              <a:rPr sz="1800" b="1" spc="0" dirty="0">
                <a:latin typeface="Courier New"/>
                <a:cs typeface="Courier New"/>
              </a:rPr>
              <a:t>; </a:t>
            </a:r>
            <a:endParaRPr sz="1800">
              <a:latin typeface="Courier New"/>
              <a:cs typeface="Courier New"/>
            </a:endParaRPr>
          </a:p>
          <a:p>
            <a:pPr marL="106680" marR="3480694">
              <a:lnSpc>
                <a:spcPts val="2039"/>
              </a:lnSpc>
              <a:spcBef>
                <a:spcPts val="132"/>
              </a:spcBef>
            </a:pP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14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ts val="2025"/>
              </a:lnSpc>
              <a:spcBef>
                <a:spcPts val="233"/>
              </a:spcBef>
            </a:pPr>
            <a:r>
              <a:rPr sz="2700" b="1" spc="-14" baseline="4904" dirty="0">
                <a:latin typeface="Courier New"/>
                <a:cs typeface="Courier New"/>
              </a:rPr>
              <a:t>e</a:t>
            </a:r>
            <a:r>
              <a:rPr sz="2700" b="1" spc="0" baseline="4904" dirty="0">
                <a:latin typeface="Courier New"/>
                <a:cs typeface="Courier New"/>
              </a:rPr>
              <a:t>v</a:t>
            </a:r>
            <a:r>
              <a:rPr sz="2700" b="1" spc="-14" baseline="4904" dirty="0">
                <a:latin typeface="Courier New"/>
                <a:cs typeface="Courier New"/>
              </a:rPr>
              <a:t>e</a:t>
            </a:r>
            <a:r>
              <a:rPr sz="2700" b="1" spc="0" baseline="4904" dirty="0">
                <a:latin typeface="Courier New"/>
                <a:cs typeface="Courier New"/>
              </a:rPr>
              <a:t>nt</a:t>
            </a:r>
            <a:r>
              <a:rPr sz="2700" b="1" spc="-9" baseline="4904" dirty="0">
                <a:latin typeface="Courier New"/>
                <a:cs typeface="Courier New"/>
              </a:rPr>
              <a:t> </a:t>
            </a:r>
            <a:r>
              <a:rPr sz="2700" b="1" spc="0" baseline="4904" dirty="0">
                <a:latin typeface="Courier New"/>
                <a:cs typeface="Courier New"/>
              </a:rPr>
              <a:t>:=</a:t>
            </a:r>
            <a:r>
              <a:rPr sz="2700" b="1" spc="-25" baseline="4904" dirty="0">
                <a:latin typeface="Courier New"/>
                <a:cs typeface="Courier New"/>
              </a:rPr>
              <a:t> </a:t>
            </a:r>
            <a:r>
              <a:rPr sz="2700" b="1" spc="0" baseline="4904" dirty="0">
                <a:latin typeface="Courier New"/>
                <a:cs typeface="Courier New"/>
              </a:rPr>
              <a:t>q'</a:t>
            </a:r>
            <a:r>
              <a:rPr sz="2700" b="1" spc="-14" baseline="4904" dirty="0">
                <a:latin typeface="Courier New"/>
                <a:cs typeface="Courier New"/>
              </a:rPr>
              <a:t>!</a:t>
            </a:r>
            <a:r>
              <a:rPr sz="2700" b="1" spc="0" baseline="4904" dirty="0">
                <a:latin typeface="Courier New"/>
                <a:cs typeface="Courier New"/>
              </a:rPr>
              <a:t>F</a:t>
            </a:r>
            <a:r>
              <a:rPr sz="2700" b="1" spc="-14" baseline="4904" dirty="0">
                <a:latin typeface="Courier New"/>
                <a:cs typeface="Courier New"/>
              </a:rPr>
              <a:t>a</a:t>
            </a:r>
            <a:r>
              <a:rPr sz="2700" b="1" spc="0" baseline="4904" dirty="0">
                <a:latin typeface="Courier New"/>
                <a:cs typeface="Courier New"/>
              </a:rPr>
              <a:t>th</a:t>
            </a:r>
            <a:r>
              <a:rPr sz="2700" b="1" spc="-14" baseline="4904" dirty="0">
                <a:latin typeface="Courier New"/>
                <a:cs typeface="Courier New"/>
              </a:rPr>
              <a:t>e</a:t>
            </a:r>
            <a:r>
              <a:rPr sz="2700" b="1" spc="0" baseline="4904" dirty="0">
                <a:latin typeface="Courier New"/>
                <a:cs typeface="Courier New"/>
              </a:rPr>
              <a:t>r</a:t>
            </a:r>
            <a:r>
              <a:rPr sz="2700" b="1" spc="-14" baseline="4904" dirty="0">
                <a:latin typeface="Courier New"/>
                <a:cs typeface="Courier New"/>
              </a:rPr>
              <a:t>'</a:t>
            </a:r>
            <a:r>
              <a:rPr sz="2700" b="1" spc="0" baseline="4904" dirty="0">
                <a:latin typeface="Courier New"/>
                <a:cs typeface="Courier New"/>
              </a:rPr>
              <a:t>s</a:t>
            </a:r>
            <a:r>
              <a:rPr sz="2700" b="1" spc="-9" baseline="4904" dirty="0">
                <a:latin typeface="Courier New"/>
                <a:cs typeface="Courier New"/>
              </a:rPr>
              <a:t> </a:t>
            </a:r>
            <a:r>
              <a:rPr sz="2700" b="1" spc="0" baseline="4904" dirty="0">
                <a:latin typeface="Courier New"/>
                <a:cs typeface="Courier New"/>
              </a:rPr>
              <a:t>d</a:t>
            </a:r>
            <a:r>
              <a:rPr sz="2700" b="1" spc="-14" baseline="4904" dirty="0">
                <a:latin typeface="Courier New"/>
                <a:cs typeface="Courier New"/>
              </a:rPr>
              <a:t>a</a:t>
            </a:r>
            <a:r>
              <a:rPr sz="2700" b="1" spc="0" baseline="4904" dirty="0">
                <a:latin typeface="Courier New"/>
                <a:cs typeface="Courier New"/>
              </a:rPr>
              <a:t>y</a:t>
            </a:r>
            <a:r>
              <a:rPr sz="2700" b="1" spc="-14" baseline="4904" dirty="0">
                <a:latin typeface="Courier New"/>
                <a:cs typeface="Courier New"/>
              </a:rPr>
              <a:t>!</a:t>
            </a:r>
            <a:r>
              <a:rPr sz="2700" b="1" spc="0" baseline="4904" dirty="0">
                <a:latin typeface="Courier New"/>
                <a:cs typeface="Courier New"/>
              </a:rPr>
              <a:t>';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18"/>
              </a:spcBef>
            </a:pP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B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S_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14" dirty="0">
                <a:latin typeface="Courier New"/>
                <a:cs typeface="Courier New"/>
              </a:rPr>
              <a:t>TP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14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14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T_</a:t>
            </a:r>
            <a:r>
              <a:rPr sz="1800" b="1" spc="-14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14" dirty="0">
                <a:latin typeface="Courier New"/>
                <a:cs typeface="Courier New"/>
              </a:rPr>
              <a:t>NE</a:t>
            </a:r>
            <a:r>
              <a:rPr sz="1800" b="1" spc="0" dirty="0">
                <a:latin typeface="Courier New"/>
                <a:cs typeface="Courier New"/>
              </a:rPr>
              <a:t>('</a:t>
            </a:r>
            <a:r>
              <a:rPr sz="1800" b="1" spc="-14" dirty="0">
                <a:latin typeface="Courier New"/>
                <a:cs typeface="Courier New"/>
              </a:rPr>
              <a:t>3</a:t>
            </a:r>
            <a:r>
              <a:rPr sz="1800" b="1" spc="0" dirty="0">
                <a:latin typeface="Courier New"/>
                <a:cs typeface="Courier New"/>
              </a:rPr>
              <a:t>rd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14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14" dirty="0">
                <a:latin typeface="Courier New"/>
                <a:cs typeface="Courier New"/>
              </a:rPr>
              <a:t>da</a:t>
            </a:r>
            <a:r>
              <a:rPr sz="1800" b="1" spc="0" dirty="0">
                <a:latin typeface="Courier New"/>
                <a:cs typeface="Courier New"/>
              </a:rPr>
              <a:t>y 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Ju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 i</a:t>
            </a:r>
            <a:r>
              <a:rPr sz="1800" b="1" spc="0" dirty="0">
                <a:latin typeface="Courier New"/>
                <a:cs typeface="Courier New"/>
              </a:rPr>
              <a:t>s :</a:t>
            </a:r>
            <a:endParaRPr sz="1800">
              <a:latin typeface="Courier New"/>
              <a:cs typeface="Courier New"/>
            </a:endParaRPr>
          </a:p>
          <a:p>
            <a:pPr marL="516636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14" dirty="0">
                <a:latin typeface="Courier New"/>
                <a:cs typeface="Courier New"/>
              </a:rPr>
              <a:t>|</a:t>
            </a:r>
            <a:r>
              <a:rPr sz="1800" b="1" spc="0" dirty="0">
                <a:latin typeface="Courier New"/>
                <a:cs typeface="Courier New"/>
              </a:rPr>
              <a:t>|e</a:t>
            </a:r>
            <a:r>
              <a:rPr sz="1800" b="1" spc="-14" dirty="0">
                <a:latin typeface="Courier New"/>
                <a:cs typeface="Courier New"/>
              </a:rPr>
              <a:t>v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nt</a:t>
            </a:r>
            <a:r>
              <a:rPr sz="1800" b="1" spc="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381000" marR="206519">
              <a:lnSpc>
                <a:spcPts val="2039"/>
              </a:lnSpc>
              <a:spcBef>
                <a:spcPts val="120"/>
              </a:spcBef>
            </a:pP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v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nt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:=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q'</a:t>
            </a:r>
            <a:r>
              <a:rPr sz="1800" b="1" spc="-14" dirty="0">
                <a:latin typeface="Courier New"/>
                <a:cs typeface="Courier New"/>
              </a:rPr>
              <a:t>[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th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14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y</a:t>
            </a:r>
            <a:r>
              <a:rPr sz="1800" b="1" spc="-14" dirty="0">
                <a:latin typeface="Courier New"/>
                <a:cs typeface="Courier New"/>
              </a:rPr>
              <a:t>]</a:t>
            </a:r>
            <a:r>
              <a:rPr sz="1800" b="1" spc="0" dirty="0">
                <a:latin typeface="Courier New"/>
                <a:cs typeface="Courier New"/>
              </a:rPr>
              <a:t>'; </a:t>
            </a:r>
            <a:endParaRPr sz="1800">
              <a:latin typeface="Courier New"/>
              <a:cs typeface="Courier New"/>
            </a:endParaRPr>
          </a:p>
          <a:p>
            <a:pPr marL="381000" marR="206519">
              <a:lnSpc>
                <a:spcPts val="2039"/>
              </a:lnSpc>
              <a:spcBef>
                <a:spcPts val="132"/>
              </a:spcBef>
            </a:pP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B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S_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14" dirty="0">
                <a:latin typeface="Courier New"/>
                <a:cs typeface="Courier New"/>
              </a:rPr>
              <a:t>TP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14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14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T_</a:t>
            </a:r>
            <a:r>
              <a:rPr sz="1800" b="1" spc="-14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14" dirty="0">
                <a:latin typeface="Courier New"/>
                <a:cs typeface="Courier New"/>
              </a:rPr>
              <a:t>NE</a:t>
            </a:r>
            <a:r>
              <a:rPr sz="1800" b="1" spc="0" dirty="0">
                <a:latin typeface="Courier New"/>
                <a:cs typeface="Courier New"/>
              </a:rPr>
              <a:t>('</a:t>
            </a:r>
            <a:r>
              <a:rPr sz="1800" b="1" spc="-14" dirty="0">
                <a:latin typeface="Courier New"/>
                <a:cs typeface="Courier New"/>
              </a:rPr>
              <a:t>2</a:t>
            </a:r>
            <a:r>
              <a:rPr sz="1800" b="1" spc="0" dirty="0">
                <a:latin typeface="Courier New"/>
                <a:cs typeface="Courier New"/>
              </a:rPr>
              <a:t>nd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14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14" dirty="0">
                <a:latin typeface="Courier New"/>
                <a:cs typeface="Courier New"/>
              </a:rPr>
              <a:t>da</a:t>
            </a:r>
            <a:r>
              <a:rPr sz="1800" b="1" spc="0" dirty="0">
                <a:latin typeface="Courier New"/>
                <a:cs typeface="Courier New"/>
              </a:rPr>
              <a:t>y 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May</a:t>
            </a:r>
            <a:r>
              <a:rPr sz="1800" b="1" spc="-14" dirty="0">
                <a:latin typeface="Courier New"/>
                <a:cs typeface="Courier New"/>
              </a:rPr>
              <a:t> i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516636">
              <a:lnSpc>
                <a:spcPts val="2025"/>
              </a:lnSpc>
              <a:spcBef>
                <a:spcPts val="233"/>
              </a:spcBef>
            </a:pPr>
            <a:r>
              <a:rPr sz="2700" b="1" spc="0" baseline="4904" dirty="0">
                <a:latin typeface="Courier New"/>
                <a:cs typeface="Courier New"/>
              </a:rPr>
              <a:t>'</a:t>
            </a:r>
            <a:r>
              <a:rPr sz="2700" b="1" spc="-14" baseline="4904" dirty="0">
                <a:latin typeface="Courier New"/>
                <a:cs typeface="Courier New"/>
              </a:rPr>
              <a:t>|</a:t>
            </a:r>
            <a:r>
              <a:rPr sz="2700" b="1" spc="0" baseline="4904" dirty="0">
                <a:latin typeface="Courier New"/>
                <a:cs typeface="Courier New"/>
              </a:rPr>
              <a:t>|e</a:t>
            </a:r>
            <a:r>
              <a:rPr sz="2700" b="1" spc="-14" baseline="4904" dirty="0">
                <a:latin typeface="Courier New"/>
                <a:cs typeface="Courier New"/>
              </a:rPr>
              <a:t>v</a:t>
            </a:r>
            <a:r>
              <a:rPr sz="2700" b="1" spc="0" baseline="4904" dirty="0">
                <a:latin typeface="Courier New"/>
                <a:cs typeface="Courier New"/>
              </a:rPr>
              <a:t>e</a:t>
            </a:r>
            <a:r>
              <a:rPr sz="2700" b="1" spc="-14" baseline="4904" dirty="0">
                <a:latin typeface="Courier New"/>
                <a:cs typeface="Courier New"/>
              </a:rPr>
              <a:t>nt</a:t>
            </a:r>
            <a:r>
              <a:rPr sz="2700" b="1" spc="0" baseline="4904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18"/>
              </a:spcBef>
            </a:pP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60624" y="592627"/>
            <a:ext cx="110647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19" dirty="0">
                <a:latin typeface="Arial"/>
                <a:cs typeface="Arial"/>
              </a:rPr>
              <a:t>T</a:t>
            </a:r>
            <a:r>
              <a:rPr sz="2800" b="1" spc="-19" dirty="0">
                <a:latin typeface="Arial"/>
                <a:cs typeface="Arial"/>
              </a:rPr>
              <a:t>y</a:t>
            </a:r>
            <a:r>
              <a:rPr sz="2800" b="1" spc="4" dirty="0">
                <a:latin typeface="Arial"/>
                <a:cs typeface="Arial"/>
              </a:rPr>
              <a:t>pes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7543" y="592627"/>
            <a:ext cx="41479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2780" y="592627"/>
            <a:ext cx="166191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Variables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7900" y="186138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087" y="1861381"/>
            <a:ext cx="245971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PL/SQL</a:t>
            </a:r>
            <a:r>
              <a:rPr sz="2200" b="1" spc="-5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variables: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9400" y="2251472"/>
            <a:ext cx="205082" cy="1375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2300" y="2251472"/>
            <a:ext cx="5803900" cy="1375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b="1" spc="0" smtClean="0">
                <a:latin typeface="Arial"/>
                <a:cs typeface="Arial"/>
              </a:rPr>
              <a:t>Scalar</a:t>
            </a:r>
            <a:r>
              <a:rPr lang="en-US" sz="2000" b="1" spc="0" dirty="0" smtClean="0">
                <a:latin typeface="Arial"/>
                <a:cs typeface="Arial"/>
              </a:rPr>
              <a:t>   - simple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472"/>
              </a:spcBef>
            </a:pPr>
            <a:r>
              <a:rPr sz="2000" b="1" spc="0" smtClean="0">
                <a:latin typeface="Arial"/>
                <a:cs typeface="Arial"/>
              </a:rPr>
              <a:t>Composite</a:t>
            </a:r>
            <a:r>
              <a:rPr lang="en-US" sz="2000" b="1" spc="0" dirty="0" smtClean="0">
                <a:latin typeface="Arial"/>
                <a:cs typeface="Arial"/>
              </a:rPr>
              <a:t> – array, record(records), collection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580"/>
              </a:spcBef>
            </a:pPr>
            <a:r>
              <a:rPr sz="2000" b="1" spc="0" smtClean="0">
                <a:latin typeface="Arial"/>
                <a:cs typeface="Arial"/>
              </a:rPr>
              <a:t>Re</a:t>
            </a:r>
            <a:r>
              <a:rPr sz="2000" b="1" spc="-4" smtClean="0">
                <a:latin typeface="Arial"/>
                <a:cs typeface="Arial"/>
              </a:rPr>
              <a:t>f</a:t>
            </a:r>
            <a:r>
              <a:rPr sz="2000" b="1" spc="0" smtClean="0">
                <a:latin typeface="Arial"/>
                <a:cs typeface="Arial"/>
              </a:rPr>
              <a:t>eren</a:t>
            </a:r>
            <a:r>
              <a:rPr sz="2000" b="1" spc="-9" smtClean="0">
                <a:latin typeface="Arial"/>
                <a:cs typeface="Arial"/>
              </a:rPr>
              <a:t>c</a:t>
            </a:r>
            <a:r>
              <a:rPr sz="2000" b="1" spc="0" smtClean="0">
                <a:latin typeface="Arial"/>
                <a:cs typeface="Arial"/>
              </a:rPr>
              <a:t>e</a:t>
            </a:r>
            <a:r>
              <a:rPr lang="en-US" sz="2000" b="1" spc="0" dirty="0" smtClean="0">
                <a:latin typeface="Arial"/>
                <a:cs typeface="Arial"/>
              </a:rPr>
              <a:t>  - cursor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sz="2000" b="1" spc="0" dirty="0">
                <a:latin typeface="Arial"/>
                <a:cs typeface="Arial"/>
              </a:rPr>
              <a:t>Large obj</a:t>
            </a:r>
            <a:r>
              <a:rPr sz="2000" b="1" spc="-9" dirty="0">
                <a:latin typeface="Arial"/>
                <a:cs typeface="Arial"/>
              </a:rPr>
              <a:t>e</a:t>
            </a:r>
            <a:r>
              <a:rPr sz="2000" b="1" spc="0" dirty="0">
                <a:latin typeface="Arial"/>
                <a:cs typeface="Arial"/>
              </a:rPr>
              <a:t>cts (</a:t>
            </a:r>
            <a:r>
              <a:rPr sz="2000" b="1" spc="-14">
                <a:latin typeface="Arial"/>
                <a:cs typeface="Arial"/>
              </a:rPr>
              <a:t>L</a:t>
            </a:r>
            <a:r>
              <a:rPr sz="2000" b="1" spc="0">
                <a:latin typeface="Arial"/>
                <a:cs typeface="Arial"/>
              </a:rPr>
              <a:t>OB</a:t>
            </a:r>
            <a:r>
              <a:rPr sz="2000" b="1" spc="0" smtClean="0">
                <a:latin typeface="Arial"/>
                <a:cs typeface="Arial"/>
              </a:rPr>
              <a:t>)</a:t>
            </a:r>
            <a:r>
              <a:rPr lang="en-US" sz="2000" b="1" spc="0" dirty="0" smtClean="0">
                <a:latin typeface="Arial"/>
                <a:cs typeface="Arial"/>
              </a:rPr>
              <a:t>  - 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00" y="3723709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087" y="3723709"/>
            <a:ext cx="171436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No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-</a:t>
            </a:r>
            <a:r>
              <a:rPr sz="2200" b="1" spc="4" dirty="0">
                <a:latin typeface="Arial"/>
                <a:cs typeface="Arial"/>
              </a:rPr>
              <a:t>PL/SQL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0006" y="3723709"/>
            <a:ext cx="137403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variable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4956" y="3723709"/>
            <a:ext cx="68838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Bind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87" y="3723709"/>
            <a:ext cx="128256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v</a:t>
            </a:r>
            <a:r>
              <a:rPr sz="2200" b="1" spc="4" dirty="0">
                <a:latin typeface="Arial"/>
                <a:cs typeface="Arial"/>
              </a:rPr>
              <a:t>ari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bles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0" y="2590800"/>
            <a:ext cx="3657600" cy="2194560"/>
          </a:xfrm>
          <a:custGeom>
            <a:avLst/>
            <a:gdLst/>
            <a:ahLst/>
            <a:cxnLst/>
            <a:rect l="l" t="t" r="r" b="b"/>
            <a:pathLst>
              <a:path w="3657600" h="2194560">
                <a:moveTo>
                  <a:pt x="3194536" y="6629"/>
                </a:moveTo>
                <a:lnTo>
                  <a:pt x="3146912" y="2985"/>
                </a:lnTo>
                <a:lnTo>
                  <a:pt x="3098014" y="756"/>
                </a:lnTo>
                <a:lnTo>
                  <a:pt x="3048000" y="0"/>
                </a:lnTo>
                <a:lnTo>
                  <a:pt x="609600" y="0"/>
                </a:lnTo>
                <a:lnTo>
                  <a:pt x="559585" y="756"/>
                </a:lnTo>
                <a:lnTo>
                  <a:pt x="510687" y="2985"/>
                </a:lnTo>
                <a:lnTo>
                  <a:pt x="463063" y="6629"/>
                </a:lnTo>
                <a:lnTo>
                  <a:pt x="416868" y="11631"/>
                </a:lnTo>
                <a:lnTo>
                  <a:pt x="372260" y="17930"/>
                </a:lnTo>
                <a:lnTo>
                  <a:pt x="329395" y="25470"/>
                </a:lnTo>
                <a:lnTo>
                  <a:pt x="288430" y="34192"/>
                </a:lnTo>
                <a:lnTo>
                  <a:pt x="249521" y="44037"/>
                </a:lnTo>
                <a:lnTo>
                  <a:pt x="212825" y="54948"/>
                </a:lnTo>
                <a:lnTo>
                  <a:pt x="146697" y="79731"/>
                </a:lnTo>
                <a:lnTo>
                  <a:pt x="91300" y="108076"/>
                </a:lnTo>
                <a:lnTo>
                  <a:pt x="47886" y="139517"/>
                </a:lnTo>
                <a:lnTo>
                  <a:pt x="17709" y="173586"/>
                </a:lnTo>
                <a:lnTo>
                  <a:pt x="2019" y="209818"/>
                </a:lnTo>
                <a:lnTo>
                  <a:pt x="0" y="228600"/>
                </a:lnTo>
                <a:lnTo>
                  <a:pt x="0" y="1143000"/>
                </a:lnTo>
                <a:lnTo>
                  <a:pt x="17709" y="1198013"/>
                </a:lnTo>
                <a:lnTo>
                  <a:pt x="47886" y="1232082"/>
                </a:lnTo>
                <a:lnTo>
                  <a:pt x="91300" y="1263523"/>
                </a:lnTo>
                <a:lnTo>
                  <a:pt x="146697" y="1291868"/>
                </a:lnTo>
                <a:lnTo>
                  <a:pt x="212825" y="1316651"/>
                </a:lnTo>
                <a:lnTo>
                  <a:pt x="249521" y="1327562"/>
                </a:lnTo>
                <a:lnTo>
                  <a:pt x="288430" y="1337407"/>
                </a:lnTo>
                <a:lnTo>
                  <a:pt x="329395" y="1346129"/>
                </a:lnTo>
                <a:lnTo>
                  <a:pt x="372260" y="1353669"/>
                </a:lnTo>
                <a:lnTo>
                  <a:pt x="416868" y="1359968"/>
                </a:lnTo>
                <a:lnTo>
                  <a:pt x="463063" y="1364970"/>
                </a:lnTo>
                <a:lnTo>
                  <a:pt x="510687" y="1368614"/>
                </a:lnTo>
                <a:lnTo>
                  <a:pt x="559585" y="1370843"/>
                </a:lnTo>
                <a:lnTo>
                  <a:pt x="609600" y="1371600"/>
                </a:lnTo>
                <a:lnTo>
                  <a:pt x="228600" y="2194560"/>
                </a:lnTo>
                <a:lnTo>
                  <a:pt x="1524000" y="1371599"/>
                </a:lnTo>
                <a:lnTo>
                  <a:pt x="3048000" y="1371599"/>
                </a:lnTo>
                <a:lnTo>
                  <a:pt x="3098014" y="1370843"/>
                </a:lnTo>
                <a:lnTo>
                  <a:pt x="3146912" y="1368614"/>
                </a:lnTo>
                <a:lnTo>
                  <a:pt x="3194536" y="1364970"/>
                </a:lnTo>
                <a:lnTo>
                  <a:pt x="3240731" y="1359968"/>
                </a:lnTo>
                <a:lnTo>
                  <a:pt x="3285339" y="1353669"/>
                </a:lnTo>
                <a:lnTo>
                  <a:pt x="3328204" y="1346129"/>
                </a:lnTo>
                <a:lnTo>
                  <a:pt x="3369169" y="1337407"/>
                </a:lnTo>
                <a:lnTo>
                  <a:pt x="3408078" y="1327562"/>
                </a:lnTo>
                <a:lnTo>
                  <a:pt x="3444774" y="1316651"/>
                </a:lnTo>
                <a:lnTo>
                  <a:pt x="3510902" y="1291868"/>
                </a:lnTo>
                <a:lnTo>
                  <a:pt x="3566299" y="1263523"/>
                </a:lnTo>
                <a:lnTo>
                  <a:pt x="3609713" y="1232082"/>
                </a:lnTo>
                <a:lnTo>
                  <a:pt x="3639890" y="1198013"/>
                </a:lnTo>
                <a:lnTo>
                  <a:pt x="3655580" y="1161781"/>
                </a:lnTo>
                <a:lnTo>
                  <a:pt x="3657600" y="1142999"/>
                </a:lnTo>
                <a:lnTo>
                  <a:pt x="3657600" y="228599"/>
                </a:lnTo>
                <a:lnTo>
                  <a:pt x="3639890" y="173586"/>
                </a:lnTo>
                <a:lnTo>
                  <a:pt x="3609713" y="139517"/>
                </a:lnTo>
                <a:lnTo>
                  <a:pt x="3566299" y="108076"/>
                </a:lnTo>
                <a:lnTo>
                  <a:pt x="3510902" y="79731"/>
                </a:lnTo>
                <a:lnTo>
                  <a:pt x="3444774" y="54948"/>
                </a:lnTo>
                <a:lnTo>
                  <a:pt x="3408078" y="44037"/>
                </a:lnTo>
                <a:lnTo>
                  <a:pt x="3369169" y="34192"/>
                </a:lnTo>
                <a:lnTo>
                  <a:pt x="3328204" y="25470"/>
                </a:lnTo>
                <a:lnTo>
                  <a:pt x="3285339" y="17930"/>
                </a:lnTo>
                <a:lnTo>
                  <a:pt x="3240731" y="11631"/>
                </a:lnTo>
                <a:lnTo>
                  <a:pt x="3194536" y="6629"/>
                </a:lnTo>
                <a:close/>
              </a:path>
            </a:pathLst>
          </a:custGeom>
          <a:solidFill>
            <a:srgbClr val="FECB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0" y="2590800"/>
            <a:ext cx="3657600" cy="2194560"/>
          </a:xfrm>
          <a:custGeom>
            <a:avLst/>
            <a:gdLst/>
            <a:ahLst/>
            <a:cxnLst/>
            <a:rect l="l" t="t" r="r" b="b"/>
            <a:pathLst>
              <a:path w="3657600" h="2194560">
                <a:moveTo>
                  <a:pt x="609600" y="0"/>
                </a:moveTo>
                <a:lnTo>
                  <a:pt x="559585" y="756"/>
                </a:lnTo>
                <a:lnTo>
                  <a:pt x="510687" y="2985"/>
                </a:lnTo>
                <a:lnTo>
                  <a:pt x="463063" y="6629"/>
                </a:lnTo>
                <a:lnTo>
                  <a:pt x="416868" y="11631"/>
                </a:lnTo>
                <a:lnTo>
                  <a:pt x="372260" y="17930"/>
                </a:lnTo>
                <a:lnTo>
                  <a:pt x="329395" y="25470"/>
                </a:lnTo>
                <a:lnTo>
                  <a:pt x="288430" y="34192"/>
                </a:lnTo>
                <a:lnTo>
                  <a:pt x="249521" y="44037"/>
                </a:lnTo>
                <a:lnTo>
                  <a:pt x="212825" y="54948"/>
                </a:lnTo>
                <a:lnTo>
                  <a:pt x="146697" y="79731"/>
                </a:lnTo>
                <a:lnTo>
                  <a:pt x="91300" y="108076"/>
                </a:lnTo>
                <a:lnTo>
                  <a:pt x="47886" y="139517"/>
                </a:lnTo>
                <a:lnTo>
                  <a:pt x="17709" y="173586"/>
                </a:lnTo>
                <a:lnTo>
                  <a:pt x="2019" y="209818"/>
                </a:lnTo>
                <a:lnTo>
                  <a:pt x="0" y="228600"/>
                </a:lnTo>
                <a:lnTo>
                  <a:pt x="0" y="1143000"/>
                </a:lnTo>
                <a:lnTo>
                  <a:pt x="17709" y="1198013"/>
                </a:lnTo>
                <a:lnTo>
                  <a:pt x="47886" y="1232082"/>
                </a:lnTo>
                <a:lnTo>
                  <a:pt x="91300" y="1263523"/>
                </a:lnTo>
                <a:lnTo>
                  <a:pt x="146697" y="1291868"/>
                </a:lnTo>
                <a:lnTo>
                  <a:pt x="212825" y="1316651"/>
                </a:lnTo>
                <a:lnTo>
                  <a:pt x="249521" y="1327562"/>
                </a:lnTo>
                <a:lnTo>
                  <a:pt x="288430" y="1337407"/>
                </a:lnTo>
                <a:lnTo>
                  <a:pt x="329395" y="1346129"/>
                </a:lnTo>
                <a:lnTo>
                  <a:pt x="372260" y="1353669"/>
                </a:lnTo>
                <a:lnTo>
                  <a:pt x="416868" y="1359968"/>
                </a:lnTo>
                <a:lnTo>
                  <a:pt x="463063" y="1364970"/>
                </a:lnTo>
                <a:lnTo>
                  <a:pt x="510687" y="1368614"/>
                </a:lnTo>
                <a:lnTo>
                  <a:pt x="559585" y="1370843"/>
                </a:lnTo>
                <a:lnTo>
                  <a:pt x="609600" y="1371600"/>
                </a:lnTo>
                <a:lnTo>
                  <a:pt x="228600" y="2194560"/>
                </a:lnTo>
                <a:lnTo>
                  <a:pt x="1524000" y="1371599"/>
                </a:lnTo>
                <a:lnTo>
                  <a:pt x="3048000" y="1371599"/>
                </a:lnTo>
                <a:lnTo>
                  <a:pt x="3098014" y="1370843"/>
                </a:lnTo>
                <a:lnTo>
                  <a:pt x="3146912" y="1368614"/>
                </a:lnTo>
                <a:lnTo>
                  <a:pt x="3194536" y="1364970"/>
                </a:lnTo>
                <a:lnTo>
                  <a:pt x="3240731" y="1359968"/>
                </a:lnTo>
                <a:lnTo>
                  <a:pt x="3285339" y="1353669"/>
                </a:lnTo>
                <a:lnTo>
                  <a:pt x="3328204" y="1346129"/>
                </a:lnTo>
                <a:lnTo>
                  <a:pt x="3369169" y="1337407"/>
                </a:lnTo>
                <a:lnTo>
                  <a:pt x="3408078" y="1327562"/>
                </a:lnTo>
                <a:lnTo>
                  <a:pt x="3444774" y="1316651"/>
                </a:lnTo>
                <a:lnTo>
                  <a:pt x="3510902" y="1291868"/>
                </a:lnTo>
                <a:lnTo>
                  <a:pt x="3566299" y="1263523"/>
                </a:lnTo>
                <a:lnTo>
                  <a:pt x="3609713" y="1232082"/>
                </a:lnTo>
                <a:lnTo>
                  <a:pt x="3639890" y="1198013"/>
                </a:lnTo>
                <a:lnTo>
                  <a:pt x="3655580" y="1161781"/>
                </a:lnTo>
                <a:lnTo>
                  <a:pt x="3657600" y="1142999"/>
                </a:lnTo>
                <a:lnTo>
                  <a:pt x="3657600" y="228599"/>
                </a:lnTo>
                <a:lnTo>
                  <a:pt x="3639890" y="173586"/>
                </a:lnTo>
                <a:lnTo>
                  <a:pt x="3609713" y="139517"/>
                </a:lnTo>
                <a:lnTo>
                  <a:pt x="3566299" y="108076"/>
                </a:lnTo>
                <a:lnTo>
                  <a:pt x="3510902" y="79731"/>
                </a:lnTo>
                <a:lnTo>
                  <a:pt x="3444774" y="54948"/>
                </a:lnTo>
                <a:lnTo>
                  <a:pt x="3408078" y="44037"/>
                </a:lnTo>
                <a:lnTo>
                  <a:pt x="3369169" y="34192"/>
                </a:lnTo>
                <a:lnTo>
                  <a:pt x="3328204" y="25470"/>
                </a:lnTo>
                <a:lnTo>
                  <a:pt x="3285339" y="17930"/>
                </a:lnTo>
                <a:lnTo>
                  <a:pt x="3240731" y="11631"/>
                </a:lnTo>
                <a:lnTo>
                  <a:pt x="3194536" y="6629"/>
                </a:lnTo>
                <a:lnTo>
                  <a:pt x="3146912" y="2985"/>
                </a:lnTo>
                <a:lnTo>
                  <a:pt x="3098014" y="756"/>
                </a:lnTo>
                <a:lnTo>
                  <a:pt x="3048000" y="0"/>
                </a:lnTo>
                <a:lnTo>
                  <a:pt x="609600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8900" y="4572000"/>
            <a:ext cx="1383792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82824" y="2209800"/>
            <a:ext cx="1074420" cy="1565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60624" y="592627"/>
            <a:ext cx="110647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19" dirty="0">
                <a:latin typeface="Arial"/>
                <a:cs typeface="Arial"/>
              </a:rPr>
              <a:t>T</a:t>
            </a:r>
            <a:r>
              <a:rPr sz="2800" b="1" spc="-19" dirty="0">
                <a:latin typeface="Arial"/>
                <a:cs typeface="Arial"/>
              </a:rPr>
              <a:t>y</a:t>
            </a:r>
            <a:r>
              <a:rPr sz="2800" b="1" spc="4" dirty="0">
                <a:latin typeface="Arial"/>
                <a:cs typeface="Arial"/>
              </a:rPr>
              <a:t>pes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87543" y="592627"/>
            <a:ext cx="41479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2780" y="592627"/>
            <a:ext cx="166191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Variables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2136" y="1898745"/>
            <a:ext cx="67316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b="1" spc="0" baseline="4413" dirty="0">
                <a:solidFill>
                  <a:srgbClr val="6465FE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85992" y="1916192"/>
            <a:ext cx="130837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solidFill>
                  <a:srgbClr val="329964"/>
                </a:solidFill>
                <a:latin typeface="Arial"/>
                <a:cs typeface="Arial"/>
              </a:rPr>
              <a:t>25-JAN-01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56480" y="2699528"/>
            <a:ext cx="141711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The soul 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0159" y="2699528"/>
            <a:ext cx="158427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the l</a:t>
            </a:r>
            <a:r>
              <a:rPr sz="2000" b="1" spc="-9" dirty="0">
                <a:latin typeface="Arial"/>
                <a:cs typeface="Arial"/>
              </a:rPr>
              <a:t>a</a:t>
            </a:r>
            <a:r>
              <a:rPr sz="2000" b="1" spc="19" dirty="0">
                <a:latin typeface="Arial"/>
                <a:cs typeface="Arial"/>
              </a:rPr>
              <a:t>z</a:t>
            </a:r>
            <a:r>
              <a:rPr sz="2000" b="1" spc="0" dirty="0">
                <a:latin typeface="Arial"/>
                <a:cs typeface="Arial"/>
              </a:rPr>
              <a:t>y</a:t>
            </a:r>
            <a:r>
              <a:rPr sz="2000" b="1" spc="-3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man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2588" y="3004328"/>
            <a:ext cx="313874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desi</a:t>
            </a:r>
            <a:r>
              <a:rPr sz="2000" b="1" spc="-9" dirty="0">
                <a:latin typeface="Arial"/>
                <a:cs typeface="Arial"/>
              </a:rPr>
              <a:t>r</a:t>
            </a:r>
            <a:r>
              <a:rPr sz="2000" b="1" spc="0" dirty="0">
                <a:latin typeface="Arial"/>
                <a:cs typeface="Arial"/>
              </a:rPr>
              <a:t>es,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a</a:t>
            </a:r>
            <a:r>
              <a:rPr sz="2000" b="1" spc="-9" dirty="0">
                <a:latin typeface="Arial"/>
                <a:cs typeface="Arial"/>
              </a:rPr>
              <a:t>n</a:t>
            </a:r>
            <a:r>
              <a:rPr sz="2000" b="1" spc="0" dirty="0">
                <a:latin typeface="Arial"/>
                <a:cs typeface="Arial"/>
              </a:rPr>
              <a:t>d has nothi</a:t>
            </a:r>
            <a:r>
              <a:rPr sz="2000" b="1" spc="-9" dirty="0">
                <a:latin typeface="Arial"/>
                <a:cs typeface="Arial"/>
              </a:rPr>
              <a:t>n</a:t>
            </a:r>
            <a:r>
              <a:rPr sz="2000" b="1" spc="0" dirty="0">
                <a:latin typeface="Arial"/>
                <a:cs typeface="Arial"/>
              </a:rPr>
              <a:t>g;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5448" y="3309128"/>
            <a:ext cx="913472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58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but t</a:t>
            </a:r>
            <a:r>
              <a:rPr sz="2000" b="1" spc="-9" dirty="0">
                <a:latin typeface="Arial"/>
                <a:cs typeface="Arial"/>
              </a:rPr>
              <a:t>h</a:t>
            </a:r>
            <a:r>
              <a:rPr sz="2000" b="1" spc="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83972">
              <a:lnSpc>
                <a:spcPct val="95825"/>
              </a:lnSpc>
            </a:pPr>
            <a:r>
              <a:rPr sz="2000" b="1" spc="0" dirty="0">
                <a:latin typeface="Arial"/>
                <a:cs typeface="Arial"/>
              </a:rPr>
              <a:t>shall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1728" y="3309128"/>
            <a:ext cx="231897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-9" dirty="0">
                <a:latin typeface="Arial"/>
                <a:cs typeface="Arial"/>
              </a:rPr>
              <a:t>s</a:t>
            </a:r>
            <a:r>
              <a:rPr sz="2000" b="1" spc="0" dirty="0">
                <a:latin typeface="Arial"/>
                <a:cs typeface="Arial"/>
              </a:rPr>
              <a:t>oul of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the di</a:t>
            </a:r>
            <a:r>
              <a:rPr sz="2000" b="1" spc="-14" dirty="0">
                <a:latin typeface="Arial"/>
                <a:cs typeface="Arial"/>
              </a:rPr>
              <a:t>l</a:t>
            </a:r>
            <a:r>
              <a:rPr sz="2000" b="1" spc="-4" dirty="0">
                <a:latin typeface="Arial"/>
                <a:cs typeface="Arial"/>
              </a:rPr>
              <a:t>i</a:t>
            </a:r>
            <a:r>
              <a:rPr sz="2000" b="1" spc="0" dirty="0">
                <a:latin typeface="Arial"/>
                <a:cs typeface="Arial"/>
              </a:rPr>
              <a:t>gent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5487" y="3613928"/>
            <a:ext cx="36002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080" y="3613928"/>
            <a:ext cx="133196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-19" dirty="0">
                <a:latin typeface="Arial"/>
                <a:cs typeface="Arial"/>
              </a:rPr>
              <a:t>m</a:t>
            </a:r>
            <a:r>
              <a:rPr sz="2000" b="1" spc="0" dirty="0">
                <a:latin typeface="Arial"/>
                <a:cs typeface="Arial"/>
              </a:rPr>
              <a:t>ade rich.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6492" y="4866656"/>
            <a:ext cx="126395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solidFill>
                  <a:srgbClr val="FF64FE"/>
                </a:solidFill>
                <a:latin typeface="Arial"/>
                <a:cs typeface="Arial"/>
              </a:rPr>
              <a:t>2561</a:t>
            </a:r>
            <a:r>
              <a:rPr sz="2000" b="1" spc="-9" dirty="0">
                <a:solidFill>
                  <a:srgbClr val="FF64FE"/>
                </a:solidFill>
                <a:latin typeface="Arial"/>
                <a:cs typeface="Arial"/>
              </a:rPr>
              <a:t>2</a:t>
            </a:r>
            <a:r>
              <a:rPr sz="2000" b="1" spc="0" dirty="0">
                <a:solidFill>
                  <a:srgbClr val="FF64FE"/>
                </a:solidFill>
                <a:latin typeface="Arial"/>
                <a:cs typeface="Arial"/>
              </a:rPr>
              <a:t>0.</a:t>
            </a:r>
            <a:r>
              <a:rPr sz="2000" b="1" spc="-9" dirty="0">
                <a:solidFill>
                  <a:srgbClr val="FF64FE"/>
                </a:solidFill>
                <a:latin typeface="Arial"/>
                <a:cs typeface="Arial"/>
              </a:rPr>
              <a:t>0</a:t>
            </a:r>
            <a:r>
              <a:rPr sz="2000" b="1" spc="0" dirty="0">
                <a:solidFill>
                  <a:srgbClr val="FF64FE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6492" y="4868180"/>
            <a:ext cx="92578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solidFill>
                  <a:srgbClr val="CC99FE"/>
                </a:solidFill>
                <a:latin typeface="Arial"/>
                <a:cs typeface="Arial"/>
              </a:rPr>
              <a:t>Atla</a:t>
            </a:r>
            <a:r>
              <a:rPr sz="2000" b="1" spc="-9" dirty="0">
                <a:solidFill>
                  <a:srgbClr val="CC99FE"/>
                </a:solidFill>
                <a:latin typeface="Arial"/>
                <a:cs typeface="Arial"/>
              </a:rPr>
              <a:t>n</a:t>
            </a:r>
            <a:r>
              <a:rPr sz="2000" b="1" spc="4" dirty="0">
                <a:solidFill>
                  <a:srgbClr val="CC99FE"/>
                </a:solidFill>
                <a:latin typeface="Arial"/>
                <a:cs typeface="Arial"/>
              </a:rPr>
              <a:t>t</a:t>
            </a:r>
            <a:r>
              <a:rPr sz="2000" b="1" spc="0" dirty="0">
                <a:solidFill>
                  <a:srgbClr val="CC99FE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47800" y="4190999"/>
            <a:ext cx="5562600" cy="381000"/>
          </a:xfrm>
          <a:custGeom>
            <a:avLst/>
            <a:gdLst/>
            <a:ahLst/>
            <a:cxnLst/>
            <a:rect l="l" t="t" r="r" b="b"/>
            <a:pathLst>
              <a:path w="5562600" h="381000">
                <a:moveTo>
                  <a:pt x="5562600" y="0"/>
                </a:moveTo>
                <a:lnTo>
                  <a:pt x="0" y="0"/>
                </a:lnTo>
                <a:lnTo>
                  <a:pt x="0" y="381000"/>
                </a:lnTo>
                <a:lnTo>
                  <a:pt x="5562600" y="381000"/>
                </a:lnTo>
                <a:lnTo>
                  <a:pt x="55626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47800" y="4190999"/>
            <a:ext cx="5562600" cy="381000"/>
          </a:xfrm>
          <a:custGeom>
            <a:avLst/>
            <a:gdLst/>
            <a:ahLst/>
            <a:cxnLst/>
            <a:rect l="l" t="t" r="r" b="b"/>
            <a:pathLst>
              <a:path w="5562600" h="381000">
                <a:moveTo>
                  <a:pt x="5562600" y="381000"/>
                </a:moveTo>
                <a:lnTo>
                  <a:pt x="5562600" y="0"/>
                </a:lnTo>
                <a:lnTo>
                  <a:pt x="0" y="0"/>
                </a:lnTo>
                <a:lnTo>
                  <a:pt x="0" y="381000"/>
                </a:lnTo>
                <a:lnTo>
                  <a:pt x="5562600" y="3810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47800" y="4724399"/>
            <a:ext cx="5562600" cy="381000"/>
          </a:xfrm>
          <a:custGeom>
            <a:avLst/>
            <a:gdLst/>
            <a:ahLst/>
            <a:cxnLst/>
            <a:rect l="l" t="t" r="r" b="b"/>
            <a:pathLst>
              <a:path w="5562600" h="381000">
                <a:moveTo>
                  <a:pt x="5562600" y="0"/>
                </a:moveTo>
                <a:lnTo>
                  <a:pt x="0" y="0"/>
                </a:lnTo>
                <a:lnTo>
                  <a:pt x="0" y="381000"/>
                </a:lnTo>
                <a:lnTo>
                  <a:pt x="5562600" y="381000"/>
                </a:lnTo>
                <a:lnTo>
                  <a:pt x="55626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47800" y="4724399"/>
            <a:ext cx="5562600" cy="381000"/>
          </a:xfrm>
          <a:custGeom>
            <a:avLst/>
            <a:gdLst/>
            <a:ahLst/>
            <a:cxnLst/>
            <a:rect l="l" t="t" r="r" b="b"/>
            <a:pathLst>
              <a:path w="5562600" h="381000">
                <a:moveTo>
                  <a:pt x="5562600" y="381000"/>
                </a:moveTo>
                <a:lnTo>
                  <a:pt x="5562600" y="0"/>
                </a:lnTo>
                <a:lnTo>
                  <a:pt x="0" y="0"/>
                </a:lnTo>
                <a:lnTo>
                  <a:pt x="0" y="381000"/>
                </a:lnTo>
                <a:lnTo>
                  <a:pt x="5562600" y="3810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94308" y="592627"/>
            <a:ext cx="6731170" cy="807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Guidelines</a:t>
            </a:r>
            <a:r>
              <a:rPr sz="2800" b="1" spc="-142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for</a:t>
            </a:r>
            <a:r>
              <a:rPr sz="2800" b="1" spc="-37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Declaring</a:t>
            </a:r>
            <a:r>
              <a:rPr sz="2800" b="1" spc="-127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and</a:t>
            </a:r>
            <a:r>
              <a:rPr sz="2800" b="1" spc="-49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Initializing</a:t>
            </a:r>
            <a:endParaRPr sz="2800">
              <a:latin typeface="Arial"/>
              <a:cs typeface="Arial"/>
            </a:endParaRPr>
          </a:p>
          <a:p>
            <a:pPr marL="1831136" marR="1858926" algn="ctr">
              <a:lnSpc>
                <a:spcPct val="95825"/>
              </a:lnSpc>
            </a:pPr>
            <a:r>
              <a:rPr sz="2800" b="1" spc="0" dirty="0">
                <a:latin typeface="Arial"/>
                <a:cs typeface="Arial"/>
              </a:rPr>
              <a:t>PL/SQL Variables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7900" y="1861381"/>
            <a:ext cx="164846" cy="1093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3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087" y="1861381"/>
            <a:ext cx="4934431" cy="70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33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Fol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ow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na</a:t>
            </a:r>
            <a:r>
              <a:rPr sz="2200" b="1" spc="-9" dirty="0">
                <a:latin typeface="Arial"/>
                <a:cs typeface="Arial"/>
              </a:rPr>
              <a:t>m</a:t>
            </a:r>
            <a:r>
              <a:rPr sz="2200" b="1" spc="0" dirty="0">
                <a:latin typeface="Arial"/>
                <a:cs typeface="Arial"/>
              </a:rPr>
              <a:t>ing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onv</a:t>
            </a:r>
            <a:r>
              <a:rPr sz="2200" b="1" spc="14" dirty="0">
                <a:latin typeface="Arial"/>
                <a:cs typeface="Arial"/>
              </a:rPr>
              <a:t>en</a:t>
            </a:r>
            <a:r>
              <a:rPr sz="2200" b="1" spc="0" dirty="0">
                <a:latin typeface="Arial"/>
                <a:cs typeface="Arial"/>
              </a:rPr>
              <a:t>tio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s.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9"/>
              </a:spcBef>
            </a:pPr>
            <a:r>
              <a:rPr sz="2200" b="1" spc="0" dirty="0">
                <a:latin typeface="Arial"/>
                <a:cs typeface="Arial"/>
              </a:rPr>
              <a:t>Use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mean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ngful</a:t>
            </a:r>
            <a:r>
              <a:rPr sz="2200" b="1" spc="-10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names</a:t>
            </a:r>
            <a:r>
              <a:rPr sz="2200" b="1" spc="-6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for</a:t>
            </a:r>
            <a:r>
              <a:rPr sz="2200" b="1" spc="-2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vari</a:t>
            </a:r>
            <a:r>
              <a:rPr sz="2200" b="1" spc="14" dirty="0">
                <a:latin typeface="Arial"/>
                <a:cs typeface="Arial"/>
              </a:rPr>
              <a:t>ab</a:t>
            </a:r>
            <a:r>
              <a:rPr sz="2200" b="1" spc="0" dirty="0">
                <a:latin typeface="Arial"/>
                <a:cs typeface="Arial"/>
              </a:rPr>
              <a:t>les.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087" y="2650813"/>
            <a:ext cx="2462302" cy="1054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Initialize</a:t>
            </a:r>
            <a:r>
              <a:rPr sz="2200" b="1" spc="-8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riables</a:t>
            </a:r>
            <a:endParaRPr sz="2200">
              <a:latin typeface="Arial"/>
              <a:cs typeface="Arial"/>
            </a:endParaRPr>
          </a:p>
          <a:p>
            <a:pPr marL="12712" marR="41833">
              <a:lnSpc>
                <a:spcPct val="95825"/>
              </a:lnSpc>
            </a:pPr>
            <a:r>
              <a:rPr sz="2000" b="1" spc="0" dirty="0">
                <a:latin typeface="Courier New"/>
                <a:cs typeface="Courier New"/>
              </a:rPr>
              <a:t>CONSTANT</a:t>
            </a:r>
            <a:r>
              <a:rPr sz="2200" b="1" spc="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12" marR="1047">
              <a:lnSpc>
                <a:spcPct val="95825"/>
              </a:lnSpc>
              <a:spcBef>
                <a:spcPts val="647"/>
              </a:spcBef>
            </a:pPr>
            <a:r>
              <a:rPr sz="2200" b="1" spc="0" dirty="0">
                <a:latin typeface="Arial"/>
                <a:cs typeface="Arial"/>
              </a:rPr>
              <a:t>Initialize</a:t>
            </a:r>
            <a:r>
              <a:rPr sz="2200" b="1" spc="-8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riables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7938" y="2650813"/>
            <a:ext cx="2470696" cy="311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3300" b="1" spc="0" baseline="2635" dirty="0">
                <a:latin typeface="Arial"/>
                <a:cs typeface="Arial"/>
              </a:rPr>
              <a:t>des</a:t>
            </a:r>
            <a:r>
              <a:rPr sz="3300" b="1" spc="14" baseline="2635" dirty="0">
                <a:latin typeface="Arial"/>
                <a:cs typeface="Arial"/>
              </a:rPr>
              <a:t>i</a:t>
            </a:r>
            <a:r>
              <a:rPr sz="3300" b="1" spc="0" baseline="2635" dirty="0">
                <a:latin typeface="Arial"/>
                <a:cs typeface="Arial"/>
              </a:rPr>
              <a:t>gn</a:t>
            </a:r>
            <a:r>
              <a:rPr sz="3300" b="1" spc="14" baseline="2635" dirty="0">
                <a:latin typeface="Arial"/>
                <a:cs typeface="Arial"/>
              </a:rPr>
              <a:t>a</a:t>
            </a:r>
            <a:r>
              <a:rPr sz="3300" b="1" spc="0" baseline="2635" dirty="0">
                <a:latin typeface="Arial"/>
                <a:cs typeface="Arial"/>
              </a:rPr>
              <a:t>ted</a:t>
            </a:r>
            <a:r>
              <a:rPr sz="3300" b="1" spc="-116" baseline="2635" dirty="0">
                <a:latin typeface="Arial"/>
                <a:cs typeface="Arial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as</a:t>
            </a:r>
            <a:r>
              <a:rPr sz="3300" b="1" spc="-24" baseline="2635" dirty="0">
                <a:latin typeface="Arial"/>
                <a:cs typeface="Arial"/>
              </a:rPr>
              <a:t> </a:t>
            </a:r>
            <a:r>
              <a:rPr sz="3000" b="1" spc="9" baseline="2942" dirty="0">
                <a:latin typeface="Courier New"/>
                <a:cs typeface="Courier New"/>
              </a:rPr>
              <a:t>N</a:t>
            </a:r>
            <a:r>
              <a:rPr sz="3000" b="1" spc="0" baseline="2942" dirty="0">
                <a:latin typeface="Courier New"/>
                <a:cs typeface="Courier New"/>
              </a:rPr>
              <a:t>OT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2766" y="2650813"/>
            <a:ext cx="1253539" cy="311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3000" b="1" baseline="2942" dirty="0">
                <a:latin typeface="Courier New"/>
                <a:cs typeface="Courier New"/>
              </a:rPr>
              <a:t>NULL</a:t>
            </a:r>
            <a:r>
              <a:rPr sz="3000" b="1" spc="-589" baseline="2942" dirty="0">
                <a:latin typeface="Courier New"/>
                <a:cs typeface="Courier New"/>
              </a:rPr>
              <a:t> </a:t>
            </a:r>
            <a:r>
              <a:rPr sz="3300" b="1" spc="4" baseline="2635" dirty="0">
                <a:latin typeface="Arial"/>
                <a:cs typeface="Arial"/>
              </a:rPr>
              <a:t>a</a:t>
            </a:r>
            <a:r>
              <a:rPr sz="3300" b="1" spc="14" baseline="2635" dirty="0">
                <a:latin typeface="Arial"/>
                <a:cs typeface="Arial"/>
              </a:rPr>
              <a:t>n</a:t>
            </a:r>
            <a:r>
              <a:rPr sz="3300" b="1" spc="0" baseline="2635" dirty="0"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7912" y="340062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6891" y="3400621"/>
            <a:ext cx="397233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ith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ass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ment</a:t>
            </a:r>
            <a:r>
              <a:rPr sz="2200" b="1" spc="-122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per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3722185"/>
            <a:ext cx="3819094" cy="311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3300" b="1" spc="0" baseline="2635" dirty="0">
                <a:latin typeface="Arial"/>
                <a:cs typeface="Arial"/>
              </a:rPr>
              <a:t>(:</a:t>
            </a:r>
            <a:r>
              <a:rPr sz="3300" b="1" spc="14" baseline="2635" dirty="0">
                <a:latin typeface="Arial"/>
                <a:cs typeface="Arial"/>
              </a:rPr>
              <a:t>=</a:t>
            </a:r>
            <a:r>
              <a:rPr sz="3300" b="1" spc="0" baseline="2635" dirty="0">
                <a:latin typeface="Arial"/>
                <a:cs typeface="Arial"/>
              </a:rPr>
              <a:t>)</a:t>
            </a:r>
            <a:r>
              <a:rPr sz="3300" b="1" spc="-34" baseline="2635" dirty="0">
                <a:latin typeface="Arial"/>
                <a:cs typeface="Arial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or</a:t>
            </a:r>
            <a:r>
              <a:rPr sz="3300" b="1" spc="-7" baseline="2635" dirty="0">
                <a:latin typeface="Arial"/>
                <a:cs typeface="Arial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the</a:t>
            </a:r>
            <a:r>
              <a:rPr sz="3300" b="1" spc="-32" baseline="2635" dirty="0">
                <a:latin typeface="Arial"/>
                <a:cs typeface="Arial"/>
              </a:rPr>
              <a:t> </a:t>
            </a:r>
            <a:r>
              <a:rPr sz="3000" b="1" spc="9" baseline="2942" dirty="0">
                <a:latin typeface="Courier New"/>
                <a:cs typeface="Courier New"/>
              </a:rPr>
              <a:t>D</a:t>
            </a:r>
            <a:r>
              <a:rPr sz="3000" b="1" spc="0" baseline="2942" dirty="0">
                <a:latin typeface="Courier New"/>
                <a:cs typeface="Courier New"/>
              </a:rPr>
              <a:t>EFAULT</a:t>
            </a:r>
            <a:r>
              <a:rPr sz="3000" b="1" spc="-589" baseline="2942" dirty="0">
                <a:latin typeface="Courier New"/>
                <a:cs typeface="Courier New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k</a:t>
            </a:r>
            <a:r>
              <a:rPr sz="3300" b="1" spc="14" baseline="2635" dirty="0">
                <a:latin typeface="Arial"/>
                <a:cs typeface="Arial"/>
              </a:rPr>
              <a:t>e</a:t>
            </a:r>
            <a:r>
              <a:rPr sz="3300" b="1" spc="-9" baseline="2635" dirty="0">
                <a:latin typeface="Arial"/>
                <a:cs typeface="Arial"/>
              </a:rPr>
              <a:t>y</a:t>
            </a:r>
            <a:r>
              <a:rPr sz="3300" b="1" spc="19" baseline="2635" dirty="0">
                <a:latin typeface="Arial"/>
                <a:cs typeface="Arial"/>
              </a:rPr>
              <a:t>w</a:t>
            </a:r>
            <a:r>
              <a:rPr sz="3300" b="1" spc="0" baseline="2635" dirty="0">
                <a:latin typeface="Arial"/>
                <a:cs typeface="Arial"/>
              </a:rPr>
              <a:t>ord: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887" y="5342185"/>
            <a:ext cx="16484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074" y="5342185"/>
            <a:ext cx="3986483" cy="639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Declare</a:t>
            </a:r>
            <a:r>
              <a:rPr sz="2200" b="1" spc="-7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on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ide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tifier</a:t>
            </a:r>
            <a:r>
              <a:rPr sz="2200" b="1" spc="-7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per</a:t>
            </a:r>
            <a:r>
              <a:rPr sz="2200" b="1" spc="-3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line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and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ode</a:t>
            </a:r>
            <a:r>
              <a:rPr sz="2200" b="1" spc="-51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m</a:t>
            </a:r>
            <a:r>
              <a:rPr sz="2200" b="1" spc="0" dirty="0">
                <a:latin typeface="Arial"/>
                <a:cs typeface="Arial"/>
              </a:rPr>
              <a:t>aint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nance.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3501" y="5342185"/>
            <a:ext cx="277181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for</a:t>
            </a:r>
            <a:r>
              <a:rPr sz="2200" b="1" spc="-1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better</a:t>
            </a:r>
            <a:r>
              <a:rPr sz="2200" b="1" spc="-6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rea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ability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4724400"/>
            <a:ext cx="55626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80">
              <a:lnSpc>
                <a:spcPct val="94401"/>
              </a:lnSpc>
              <a:spcBef>
                <a:spcPts val="480"/>
              </a:spcBef>
            </a:pPr>
            <a:r>
              <a:rPr sz="1800" b="1" spc="0" dirty="0">
                <a:latin typeface="Courier New"/>
                <a:cs typeface="Courier New"/>
              </a:rPr>
              <a:t>My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 </a:t>
            </a:r>
            <a:r>
              <a:rPr sz="1800" b="1" spc="-14" dirty="0">
                <a:latin typeface="Courier New"/>
                <a:cs typeface="Courier New"/>
              </a:rPr>
              <a:t>V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RC</a:t>
            </a:r>
            <a:r>
              <a:rPr sz="1800" b="1" spc="0" dirty="0">
                <a:latin typeface="Courier New"/>
                <a:cs typeface="Courier New"/>
              </a:rPr>
              <a:t>HA</a:t>
            </a:r>
            <a:r>
              <a:rPr sz="1800" b="1" spc="-14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2</a:t>
            </a:r>
            <a:r>
              <a:rPr sz="1800" b="1" spc="-14" dirty="0">
                <a:latin typeface="Courier New"/>
                <a:cs typeface="Courier New"/>
              </a:rPr>
              <a:t>(</a:t>
            </a:r>
            <a:r>
              <a:rPr sz="1800" b="1" spc="0" dirty="0">
                <a:latin typeface="Courier New"/>
                <a:cs typeface="Courier New"/>
              </a:rPr>
              <a:t>20)</a:t>
            </a:r>
            <a:r>
              <a:rPr sz="1800" b="1" spc="-14" dirty="0">
                <a:latin typeface="Courier New"/>
                <a:cs typeface="Courier New"/>
              </a:rPr>
              <a:t> DE</a:t>
            </a:r>
            <a:r>
              <a:rPr sz="1800" b="1" spc="0" dirty="0">
                <a:latin typeface="Courier New"/>
                <a:cs typeface="Courier New"/>
              </a:rPr>
              <a:t>FA</a:t>
            </a:r>
            <a:r>
              <a:rPr sz="1800" b="1" spc="-14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LT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14" dirty="0">
                <a:latin typeface="Courier New"/>
                <a:cs typeface="Courier New"/>
              </a:rPr>
              <a:t>J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14" dirty="0">
                <a:latin typeface="Courier New"/>
                <a:cs typeface="Courier New"/>
              </a:rPr>
              <a:t>hn</a:t>
            </a:r>
            <a:r>
              <a:rPr sz="1800" b="1" spc="0" dirty="0">
                <a:latin typeface="Courier New"/>
                <a:cs typeface="Courier New"/>
              </a:rPr>
              <a:t>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47800" y="4191000"/>
            <a:ext cx="55626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80">
              <a:lnSpc>
                <a:spcPct val="94401"/>
              </a:lnSpc>
              <a:spcBef>
                <a:spcPts val="480"/>
              </a:spcBef>
            </a:pPr>
            <a:r>
              <a:rPr sz="1800" b="1" spc="0" dirty="0">
                <a:latin typeface="Courier New"/>
                <a:cs typeface="Courier New"/>
              </a:rPr>
              <a:t>My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 </a:t>
            </a:r>
            <a:r>
              <a:rPr sz="1800" b="1" spc="-14" dirty="0">
                <a:latin typeface="Courier New"/>
                <a:cs typeface="Courier New"/>
              </a:rPr>
              <a:t>V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RC</a:t>
            </a:r>
            <a:r>
              <a:rPr sz="1800" b="1" spc="0" dirty="0">
                <a:latin typeface="Courier New"/>
                <a:cs typeface="Courier New"/>
              </a:rPr>
              <a:t>HA</a:t>
            </a:r>
            <a:r>
              <a:rPr sz="1800" b="1" spc="-14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2</a:t>
            </a:r>
            <a:r>
              <a:rPr sz="1800" b="1" spc="-14" dirty="0">
                <a:latin typeface="Courier New"/>
                <a:cs typeface="Courier New"/>
              </a:rPr>
              <a:t>(</a:t>
            </a:r>
            <a:r>
              <a:rPr sz="1800" b="1" spc="0" dirty="0">
                <a:latin typeface="Courier New"/>
                <a:cs typeface="Courier New"/>
              </a:rPr>
              <a:t>20</a:t>
            </a:r>
            <a:r>
              <a:rPr sz="1800" b="1" spc="-14" dirty="0">
                <a:latin typeface="Courier New"/>
                <a:cs typeface="Courier New"/>
              </a:rPr>
              <a:t>)</a:t>
            </a:r>
            <a:r>
              <a:rPr sz="1800" b="1" spc="0" dirty="0">
                <a:latin typeface="Courier New"/>
                <a:cs typeface="Courier New"/>
              </a:rPr>
              <a:t>:</a:t>
            </a:r>
            <a:r>
              <a:rPr sz="1800" b="1" spc="-14" dirty="0">
                <a:latin typeface="Courier New"/>
                <a:cs typeface="Courier New"/>
              </a:rPr>
              <a:t>='</a:t>
            </a:r>
            <a:r>
              <a:rPr sz="1800" b="1" spc="0" dirty="0">
                <a:latin typeface="Courier New"/>
                <a:cs typeface="Courier New"/>
              </a:rPr>
              <a:t>Jo</a:t>
            </a:r>
            <a:r>
              <a:rPr sz="1800" b="1" spc="-14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14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600" y="2438400"/>
            <a:ext cx="4829556" cy="2491740"/>
          </a:xfrm>
          <a:custGeom>
            <a:avLst/>
            <a:gdLst/>
            <a:ahLst/>
            <a:cxnLst/>
            <a:rect l="l" t="t" r="r" b="b"/>
            <a:pathLst>
              <a:path w="4829556" h="2491740">
                <a:moveTo>
                  <a:pt x="4829556" y="0"/>
                </a:moveTo>
                <a:lnTo>
                  <a:pt x="0" y="0"/>
                </a:lnTo>
                <a:lnTo>
                  <a:pt x="0" y="2491740"/>
                </a:lnTo>
                <a:lnTo>
                  <a:pt x="4829556" y="2491739"/>
                </a:lnTo>
                <a:lnTo>
                  <a:pt x="482955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2600" y="2438400"/>
            <a:ext cx="4829556" cy="2491740"/>
          </a:xfrm>
          <a:custGeom>
            <a:avLst/>
            <a:gdLst/>
            <a:ahLst/>
            <a:cxnLst/>
            <a:rect l="l" t="t" r="r" b="b"/>
            <a:pathLst>
              <a:path w="4829556" h="2491740">
                <a:moveTo>
                  <a:pt x="4829556" y="2491739"/>
                </a:moveTo>
                <a:lnTo>
                  <a:pt x="4829556" y="0"/>
                </a:lnTo>
                <a:lnTo>
                  <a:pt x="0" y="0"/>
                </a:lnTo>
                <a:lnTo>
                  <a:pt x="0" y="2491740"/>
                </a:lnTo>
                <a:lnTo>
                  <a:pt x="4829556" y="249173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40607" y="3238500"/>
            <a:ext cx="1840992" cy="609600"/>
          </a:xfrm>
          <a:custGeom>
            <a:avLst/>
            <a:gdLst/>
            <a:ahLst/>
            <a:cxnLst/>
            <a:rect l="l" t="t" r="r" b="b"/>
            <a:pathLst>
              <a:path w="1840992" h="609600">
                <a:moveTo>
                  <a:pt x="1840992" y="609600"/>
                </a:moveTo>
                <a:lnTo>
                  <a:pt x="1840992" y="0"/>
                </a:lnTo>
                <a:lnTo>
                  <a:pt x="0" y="0"/>
                </a:lnTo>
                <a:lnTo>
                  <a:pt x="0" y="609600"/>
                </a:lnTo>
                <a:lnTo>
                  <a:pt x="1840992" y="609600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47419" y="592627"/>
            <a:ext cx="418864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Guidelines</a:t>
            </a:r>
            <a:r>
              <a:rPr sz="2800" b="1" spc="-142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for</a:t>
            </a:r>
            <a:r>
              <a:rPr sz="2800" b="1" spc="-37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Declaring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6503" y="592627"/>
            <a:ext cx="304265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PL/SQL Variables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7900" y="186138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087" y="1861381"/>
            <a:ext cx="84340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Avoid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0435" y="1861381"/>
            <a:ext cx="81523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us</a:t>
            </a:r>
            <a:r>
              <a:rPr sz="2200" b="1" spc="14" dirty="0">
                <a:latin typeface="Arial"/>
                <a:cs typeface="Arial"/>
              </a:rPr>
              <a:t>in</a:t>
            </a:r>
            <a:r>
              <a:rPr sz="2200" b="1" spc="0" dirty="0"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6499" y="1861381"/>
            <a:ext cx="106205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co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umn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9106" y="1861381"/>
            <a:ext cx="95384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ames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3501" y="1861381"/>
            <a:ext cx="37792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1975" y="1861381"/>
            <a:ext cx="148375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ent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fiers.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00" y="5127313"/>
            <a:ext cx="16484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087" y="5127313"/>
            <a:ext cx="3723547" cy="653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sz="3300" b="1" spc="0" baseline="2635" dirty="0">
                <a:latin typeface="Arial"/>
                <a:cs typeface="Arial"/>
              </a:rPr>
              <a:t>Use</a:t>
            </a:r>
            <a:r>
              <a:rPr sz="3300" b="1" spc="-40" baseline="2635" dirty="0">
                <a:latin typeface="Arial"/>
                <a:cs typeface="Arial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t</a:t>
            </a:r>
            <a:r>
              <a:rPr sz="3300" b="1" spc="14" baseline="2635" dirty="0">
                <a:latin typeface="Arial"/>
                <a:cs typeface="Arial"/>
              </a:rPr>
              <a:t>h</a:t>
            </a:r>
            <a:r>
              <a:rPr sz="3300" b="1" spc="0" baseline="2635" dirty="0">
                <a:latin typeface="Arial"/>
                <a:cs typeface="Arial"/>
              </a:rPr>
              <a:t>e</a:t>
            </a:r>
            <a:r>
              <a:rPr sz="3300" b="1" spc="-32" baseline="2635" dirty="0">
                <a:latin typeface="Arial"/>
                <a:cs typeface="Arial"/>
              </a:rPr>
              <a:t> </a:t>
            </a:r>
            <a:r>
              <a:rPr sz="3000" b="1" spc="0" baseline="2942" dirty="0">
                <a:latin typeface="Courier New"/>
                <a:cs typeface="Courier New"/>
              </a:rPr>
              <a:t>NOT</a:t>
            </a:r>
            <a:r>
              <a:rPr sz="3000" b="1" spc="-639" baseline="2942" dirty="0">
                <a:latin typeface="Courier New"/>
                <a:cs typeface="Courier New"/>
              </a:rPr>
              <a:t> </a:t>
            </a:r>
            <a:r>
              <a:rPr sz="3000" b="1" spc="0" baseline="2942" dirty="0">
                <a:latin typeface="Courier New"/>
                <a:cs typeface="Courier New"/>
              </a:rPr>
              <a:t>NULL</a:t>
            </a:r>
            <a:r>
              <a:rPr sz="3000" b="1" spc="-589" baseline="2942" dirty="0">
                <a:latin typeface="Courier New"/>
                <a:cs typeface="Courier New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constraint</a:t>
            </a:r>
            <a:endParaRPr sz="2200">
              <a:latin typeface="Arial"/>
              <a:cs typeface="Arial"/>
            </a:endParaRPr>
          </a:p>
          <a:p>
            <a:pPr marL="12712" marR="42866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must</a:t>
            </a:r>
            <a:r>
              <a:rPr sz="2200" b="1" spc="-52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old</a:t>
            </a:r>
            <a:r>
              <a:rPr sz="2200" b="1" spc="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value.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8151" y="5127313"/>
            <a:ext cx="241772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hen</a:t>
            </a:r>
            <a:r>
              <a:rPr sz="2200" b="1" spc="-4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vari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ble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0607" y="3238500"/>
            <a:ext cx="1840992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752600" y="2438400"/>
            <a:ext cx="4829556" cy="2491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80">
              <a:lnSpc>
                <a:spcPct val="94401"/>
              </a:lnSpc>
              <a:spcBef>
                <a:spcPts val="480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14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106680" marR="1316525" indent="274319">
              <a:lnSpc>
                <a:spcPct val="94967"/>
              </a:lnSpc>
              <a:spcBef>
                <a:spcPts val="10"/>
              </a:spcBef>
            </a:pP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14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lo</a:t>
            </a:r>
            <a:r>
              <a:rPr sz="1800" b="1" spc="-14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e_</a:t>
            </a:r>
            <a:r>
              <a:rPr sz="1800" b="1" spc="0" dirty="0">
                <a:latin typeface="Courier New"/>
                <a:cs typeface="Courier New"/>
              </a:rPr>
              <a:t>id</a:t>
            </a:r>
            <a:r>
              <a:rPr sz="1800" b="1" spc="69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NU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B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R(</a:t>
            </a:r>
            <a:r>
              <a:rPr sz="1800" b="1" spc="-14" dirty="0">
                <a:latin typeface="Courier New"/>
                <a:cs typeface="Courier New"/>
              </a:rPr>
              <a:t>6</a:t>
            </a:r>
            <a:r>
              <a:rPr sz="1800" b="1" spc="0" dirty="0">
                <a:latin typeface="Courier New"/>
                <a:cs typeface="Courier New"/>
              </a:rPr>
              <a:t>); BE</a:t>
            </a:r>
            <a:r>
              <a:rPr sz="1800" b="1" spc="-14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381000" marR="1570957" algn="just">
              <a:lnSpc>
                <a:spcPct val="98365"/>
              </a:lnSpc>
            </a:pPr>
            <a:r>
              <a:rPr sz="1800" b="1" spc="-14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ECT e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pl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y</a:t>
            </a:r>
            <a:r>
              <a:rPr sz="1800" b="1" spc="-14" dirty="0">
                <a:latin typeface="Courier New"/>
                <a:cs typeface="Courier New"/>
              </a:rPr>
              <a:t>ee</a:t>
            </a:r>
            <a:r>
              <a:rPr sz="1800" b="1" spc="0" dirty="0">
                <a:latin typeface="Courier New"/>
                <a:cs typeface="Courier New"/>
              </a:rPr>
              <a:t>_id 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O     em</a:t>
            </a:r>
            <a:r>
              <a:rPr sz="1800" b="1" spc="-14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ye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d </a:t>
            </a:r>
            <a:r>
              <a:rPr sz="1800" b="1" spc="-14" dirty="0">
                <a:latin typeface="Courier New"/>
                <a:cs typeface="Courier New"/>
              </a:rPr>
              <a:t>F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M    </a:t>
            </a:r>
            <a:r>
              <a:rPr sz="1800" b="1" spc="74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14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ye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106680" marR="80736" indent="274319">
              <a:lnSpc>
                <a:spcPct val="94967"/>
              </a:lnSpc>
            </a:pPr>
            <a:r>
              <a:rPr sz="1800" b="1" spc="-14" dirty="0">
                <a:latin typeface="Courier New"/>
                <a:cs typeface="Courier New"/>
              </a:rPr>
              <a:t>W</a:t>
            </a:r>
            <a:r>
              <a:rPr sz="1800" b="1" spc="0" dirty="0">
                <a:latin typeface="Courier New"/>
                <a:cs typeface="Courier New"/>
              </a:rPr>
              <a:t>H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RE   </a:t>
            </a:r>
            <a:r>
              <a:rPr sz="1800" b="1" spc="74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la</a:t>
            </a:r>
            <a:r>
              <a:rPr sz="1800" b="1" spc="-14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14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na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14" dirty="0">
                <a:latin typeface="Courier New"/>
                <a:cs typeface="Courier New"/>
              </a:rPr>
              <a:t>K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14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hh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14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; EN</a:t>
            </a: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44824" y="3809999"/>
            <a:ext cx="3657600" cy="2194560"/>
          </a:xfrm>
          <a:custGeom>
            <a:avLst/>
            <a:gdLst/>
            <a:ahLst/>
            <a:cxnLst/>
            <a:rect l="l" t="t" r="r" b="b"/>
            <a:pathLst>
              <a:path w="3657600" h="2194560">
                <a:moveTo>
                  <a:pt x="510687" y="2985"/>
                </a:moveTo>
                <a:lnTo>
                  <a:pt x="463063" y="6629"/>
                </a:lnTo>
                <a:lnTo>
                  <a:pt x="416868" y="11631"/>
                </a:lnTo>
                <a:lnTo>
                  <a:pt x="372260" y="17930"/>
                </a:lnTo>
                <a:lnTo>
                  <a:pt x="329395" y="25470"/>
                </a:lnTo>
                <a:lnTo>
                  <a:pt x="288430" y="34192"/>
                </a:lnTo>
                <a:lnTo>
                  <a:pt x="249521" y="44037"/>
                </a:lnTo>
                <a:lnTo>
                  <a:pt x="212825" y="54948"/>
                </a:lnTo>
                <a:lnTo>
                  <a:pt x="146697" y="79731"/>
                </a:lnTo>
                <a:lnTo>
                  <a:pt x="91300" y="108076"/>
                </a:lnTo>
                <a:lnTo>
                  <a:pt x="47886" y="139517"/>
                </a:lnTo>
                <a:lnTo>
                  <a:pt x="17709" y="173586"/>
                </a:lnTo>
                <a:lnTo>
                  <a:pt x="2019" y="209818"/>
                </a:lnTo>
                <a:lnTo>
                  <a:pt x="0" y="228600"/>
                </a:lnTo>
                <a:lnTo>
                  <a:pt x="0" y="1143000"/>
                </a:lnTo>
                <a:lnTo>
                  <a:pt x="17709" y="1198013"/>
                </a:lnTo>
                <a:lnTo>
                  <a:pt x="47886" y="1232082"/>
                </a:lnTo>
                <a:lnTo>
                  <a:pt x="91300" y="1263523"/>
                </a:lnTo>
                <a:lnTo>
                  <a:pt x="146697" y="1291868"/>
                </a:lnTo>
                <a:lnTo>
                  <a:pt x="212825" y="1316651"/>
                </a:lnTo>
                <a:lnTo>
                  <a:pt x="249521" y="1327562"/>
                </a:lnTo>
                <a:lnTo>
                  <a:pt x="288430" y="1337407"/>
                </a:lnTo>
                <a:lnTo>
                  <a:pt x="329395" y="1346129"/>
                </a:lnTo>
                <a:lnTo>
                  <a:pt x="372260" y="1353669"/>
                </a:lnTo>
                <a:lnTo>
                  <a:pt x="416868" y="1359968"/>
                </a:lnTo>
                <a:lnTo>
                  <a:pt x="463063" y="1364970"/>
                </a:lnTo>
                <a:lnTo>
                  <a:pt x="510687" y="1368614"/>
                </a:lnTo>
                <a:lnTo>
                  <a:pt x="559585" y="1370843"/>
                </a:lnTo>
                <a:lnTo>
                  <a:pt x="609600" y="1371600"/>
                </a:lnTo>
                <a:lnTo>
                  <a:pt x="272796" y="2194560"/>
                </a:lnTo>
                <a:lnTo>
                  <a:pt x="1524000" y="1371600"/>
                </a:lnTo>
                <a:lnTo>
                  <a:pt x="3048000" y="1371600"/>
                </a:lnTo>
                <a:lnTo>
                  <a:pt x="3098014" y="1370843"/>
                </a:lnTo>
                <a:lnTo>
                  <a:pt x="3146912" y="1368614"/>
                </a:lnTo>
                <a:lnTo>
                  <a:pt x="3194536" y="1364970"/>
                </a:lnTo>
                <a:lnTo>
                  <a:pt x="3240731" y="1359968"/>
                </a:lnTo>
                <a:lnTo>
                  <a:pt x="3285339" y="1353669"/>
                </a:lnTo>
                <a:lnTo>
                  <a:pt x="3328204" y="1346129"/>
                </a:lnTo>
                <a:lnTo>
                  <a:pt x="3369169" y="1337407"/>
                </a:lnTo>
                <a:lnTo>
                  <a:pt x="3408078" y="1327562"/>
                </a:lnTo>
                <a:lnTo>
                  <a:pt x="3444774" y="1316651"/>
                </a:lnTo>
                <a:lnTo>
                  <a:pt x="3510902" y="1291868"/>
                </a:lnTo>
                <a:lnTo>
                  <a:pt x="3566299" y="1263523"/>
                </a:lnTo>
                <a:lnTo>
                  <a:pt x="3609713" y="1232082"/>
                </a:lnTo>
                <a:lnTo>
                  <a:pt x="3639890" y="1198013"/>
                </a:lnTo>
                <a:lnTo>
                  <a:pt x="3655580" y="1161781"/>
                </a:lnTo>
                <a:lnTo>
                  <a:pt x="3657600" y="1143000"/>
                </a:lnTo>
                <a:lnTo>
                  <a:pt x="3657600" y="228600"/>
                </a:lnTo>
                <a:lnTo>
                  <a:pt x="3639890" y="173586"/>
                </a:lnTo>
                <a:lnTo>
                  <a:pt x="3609713" y="139517"/>
                </a:lnTo>
                <a:lnTo>
                  <a:pt x="3566299" y="108076"/>
                </a:lnTo>
                <a:lnTo>
                  <a:pt x="3510902" y="79731"/>
                </a:lnTo>
                <a:lnTo>
                  <a:pt x="3444774" y="54948"/>
                </a:lnTo>
                <a:lnTo>
                  <a:pt x="3408078" y="44037"/>
                </a:lnTo>
                <a:lnTo>
                  <a:pt x="3369169" y="34192"/>
                </a:lnTo>
                <a:lnTo>
                  <a:pt x="3328204" y="25470"/>
                </a:lnTo>
                <a:lnTo>
                  <a:pt x="3285339" y="17930"/>
                </a:lnTo>
                <a:lnTo>
                  <a:pt x="3240731" y="11631"/>
                </a:lnTo>
                <a:lnTo>
                  <a:pt x="3194536" y="6629"/>
                </a:lnTo>
                <a:lnTo>
                  <a:pt x="3146912" y="2985"/>
                </a:lnTo>
                <a:lnTo>
                  <a:pt x="3098014" y="756"/>
                </a:lnTo>
                <a:lnTo>
                  <a:pt x="3048000" y="0"/>
                </a:lnTo>
                <a:lnTo>
                  <a:pt x="609600" y="0"/>
                </a:lnTo>
                <a:lnTo>
                  <a:pt x="559585" y="756"/>
                </a:lnTo>
                <a:lnTo>
                  <a:pt x="510687" y="2985"/>
                </a:lnTo>
                <a:close/>
              </a:path>
            </a:pathLst>
          </a:custGeom>
          <a:solidFill>
            <a:srgbClr val="FECB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44824" y="3809999"/>
            <a:ext cx="3657600" cy="2194560"/>
          </a:xfrm>
          <a:custGeom>
            <a:avLst/>
            <a:gdLst/>
            <a:ahLst/>
            <a:cxnLst/>
            <a:rect l="l" t="t" r="r" b="b"/>
            <a:pathLst>
              <a:path w="3657600" h="2194560">
                <a:moveTo>
                  <a:pt x="609600" y="0"/>
                </a:moveTo>
                <a:lnTo>
                  <a:pt x="559585" y="756"/>
                </a:lnTo>
                <a:lnTo>
                  <a:pt x="510687" y="2985"/>
                </a:lnTo>
                <a:lnTo>
                  <a:pt x="463063" y="6629"/>
                </a:lnTo>
                <a:lnTo>
                  <a:pt x="416868" y="11631"/>
                </a:lnTo>
                <a:lnTo>
                  <a:pt x="372260" y="17930"/>
                </a:lnTo>
                <a:lnTo>
                  <a:pt x="329395" y="25470"/>
                </a:lnTo>
                <a:lnTo>
                  <a:pt x="288430" y="34192"/>
                </a:lnTo>
                <a:lnTo>
                  <a:pt x="249521" y="44037"/>
                </a:lnTo>
                <a:lnTo>
                  <a:pt x="212825" y="54948"/>
                </a:lnTo>
                <a:lnTo>
                  <a:pt x="146697" y="79731"/>
                </a:lnTo>
                <a:lnTo>
                  <a:pt x="91300" y="108076"/>
                </a:lnTo>
                <a:lnTo>
                  <a:pt x="47886" y="139517"/>
                </a:lnTo>
                <a:lnTo>
                  <a:pt x="17709" y="173586"/>
                </a:lnTo>
                <a:lnTo>
                  <a:pt x="2019" y="209818"/>
                </a:lnTo>
                <a:lnTo>
                  <a:pt x="0" y="228600"/>
                </a:lnTo>
                <a:lnTo>
                  <a:pt x="0" y="1143000"/>
                </a:lnTo>
                <a:lnTo>
                  <a:pt x="17709" y="1198013"/>
                </a:lnTo>
                <a:lnTo>
                  <a:pt x="47886" y="1232082"/>
                </a:lnTo>
                <a:lnTo>
                  <a:pt x="91300" y="1263523"/>
                </a:lnTo>
                <a:lnTo>
                  <a:pt x="146697" y="1291868"/>
                </a:lnTo>
                <a:lnTo>
                  <a:pt x="212825" y="1316651"/>
                </a:lnTo>
                <a:lnTo>
                  <a:pt x="249521" y="1327562"/>
                </a:lnTo>
                <a:lnTo>
                  <a:pt x="288430" y="1337407"/>
                </a:lnTo>
                <a:lnTo>
                  <a:pt x="329395" y="1346129"/>
                </a:lnTo>
                <a:lnTo>
                  <a:pt x="372260" y="1353669"/>
                </a:lnTo>
                <a:lnTo>
                  <a:pt x="416868" y="1359968"/>
                </a:lnTo>
                <a:lnTo>
                  <a:pt x="463063" y="1364970"/>
                </a:lnTo>
                <a:lnTo>
                  <a:pt x="510687" y="1368614"/>
                </a:lnTo>
                <a:lnTo>
                  <a:pt x="559585" y="1370843"/>
                </a:lnTo>
                <a:lnTo>
                  <a:pt x="609600" y="1371600"/>
                </a:lnTo>
                <a:lnTo>
                  <a:pt x="272796" y="2194560"/>
                </a:lnTo>
                <a:lnTo>
                  <a:pt x="1524000" y="1371600"/>
                </a:lnTo>
                <a:lnTo>
                  <a:pt x="3048000" y="1371600"/>
                </a:lnTo>
                <a:lnTo>
                  <a:pt x="3098014" y="1370843"/>
                </a:lnTo>
                <a:lnTo>
                  <a:pt x="3146912" y="1368614"/>
                </a:lnTo>
                <a:lnTo>
                  <a:pt x="3194536" y="1364970"/>
                </a:lnTo>
                <a:lnTo>
                  <a:pt x="3240731" y="1359968"/>
                </a:lnTo>
                <a:lnTo>
                  <a:pt x="3285339" y="1353669"/>
                </a:lnTo>
                <a:lnTo>
                  <a:pt x="3328204" y="1346129"/>
                </a:lnTo>
                <a:lnTo>
                  <a:pt x="3369169" y="1337407"/>
                </a:lnTo>
                <a:lnTo>
                  <a:pt x="3408078" y="1327562"/>
                </a:lnTo>
                <a:lnTo>
                  <a:pt x="3444774" y="1316651"/>
                </a:lnTo>
                <a:lnTo>
                  <a:pt x="3510902" y="1291868"/>
                </a:lnTo>
                <a:lnTo>
                  <a:pt x="3566299" y="1263523"/>
                </a:lnTo>
                <a:lnTo>
                  <a:pt x="3609713" y="1232082"/>
                </a:lnTo>
                <a:lnTo>
                  <a:pt x="3639890" y="1198013"/>
                </a:lnTo>
                <a:lnTo>
                  <a:pt x="3655580" y="1161781"/>
                </a:lnTo>
                <a:lnTo>
                  <a:pt x="3657600" y="1143000"/>
                </a:lnTo>
                <a:lnTo>
                  <a:pt x="3657600" y="228600"/>
                </a:lnTo>
                <a:lnTo>
                  <a:pt x="3639890" y="173586"/>
                </a:lnTo>
                <a:lnTo>
                  <a:pt x="3609713" y="139517"/>
                </a:lnTo>
                <a:lnTo>
                  <a:pt x="3566299" y="108076"/>
                </a:lnTo>
                <a:lnTo>
                  <a:pt x="3510902" y="79731"/>
                </a:lnTo>
                <a:lnTo>
                  <a:pt x="3444774" y="54948"/>
                </a:lnTo>
                <a:lnTo>
                  <a:pt x="3408078" y="44037"/>
                </a:lnTo>
                <a:lnTo>
                  <a:pt x="3369169" y="34192"/>
                </a:lnTo>
                <a:lnTo>
                  <a:pt x="3328204" y="25470"/>
                </a:lnTo>
                <a:lnTo>
                  <a:pt x="3285339" y="17930"/>
                </a:lnTo>
                <a:lnTo>
                  <a:pt x="3240731" y="11631"/>
                </a:lnTo>
                <a:lnTo>
                  <a:pt x="3194536" y="6629"/>
                </a:lnTo>
                <a:lnTo>
                  <a:pt x="3146912" y="2985"/>
                </a:lnTo>
                <a:lnTo>
                  <a:pt x="3098014" y="756"/>
                </a:lnTo>
                <a:lnTo>
                  <a:pt x="3048000" y="0"/>
                </a:lnTo>
                <a:lnTo>
                  <a:pt x="609600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00248" y="592627"/>
            <a:ext cx="314577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Scala</a:t>
            </a:r>
            <a:r>
              <a:rPr sz="2800" b="1" spc="0" dirty="0">
                <a:latin typeface="Arial"/>
                <a:cs typeface="Arial"/>
              </a:rPr>
              <a:t>r</a:t>
            </a:r>
            <a:r>
              <a:rPr sz="2800" b="1" spc="-74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Dat</a:t>
            </a:r>
            <a:r>
              <a:rPr sz="2800" b="1" spc="0" dirty="0">
                <a:latin typeface="Arial"/>
                <a:cs typeface="Arial"/>
              </a:rPr>
              <a:t>a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spc="19" dirty="0">
                <a:latin typeface="Arial"/>
                <a:cs typeface="Arial"/>
              </a:rPr>
              <a:t>T</a:t>
            </a:r>
            <a:r>
              <a:rPr sz="2800" b="1" spc="-19" dirty="0">
                <a:latin typeface="Arial"/>
                <a:cs typeface="Arial"/>
              </a:rPr>
              <a:t>y</a:t>
            </a:r>
            <a:r>
              <a:rPr sz="2800" b="1" spc="4" dirty="0">
                <a:latin typeface="Arial"/>
                <a:cs typeface="Arial"/>
              </a:rPr>
              <a:t>pes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7900" y="1861381"/>
            <a:ext cx="164846" cy="70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5087" y="1861381"/>
            <a:ext cx="260371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Hold</a:t>
            </a:r>
            <a:r>
              <a:rPr sz="2200" b="1" spc="-4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si</a:t>
            </a:r>
            <a:r>
              <a:rPr sz="2200" b="1" spc="14" dirty="0">
                <a:latin typeface="Arial"/>
                <a:cs typeface="Arial"/>
              </a:rPr>
              <a:t>ng</a:t>
            </a:r>
            <a:r>
              <a:rPr sz="2200" b="1" spc="0" dirty="0">
                <a:latin typeface="Arial"/>
                <a:cs typeface="Arial"/>
              </a:rPr>
              <a:t>le</a:t>
            </a:r>
            <a:r>
              <a:rPr sz="2200" b="1" spc="-6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value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087" y="2262206"/>
            <a:ext cx="224459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Have</a:t>
            </a:r>
            <a:r>
              <a:rPr sz="2200" b="1" spc="-52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-2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ternal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90235" y="2262206"/>
            <a:ext cx="173138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com</a:t>
            </a:r>
            <a:r>
              <a:rPr sz="2200" b="1" spc="14" dirty="0">
                <a:latin typeface="Arial"/>
                <a:cs typeface="Arial"/>
              </a:rPr>
              <a:t>p</a:t>
            </a:r>
            <a:r>
              <a:rPr sz="2200" b="1" spc="0" dirty="0">
                <a:latin typeface="Arial"/>
                <a:cs typeface="Arial"/>
              </a:rPr>
              <a:t>on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1748" y="3194158"/>
            <a:ext cx="67316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b="1" spc="0" baseline="4413" dirty="0">
                <a:solidFill>
                  <a:srgbClr val="6465FE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0693" y="3211605"/>
            <a:ext cx="130837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solidFill>
                  <a:srgbClr val="329964"/>
                </a:solidFill>
                <a:latin typeface="Arial"/>
                <a:cs typeface="Arial"/>
              </a:rPr>
              <a:t>25-JAN-01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9304" y="3918728"/>
            <a:ext cx="186809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The soul of 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3959" y="3918728"/>
            <a:ext cx="54519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l</a:t>
            </a:r>
            <a:r>
              <a:rPr sz="2000" b="1" spc="-9" dirty="0">
                <a:latin typeface="Arial"/>
                <a:cs typeface="Arial"/>
              </a:rPr>
              <a:t>a</a:t>
            </a:r>
            <a:r>
              <a:rPr sz="2000" b="1" spc="19" dirty="0">
                <a:latin typeface="Arial"/>
                <a:cs typeface="Arial"/>
              </a:rPr>
              <a:t>z</a:t>
            </a:r>
            <a:r>
              <a:rPr sz="2000" b="1" spc="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1339" y="3918728"/>
            <a:ext cx="58592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man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12" y="4223528"/>
            <a:ext cx="313874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desi</a:t>
            </a:r>
            <a:r>
              <a:rPr sz="2000" b="1" spc="-9" dirty="0">
                <a:latin typeface="Arial"/>
                <a:cs typeface="Arial"/>
              </a:rPr>
              <a:t>r</a:t>
            </a:r>
            <a:r>
              <a:rPr sz="2000" b="1" spc="0" dirty="0">
                <a:latin typeface="Arial"/>
                <a:cs typeface="Arial"/>
              </a:rPr>
              <a:t>es,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a</a:t>
            </a:r>
            <a:r>
              <a:rPr sz="2000" b="1" spc="-9" dirty="0">
                <a:latin typeface="Arial"/>
                <a:cs typeface="Arial"/>
              </a:rPr>
              <a:t>n</a:t>
            </a:r>
            <a:r>
              <a:rPr sz="2000" b="1" spc="0" dirty="0">
                <a:latin typeface="Arial"/>
                <a:cs typeface="Arial"/>
              </a:rPr>
              <a:t>d has nothi</a:t>
            </a:r>
            <a:r>
              <a:rPr sz="2000" b="1" spc="-9" dirty="0">
                <a:latin typeface="Arial"/>
                <a:cs typeface="Arial"/>
              </a:rPr>
              <a:t>n</a:t>
            </a:r>
            <a:r>
              <a:rPr sz="2000" b="1" spc="0" dirty="0">
                <a:latin typeface="Arial"/>
                <a:cs typeface="Arial"/>
              </a:rPr>
              <a:t>g;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8272" y="4528328"/>
            <a:ext cx="91347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58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but t</a:t>
            </a:r>
            <a:r>
              <a:rPr sz="2000" b="1" spc="-9" dirty="0">
                <a:latin typeface="Arial"/>
                <a:cs typeface="Arial"/>
              </a:rPr>
              <a:t>h</a:t>
            </a:r>
            <a:r>
              <a:rPr sz="2000" b="1" spc="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83972">
              <a:lnSpc>
                <a:spcPct val="95825"/>
              </a:lnSpc>
            </a:pPr>
            <a:r>
              <a:rPr sz="2000" b="1" spc="0" dirty="0">
                <a:latin typeface="Arial"/>
                <a:cs typeface="Arial"/>
              </a:rPr>
              <a:t>shall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4552" y="4528328"/>
            <a:ext cx="231897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-9" dirty="0">
                <a:latin typeface="Arial"/>
                <a:cs typeface="Arial"/>
              </a:rPr>
              <a:t>s</a:t>
            </a:r>
            <a:r>
              <a:rPr sz="2000" b="1" spc="0" dirty="0">
                <a:latin typeface="Arial"/>
                <a:cs typeface="Arial"/>
              </a:rPr>
              <a:t>oul of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the di</a:t>
            </a:r>
            <a:r>
              <a:rPr sz="2000" b="1" spc="-14" dirty="0">
                <a:latin typeface="Arial"/>
                <a:cs typeface="Arial"/>
              </a:rPr>
              <a:t>l</a:t>
            </a:r>
            <a:r>
              <a:rPr sz="2000" b="1" spc="-4" dirty="0">
                <a:latin typeface="Arial"/>
                <a:cs typeface="Arial"/>
              </a:rPr>
              <a:t>i</a:t>
            </a:r>
            <a:r>
              <a:rPr sz="2000" b="1" spc="0" dirty="0">
                <a:latin typeface="Arial"/>
                <a:cs typeface="Arial"/>
              </a:rPr>
              <a:t>gent</a:t>
            </a:r>
            <a:endParaRPr sz="2000">
              <a:latin typeface="Arial"/>
              <a:cs typeface="Arial"/>
            </a:endParaRPr>
          </a:p>
          <a:p>
            <a:pPr marL="16458" marR="38176">
              <a:lnSpc>
                <a:spcPct val="95825"/>
              </a:lnSpc>
            </a:pPr>
            <a:r>
              <a:rPr sz="2000" b="1" spc="0" dirty="0">
                <a:latin typeface="Arial"/>
                <a:cs typeface="Arial"/>
              </a:rPr>
              <a:t>be </a:t>
            </a:r>
            <a:r>
              <a:rPr sz="2000" b="1" spc="-19" dirty="0">
                <a:latin typeface="Arial"/>
                <a:cs typeface="Arial"/>
              </a:rPr>
              <a:t>m</a:t>
            </a:r>
            <a:r>
              <a:rPr sz="2000" b="1" spc="0" dirty="0">
                <a:latin typeface="Arial"/>
                <a:cs typeface="Arial"/>
              </a:rPr>
              <a:t>ade rich.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6105" y="5366553"/>
            <a:ext cx="126395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solidFill>
                  <a:srgbClr val="FF64FE"/>
                </a:solidFill>
                <a:latin typeface="Arial"/>
                <a:cs typeface="Arial"/>
              </a:rPr>
              <a:t>2561</a:t>
            </a:r>
            <a:r>
              <a:rPr sz="2000" b="1" spc="-9" dirty="0">
                <a:solidFill>
                  <a:srgbClr val="FF64FE"/>
                </a:solidFill>
                <a:latin typeface="Arial"/>
                <a:cs typeface="Arial"/>
              </a:rPr>
              <a:t>2</a:t>
            </a:r>
            <a:r>
              <a:rPr sz="2000" b="1" spc="0" dirty="0">
                <a:solidFill>
                  <a:srgbClr val="FF64FE"/>
                </a:solidFill>
                <a:latin typeface="Arial"/>
                <a:cs typeface="Arial"/>
              </a:rPr>
              <a:t>0.</a:t>
            </a:r>
            <a:r>
              <a:rPr sz="2000" b="1" spc="-9" dirty="0">
                <a:solidFill>
                  <a:srgbClr val="FF64FE"/>
                </a:solidFill>
                <a:latin typeface="Arial"/>
                <a:cs typeface="Arial"/>
              </a:rPr>
              <a:t>0</a:t>
            </a:r>
            <a:r>
              <a:rPr sz="2000" b="1" spc="0" dirty="0">
                <a:solidFill>
                  <a:srgbClr val="FF64FE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2692" y="5366528"/>
            <a:ext cx="92578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solidFill>
                  <a:srgbClr val="FF329A"/>
                </a:solidFill>
                <a:latin typeface="Arial"/>
                <a:cs typeface="Arial"/>
              </a:rPr>
              <a:t>Atla</a:t>
            </a:r>
            <a:r>
              <a:rPr sz="2000" b="1" spc="-9" dirty="0">
                <a:solidFill>
                  <a:srgbClr val="FF329A"/>
                </a:solidFill>
                <a:latin typeface="Arial"/>
                <a:cs typeface="Arial"/>
              </a:rPr>
              <a:t>n</a:t>
            </a:r>
            <a:r>
              <a:rPr sz="2000" b="1" spc="4" dirty="0">
                <a:solidFill>
                  <a:srgbClr val="FF329A"/>
                </a:solidFill>
                <a:latin typeface="Arial"/>
                <a:cs typeface="Arial"/>
              </a:rPr>
              <a:t>t</a:t>
            </a:r>
            <a:r>
              <a:rPr sz="2000" b="1" spc="0" dirty="0">
                <a:solidFill>
                  <a:srgbClr val="FF329A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39184" y="4343400"/>
            <a:ext cx="777240" cy="1623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08604" y="5032247"/>
            <a:ext cx="499341" cy="530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1704" y="4952999"/>
            <a:ext cx="521208" cy="3489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1704" y="5131307"/>
            <a:ext cx="521208" cy="3550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06668" y="4190999"/>
            <a:ext cx="765048" cy="1623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20468" y="4396740"/>
            <a:ext cx="754380" cy="16230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02355" y="592627"/>
            <a:ext cx="294280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What</a:t>
            </a:r>
            <a:r>
              <a:rPr sz="2800" b="1" spc="-68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Is</a:t>
            </a:r>
            <a:r>
              <a:rPr sz="2800" b="1" spc="-23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PL/SQL?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600" y="1861381"/>
            <a:ext cx="116874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PL/SQ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887" y="2262206"/>
            <a:ext cx="164846" cy="70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074" y="2262206"/>
            <a:ext cx="6771100" cy="1041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Stands</a:t>
            </a:r>
            <a:r>
              <a:rPr sz="2200" b="1" spc="-5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for</a:t>
            </a:r>
            <a:r>
              <a:rPr sz="2200" b="1" spc="-1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Procedural</a:t>
            </a:r>
            <a:r>
              <a:rPr sz="2200" b="1" spc="-9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La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gu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ge</a:t>
            </a:r>
            <a:r>
              <a:rPr sz="2200" b="1" spc="-103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xtens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</a:t>
            </a:r>
            <a:r>
              <a:rPr sz="2200" b="1" spc="-8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 SQL</a:t>
            </a:r>
            <a:endParaRPr sz="2200" dirty="0">
              <a:latin typeface="Arial"/>
              <a:cs typeface="Arial"/>
            </a:endParaRPr>
          </a:p>
          <a:p>
            <a:pPr marL="12700" marR="690128">
              <a:lnSpc>
                <a:spcPct val="100041"/>
              </a:lnSpc>
              <a:spcBef>
                <a:spcPts val="520"/>
              </a:spcBef>
            </a:pPr>
            <a:r>
              <a:rPr sz="2200" b="1" spc="0" dirty="0">
                <a:latin typeface="Arial"/>
                <a:cs typeface="Arial"/>
              </a:rPr>
              <a:t>Is</a:t>
            </a:r>
            <a:r>
              <a:rPr sz="2200" b="1" spc="-1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Oracle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Corpor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ti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14" dirty="0">
                <a:latin typeface="Arial"/>
                <a:cs typeface="Arial"/>
              </a:rPr>
              <a:t>’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10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sta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dard</a:t>
            </a:r>
            <a:r>
              <a:rPr sz="2200" b="1" spc="-7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data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acc</a:t>
            </a:r>
            <a:r>
              <a:rPr sz="2200" b="1" spc="14" dirty="0">
                <a:latin typeface="Arial"/>
                <a:cs typeface="Arial"/>
              </a:rPr>
              <a:t>es</a:t>
            </a:r>
            <a:r>
              <a:rPr sz="2200" b="1" spc="0" dirty="0">
                <a:latin typeface="Arial"/>
                <a:cs typeface="Arial"/>
              </a:rPr>
              <a:t>s lan</a:t>
            </a:r>
            <a:r>
              <a:rPr sz="2200" b="1" spc="14" dirty="0">
                <a:latin typeface="Arial"/>
                <a:cs typeface="Arial"/>
              </a:rPr>
              <a:t>g</a:t>
            </a:r>
            <a:r>
              <a:rPr sz="2200" b="1" spc="0" dirty="0">
                <a:latin typeface="Arial"/>
                <a:cs typeface="Arial"/>
              </a:rPr>
              <a:t>uage</a:t>
            </a:r>
            <a:r>
              <a:rPr sz="2200" b="1" spc="-8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for</a:t>
            </a:r>
            <a:r>
              <a:rPr sz="2200" b="1" spc="-2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relati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9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dat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bases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887" y="3400634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074" y="3400634"/>
            <a:ext cx="3004050" cy="639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Seamless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11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int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grates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SQL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1180" y="3400634"/>
            <a:ext cx="151273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proce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ural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966" y="3400634"/>
            <a:ext cx="149711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con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tructs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85134" y="3400634"/>
            <a:ext cx="62825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ith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24760" y="592627"/>
            <a:ext cx="296996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Bas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56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Scala</a:t>
            </a:r>
            <a:r>
              <a:rPr sz="2800" b="1" spc="0" dirty="0">
                <a:latin typeface="Arial"/>
                <a:cs typeface="Arial"/>
              </a:rPr>
              <a:t>r</a:t>
            </a:r>
            <a:r>
              <a:rPr sz="2800" b="1" spc="-74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15167" y="592627"/>
            <a:ext cx="110487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-19" dirty="0">
                <a:latin typeface="Arial"/>
                <a:cs typeface="Arial"/>
              </a:rPr>
              <a:t>y</a:t>
            </a:r>
            <a:r>
              <a:rPr sz="2800" b="1" spc="4" dirty="0">
                <a:latin typeface="Arial"/>
                <a:cs typeface="Arial"/>
              </a:rPr>
              <a:t>pes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5100" y="1845405"/>
            <a:ext cx="3865781" cy="1375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60">
              <a:lnSpc>
                <a:spcPts val="2235"/>
              </a:lnSpc>
              <a:spcBef>
                <a:spcPts val="111"/>
              </a:spcBef>
            </a:pPr>
            <a:r>
              <a:rPr sz="3000" b="1" spc="0" baseline="4413" dirty="0">
                <a:latin typeface="Courier New"/>
                <a:cs typeface="Courier New"/>
              </a:rPr>
              <a:t>CHAR [(maximum_length)]</a:t>
            </a:r>
            <a:endParaRPr sz="2000">
              <a:latin typeface="Courier New"/>
              <a:cs typeface="Courier New"/>
            </a:endParaRPr>
          </a:p>
          <a:p>
            <a:pPr marL="12700" indent="0">
              <a:lnSpc>
                <a:spcPts val="2265"/>
              </a:lnSpc>
              <a:spcBef>
                <a:spcPts val="502"/>
              </a:spcBef>
              <a:tabLst>
                <a:tab pos="1371600" algn="l"/>
              </a:tabLst>
            </a:pPr>
            <a:r>
              <a:rPr sz="2000" b="1" spc="0" dirty="0">
                <a:latin typeface="Courier New"/>
                <a:cs typeface="Courier New"/>
              </a:rPr>
              <a:t>VARCHAR2	(maximum_length) 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65"/>
              </a:lnSpc>
              <a:spcBef>
                <a:spcPts val="602"/>
              </a:spcBef>
              <a:tabLst>
                <a:tab pos="1371600" algn="l"/>
              </a:tabLst>
            </a:pPr>
            <a:r>
              <a:rPr sz="2000" b="1" spc="0" dirty="0">
                <a:latin typeface="Courier New"/>
                <a:cs typeface="Courier New"/>
              </a:rPr>
              <a:t>LONG</a:t>
            </a:r>
            <a:endParaRPr sz="2000">
              <a:latin typeface="Courier New"/>
              <a:cs typeface="Courier New"/>
            </a:endParaRPr>
          </a:p>
          <a:p>
            <a:pPr marL="12700" marR="30460">
              <a:lnSpc>
                <a:spcPts val="2235"/>
              </a:lnSpc>
              <a:spcBef>
                <a:spcPts val="724"/>
              </a:spcBef>
            </a:pPr>
            <a:r>
              <a:rPr sz="3000" b="1" spc="0" baseline="2942" dirty="0">
                <a:latin typeface="Courier New"/>
                <a:cs typeface="Courier New"/>
              </a:rPr>
              <a:t>LONG RAW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7900" y="1895642"/>
            <a:ext cx="11455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7900" y="2261402"/>
            <a:ext cx="11455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900" y="2625638"/>
            <a:ext cx="11455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7900" y="2991398"/>
            <a:ext cx="11455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00" y="3305397"/>
            <a:ext cx="6337300" cy="2105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35"/>
              </a:lnSpc>
              <a:spcBef>
                <a:spcPts val="111"/>
              </a:spcBef>
            </a:pPr>
            <a:r>
              <a:rPr sz="3000" b="1" spc="0" baseline="4413" dirty="0">
                <a:latin typeface="Courier New"/>
                <a:cs typeface="Courier New"/>
              </a:rPr>
              <a:t>NUMBER [(precision,</a:t>
            </a:r>
            <a:endParaRPr sz="2000">
              <a:latin typeface="Courier New"/>
              <a:cs typeface="Courier New"/>
            </a:endParaRPr>
          </a:p>
          <a:p>
            <a:pPr marL="12700" marR="769700">
              <a:lnSpc>
                <a:spcPts val="2265"/>
              </a:lnSpc>
              <a:spcBef>
                <a:spcPts val="502"/>
              </a:spcBef>
            </a:pPr>
            <a:r>
              <a:rPr sz="2000" b="1" spc="0" dirty="0">
                <a:latin typeface="Courier New"/>
                <a:cs typeface="Courier New"/>
              </a:rPr>
              <a:t>BINARY_INTEGER </a:t>
            </a:r>
            <a:endParaRPr sz="2000">
              <a:latin typeface="Courier New"/>
              <a:cs typeface="Courier New"/>
            </a:endParaRPr>
          </a:p>
          <a:p>
            <a:pPr marL="12700" marR="769700">
              <a:lnSpc>
                <a:spcPts val="2265"/>
              </a:lnSpc>
              <a:spcBef>
                <a:spcPts val="609"/>
              </a:spcBef>
            </a:pPr>
            <a:r>
              <a:rPr sz="2000" b="1" spc="0" smtClean="0">
                <a:latin typeface="Courier New"/>
                <a:cs typeface="Courier New"/>
              </a:rPr>
              <a:t>PLS_INTEGER</a:t>
            </a:r>
            <a:r>
              <a:rPr lang="en-US" sz="2000" b="1" spc="0" dirty="0" smtClean="0">
                <a:latin typeface="Courier New"/>
                <a:cs typeface="Courier New"/>
              </a:rPr>
              <a:t> cant pass decimal values </a:t>
            </a:r>
            <a:r>
              <a:rPr sz="2000" b="1" spc="0" smtClean="0"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  <a:p>
            <a:pPr marL="12700" marR="769700">
              <a:lnSpc>
                <a:spcPts val="2265"/>
              </a:lnSpc>
              <a:spcBef>
                <a:spcPts val="609"/>
              </a:spcBef>
            </a:pPr>
            <a:r>
              <a:rPr sz="2000" b="1" spc="0" dirty="0">
                <a:latin typeface="Courier New"/>
                <a:cs typeface="Courier New"/>
              </a:rPr>
              <a:t>BOOLEAN </a:t>
            </a:r>
            <a:endParaRPr sz="2000">
              <a:latin typeface="Courier New"/>
              <a:cs typeface="Courier New"/>
            </a:endParaRPr>
          </a:p>
          <a:p>
            <a:pPr marL="12700" marR="769700">
              <a:lnSpc>
                <a:spcPts val="2265"/>
              </a:lnSpc>
              <a:spcBef>
                <a:spcPts val="609"/>
              </a:spcBef>
            </a:pPr>
            <a:r>
              <a:rPr sz="2000" b="1" spc="0" dirty="0">
                <a:latin typeface="Courier New"/>
                <a:cs typeface="Courier New"/>
              </a:rPr>
              <a:t>BINARY_FLOAT</a:t>
            </a:r>
            <a:endParaRPr sz="2000">
              <a:latin typeface="Courier New"/>
              <a:cs typeface="Courier New"/>
            </a:endParaRPr>
          </a:p>
          <a:p>
            <a:pPr marL="12700" marR="38176">
              <a:lnSpc>
                <a:spcPts val="2230"/>
              </a:lnSpc>
              <a:spcBef>
                <a:spcPts val="720"/>
              </a:spcBef>
            </a:pPr>
            <a:r>
              <a:rPr sz="3000" b="1" spc="0" baseline="2942" dirty="0">
                <a:latin typeface="Courier New"/>
                <a:cs typeface="Courier New"/>
              </a:rPr>
              <a:t>BINARY_DOUBLE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3036" y="3305397"/>
            <a:ext cx="11303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b="1" spc="0" baseline="4413" dirty="0">
                <a:latin typeface="Courier New"/>
                <a:cs typeface="Courier New"/>
              </a:rPr>
              <a:t>scale)]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900" y="3355634"/>
            <a:ext cx="11455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900" y="3721394"/>
            <a:ext cx="11455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00" y="4087154"/>
            <a:ext cx="11455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900" y="4451390"/>
            <a:ext cx="11455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900" y="4817150"/>
            <a:ext cx="11455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5181386"/>
            <a:ext cx="11455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18085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156" y="6673040"/>
            <a:ext cx="13053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24760" y="592627"/>
            <a:ext cx="296996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Bas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56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Scala</a:t>
            </a:r>
            <a:r>
              <a:rPr sz="2800" b="1" spc="0" dirty="0">
                <a:latin typeface="Arial"/>
                <a:cs typeface="Arial"/>
              </a:rPr>
              <a:t>r</a:t>
            </a:r>
            <a:r>
              <a:rPr sz="2800" b="1" spc="-74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15167" y="592627"/>
            <a:ext cx="110487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-19" dirty="0">
                <a:latin typeface="Arial"/>
                <a:cs typeface="Arial"/>
              </a:rPr>
              <a:t>y</a:t>
            </a:r>
            <a:r>
              <a:rPr sz="2800" b="1" spc="4" dirty="0">
                <a:latin typeface="Arial"/>
                <a:cs typeface="Arial"/>
              </a:rPr>
              <a:t>pes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5100" y="1845405"/>
            <a:ext cx="3873497" cy="1375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235"/>
              </a:lnSpc>
              <a:spcBef>
                <a:spcPts val="111"/>
              </a:spcBef>
            </a:pPr>
            <a:r>
              <a:rPr sz="3000" b="1" spc="0" baseline="4413" dirty="0">
                <a:latin typeface="Courier New"/>
                <a:cs typeface="Courier New"/>
              </a:rPr>
              <a:t>DATE</a:t>
            </a:r>
            <a:endParaRPr sz="2000">
              <a:latin typeface="Courier New"/>
              <a:cs typeface="Courier New"/>
            </a:endParaRPr>
          </a:p>
          <a:p>
            <a:pPr marL="12700" marR="38176">
              <a:lnSpc>
                <a:spcPct val="94401"/>
              </a:lnSpc>
              <a:spcBef>
                <a:spcPts val="502"/>
              </a:spcBef>
            </a:pPr>
            <a:r>
              <a:rPr sz="2000" b="1" spc="0" dirty="0">
                <a:latin typeface="Courier New"/>
                <a:cs typeface="Courier New"/>
              </a:rPr>
              <a:t>TIMESTAMP</a:t>
            </a:r>
            <a:endParaRPr sz="2000">
              <a:latin typeface="Courier New"/>
              <a:cs typeface="Courier New"/>
            </a:endParaRPr>
          </a:p>
          <a:p>
            <a:pPr marL="12700" marR="38176">
              <a:lnSpc>
                <a:spcPct val="94401"/>
              </a:lnSpc>
              <a:spcBef>
                <a:spcPts val="602"/>
              </a:spcBef>
            </a:pPr>
            <a:r>
              <a:rPr sz="2000" b="1" spc="0" dirty="0">
                <a:latin typeface="Courier New"/>
                <a:cs typeface="Courier New"/>
              </a:rPr>
              <a:t>TIMESTAMP WITH TIME ZONE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35"/>
              </a:lnSpc>
              <a:spcBef>
                <a:spcPts val="726"/>
              </a:spcBef>
            </a:pPr>
            <a:r>
              <a:rPr sz="3000" b="1" spc="0" baseline="2942" dirty="0">
                <a:latin typeface="Courier New"/>
                <a:cs typeface="Courier New"/>
              </a:rPr>
              <a:t>TIMESTAMP WITH LOCAL TIME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7900" y="1895642"/>
            <a:ext cx="11455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7900" y="2261402"/>
            <a:ext cx="11455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900" y="2625638"/>
            <a:ext cx="11455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97417" y="2941161"/>
            <a:ext cx="67316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b="1" spc="0" baseline="4413" dirty="0">
                <a:latin typeface="Courier New"/>
                <a:cs typeface="Courier New"/>
              </a:rPr>
              <a:t>ZONE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7900" y="2991398"/>
            <a:ext cx="11455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3305397"/>
            <a:ext cx="1282750" cy="645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35"/>
              </a:lnSpc>
              <a:spcBef>
                <a:spcPts val="111"/>
              </a:spcBef>
            </a:pPr>
            <a:r>
              <a:rPr sz="3000" b="1" spc="0" baseline="4413" dirty="0">
                <a:latin typeface="Courier New"/>
                <a:cs typeface="Courier New"/>
              </a:rPr>
              <a:t>INTERVAL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35"/>
              </a:lnSpc>
              <a:spcBef>
                <a:spcPts val="614"/>
              </a:spcBef>
            </a:pPr>
            <a:r>
              <a:rPr sz="3000" b="1" spc="0" baseline="2942" dirty="0">
                <a:latin typeface="Courier New"/>
                <a:cs typeface="Courier New"/>
              </a:rPr>
              <a:t>INTERVAL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6671" y="3305397"/>
            <a:ext cx="20447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b="1" spc="0" baseline="4413" dirty="0">
                <a:latin typeface="Courier New"/>
                <a:cs typeface="Courier New"/>
              </a:rPr>
              <a:t>YEAR TO MONTH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900" y="3355634"/>
            <a:ext cx="11455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6671" y="3671157"/>
            <a:ext cx="52076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b="1" spc="0" baseline="4413" dirty="0">
                <a:latin typeface="Courier New"/>
                <a:cs typeface="Courier New"/>
              </a:rPr>
              <a:t>DAY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6258" y="3671157"/>
            <a:ext cx="36836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b="1" spc="0" baseline="4413" dirty="0">
                <a:latin typeface="Courier New"/>
                <a:cs typeface="Courier New"/>
              </a:rPr>
              <a:t>TO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3449" y="3671157"/>
            <a:ext cx="9779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b="1" spc="0" baseline="4413" dirty="0">
                <a:latin typeface="Courier New"/>
                <a:cs typeface="Courier New"/>
              </a:rPr>
              <a:t>SECOND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3721394"/>
            <a:ext cx="11455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18085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156" y="6673040"/>
            <a:ext cx="13053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2209800"/>
            <a:ext cx="7129272" cy="2592324"/>
          </a:xfrm>
          <a:custGeom>
            <a:avLst/>
            <a:gdLst/>
            <a:ahLst/>
            <a:cxnLst/>
            <a:rect l="l" t="t" r="r" b="b"/>
            <a:pathLst>
              <a:path w="7129272" h="2592324">
                <a:moveTo>
                  <a:pt x="7129272" y="0"/>
                </a:moveTo>
                <a:lnTo>
                  <a:pt x="0" y="0"/>
                </a:lnTo>
                <a:lnTo>
                  <a:pt x="0" y="2592324"/>
                </a:lnTo>
                <a:lnTo>
                  <a:pt x="7129272" y="2592323"/>
                </a:lnTo>
                <a:lnTo>
                  <a:pt x="71292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2209800"/>
            <a:ext cx="7129272" cy="2592324"/>
          </a:xfrm>
          <a:custGeom>
            <a:avLst/>
            <a:gdLst/>
            <a:ahLst/>
            <a:cxnLst/>
            <a:rect l="l" t="t" r="r" b="b"/>
            <a:pathLst>
              <a:path w="7129272" h="2592324">
                <a:moveTo>
                  <a:pt x="7129272" y="2592323"/>
                </a:moveTo>
                <a:lnTo>
                  <a:pt x="7129272" y="0"/>
                </a:lnTo>
                <a:lnTo>
                  <a:pt x="0" y="0"/>
                </a:lnTo>
                <a:lnTo>
                  <a:pt x="0" y="2592324"/>
                </a:lnTo>
                <a:lnTo>
                  <a:pt x="7129272" y="2592323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99208" y="592627"/>
            <a:ext cx="16996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Declaring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9344" y="592627"/>
            <a:ext cx="114656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Scalar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6354" y="592627"/>
            <a:ext cx="166063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Variables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1861381"/>
            <a:ext cx="146478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Examples: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4400" y="2209800"/>
            <a:ext cx="7129272" cy="2592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835" marR="6035827" algn="ctr">
              <a:lnSpc>
                <a:spcPct val="94401"/>
              </a:lnSpc>
              <a:spcBef>
                <a:spcPts val="480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14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381000" marR="1844088">
              <a:lnSpc>
                <a:spcPts val="2039"/>
              </a:lnSpc>
              <a:spcBef>
                <a:spcPts val="455"/>
              </a:spcBef>
            </a:pP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14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_j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b       </a:t>
            </a:r>
            <a:r>
              <a:rPr sz="1800" b="1" spc="57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VA</a:t>
            </a:r>
            <a:r>
              <a:rPr sz="1800" b="1" spc="-14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14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AR</a:t>
            </a:r>
            <a:r>
              <a:rPr sz="1800" b="1" spc="-14" dirty="0">
                <a:latin typeface="Courier New"/>
                <a:cs typeface="Courier New"/>
              </a:rPr>
              <a:t>2</a:t>
            </a:r>
            <a:r>
              <a:rPr sz="1800" b="1" spc="0" dirty="0">
                <a:latin typeface="Courier New"/>
                <a:cs typeface="Courier New"/>
              </a:rPr>
              <a:t>(</a:t>
            </a:r>
            <a:r>
              <a:rPr sz="1800" b="1" spc="-14" dirty="0">
                <a:latin typeface="Courier New"/>
                <a:cs typeface="Courier New"/>
              </a:rPr>
              <a:t>9)</a:t>
            </a:r>
            <a:r>
              <a:rPr sz="1800" b="1" spc="0" dirty="0">
                <a:latin typeface="Courier New"/>
                <a:cs typeface="Courier New"/>
              </a:rPr>
              <a:t>; </a:t>
            </a:r>
            <a:endParaRPr sz="1800">
              <a:latin typeface="Courier New"/>
              <a:cs typeface="Courier New"/>
            </a:endParaRPr>
          </a:p>
          <a:p>
            <a:pPr marL="381000" marR="1844088">
              <a:lnSpc>
                <a:spcPts val="2039"/>
              </a:lnSpc>
              <a:spcBef>
                <a:spcPts val="448"/>
              </a:spcBef>
            </a:pPr>
            <a:r>
              <a:rPr sz="1800" b="1" spc="-14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14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nt</a:t>
            </a:r>
            <a:r>
              <a:rPr sz="1800" b="1" spc="-14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14" dirty="0">
                <a:latin typeface="Courier New"/>
                <a:cs typeface="Courier New"/>
              </a:rPr>
              <a:t>oo</a:t>
            </a:r>
            <a:r>
              <a:rPr sz="1800" b="1" spc="0" dirty="0">
                <a:latin typeface="Courier New"/>
                <a:cs typeface="Courier New"/>
              </a:rPr>
              <a:t>p    </a:t>
            </a:r>
            <a:r>
              <a:rPr sz="1800" b="1" spc="68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B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NA</a:t>
            </a:r>
            <a:r>
              <a:rPr sz="1800" b="1" spc="-14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Y</a:t>
            </a:r>
            <a:r>
              <a:rPr sz="1800" b="1" spc="-14" dirty="0">
                <a:latin typeface="Courier New"/>
                <a:cs typeface="Courier New"/>
              </a:rPr>
              <a:t>_I</a:t>
            </a:r>
            <a:r>
              <a:rPr sz="1800" b="1" spc="0" dirty="0">
                <a:latin typeface="Courier New"/>
                <a:cs typeface="Courier New"/>
              </a:rPr>
              <a:t>NT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G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 </a:t>
            </a:r>
            <a:r>
              <a:rPr sz="1800" b="1" spc="-14" dirty="0">
                <a:latin typeface="Courier New"/>
                <a:cs typeface="Courier New"/>
              </a:rPr>
              <a:t>:</a:t>
            </a: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14" dirty="0">
                <a:latin typeface="Courier New"/>
                <a:cs typeface="Courier New"/>
              </a:rPr>
              <a:t> 0</a:t>
            </a:r>
            <a:r>
              <a:rPr sz="1800" b="1" spc="0" dirty="0">
                <a:latin typeface="Courier New"/>
                <a:cs typeface="Courier New"/>
              </a:rPr>
              <a:t>; </a:t>
            </a:r>
            <a:endParaRPr sz="1800">
              <a:latin typeface="Courier New"/>
              <a:cs typeface="Courier New"/>
            </a:endParaRPr>
          </a:p>
          <a:p>
            <a:pPr marL="381000" marR="1844088">
              <a:lnSpc>
                <a:spcPts val="2039"/>
              </a:lnSpc>
              <a:spcBef>
                <a:spcPts val="448"/>
              </a:spcBef>
            </a:pP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t_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14" dirty="0">
                <a:latin typeface="Courier New"/>
                <a:cs typeface="Courier New"/>
              </a:rPr>
              <a:t>ta</a:t>
            </a:r>
            <a:r>
              <a:rPr sz="1800" b="1" spc="0" dirty="0">
                <a:latin typeface="Courier New"/>
                <a:cs typeface="Courier New"/>
              </a:rPr>
              <a:t>l_</a:t>
            </a:r>
            <a:r>
              <a:rPr sz="1800" b="1" spc="-14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al</a:t>
            </a:r>
            <a:r>
              <a:rPr sz="1800" b="1" spc="610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NU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B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R(</a:t>
            </a:r>
            <a:r>
              <a:rPr sz="1800" b="1" spc="-14" dirty="0">
                <a:latin typeface="Courier New"/>
                <a:cs typeface="Courier New"/>
              </a:rPr>
              <a:t>9</a:t>
            </a:r>
            <a:r>
              <a:rPr sz="1800" b="1" spc="0" dirty="0">
                <a:latin typeface="Courier New"/>
                <a:cs typeface="Courier New"/>
              </a:rPr>
              <a:t>,</a:t>
            </a:r>
            <a:r>
              <a:rPr sz="1800" b="1" spc="-14" dirty="0">
                <a:latin typeface="Courier New"/>
                <a:cs typeface="Courier New"/>
              </a:rPr>
              <a:t>2</a:t>
            </a:r>
            <a:r>
              <a:rPr sz="1800" b="1" spc="0" dirty="0">
                <a:latin typeface="Courier New"/>
                <a:cs typeface="Courier New"/>
              </a:rPr>
              <a:t>)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:=</a:t>
            </a:r>
            <a:r>
              <a:rPr sz="1800" b="1" spc="-14" dirty="0">
                <a:latin typeface="Courier New"/>
                <a:cs typeface="Courier New"/>
              </a:rPr>
              <a:t> 0</a:t>
            </a:r>
            <a:r>
              <a:rPr sz="1800" b="1" spc="0" dirty="0">
                <a:latin typeface="Courier New"/>
                <a:cs typeface="Courier New"/>
              </a:rPr>
              <a:t>; </a:t>
            </a:r>
            <a:endParaRPr sz="1800">
              <a:latin typeface="Courier New"/>
              <a:cs typeface="Courier New"/>
            </a:endParaRPr>
          </a:p>
          <a:p>
            <a:pPr marL="381000" marR="1844088">
              <a:lnSpc>
                <a:spcPts val="2039"/>
              </a:lnSpc>
              <a:spcBef>
                <a:spcPts val="448"/>
              </a:spcBef>
            </a:pP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er</a:t>
            </a: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e     </a:t>
            </a:r>
            <a:r>
              <a:rPr sz="1800" b="1" spc="670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TE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:=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SY</a:t>
            </a:r>
            <a:r>
              <a:rPr sz="1800" b="1" spc="-14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TE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+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-14" dirty="0">
                <a:latin typeface="Courier New"/>
                <a:cs typeface="Courier New"/>
              </a:rPr>
              <a:t>7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ts val="2035"/>
              </a:lnSpc>
              <a:spcBef>
                <a:spcPts val="550"/>
              </a:spcBef>
            </a:pPr>
            <a:r>
              <a:rPr sz="2700" b="1" spc="-14" baseline="4904" dirty="0">
                <a:latin typeface="Courier New"/>
                <a:cs typeface="Courier New"/>
              </a:rPr>
              <a:t>c</a:t>
            </a:r>
            <a:r>
              <a:rPr sz="2700" b="1" spc="0" baseline="4904" dirty="0">
                <a:latin typeface="Courier New"/>
                <a:cs typeface="Courier New"/>
              </a:rPr>
              <a:t>_</a:t>
            </a:r>
            <a:r>
              <a:rPr sz="2700" b="1" spc="-14" baseline="4904" dirty="0">
                <a:latin typeface="Courier New"/>
                <a:cs typeface="Courier New"/>
              </a:rPr>
              <a:t>t</a:t>
            </a:r>
            <a:r>
              <a:rPr sz="2700" b="1" spc="0" baseline="4904" dirty="0">
                <a:latin typeface="Courier New"/>
                <a:cs typeface="Courier New"/>
              </a:rPr>
              <a:t>ax</a:t>
            </a:r>
            <a:r>
              <a:rPr sz="2700" b="1" spc="-14" baseline="4904" dirty="0">
                <a:latin typeface="Courier New"/>
                <a:cs typeface="Courier New"/>
              </a:rPr>
              <a:t>_</a:t>
            </a:r>
            <a:r>
              <a:rPr sz="2700" b="1" spc="0" baseline="4904" dirty="0">
                <a:latin typeface="Courier New"/>
                <a:cs typeface="Courier New"/>
              </a:rPr>
              <a:t>r</a:t>
            </a:r>
            <a:r>
              <a:rPr sz="2700" b="1" spc="-14" baseline="4904" dirty="0">
                <a:latin typeface="Courier New"/>
                <a:cs typeface="Courier New"/>
              </a:rPr>
              <a:t>at</a:t>
            </a:r>
            <a:r>
              <a:rPr sz="2700" b="1" spc="0" baseline="4904" dirty="0">
                <a:latin typeface="Courier New"/>
                <a:cs typeface="Courier New"/>
              </a:rPr>
              <a:t>e    </a:t>
            </a:r>
            <a:r>
              <a:rPr sz="2700" b="1" spc="600" baseline="4904" dirty="0">
                <a:latin typeface="Courier New"/>
                <a:cs typeface="Courier New"/>
              </a:rPr>
              <a:t> </a:t>
            </a:r>
            <a:r>
              <a:rPr sz="2700" b="1" spc="0" baseline="4904" dirty="0">
                <a:latin typeface="Courier New"/>
                <a:cs typeface="Courier New"/>
              </a:rPr>
              <a:t>CO</a:t>
            </a:r>
            <a:r>
              <a:rPr sz="2700" b="1" spc="-14" baseline="4904" dirty="0">
                <a:latin typeface="Courier New"/>
                <a:cs typeface="Courier New"/>
              </a:rPr>
              <a:t>N</a:t>
            </a:r>
            <a:r>
              <a:rPr sz="2700" b="1" spc="0" baseline="4904" dirty="0">
                <a:latin typeface="Courier New"/>
                <a:cs typeface="Courier New"/>
              </a:rPr>
              <a:t>S</a:t>
            </a:r>
            <a:r>
              <a:rPr sz="2700" b="1" spc="-14" baseline="4904" dirty="0">
                <a:latin typeface="Courier New"/>
                <a:cs typeface="Courier New"/>
              </a:rPr>
              <a:t>T</a:t>
            </a:r>
            <a:r>
              <a:rPr sz="2700" b="1" spc="0" baseline="4904" dirty="0">
                <a:latin typeface="Courier New"/>
                <a:cs typeface="Courier New"/>
              </a:rPr>
              <a:t>ANT</a:t>
            </a:r>
            <a:r>
              <a:rPr sz="2700" b="1" spc="-14" baseline="4904" dirty="0">
                <a:latin typeface="Courier New"/>
                <a:cs typeface="Courier New"/>
              </a:rPr>
              <a:t> NU</a:t>
            </a:r>
            <a:r>
              <a:rPr sz="2700" b="1" spc="0" baseline="4904" dirty="0">
                <a:latin typeface="Courier New"/>
                <a:cs typeface="Courier New"/>
              </a:rPr>
              <a:t>MB</a:t>
            </a:r>
            <a:r>
              <a:rPr sz="2700" b="1" spc="-14" baseline="4904" dirty="0">
                <a:latin typeface="Courier New"/>
                <a:cs typeface="Courier New"/>
              </a:rPr>
              <a:t>E</a:t>
            </a:r>
            <a:r>
              <a:rPr sz="2700" b="1" spc="0" baseline="4904" dirty="0">
                <a:latin typeface="Courier New"/>
                <a:cs typeface="Courier New"/>
              </a:rPr>
              <a:t>R</a:t>
            </a:r>
            <a:r>
              <a:rPr sz="2700" b="1" spc="-14" baseline="4904" dirty="0">
                <a:latin typeface="Courier New"/>
                <a:cs typeface="Courier New"/>
              </a:rPr>
              <a:t>(</a:t>
            </a:r>
            <a:r>
              <a:rPr sz="2700" b="1" spc="0" baseline="4904" dirty="0">
                <a:latin typeface="Courier New"/>
                <a:cs typeface="Courier New"/>
              </a:rPr>
              <a:t>3,</a:t>
            </a:r>
            <a:r>
              <a:rPr sz="2700" b="1" spc="-14" baseline="4904" dirty="0">
                <a:latin typeface="Courier New"/>
                <a:cs typeface="Courier New"/>
              </a:rPr>
              <a:t>2</a:t>
            </a:r>
            <a:r>
              <a:rPr sz="2700" b="1" spc="0" baseline="4904" dirty="0">
                <a:latin typeface="Courier New"/>
                <a:cs typeface="Courier New"/>
              </a:rPr>
              <a:t>)</a:t>
            </a:r>
            <a:r>
              <a:rPr sz="2700" b="1" spc="-14" baseline="4904" dirty="0">
                <a:latin typeface="Courier New"/>
                <a:cs typeface="Courier New"/>
              </a:rPr>
              <a:t> :</a:t>
            </a:r>
            <a:r>
              <a:rPr sz="2700" b="1" spc="0" baseline="4904" dirty="0">
                <a:latin typeface="Courier New"/>
                <a:cs typeface="Courier New"/>
              </a:rPr>
              <a:t>= </a:t>
            </a:r>
            <a:r>
              <a:rPr sz="2700" b="1" spc="-14" baseline="4904" dirty="0">
                <a:latin typeface="Courier New"/>
                <a:cs typeface="Courier New"/>
              </a:rPr>
              <a:t>8</a:t>
            </a:r>
            <a:r>
              <a:rPr sz="2700" b="1" spc="0" baseline="4904" dirty="0">
                <a:latin typeface="Courier New"/>
                <a:cs typeface="Courier New"/>
              </a:rPr>
              <a:t>.</a:t>
            </a:r>
            <a:r>
              <a:rPr sz="2700" b="1" spc="-14" baseline="4904" dirty="0">
                <a:latin typeface="Courier New"/>
                <a:cs typeface="Courier New"/>
              </a:rPr>
              <a:t>2</a:t>
            </a:r>
            <a:r>
              <a:rPr sz="2700" b="1" spc="0" baseline="4904" dirty="0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343"/>
              </a:spcBef>
            </a:pPr>
            <a:r>
              <a:rPr sz="1800" b="1" spc="-14" dirty="0">
                <a:latin typeface="Courier New"/>
                <a:cs typeface="Courier New"/>
              </a:rPr>
              <a:t>v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id         </a:t>
            </a:r>
            <a:r>
              <a:rPr sz="1800" b="1" spc="650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B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OL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AN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NOT</a:t>
            </a:r>
            <a:r>
              <a:rPr sz="1800" b="1" spc="-14" dirty="0">
                <a:latin typeface="Courier New"/>
                <a:cs typeface="Courier New"/>
              </a:rPr>
              <a:t> N</a:t>
            </a:r>
            <a:r>
              <a:rPr sz="1800" b="1" spc="0" dirty="0">
                <a:latin typeface="Courier New"/>
                <a:cs typeface="Courier New"/>
              </a:rPr>
              <a:t>ULL</a:t>
            </a:r>
            <a:r>
              <a:rPr sz="1800" b="1" spc="-14" dirty="0">
                <a:latin typeface="Courier New"/>
                <a:cs typeface="Courier New"/>
              </a:rPr>
              <a:t> :</a:t>
            </a: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14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445"/>
              </a:spcBef>
            </a:pPr>
            <a:r>
              <a:rPr sz="1800" b="1" spc="-9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..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44800" y="566719"/>
            <a:ext cx="3457864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spc="4" baseline="3105" dirty="0">
                <a:latin typeface="Arial"/>
                <a:cs typeface="Arial"/>
              </a:rPr>
              <a:t>Th</a:t>
            </a:r>
            <a:r>
              <a:rPr sz="4200" b="1" spc="0" baseline="3105" dirty="0">
                <a:latin typeface="Arial"/>
                <a:cs typeface="Arial"/>
              </a:rPr>
              <a:t>e</a:t>
            </a:r>
            <a:r>
              <a:rPr sz="4200" b="1" spc="-49" baseline="3105" dirty="0">
                <a:latin typeface="Arial"/>
                <a:cs typeface="Arial"/>
              </a:rPr>
              <a:t> </a:t>
            </a:r>
            <a:r>
              <a:rPr sz="4200" b="1" spc="0" baseline="3152" dirty="0">
                <a:latin typeface="Courier New"/>
                <a:cs typeface="Courier New"/>
              </a:rPr>
              <a:t>%TYPE</a:t>
            </a:r>
            <a:r>
              <a:rPr sz="4200" b="1" spc="-900" baseline="3152" dirty="0">
                <a:latin typeface="Courier New"/>
                <a:cs typeface="Courier New"/>
              </a:rPr>
              <a:t> </a:t>
            </a:r>
            <a:r>
              <a:rPr sz="4200" b="1" spc="0" baseline="3105" dirty="0">
                <a:latin typeface="Arial"/>
                <a:cs typeface="Arial"/>
              </a:rPr>
              <a:t>Attribute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3600" y="1859857"/>
            <a:ext cx="564116" cy="720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26987" marR="41833">
              <a:lnSpc>
                <a:spcPct val="95825"/>
              </a:lnSpc>
              <a:spcBef>
                <a:spcPts val="628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5074" y="1859857"/>
            <a:ext cx="5216338" cy="720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73" marR="41833">
              <a:lnSpc>
                <a:spcPts val="2480"/>
              </a:lnSpc>
              <a:spcBef>
                <a:spcPts val="124"/>
              </a:spcBef>
            </a:pPr>
            <a:r>
              <a:rPr sz="3000" b="1" baseline="2942" dirty="0">
                <a:latin typeface="Courier New"/>
                <a:cs typeface="Courier New"/>
              </a:rPr>
              <a:t>%TYPE</a:t>
            </a:r>
            <a:r>
              <a:rPr sz="3000" b="1" spc="-579" baseline="2942" dirty="0">
                <a:latin typeface="Courier New"/>
                <a:cs typeface="Courier New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attri</a:t>
            </a:r>
            <a:r>
              <a:rPr sz="3300" b="1" spc="14" baseline="2635" dirty="0">
                <a:latin typeface="Arial"/>
                <a:cs typeface="Arial"/>
              </a:rPr>
              <a:t>b</a:t>
            </a:r>
            <a:r>
              <a:rPr sz="3300" b="1" spc="0" baseline="2635" dirty="0">
                <a:latin typeface="Arial"/>
                <a:cs typeface="Arial"/>
              </a:rPr>
              <a:t>ute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87"/>
              </a:spcBef>
            </a:pPr>
            <a:r>
              <a:rPr sz="2200" b="1" spc="0" dirty="0">
                <a:latin typeface="Arial"/>
                <a:cs typeface="Arial"/>
              </a:rPr>
              <a:t>Is</a:t>
            </a:r>
            <a:r>
              <a:rPr sz="2200" b="1" spc="-1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used</a:t>
            </a:r>
            <a:r>
              <a:rPr sz="2200" b="1" spc="-3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eclare</a:t>
            </a:r>
            <a:r>
              <a:rPr sz="2200" b="1" spc="-7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variable</a:t>
            </a:r>
            <a:r>
              <a:rPr sz="2200" b="1" spc="-8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ac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ordi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62244" y="2275909"/>
            <a:ext cx="42422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49400" y="2666000"/>
            <a:ext cx="205082" cy="645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2300" y="2666000"/>
            <a:ext cx="3603342" cy="645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A database</a:t>
            </a:r>
            <a:r>
              <a:rPr sz="2000" b="1" spc="-2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column def</a:t>
            </a:r>
            <a:r>
              <a:rPr sz="2000" b="1" spc="-14" dirty="0">
                <a:latin typeface="Arial"/>
                <a:cs typeface="Arial"/>
              </a:rPr>
              <a:t>i</a:t>
            </a:r>
            <a:r>
              <a:rPr sz="2000" b="1" spc="0" dirty="0">
                <a:latin typeface="Arial"/>
                <a:cs typeface="Arial"/>
              </a:rPr>
              <a:t>nition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472"/>
              </a:spcBef>
            </a:pPr>
            <a:r>
              <a:rPr sz="2000" b="1" spc="0" dirty="0">
                <a:latin typeface="Arial"/>
                <a:cs typeface="Arial"/>
              </a:rPr>
              <a:t>Another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dec</a:t>
            </a:r>
            <a:r>
              <a:rPr sz="2000" b="1" spc="-19" dirty="0">
                <a:latin typeface="Arial"/>
                <a:cs typeface="Arial"/>
              </a:rPr>
              <a:t>l</a:t>
            </a:r>
            <a:r>
              <a:rPr sz="2000" b="1" spc="0" dirty="0">
                <a:latin typeface="Arial"/>
                <a:cs typeface="Arial"/>
              </a:rPr>
              <a:t>ared </a:t>
            </a:r>
            <a:r>
              <a:rPr sz="2000" b="1" spc="-19" dirty="0">
                <a:latin typeface="Arial"/>
                <a:cs typeface="Arial"/>
              </a:rPr>
              <a:t>v</a:t>
            </a:r>
            <a:r>
              <a:rPr sz="2000" b="1" spc="0" dirty="0">
                <a:latin typeface="Arial"/>
                <a:cs typeface="Arial"/>
              </a:rPr>
              <a:t>ariab</a:t>
            </a:r>
            <a:r>
              <a:rPr sz="2000" b="1" spc="-19" dirty="0">
                <a:latin typeface="Arial"/>
                <a:cs typeface="Arial"/>
              </a:rPr>
              <a:t>l</a:t>
            </a:r>
            <a:r>
              <a:rPr sz="2000" b="1" spc="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7900" y="3406717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087" y="3406717"/>
            <a:ext cx="219916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Is</a:t>
            </a:r>
            <a:r>
              <a:rPr sz="2200" b="1" spc="-1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prefix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ith: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9400" y="3798332"/>
            <a:ext cx="205082" cy="645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3798332"/>
            <a:ext cx="515786" cy="645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9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b="1" spc="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4425" y="3798332"/>
            <a:ext cx="332138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databa</a:t>
            </a:r>
            <a:r>
              <a:rPr sz="2000" b="1" spc="-9" dirty="0">
                <a:latin typeface="Arial"/>
                <a:cs typeface="Arial"/>
              </a:rPr>
              <a:t>s</a:t>
            </a:r>
            <a:r>
              <a:rPr sz="2000" b="1" spc="0" dirty="0">
                <a:latin typeface="Arial"/>
                <a:cs typeface="Arial"/>
              </a:rPr>
              <a:t>e table and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-9" dirty="0">
                <a:latin typeface="Arial"/>
                <a:cs typeface="Arial"/>
              </a:rPr>
              <a:t>c</a:t>
            </a:r>
            <a:r>
              <a:rPr sz="2000" b="1" spc="0" dirty="0">
                <a:latin typeface="Arial"/>
                <a:cs typeface="Arial"/>
              </a:rPr>
              <a:t>olumn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4652" y="4164079"/>
            <a:ext cx="72794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9162" y="4164079"/>
            <a:ext cx="30220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-14" dirty="0">
                <a:latin typeface="Arial"/>
                <a:cs typeface="Arial"/>
              </a:rPr>
              <a:t>o</a:t>
            </a:r>
            <a:r>
              <a:rPr sz="2000" b="1" spc="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7066" y="4164079"/>
            <a:ext cx="44503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8665" y="4164079"/>
            <a:ext cx="11055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-14" dirty="0">
                <a:latin typeface="Arial"/>
                <a:cs typeface="Arial"/>
              </a:rPr>
              <a:t>d</a:t>
            </a:r>
            <a:r>
              <a:rPr sz="2000" b="1" spc="0" dirty="0">
                <a:latin typeface="Arial"/>
                <a:cs typeface="Arial"/>
              </a:rPr>
              <a:t>ecl</a:t>
            </a:r>
            <a:r>
              <a:rPr sz="2000" b="1" spc="-9" dirty="0">
                <a:latin typeface="Arial"/>
                <a:cs typeface="Arial"/>
              </a:rPr>
              <a:t>a</a:t>
            </a:r>
            <a:r>
              <a:rPr sz="2000" b="1" spc="0" dirty="0">
                <a:latin typeface="Arial"/>
                <a:cs typeface="Arial"/>
              </a:rPr>
              <a:t>r</a:t>
            </a:r>
            <a:r>
              <a:rPr sz="2000" b="1" spc="-9" dirty="0">
                <a:latin typeface="Arial"/>
                <a:cs typeface="Arial"/>
              </a:rPr>
              <a:t>e</a:t>
            </a:r>
            <a:r>
              <a:rPr sz="2000" b="1" spc="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2239" y="4164079"/>
            <a:ext cx="102225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spc="0" dirty="0">
                <a:latin typeface="Arial"/>
                <a:cs typeface="Arial"/>
              </a:rPr>
              <a:t>ariable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400" y="4572000"/>
            <a:ext cx="7620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e.g.</a:t>
            </a:r>
          </a:p>
          <a:p>
            <a:r>
              <a:rPr lang="en-US" sz="1900" b="1" dirty="0" smtClean="0"/>
              <a:t>Declare</a:t>
            </a:r>
          </a:p>
          <a:p>
            <a:r>
              <a:rPr lang="en-US" sz="1900" b="1" dirty="0" smtClean="0"/>
              <a:t>	name </a:t>
            </a:r>
            <a:r>
              <a:rPr lang="en-US" sz="1900" b="1" dirty="0" err="1" smtClean="0"/>
              <a:t>hr.employees.emp_name%TYPE</a:t>
            </a:r>
            <a:r>
              <a:rPr lang="en-US" sz="1900" b="1" dirty="0" smtClean="0"/>
              <a:t>;</a:t>
            </a:r>
          </a:p>
          <a:p>
            <a:r>
              <a:rPr lang="en-US" sz="1900" b="1" dirty="0" smtClean="0"/>
              <a:t>BEGIN</a:t>
            </a:r>
          </a:p>
          <a:p>
            <a:r>
              <a:rPr lang="en-US" sz="1900" b="1" dirty="0" smtClean="0"/>
              <a:t>	select  </a:t>
            </a:r>
            <a:r>
              <a:rPr lang="en-US" sz="1900" b="1" dirty="0" err="1" smtClean="0"/>
              <a:t>emp_name</a:t>
            </a:r>
            <a:r>
              <a:rPr lang="en-US" sz="1900" b="1" dirty="0" smtClean="0"/>
              <a:t> into name from </a:t>
            </a:r>
            <a:r>
              <a:rPr lang="en-US" sz="1900" b="1" dirty="0" err="1" smtClean="0"/>
              <a:t>hr.employees</a:t>
            </a:r>
            <a:endParaRPr lang="en-US" sz="1900" b="1" dirty="0" smtClean="0"/>
          </a:p>
          <a:p>
            <a:r>
              <a:rPr lang="en-US" sz="1900" b="1" dirty="0" smtClean="0"/>
              <a:t>	where </a:t>
            </a:r>
            <a:r>
              <a:rPr lang="en-US" sz="1900" b="1" dirty="0" err="1" smtClean="0"/>
              <a:t>employee_id</a:t>
            </a:r>
            <a:r>
              <a:rPr lang="en-US" sz="1900" b="1" dirty="0" smtClean="0"/>
              <a:t>=100;</a:t>
            </a:r>
            <a:endParaRPr lang="en-US" sz="19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400" y="3809999"/>
            <a:ext cx="7129272" cy="1421892"/>
          </a:xfrm>
          <a:custGeom>
            <a:avLst/>
            <a:gdLst/>
            <a:ahLst/>
            <a:cxnLst/>
            <a:rect l="l" t="t" r="r" b="b"/>
            <a:pathLst>
              <a:path w="7129272" h="1421892">
                <a:moveTo>
                  <a:pt x="7129272" y="0"/>
                </a:moveTo>
                <a:lnTo>
                  <a:pt x="0" y="0"/>
                </a:lnTo>
                <a:lnTo>
                  <a:pt x="0" y="1421892"/>
                </a:lnTo>
                <a:lnTo>
                  <a:pt x="7129272" y="1421891"/>
                </a:lnTo>
                <a:lnTo>
                  <a:pt x="71292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400" y="3809999"/>
            <a:ext cx="7129272" cy="1421892"/>
          </a:xfrm>
          <a:custGeom>
            <a:avLst/>
            <a:gdLst/>
            <a:ahLst/>
            <a:cxnLst/>
            <a:rect l="l" t="t" r="r" b="b"/>
            <a:pathLst>
              <a:path w="7129272" h="1421892">
                <a:moveTo>
                  <a:pt x="7129272" y="1421891"/>
                </a:moveTo>
                <a:lnTo>
                  <a:pt x="7129272" y="0"/>
                </a:lnTo>
                <a:lnTo>
                  <a:pt x="0" y="0"/>
                </a:lnTo>
                <a:lnTo>
                  <a:pt x="0" y="1421892"/>
                </a:lnTo>
                <a:lnTo>
                  <a:pt x="7129272" y="142189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" y="2209800"/>
            <a:ext cx="7129272" cy="381000"/>
          </a:xfrm>
          <a:custGeom>
            <a:avLst/>
            <a:gdLst/>
            <a:ahLst/>
            <a:cxnLst/>
            <a:rect l="l" t="t" r="r" b="b"/>
            <a:pathLst>
              <a:path w="7129272" h="381000">
                <a:moveTo>
                  <a:pt x="7129272" y="0"/>
                </a:moveTo>
                <a:lnTo>
                  <a:pt x="0" y="0"/>
                </a:lnTo>
                <a:lnTo>
                  <a:pt x="0" y="381000"/>
                </a:lnTo>
                <a:lnTo>
                  <a:pt x="7129272" y="380999"/>
                </a:lnTo>
                <a:lnTo>
                  <a:pt x="71292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400" y="2209800"/>
            <a:ext cx="7129272" cy="381000"/>
          </a:xfrm>
          <a:custGeom>
            <a:avLst/>
            <a:gdLst/>
            <a:ahLst/>
            <a:cxnLst/>
            <a:rect l="l" t="t" r="r" b="b"/>
            <a:pathLst>
              <a:path w="7129272" h="381000">
                <a:moveTo>
                  <a:pt x="7129272" y="380999"/>
                </a:moveTo>
                <a:lnTo>
                  <a:pt x="7129272" y="0"/>
                </a:lnTo>
                <a:lnTo>
                  <a:pt x="0" y="0"/>
                </a:lnTo>
                <a:lnTo>
                  <a:pt x="0" y="381000"/>
                </a:lnTo>
                <a:lnTo>
                  <a:pt x="7129272" y="38099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82900" y="592627"/>
            <a:ext cx="338077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Declarin</a:t>
            </a:r>
            <a:r>
              <a:rPr sz="2800" b="1" spc="0" dirty="0">
                <a:latin typeface="Arial"/>
                <a:cs typeface="Arial"/>
              </a:rPr>
              <a:t>g</a:t>
            </a:r>
            <a:r>
              <a:rPr sz="2800" b="1" spc="-127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Variables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9708" y="993452"/>
            <a:ext cx="78970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with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9850" y="993452"/>
            <a:ext cx="61194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2948" y="993452"/>
            <a:ext cx="2724795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baseline="3152" dirty="0">
                <a:latin typeface="Courier New"/>
                <a:cs typeface="Courier New"/>
              </a:rPr>
              <a:t>%TYPE</a:t>
            </a:r>
            <a:r>
              <a:rPr sz="4200" b="1" spc="-909" baseline="3152" dirty="0">
                <a:latin typeface="Courier New"/>
                <a:cs typeface="Courier New"/>
              </a:rPr>
              <a:t> </a:t>
            </a:r>
            <a:r>
              <a:rPr sz="4200" b="1" spc="0" baseline="3105" dirty="0">
                <a:latin typeface="Arial"/>
                <a:cs typeface="Arial"/>
              </a:rPr>
              <a:t>Attribute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3600" y="1846141"/>
            <a:ext cx="107888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9" dirty="0">
                <a:latin typeface="Arial"/>
                <a:cs typeface="Arial"/>
              </a:rPr>
              <a:t>S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9" dirty="0">
                <a:latin typeface="Arial"/>
                <a:cs typeface="Arial"/>
              </a:rPr>
              <a:t>ntax: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600" y="3450913"/>
            <a:ext cx="146478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Examples: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3810000"/>
            <a:ext cx="7129272" cy="142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80">
              <a:lnSpc>
                <a:spcPct val="94401"/>
              </a:lnSpc>
              <a:spcBef>
                <a:spcPts val="480"/>
              </a:spcBef>
            </a:pPr>
            <a:r>
              <a:rPr sz="1800" b="1" spc="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10"/>
              </a:spcBef>
            </a:pP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14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_l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    </a:t>
            </a:r>
            <a:r>
              <a:rPr sz="1800" b="1" spc="1040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14" dirty="0">
                <a:latin typeface="Courier New"/>
                <a:cs typeface="Courier New"/>
              </a:rPr>
              <a:t>lo</a:t>
            </a:r>
            <a:r>
              <a:rPr sz="1800" b="1" spc="0" dirty="0">
                <a:latin typeface="Courier New"/>
                <a:cs typeface="Courier New"/>
              </a:rPr>
              <a:t>ye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14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la</a:t>
            </a:r>
            <a:r>
              <a:rPr sz="1800" b="1" spc="-14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14" dirty="0">
                <a:latin typeface="Courier New"/>
                <a:cs typeface="Courier New"/>
              </a:rPr>
              <a:t>_n</a:t>
            </a:r>
            <a:r>
              <a:rPr sz="1800" b="1" spc="0" dirty="0">
                <a:latin typeface="Courier New"/>
                <a:cs typeface="Courier New"/>
              </a:rPr>
              <a:t>am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%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YP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10"/>
              </a:spcBef>
            </a:pPr>
            <a:r>
              <a:rPr sz="1800" b="1" spc="-14" dirty="0">
                <a:latin typeface="Courier New"/>
                <a:cs typeface="Courier New"/>
              </a:rPr>
              <a:t>b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an</a:t>
            </a:r>
            <a:r>
              <a:rPr sz="1800" b="1" spc="-14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e      </a:t>
            </a:r>
            <a:r>
              <a:rPr sz="1800" b="1" spc="103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14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14" dirty="0">
                <a:latin typeface="Courier New"/>
                <a:cs typeface="Courier New"/>
              </a:rPr>
              <a:t>BE</a:t>
            </a:r>
            <a:r>
              <a:rPr sz="1800" b="1" spc="0" dirty="0">
                <a:latin typeface="Courier New"/>
                <a:cs typeface="Courier New"/>
              </a:rPr>
              <a:t>R(</a:t>
            </a:r>
            <a:r>
              <a:rPr sz="1800" b="1" spc="-14" dirty="0">
                <a:latin typeface="Courier New"/>
                <a:cs typeface="Courier New"/>
              </a:rPr>
              <a:t>7</a:t>
            </a:r>
            <a:r>
              <a:rPr sz="1800" b="1" spc="0" dirty="0">
                <a:latin typeface="Courier New"/>
                <a:cs typeface="Courier New"/>
              </a:rPr>
              <a:t>,</a:t>
            </a:r>
            <a:r>
              <a:rPr sz="1800" b="1" spc="-14" dirty="0">
                <a:latin typeface="Courier New"/>
                <a:cs typeface="Courier New"/>
              </a:rPr>
              <a:t>2</a:t>
            </a:r>
            <a:r>
              <a:rPr sz="1800" b="1" spc="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10"/>
              </a:spcBef>
            </a:pP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_b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14" dirty="0">
                <a:latin typeface="Courier New"/>
                <a:cs typeface="Courier New"/>
              </a:rPr>
              <a:t>an</a:t>
            </a:r>
            <a:r>
              <a:rPr sz="1800" b="1" spc="0" dirty="0">
                <a:latin typeface="Courier New"/>
                <a:cs typeface="Courier New"/>
              </a:rPr>
              <a:t>ce  </a:t>
            </a:r>
            <a:r>
              <a:rPr sz="1800" b="1" spc="105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b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14" dirty="0">
                <a:latin typeface="Courier New"/>
                <a:cs typeface="Courier New"/>
              </a:rPr>
              <a:t>an</a:t>
            </a:r>
            <a:r>
              <a:rPr sz="1800" b="1" spc="0" dirty="0">
                <a:latin typeface="Courier New"/>
                <a:cs typeface="Courier New"/>
              </a:rPr>
              <a:t>ce</a:t>
            </a:r>
            <a:r>
              <a:rPr sz="1800" b="1" spc="-14" dirty="0">
                <a:latin typeface="Courier New"/>
                <a:cs typeface="Courier New"/>
              </a:rPr>
              <a:t>%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14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PE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:=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10</a:t>
            </a:r>
            <a:r>
              <a:rPr sz="1800" b="1" spc="-14" dirty="0">
                <a:latin typeface="Courier New"/>
                <a:cs typeface="Courier New"/>
              </a:rPr>
              <a:t>0</a:t>
            </a:r>
            <a:r>
              <a:rPr sz="1800" b="1" spc="0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4400" y="2209800"/>
            <a:ext cx="7129272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80">
              <a:lnSpc>
                <a:spcPct val="94401"/>
              </a:lnSpc>
              <a:spcBef>
                <a:spcPts val="480"/>
              </a:spcBef>
            </a:pPr>
            <a:r>
              <a:rPr sz="1800" b="1" i="1" spc="0" dirty="0">
                <a:latin typeface="Courier New"/>
                <a:cs typeface="Courier New"/>
              </a:rPr>
              <a:t>id</a:t>
            </a:r>
            <a:r>
              <a:rPr sz="1800" b="1" i="1" spc="-14" dirty="0">
                <a:latin typeface="Courier New"/>
                <a:cs typeface="Courier New"/>
              </a:rPr>
              <a:t>e</a:t>
            </a:r>
            <a:r>
              <a:rPr sz="1800" b="1" i="1" spc="0" dirty="0">
                <a:latin typeface="Courier New"/>
                <a:cs typeface="Courier New"/>
              </a:rPr>
              <a:t>n</a:t>
            </a:r>
            <a:r>
              <a:rPr sz="1800" b="1" i="1" spc="-14" dirty="0">
                <a:latin typeface="Courier New"/>
                <a:cs typeface="Courier New"/>
              </a:rPr>
              <a:t>t</a:t>
            </a:r>
            <a:r>
              <a:rPr sz="1800" b="1" i="1" spc="0" dirty="0">
                <a:latin typeface="Courier New"/>
                <a:cs typeface="Courier New"/>
              </a:rPr>
              <a:t>if</a:t>
            </a:r>
            <a:r>
              <a:rPr sz="1800" b="1" i="1" spc="-14" dirty="0">
                <a:latin typeface="Courier New"/>
                <a:cs typeface="Courier New"/>
              </a:rPr>
              <a:t>i</a:t>
            </a:r>
            <a:r>
              <a:rPr sz="1800" b="1" i="1" spc="0" dirty="0">
                <a:latin typeface="Courier New"/>
                <a:cs typeface="Courier New"/>
              </a:rPr>
              <a:t>er   </a:t>
            </a:r>
            <a:r>
              <a:rPr sz="1800" b="1" i="1" spc="67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ta</a:t>
            </a:r>
            <a:r>
              <a:rPr sz="1800" b="1" spc="-14" dirty="0">
                <a:latin typeface="Courier New"/>
                <a:cs typeface="Courier New"/>
              </a:rPr>
              <a:t>b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.c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14" dirty="0">
                <a:latin typeface="Courier New"/>
                <a:cs typeface="Courier New"/>
              </a:rPr>
              <a:t>um</a:t>
            </a:r>
            <a:r>
              <a:rPr sz="1800" b="1" spc="0" dirty="0">
                <a:latin typeface="Courier New"/>
                <a:cs typeface="Courier New"/>
              </a:rPr>
              <a:t>n_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e%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Y</a:t>
            </a:r>
            <a:r>
              <a:rPr sz="1800" b="1" spc="-14" dirty="0">
                <a:latin typeface="Courier New"/>
                <a:cs typeface="Courier New"/>
              </a:rPr>
              <a:t>PE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31568" y="592627"/>
            <a:ext cx="488197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Declaring</a:t>
            </a:r>
            <a:r>
              <a:rPr sz="2800" b="1" spc="-127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Boolean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Variables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7900" y="1847665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087" y="1847665"/>
            <a:ext cx="6822212" cy="2118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52">
              <a:lnSpc>
                <a:spcPts val="2480"/>
              </a:lnSpc>
              <a:spcBef>
                <a:spcPts val="124"/>
              </a:spcBef>
            </a:pPr>
            <a:r>
              <a:rPr sz="3300" b="1" spc="0" baseline="2635" dirty="0">
                <a:latin typeface="Arial"/>
                <a:cs typeface="Arial"/>
              </a:rPr>
              <a:t>On</a:t>
            </a:r>
            <a:r>
              <a:rPr sz="3300" b="1" spc="14" baseline="2635" dirty="0">
                <a:latin typeface="Arial"/>
                <a:cs typeface="Arial"/>
              </a:rPr>
              <a:t>l</a:t>
            </a:r>
            <a:r>
              <a:rPr sz="3300" b="1" spc="0" baseline="2635" dirty="0">
                <a:latin typeface="Arial"/>
                <a:cs typeface="Arial"/>
              </a:rPr>
              <a:t>y</a:t>
            </a:r>
            <a:r>
              <a:rPr sz="3300" b="1" spc="-48" baseline="2635" dirty="0">
                <a:latin typeface="Arial"/>
                <a:cs typeface="Arial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the</a:t>
            </a:r>
            <a:r>
              <a:rPr sz="3300" b="1" spc="-17" baseline="2635" dirty="0">
                <a:latin typeface="Arial"/>
                <a:cs typeface="Arial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v</a:t>
            </a:r>
            <a:r>
              <a:rPr sz="3300" b="1" spc="14" baseline="2635" dirty="0">
                <a:latin typeface="Arial"/>
                <a:cs typeface="Arial"/>
              </a:rPr>
              <a:t>a</a:t>
            </a:r>
            <a:r>
              <a:rPr sz="3300" b="1" spc="0" baseline="2635" dirty="0">
                <a:latin typeface="Arial"/>
                <a:cs typeface="Arial"/>
              </a:rPr>
              <a:t>lues</a:t>
            </a:r>
            <a:r>
              <a:rPr sz="3300" b="1" spc="-68" baseline="2635" dirty="0">
                <a:latin typeface="Arial"/>
                <a:cs typeface="Arial"/>
              </a:rPr>
              <a:t> </a:t>
            </a:r>
            <a:r>
              <a:rPr sz="3000" b="1" spc="0" baseline="2942" dirty="0">
                <a:latin typeface="Courier New"/>
                <a:cs typeface="Courier New"/>
              </a:rPr>
              <a:t>TRUE</a:t>
            </a:r>
            <a:r>
              <a:rPr sz="3300" b="1" spc="0" baseline="2635" dirty="0">
                <a:latin typeface="Arial"/>
                <a:cs typeface="Arial"/>
              </a:rPr>
              <a:t>,</a:t>
            </a:r>
            <a:r>
              <a:rPr sz="3300" b="1" spc="-54" baseline="2635" dirty="0">
                <a:latin typeface="Arial"/>
                <a:cs typeface="Arial"/>
              </a:rPr>
              <a:t> </a:t>
            </a:r>
            <a:r>
              <a:rPr sz="3000" b="1" spc="9" baseline="2942" dirty="0">
                <a:latin typeface="Courier New"/>
                <a:cs typeface="Courier New"/>
              </a:rPr>
              <a:t>F</a:t>
            </a:r>
            <a:r>
              <a:rPr sz="3000" b="1" spc="0" baseline="2942" dirty="0">
                <a:latin typeface="Courier New"/>
                <a:cs typeface="Courier New"/>
              </a:rPr>
              <a:t>ALSE</a:t>
            </a:r>
            <a:r>
              <a:rPr sz="3300" b="1" spc="0" baseline="2635" dirty="0">
                <a:latin typeface="Arial"/>
                <a:cs typeface="Arial"/>
              </a:rPr>
              <a:t>, and</a:t>
            </a:r>
            <a:r>
              <a:rPr sz="3300" b="1" spc="-39" baseline="2635" dirty="0">
                <a:latin typeface="Arial"/>
                <a:cs typeface="Arial"/>
              </a:rPr>
              <a:t> </a:t>
            </a:r>
            <a:r>
              <a:rPr sz="3000" b="1" spc="9" baseline="2942" dirty="0">
                <a:latin typeface="Courier New"/>
                <a:cs typeface="Courier New"/>
              </a:rPr>
              <a:t>N</a:t>
            </a:r>
            <a:r>
              <a:rPr sz="3000" b="1" spc="0" baseline="2942" dirty="0">
                <a:latin typeface="Courier New"/>
                <a:cs typeface="Courier New"/>
              </a:rPr>
              <a:t>ULL</a:t>
            </a:r>
            <a:r>
              <a:rPr sz="3000" b="1" spc="-589" baseline="2942" dirty="0">
                <a:latin typeface="Courier New"/>
                <a:cs typeface="Courier New"/>
              </a:rPr>
              <a:t> </a:t>
            </a:r>
            <a:r>
              <a:rPr sz="3300" b="1" spc="4" baseline="2635" dirty="0">
                <a:latin typeface="Arial"/>
                <a:cs typeface="Arial"/>
              </a:rPr>
              <a:t>ca</a:t>
            </a:r>
            <a:r>
              <a:rPr sz="3300" b="1" spc="0" baseline="2635" dirty="0">
                <a:latin typeface="Arial"/>
                <a:cs typeface="Arial"/>
              </a:rPr>
              <a:t>n</a:t>
            </a:r>
            <a:r>
              <a:rPr sz="3300" b="1" spc="-37" baseline="2635" dirty="0">
                <a:latin typeface="Arial"/>
                <a:cs typeface="Arial"/>
              </a:rPr>
              <a:t> </a:t>
            </a:r>
            <a:r>
              <a:rPr sz="3300" b="1" spc="4" baseline="2635" dirty="0">
                <a:latin typeface="Arial"/>
                <a:cs typeface="Arial"/>
              </a:rPr>
              <a:t>be</a:t>
            </a:r>
            <a:endParaRPr sz="2200">
              <a:latin typeface="Arial"/>
              <a:cs typeface="Arial"/>
            </a:endParaRPr>
          </a:p>
          <a:p>
            <a:pPr marL="12725" marR="38052">
              <a:lnSpc>
                <a:spcPct val="95825"/>
              </a:lnSpc>
            </a:pPr>
            <a:r>
              <a:rPr sz="2200" b="1" spc="4" dirty="0">
                <a:latin typeface="Arial"/>
                <a:cs typeface="Arial"/>
              </a:rPr>
              <a:t>assign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Boo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4" dirty="0">
                <a:latin typeface="Arial"/>
                <a:cs typeface="Arial"/>
              </a:rPr>
              <a:t>ea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71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variable.</a:t>
            </a:r>
            <a:endParaRPr sz="2200">
              <a:latin typeface="Arial"/>
              <a:cs typeface="Arial"/>
            </a:endParaRPr>
          </a:p>
          <a:p>
            <a:pPr marL="12712" indent="12">
              <a:lnSpc>
                <a:spcPct val="96879"/>
              </a:lnSpc>
              <a:spcBef>
                <a:spcPts val="518"/>
              </a:spcBef>
            </a:pPr>
            <a:r>
              <a:rPr sz="2200" b="1" spc="0" dirty="0">
                <a:latin typeface="Arial"/>
                <a:cs typeface="Arial"/>
              </a:rPr>
              <a:t>Co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dit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onal</a:t>
            </a:r>
            <a:r>
              <a:rPr sz="2200" b="1" spc="-7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expressi</a:t>
            </a:r>
            <a:r>
              <a:rPr sz="2200" b="1" spc="14" dirty="0">
                <a:latin typeface="Arial"/>
                <a:cs typeface="Arial"/>
              </a:rPr>
              <a:t>on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12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use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gi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al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oper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tors</a:t>
            </a:r>
            <a:r>
              <a:rPr sz="2200" b="1" spc="-101" dirty="0">
                <a:latin typeface="Arial"/>
                <a:cs typeface="Arial"/>
              </a:rPr>
              <a:t> </a:t>
            </a:r>
            <a:r>
              <a:rPr sz="2000" b="1" spc="0" dirty="0">
                <a:latin typeface="Courier New"/>
                <a:cs typeface="Courier New"/>
              </a:rPr>
              <a:t>AND</a:t>
            </a:r>
            <a:r>
              <a:rPr sz="2200" b="1" spc="0" dirty="0">
                <a:latin typeface="Arial"/>
                <a:cs typeface="Arial"/>
              </a:rPr>
              <a:t>, </a:t>
            </a:r>
            <a:r>
              <a:rPr sz="2000" b="1" spc="0" dirty="0">
                <a:latin typeface="Courier New"/>
                <a:cs typeface="Courier New"/>
              </a:rPr>
              <a:t>OR</a:t>
            </a:r>
            <a:r>
              <a:rPr sz="2200" b="1" spc="0" dirty="0">
                <a:latin typeface="Arial"/>
                <a:cs typeface="Arial"/>
              </a:rPr>
              <a:t>,</a:t>
            </a:r>
            <a:r>
              <a:rPr sz="2200" b="1" spc="4" dirty="0">
                <a:latin typeface="Arial"/>
                <a:cs typeface="Arial"/>
              </a:rPr>
              <a:t> an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24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un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r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7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perato</a:t>
            </a:r>
            <a:r>
              <a:rPr sz="2200" b="1" spc="0" dirty="0">
                <a:latin typeface="Arial"/>
                <a:cs typeface="Arial"/>
              </a:rPr>
              <a:t>r</a:t>
            </a:r>
            <a:r>
              <a:rPr sz="2200" b="1" spc="-74" dirty="0">
                <a:latin typeface="Arial"/>
                <a:cs typeface="Arial"/>
              </a:rPr>
              <a:t> </a:t>
            </a:r>
            <a:r>
              <a:rPr sz="2000" b="1" spc="0" dirty="0">
                <a:latin typeface="Courier New"/>
                <a:cs typeface="Courier New"/>
              </a:rPr>
              <a:t>NOT</a:t>
            </a:r>
            <a:r>
              <a:rPr sz="2000" b="1" spc="-589" dirty="0">
                <a:latin typeface="Courier New"/>
                <a:cs typeface="Courier New"/>
              </a:rPr>
              <a:t> </a:t>
            </a:r>
            <a:r>
              <a:rPr sz="2200" b="1" spc="0" dirty="0">
                <a:latin typeface="Arial"/>
                <a:cs typeface="Arial"/>
              </a:rPr>
              <a:t>to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he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k</a:t>
            </a:r>
            <a:r>
              <a:rPr sz="2200" b="1" spc="-6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vari</a:t>
            </a:r>
            <a:r>
              <a:rPr sz="2200" b="1" spc="14" dirty="0">
                <a:latin typeface="Arial"/>
                <a:cs typeface="Arial"/>
              </a:rPr>
              <a:t>ab</a:t>
            </a:r>
            <a:r>
              <a:rPr sz="2200" b="1" spc="0" dirty="0">
                <a:latin typeface="Arial"/>
                <a:cs typeface="Arial"/>
              </a:rPr>
              <a:t>le values.</a:t>
            </a:r>
            <a:endParaRPr sz="2200">
              <a:latin typeface="Arial"/>
              <a:cs typeface="Arial"/>
            </a:endParaRPr>
          </a:p>
          <a:p>
            <a:pPr marL="12712" marR="38052">
              <a:lnSpc>
                <a:spcPts val="2635"/>
              </a:lnSpc>
              <a:spcBef>
                <a:spcPts val="621"/>
              </a:spcBef>
            </a:pPr>
            <a:r>
              <a:rPr sz="3300" b="1" spc="0" baseline="1317" dirty="0">
                <a:latin typeface="Arial"/>
                <a:cs typeface="Arial"/>
              </a:rPr>
              <a:t>The</a:t>
            </a:r>
            <a:r>
              <a:rPr sz="3300" b="1" spc="-39" baseline="1317" dirty="0">
                <a:latin typeface="Arial"/>
                <a:cs typeface="Arial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vari</a:t>
            </a:r>
            <a:r>
              <a:rPr sz="3300" b="1" spc="14" baseline="1317" dirty="0">
                <a:latin typeface="Arial"/>
                <a:cs typeface="Arial"/>
              </a:rPr>
              <a:t>a</a:t>
            </a:r>
            <a:r>
              <a:rPr sz="3300" b="1" spc="0" baseline="1317" dirty="0">
                <a:latin typeface="Arial"/>
                <a:cs typeface="Arial"/>
              </a:rPr>
              <a:t>b</a:t>
            </a:r>
            <a:r>
              <a:rPr sz="3300" b="1" spc="14" baseline="1317" dirty="0">
                <a:latin typeface="Arial"/>
                <a:cs typeface="Arial"/>
              </a:rPr>
              <a:t>l</a:t>
            </a:r>
            <a:r>
              <a:rPr sz="3300" b="1" spc="0" baseline="1317" dirty="0">
                <a:latin typeface="Arial"/>
                <a:cs typeface="Arial"/>
              </a:rPr>
              <a:t>es</a:t>
            </a:r>
            <a:r>
              <a:rPr sz="3300" b="1" spc="-75" baseline="1317" dirty="0">
                <a:latin typeface="Arial"/>
                <a:cs typeface="Arial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al</a:t>
            </a:r>
            <a:r>
              <a:rPr sz="3300" b="1" spc="19" baseline="1317" dirty="0">
                <a:latin typeface="Arial"/>
                <a:cs typeface="Arial"/>
              </a:rPr>
              <a:t>w</a:t>
            </a:r>
            <a:r>
              <a:rPr sz="3300" b="1" spc="0" baseline="1317" dirty="0">
                <a:latin typeface="Arial"/>
                <a:cs typeface="Arial"/>
              </a:rPr>
              <a:t>a</a:t>
            </a:r>
            <a:r>
              <a:rPr sz="3300" b="1" spc="-19" baseline="1317" dirty="0">
                <a:latin typeface="Arial"/>
                <a:cs typeface="Arial"/>
              </a:rPr>
              <a:t>y</a:t>
            </a:r>
            <a:r>
              <a:rPr sz="3300" b="1" spc="0" baseline="1317" dirty="0">
                <a:latin typeface="Arial"/>
                <a:cs typeface="Arial"/>
              </a:rPr>
              <a:t>s</a:t>
            </a:r>
            <a:r>
              <a:rPr sz="3300" b="1" spc="-57" baseline="1317" dirty="0">
                <a:latin typeface="Arial"/>
                <a:cs typeface="Arial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yield</a:t>
            </a:r>
            <a:r>
              <a:rPr sz="3300" b="1" spc="-50" baseline="1317" dirty="0">
                <a:latin typeface="Arial"/>
                <a:cs typeface="Arial"/>
              </a:rPr>
              <a:t> </a:t>
            </a:r>
            <a:r>
              <a:rPr sz="3000" b="1" spc="0" baseline="1471" dirty="0">
                <a:latin typeface="Courier New"/>
                <a:cs typeface="Courier New"/>
              </a:rPr>
              <a:t>TRUE</a:t>
            </a:r>
            <a:r>
              <a:rPr sz="3300" b="1" spc="0" baseline="1317" dirty="0">
                <a:latin typeface="Arial"/>
                <a:cs typeface="Arial"/>
              </a:rPr>
              <a:t>,</a:t>
            </a:r>
            <a:r>
              <a:rPr sz="3300" b="1" spc="-54" baseline="1317" dirty="0">
                <a:latin typeface="Arial"/>
                <a:cs typeface="Arial"/>
              </a:rPr>
              <a:t> </a:t>
            </a:r>
            <a:r>
              <a:rPr sz="3000" b="1" spc="9" baseline="1471" dirty="0">
                <a:latin typeface="Courier New"/>
                <a:cs typeface="Courier New"/>
              </a:rPr>
              <a:t>F</a:t>
            </a:r>
            <a:r>
              <a:rPr sz="3000" b="1" spc="0" baseline="1471" dirty="0">
                <a:latin typeface="Courier New"/>
                <a:cs typeface="Courier New"/>
              </a:rPr>
              <a:t>ALSE</a:t>
            </a:r>
            <a:r>
              <a:rPr sz="3300" b="1" spc="0" baseline="1317" dirty="0">
                <a:latin typeface="Arial"/>
                <a:cs typeface="Arial"/>
              </a:rPr>
              <a:t>, or</a:t>
            </a:r>
            <a:r>
              <a:rPr sz="3300" b="1" spc="-21" baseline="1317" dirty="0">
                <a:latin typeface="Arial"/>
                <a:cs typeface="Arial"/>
              </a:rPr>
              <a:t> </a:t>
            </a:r>
            <a:r>
              <a:rPr sz="3000" b="1" spc="0" baseline="1471" dirty="0">
                <a:latin typeface="Courier New"/>
                <a:cs typeface="Courier New"/>
              </a:rPr>
              <a:t>NULL</a:t>
            </a:r>
            <a:r>
              <a:rPr sz="3300" b="1" spc="0" baseline="1317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7925" y="2583770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900" y="3655142"/>
            <a:ext cx="164858" cy="720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2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 marR="12">
              <a:lnSpc>
                <a:spcPct val="95825"/>
              </a:lnSpc>
              <a:spcBef>
                <a:spcPts val="628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087" y="4071181"/>
            <a:ext cx="588155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Arithmetic,</a:t>
            </a:r>
            <a:r>
              <a:rPr sz="2200" b="1" spc="-9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character,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and</a:t>
            </a:r>
            <a:r>
              <a:rPr sz="2200" b="1" spc="-2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date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14" dirty="0">
                <a:latin typeface="Arial"/>
                <a:cs typeface="Arial"/>
              </a:rPr>
              <a:t>x</a:t>
            </a:r>
            <a:r>
              <a:rPr sz="2200" b="1" spc="0" dirty="0">
                <a:latin typeface="Arial"/>
                <a:cs typeface="Arial"/>
              </a:rPr>
              <a:t>pressi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7297" y="4071181"/>
            <a:ext cx="55009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087" y="4406461"/>
            <a:ext cx="39326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be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8900" y="4406461"/>
            <a:ext cx="72068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us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0417" y="4406461"/>
            <a:ext cx="33107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3432" y="4406461"/>
            <a:ext cx="316374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return</a:t>
            </a:r>
            <a:r>
              <a:rPr sz="2200" b="1" spc="-6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olean</a:t>
            </a:r>
            <a:r>
              <a:rPr sz="2200" b="1" spc="-8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va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61160" y="1600200"/>
            <a:ext cx="5888736" cy="1676400"/>
          </a:xfrm>
          <a:custGeom>
            <a:avLst/>
            <a:gdLst/>
            <a:ahLst/>
            <a:cxnLst/>
            <a:rect l="l" t="t" r="r" b="b"/>
            <a:pathLst>
              <a:path w="5888736" h="1676400">
                <a:moveTo>
                  <a:pt x="5888736" y="1676399"/>
                </a:moveTo>
                <a:lnTo>
                  <a:pt x="5888736" y="0"/>
                </a:lnTo>
                <a:lnTo>
                  <a:pt x="0" y="0"/>
                </a:lnTo>
                <a:lnTo>
                  <a:pt x="0" y="1676400"/>
                </a:lnTo>
                <a:lnTo>
                  <a:pt x="5888736" y="167639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88152" y="1607819"/>
            <a:ext cx="0" cy="1668779"/>
          </a:xfrm>
          <a:custGeom>
            <a:avLst/>
            <a:gdLst/>
            <a:ahLst/>
            <a:cxnLst/>
            <a:rect l="l" t="t" r="r" b="b"/>
            <a:pathLst>
              <a:path h="1668779">
                <a:moveTo>
                  <a:pt x="0" y="0"/>
                </a:moveTo>
                <a:lnTo>
                  <a:pt x="0" y="166877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97524" y="1650491"/>
            <a:ext cx="1074420" cy="1565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04360" y="1607819"/>
            <a:ext cx="0" cy="1668780"/>
          </a:xfrm>
          <a:custGeom>
            <a:avLst/>
            <a:gdLst/>
            <a:ahLst/>
            <a:cxnLst/>
            <a:rect l="l" t="t" r="r" b="b"/>
            <a:pathLst>
              <a:path h="1668780">
                <a:moveTo>
                  <a:pt x="0" y="0"/>
                </a:moveTo>
                <a:lnTo>
                  <a:pt x="0" y="166878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78252" y="1607819"/>
            <a:ext cx="0" cy="1668780"/>
          </a:xfrm>
          <a:custGeom>
            <a:avLst/>
            <a:gdLst/>
            <a:ahLst/>
            <a:cxnLst/>
            <a:rect l="l" t="t" r="r" b="b"/>
            <a:pathLst>
              <a:path h="1668780">
                <a:moveTo>
                  <a:pt x="0" y="0"/>
                </a:moveTo>
                <a:lnTo>
                  <a:pt x="0" y="166878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84064" y="3694175"/>
            <a:ext cx="2473452" cy="1642872"/>
          </a:xfrm>
          <a:custGeom>
            <a:avLst/>
            <a:gdLst/>
            <a:ahLst/>
            <a:cxnLst/>
            <a:rect l="l" t="t" r="r" b="b"/>
            <a:pathLst>
              <a:path w="2473452" h="1642872">
                <a:moveTo>
                  <a:pt x="2473452" y="1642872"/>
                </a:moveTo>
                <a:lnTo>
                  <a:pt x="2473452" y="0"/>
                </a:lnTo>
                <a:lnTo>
                  <a:pt x="0" y="0"/>
                </a:lnTo>
                <a:lnTo>
                  <a:pt x="0" y="1642872"/>
                </a:lnTo>
                <a:lnTo>
                  <a:pt x="2473452" y="16428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03848" y="5426963"/>
            <a:ext cx="263651" cy="361188"/>
          </a:xfrm>
          <a:custGeom>
            <a:avLst/>
            <a:gdLst/>
            <a:ahLst/>
            <a:cxnLst/>
            <a:rect l="l" t="t" r="r" b="b"/>
            <a:pathLst>
              <a:path w="263651" h="361188">
                <a:moveTo>
                  <a:pt x="0" y="0"/>
                </a:moveTo>
                <a:lnTo>
                  <a:pt x="0" y="361188"/>
                </a:lnTo>
                <a:lnTo>
                  <a:pt x="263651" y="3611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58128" y="5337047"/>
            <a:ext cx="92964" cy="94487"/>
          </a:xfrm>
          <a:custGeom>
            <a:avLst/>
            <a:gdLst/>
            <a:ahLst/>
            <a:cxnLst/>
            <a:rect l="l" t="t" r="r" b="b"/>
            <a:pathLst>
              <a:path w="92964" h="94487">
                <a:moveTo>
                  <a:pt x="92964" y="94487"/>
                </a:moveTo>
                <a:lnTo>
                  <a:pt x="45720" y="0"/>
                </a:lnTo>
                <a:lnTo>
                  <a:pt x="0" y="94487"/>
                </a:lnTo>
                <a:lnTo>
                  <a:pt x="92964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26024" y="5426963"/>
            <a:ext cx="251460" cy="691896"/>
          </a:xfrm>
          <a:custGeom>
            <a:avLst/>
            <a:gdLst/>
            <a:ahLst/>
            <a:cxnLst/>
            <a:rect l="l" t="t" r="r" b="b"/>
            <a:pathLst>
              <a:path w="251460" h="691896">
                <a:moveTo>
                  <a:pt x="0" y="0"/>
                </a:moveTo>
                <a:lnTo>
                  <a:pt x="0" y="691896"/>
                </a:lnTo>
                <a:lnTo>
                  <a:pt x="251460" y="69189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80304" y="5337047"/>
            <a:ext cx="92963" cy="94487"/>
          </a:xfrm>
          <a:custGeom>
            <a:avLst/>
            <a:gdLst/>
            <a:ahLst/>
            <a:cxnLst/>
            <a:rect l="l" t="t" r="r" b="b"/>
            <a:pathLst>
              <a:path w="92963" h="94487">
                <a:moveTo>
                  <a:pt x="92963" y="94487"/>
                </a:moveTo>
                <a:lnTo>
                  <a:pt x="45720" y="0"/>
                </a:lnTo>
                <a:lnTo>
                  <a:pt x="0" y="94487"/>
                </a:lnTo>
                <a:lnTo>
                  <a:pt x="92963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02452" y="3691127"/>
            <a:ext cx="0" cy="1661160"/>
          </a:xfrm>
          <a:custGeom>
            <a:avLst/>
            <a:gdLst/>
            <a:ahLst/>
            <a:cxnLst/>
            <a:rect l="l" t="t" r="r" b="b"/>
            <a:pathLst>
              <a:path h="1661160">
                <a:moveTo>
                  <a:pt x="0" y="0"/>
                </a:moveTo>
                <a:lnTo>
                  <a:pt x="0" y="16611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74848" y="5426964"/>
            <a:ext cx="263652" cy="361188"/>
          </a:xfrm>
          <a:custGeom>
            <a:avLst/>
            <a:gdLst/>
            <a:ahLst/>
            <a:cxnLst/>
            <a:rect l="l" t="t" r="r" b="b"/>
            <a:pathLst>
              <a:path w="263652" h="361188">
                <a:moveTo>
                  <a:pt x="0" y="0"/>
                </a:moveTo>
                <a:lnTo>
                  <a:pt x="0" y="361188"/>
                </a:lnTo>
                <a:lnTo>
                  <a:pt x="263652" y="3611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29128" y="5337048"/>
            <a:ext cx="92963" cy="94487"/>
          </a:xfrm>
          <a:custGeom>
            <a:avLst/>
            <a:gdLst/>
            <a:ahLst/>
            <a:cxnLst/>
            <a:rect l="l" t="t" r="r" b="b"/>
            <a:pathLst>
              <a:path w="92963" h="94487">
                <a:moveTo>
                  <a:pt x="92963" y="94487"/>
                </a:moveTo>
                <a:lnTo>
                  <a:pt x="45720" y="0"/>
                </a:lnTo>
                <a:lnTo>
                  <a:pt x="0" y="94487"/>
                </a:lnTo>
                <a:lnTo>
                  <a:pt x="92963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07692" y="5426964"/>
            <a:ext cx="278891" cy="691895"/>
          </a:xfrm>
          <a:custGeom>
            <a:avLst/>
            <a:gdLst/>
            <a:ahLst/>
            <a:cxnLst/>
            <a:rect l="l" t="t" r="r" b="b"/>
            <a:pathLst>
              <a:path w="278891" h="691895">
                <a:moveTo>
                  <a:pt x="0" y="0"/>
                </a:moveTo>
                <a:lnTo>
                  <a:pt x="0" y="691895"/>
                </a:lnTo>
                <a:lnTo>
                  <a:pt x="278891" y="69189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61972" y="5337048"/>
            <a:ext cx="92963" cy="94487"/>
          </a:xfrm>
          <a:custGeom>
            <a:avLst/>
            <a:gdLst/>
            <a:ahLst/>
            <a:cxnLst/>
            <a:rect l="l" t="t" r="r" b="b"/>
            <a:pathLst>
              <a:path w="92963" h="94487">
                <a:moveTo>
                  <a:pt x="92963" y="94487"/>
                </a:moveTo>
                <a:lnTo>
                  <a:pt x="47243" y="0"/>
                </a:lnTo>
                <a:lnTo>
                  <a:pt x="0" y="94487"/>
                </a:lnTo>
                <a:lnTo>
                  <a:pt x="92963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87752" y="3691128"/>
            <a:ext cx="0" cy="1661160"/>
          </a:xfrm>
          <a:custGeom>
            <a:avLst/>
            <a:gdLst/>
            <a:ahLst/>
            <a:cxnLst/>
            <a:rect l="l" t="t" r="r" b="b"/>
            <a:pathLst>
              <a:path h="1661160">
                <a:moveTo>
                  <a:pt x="0" y="0"/>
                </a:moveTo>
                <a:lnTo>
                  <a:pt x="0" y="16611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68780" y="3694176"/>
            <a:ext cx="3233927" cy="1642872"/>
          </a:xfrm>
          <a:custGeom>
            <a:avLst/>
            <a:gdLst/>
            <a:ahLst/>
            <a:cxnLst/>
            <a:rect l="l" t="t" r="r" b="b"/>
            <a:pathLst>
              <a:path w="3233927" h="1642872">
                <a:moveTo>
                  <a:pt x="3233927" y="1642872"/>
                </a:moveTo>
                <a:lnTo>
                  <a:pt x="3233927" y="0"/>
                </a:lnTo>
                <a:lnTo>
                  <a:pt x="0" y="0"/>
                </a:lnTo>
                <a:lnTo>
                  <a:pt x="0" y="1642872"/>
                </a:lnTo>
                <a:lnTo>
                  <a:pt x="3233927" y="16428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14676" y="592627"/>
            <a:ext cx="191789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Composite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53013" y="592627"/>
            <a:ext cx="85013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23588" y="592627"/>
            <a:ext cx="110736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Types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8940" y="3391082"/>
            <a:ext cx="88464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P</a:t>
            </a:r>
            <a:r>
              <a:rPr sz="1800" b="1" spc="4" dirty="0">
                <a:latin typeface="Arial"/>
                <a:cs typeface="Arial"/>
              </a:rPr>
              <a:t>L</a:t>
            </a:r>
            <a:r>
              <a:rPr sz="1800" b="1" spc="0" dirty="0">
                <a:latin typeface="Arial"/>
                <a:cs typeface="Arial"/>
              </a:rPr>
              <a:t>/SQL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67969" y="3391082"/>
            <a:ext cx="164607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ta</a:t>
            </a:r>
            <a:r>
              <a:rPr sz="1800" b="1" spc="4" dirty="0">
                <a:latin typeface="Arial"/>
                <a:cs typeface="Arial"/>
              </a:rPr>
              <a:t>bl</a:t>
            </a:r>
            <a:r>
              <a:rPr sz="1800" b="1" spc="0" dirty="0">
                <a:latin typeface="Arial"/>
                <a:cs typeface="Arial"/>
              </a:rPr>
              <a:t>e</a:t>
            </a:r>
            <a:r>
              <a:rPr sz="1800" b="1" spc="-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str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0" dirty="0">
                <a:latin typeface="Arial"/>
                <a:cs typeface="Arial"/>
              </a:rPr>
              <a:t>ct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-4" dirty="0">
                <a:latin typeface="Arial"/>
                <a:cs typeface="Arial"/>
              </a:rPr>
              <a:t>r</a:t>
            </a:r>
            <a:r>
              <a:rPr sz="1800" b="1" spc="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69617" y="3391082"/>
            <a:ext cx="88556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P</a:t>
            </a:r>
            <a:r>
              <a:rPr sz="1800" b="1" spc="4" dirty="0">
                <a:latin typeface="Arial"/>
                <a:cs typeface="Arial"/>
              </a:rPr>
              <a:t>L/</a:t>
            </a:r>
            <a:r>
              <a:rPr sz="1800" b="1" spc="0" dirty="0">
                <a:latin typeface="Arial"/>
                <a:cs typeface="Arial"/>
              </a:rPr>
              <a:t>SQL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59561" y="3391082"/>
            <a:ext cx="164607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ta</a:t>
            </a:r>
            <a:r>
              <a:rPr sz="1800" b="1" spc="4" dirty="0">
                <a:latin typeface="Arial"/>
                <a:cs typeface="Arial"/>
              </a:rPr>
              <a:t>bl</a:t>
            </a:r>
            <a:r>
              <a:rPr sz="1800" b="1" spc="0" dirty="0">
                <a:latin typeface="Arial"/>
                <a:cs typeface="Arial"/>
              </a:rPr>
              <a:t>e</a:t>
            </a:r>
            <a:r>
              <a:rPr sz="1800" b="1" spc="-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str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0" dirty="0">
                <a:latin typeface="Arial"/>
                <a:cs typeface="Arial"/>
              </a:rPr>
              <a:t>ct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-4" dirty="0">
                <a:latin typeface="Arial"/>
                <a:cs typeface="Arial"/>
              </a:rPr>
              <a:t>r</a:t>
            </a:r>
            <a:r>
              <a:rPr sz="1800" b="1" spc="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5371" y="5644734"/>
            <a:ext cx="87944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0" baseline="3269" dirty="0">
                <a:latin typeface="Courier New"/>
                <a:cs typeface="Courier New"/>
              </a:rPr>
              <a:t>NU</a:t>
            </a:r>
            <a:r>
              <a:rPr sz="2700" b="1" spc="-14" baseline="3269" dirty="0">
                <a:latin typeface="Courier New"/>
                <a:cs typeface="Courier New"/>
              </a:rPr>
              <a:t>M</a:t>
            </a:r>
            <a:r>
              <a:rPr sz="2700" b="1" spc="0" baseline="3269" dirty="0">
                <a:latin typeface="Courier New"/>
                <a:cs typeface="Courier New"/>
              </a:rPr>
              <a:t>B</a:t>
            </a:r>
            <a:r>
              <a:rPr sz="2700" b="1" spc="-14" baseline="3269" dirty="0">
                <a:latin typeface="Courier New"/>
                <a:cs typeface="Courier New"/>
              </a:rPr>
              <a:t>E</a:t>
            </a:r>
            <a:r>
              <a:rPr sz="2700" b="1" spc="0" baseline="3269" dirty="0">
                <a:latin typeface="Courier New"/>
                <a:cs typeface="Courier New"/>
              </a:rPr>
              <a:t>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68472" y="5649306"/>
            <a:ext cx="11537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0" baseline="3269" dirty="0">
                <a:latin typeface="Courier New"/>
                <a:cs typeface="Courier New"/>
              </a:rPr>
              <a:t>VA</a:t>
            </a:r>
            <a:r>
              <a:rPr sz="2700" b="1" spc="-14" baseline="3269" dirty="0">
                <a:latin typeface="Courier New"/>
                <a:cs typeface="Courier New"/>
              </a:rPr>
              <a:t>R</a:t>
            </a:r>
            <a:r>
              <a:rPr sz="2700" b="1" spc="0" baseline="3269" dirty="0">
                <a:latin typeface="Courier New"/>
                <a:cs typeface="Courier New"/>
              </a:rPr>
              <a:t>C</a:t>
            </a:r>
            <a:r>
              <a:rPr sz="2700" b="1" spc="-14" baseline="3269" dirty="0">
                <a:latin typeface="Courier New"/>
                <a:cs typeface="Courier New"/>
              </a:rPr>
              <a:t>H</a:t>
            </a:r>
            <a:r>
              <a:rPr sz="2700" b="1" spc="0" baseline="3269" dirty="0">
                <a:latin typeface="Courier New"/>
                <a:cs typeface="Courier New"/>
              </a:rPr>
              <a:t>AR2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5636" y="6002887"/>
            <a:ext cx="156204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0" baseline="3269" dirty="0">
                <a:latin typeface="Courier New"/>
                <a:cs typeface="Courier New"/>
              </a:rPr>
              <a:t>PL</a:t>
            </a:r>
            <a:r>
              <a:rPr sz="2700" b="1" spc="-14" baseline="3269" dirty="0">
                <a:latin typeface="Courier New"/>
                <a:cs typeface="Courier New"/>
              </a:rPr>
              <a:t>S</a:t>
            </a:r>
            <a:r>
              <a:rPr sz="2700" b="1" spc="0" baseline="3269" dirty="0">
                <a:latin typeface="Courier New"/>
                <a:cs typeface="Courier New"/>
              </a:rPr>
              <a:t>_</a:t>
            </a:r>
            <a:r>
              <a:rPr sz="2700" b="1" spc="-14" baseline="3269" dirty="0">
                <a:latin typeface="Courier New"/>
                <a:cs typeface="Courier New"/>
              </a:rPr>
              <a:t>I</a:t>
            </a:r>
            <a:r>
              <a:rPr sz="2700" b="1" spc="0" baseline="3269" dirty="0">
                <a:latin typeface="Courier New"/>
                <a:cs typeface="Courier New"/>
              </a:rPr>
              <a:t>NT</a:t>
            </a:r>
            <a:r>
              <a:rPr sz="2700" b="1" spc="-14" baseline="3269" dirty="0">
                <a:latin typeface="Courier New"/>
                <a:cs typeface="Courier New"/>
              </a:rPr>
              <a:t>E</a:t>
            </a:r>
            <a:r>
              <a:rPr sz="2700" b="1" spc="0" baseline="3269" dirty="0">
                <a:latin typeface="Courier New"/>
                <a:cs typeface="Courier New"/>
              </a:rPr>
              <a:t>G</a:t>
            </a:r>
            <a:r>
              <a:rPr sz="2700" b="1" spc="-14" baseline="3269" dirty="0">
                <a:latin typeface="Courier New"/>
                <a:cs typeface="Courier New"/>
              </a:rPr>
              <a:t>E</a:t>
            </a:r>
            <a:r>
              <a:rPr sz="2700" b="1" spc="0" baseline="3269" dirty="0">
                <a:latin typeface="Courier New"/>
                <a:cs typeface="Courier New"/>
              </a:rPr>
              <a:t>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9279" y="6001350"/>
            <a:ext cx="156204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0" baseline="3269" dirty="0">
                <a:latin typeface="Courier New"/>
                <a:cs typeface="Courier New"/>
              </a:rPr>
              <a:t>PL</a:t>
            </a:r>
            <a:r>
              <a:rPr sz="2700" b="1" spc="-14" baseline="3269" dirty="0">
                <a:latin typeface="Courier New"/>
                <a:cs typeface="Courier New"/>
              </a:rPr>
              <a:t>S</a:t>
            </a:r>
            <a:r>
              <a:rPr sz="2700" b="1" spc="0" baseline="3269" dirty="0">
                <a:latin typeface="Courier New"/>
                <a:cs typeface="Courier New"/>
              </a:rPr>
              <a:t>_</a:t>
            </a:r>
            <a:r>
              <a:rPr sz="2700" b="1" spc="-14" baseline="3269" dirty="0">
                <a:latin typeface="Courier New"/>
                <a:cs typeface="Courier New"/>
              </a:rPr>
              <a:t>I</a:t>
            </a:r>
            <a:r>
              <a:rPr sz="2700" b="1" spc="0" baseline="3269" dirty="0">
                <a:latin typeface="Courier New"/>
                <a:cs typeface="Courier New"/>
              </a:rPr>
              <a:t>NT</a:t>
            </a:r>
            <a:r>
              <a:rPr sz="2700" b="1" spc="-14" baseline="3269" dirty="0">
                <a:latin typeface="Courier New"/>
                <a:cs typeface="Courier New"/>
              </a:rPr>
              <a:t>E</a:t>
            </a:r>
            <a:r>
              <a:rPr sz="2700" b="1" spc="0" baseline="3269" dirty="0">
                <a:latin typeface="Courier New"/>
                <a:cs typeface="Courier New"/>
              </a:rPr>
              <a:t>G</a:t>
            </a:r>
            <a:r>
              <a:rPr sz="2700" b="1" spc="-14" baseline="3269" dirty="0">
                <a:latin typeface="Courier New"/>
                <a:cs typeface="Courier New"/>
              </a:rPr>
              <a:t>E</a:t>
            </a:r>
            <a:r>
              <a:rPr sz="2700" b="1" spc="0" baseline="3269" dirty="0">
                <a:latin typeface="Courier New"/>
                <a:cs typeface="Courier New"/>
              </a:rPr>
              <a:t>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2440" y="6673040"/>
            <a:ext cx="18085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8156" y="6673040"/>
            <a:ext cx="13053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07692" y="5426964"/>
            <a:ext cx="278891" cy="691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403848" y="5426963"/>
            <a:ext cx="263651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668780" y="3694176"/>
            <a:ext cx="918971" cy="1642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50"/>
              </a:spcBef>
            </a:pPr>
            <a:endParaRPr sz="1200"/>
          </a:p>
          <a:p>
            <a:pPr marL="323291" marR="379399" algn="ctr">
              <a:lnSpc>
                <a:spcPct val="94401"/>
              </a:lnSpc>
            </a:pPr>
            <a:r>
              <a:rPr sz="2000" b="1" spc="0" dirty="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323291" marR="379399" algn="ctr">
              <a:lnSpc>
                <a:spcPct val="94401"/>
              </a:lnSpc>
              <a:spcBef>
                <a:spcPts val="614"/>
              </a:spcBef>
            </a:pPr>
            <a:r>
              <a:rPr sz="2000" b="1" spc="0" dirty="0"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323291" marR="379399" algn="ctr">
              <a:lnSpc>
                <a:spcPct val="94401"/>
              </a:lnSpc>
              <a:spcBef>
                <a:spcPts val="602"/>
              </a:spcBef>
            </a:pPr>
            <a:r>
              <a:rPr sz="2000" b="1" spc="0" dirty="0"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  <a:p>
            <a:pPr marL="323291" marR="379399" algn="ctr">
              <a:lnSpc>
                <a:spcPct val="94401"/>
              </a:lnSpc>
              <a:spcBef>
                <a:spcPts val="614"/>
              </a:spcBef>
            </a:pPr>
            <a:r>
              <a:rPr sz="2000" b="1" spc="0" dirty="0"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7752" y="3694176"/>
            <a:ext cx="2314955" cy="1642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50"/>
              </a:spcBef>
            </a:pPr>
            <a:endParaRPr sz="1200"/>
          </a:p>
          <a:p>
            <a:pPr marL="198050" marR="1311760" algn="just">
              <a:lnSpc>
                <a:spcPts val="2265"/>
              </a:lnSpc>
            </a:pPr>
            <a:r>
              <a:rPr sz="2000" b="1" spc="0" dirty="0">
                <a:latin typeface="Courier New"/>
                <a:cs typeface="Courier New"/>
              </a:rPr>
              <a:t>SMITH </a:t>
            </a:r>
            <a:endParaRPr sz="2000">
              <a:latin typeface="Courier New"/>
              <a:cs typeface="Courier New"/>
            </a:endParaRPr>
          </a:p>
          <a:p>
            <a:pPr marL="198050" marR="1311760" algn="just">
              <a:lnSpc>
                <a:spcPts val="2265"/>
              </a:lnSpc>
              <a:spcBef>
                <a:spcPts val="609"/>
              </a:spcBef>
            </a:pPr>
            <a:r>
              <a:rPr sz="2000" b="1" spc="0" dirty="0">
                <a:latin typeface="Courier New"/>
                <a:cs typeface="Courier New"/>
              </a:rPr>
              <a:t>JONES </a:t>
            </a:r>
            <a:endParaRPr sz="2000">
              <a:latin typeface="Courier New"/>
              <a:cs typeface="Courier New"/>
            </a:endParaRPr>
          </a:p>
          <a:p>
            <a:pPr marL="198050" marR="1311760" algn="just">
              <a:lnSpc>
                <a:spcPts val="2265"/>
              </a:lnSpc>
              <a:spcBef>
                <a:spcPts val="609"/>
              </a:spcBef>
            </a:pPr>
            <a:r>
              <a:rPr sz="2000" b="1" spc="0" dirty="0">
                <a:latin typeface="Courier New"/>
                <a:cs typeface="Courier New"/>
              </a:rPr>
              <a:t>NANCY </a:t>
            </a:r>
            <a:endParaRPr sz="2000">
              <a:latin typeface="Courier New"/>
              <a:cs typeface="Courier New"/>
            </a:endParaRPr>
          </a:p>
          <a:p>
            <a:pPr marL="198050" marR="1311760" algn="just">
              <a:lnSpc>
                <a:spcPts val="2265"/>
              </a:lnSpc>
              <a:spcBef>
                <a:spcPts val="609"/>
              </a:spcBef>
            </a:pPr>
            <a:r>
              <a:rPr sz="2000" b="1" spc="0" dirty="0">
                <a:latin typeface="Courier New"/>
                <a:cs typeface="Courier New"/>
              </a:rPr>
              <a:t>TIM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4064" y="3694176"/>
            <a:ext cx="818387" cy="1642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50"/>
              </a:spcBef>
            </a:pPr>
            <a:endParaRPr sz="1200"/>
          </a:p>
          <a:p>
            <a:pPr marL="297395" marR="304711" algn="ctr">
              <a:lnSpc>
                <a:spcPct val="94401"/>
              </a:lnSpc>
            </a:pPr>
            <a:r>
              <a:rPr sz="2000" b="1" spc="0" dirty="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297395" marR="304711" algn="ctr">
              <a:lnSpc>
                <a:spcPct val="94401"/>
              </a:lnSpc>
              <a:spcBef>
                <a:spcPts val="614"/>
              </a:spcBef>
            </a:pPr>
            <a:r>
              <a:rPr sz="2000" b="1" spc="0" dirty="0"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297395" marR="304711" algn="ctr">
              <a:lnSpc>
                <a:spcPct val="94401"/>
              </a:lnSpc>
              <a:spcBef>
                <a:spcPts val="602"/>
              </a:spcBef>
            </a:pPr>
            <a:r>
              <a:rPr sz="2000" b="1" spc="0" dirty="0"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  <a:p>
            <a:pPr marL="297395" marR="304711" algn="ctr">
              <a:lnSpc>
                <a:spcPct val="94401"/>
              </a:lnSpc>
              <a:spcBef>
                <a:spcPts val="614"/>
              </a:spcBef>
            </a:pPr>
            <a:r>
              <a:rPr sz="2000" b="1" spc="0" dirty="0"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2452" y="3694176"/>
            <a:ext cx="1655064" cy="1642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50"/>
              </a:spcBef>
            </a:pPr>
            <a:endParaRPr sz="1200"/>
          </a:p>
          <a:p>
            <a:pPr marL="272739">
              <a:lnSpc>
                <a:spcPct val="94401"/>
              </a:lnSpc>
            </a:pPr>
            <a:r>
              <a:rPr sz="2000" b="1" spc="0" dirty="0">
                <a:latin typeface="Courier New"/>
                <a:cs typeface="Courier New"/>
              </a:rPr>
              <a:t>5000</a:t>
            </a:r>
            <a:endParaRPr sz="2000">
              <a:latin typeface="Courier New"/>
              <a:cs typeface="Courier New"/>
            </a:endParaRPr>
          </a:p>
          <a:p>
            <a:pPr marL="272739">
              <a:lnSpc>
                <a:spcPct val="94401"/>
              </a:lnSpc>
              <a:spcBef>
                <a:spcPts val="614"/>
              </a:spcBef>
            </a:pPr>
            <a:r>
              <a:rPr sz="2000" b="1" spc="0" dirty="0">
                <a:latin typeface="Courier New"/>
                <a:cs typeface="Courier New"/>
              </a:rPr>
              <a:t>2345</a:t>
            </a:r>
            <a:endParaRPr sz="2000">
              <a:latin typeface="Courier New"/>
              <a:cs typeface="Courier New"/>
            </a:endParaRPr>
          </a:p>
          <a:p>
            <a:pPr marL="272792">
              <a:lnSpc>
                <a:spcPct val="94401"/>
              </a:lnSpc>
              <a:spcBef>
                <a:spcPts val="602"/>
              </a:spcBef>
            </a:pPr>
            <a:r>
              <a:rPr sz="2000" b="1" spc="0" dirty="0">
                <a:latin typeface="Courier New"/>
                <a:cs typeface="Courier New"/>
              </a:rPr>
              <a:t>12</a:t>
            </a:r>
            <a:endParaRPr sz="2000">
              <a:latin typeface="Courier New"/>
              <a:cs typeface="Courier New"/>
            </a:endParaRPr>
          </a:p>
          <a:p>
            <a:pPr marL="272739">
              <a:lnSpc>
                <a:spcPct val="94401"/>
              </a:lnSpc>
              <a:spcBef>
                <a:spcPts val="614"/>
              </a:spcBef>
            </a:pPr>
            <a:r>
              <a:rPr sz="2000" b="1" spc="0" dirty="0">
                <a:latin typeface="Courier New"/>
                <a:cs typeface="Courier New"/>
              </a:rPr>
              <a:t>3456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1160" y="1600200"/>
            <a:ext cx="1117092" cy="167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0"/>
              </a:spcBef>
            </a:pPr>
            <a:endParaRPr sz="550"/>
          </a:p>
          <a:p>
            <a:pPr marL="175260">
              <a:lnSpc>
                <a:spcPct val="94401"/>
              </a:lnSpc>
              <a:spcBef>
                <a:spcPts val="5000"/>
              </a:spcBef>
            </a:pPr>
            <a:r>
              <a:rPr sz="2000" b="1" spc="0" dirty="0"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8252" y="1600200"/>
            <a:ext cx="1626108" cy="167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0"/>
              </a:spcBef>
            </a:pPr>
            <a:endParaRPr sz="550"/>
          </a:p>
          <a:p>
            <a:pPr marL="124851">
              <a:lnSpc>
                <a:spcPct val="94401"/>
              </a:lnSpc>
              <a:spcBef>
                <a:spcPts val="5000"/>
              </a:spcBef>
            </a:pPr>
            <a:r>
              <a:rPr sz="2000" b="1" spc="0" dirty="0">
                <a:latin typeface="Courier New"/>
                <a:cs typeface="Courier New"/>
              </a:rPr>
              <a:t>23-DEC-98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04360" y="1600200"/>
            <a:ext cx="1383791" cy="167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0"/>
              </a:spcBef>
            </a:pPr>
            <a:endParaRPr sz="550"/>
          </a:p>
          <a:p>
            <a:pPr marL="175215">
              <a:lnSpc>
                <a:spcPct val="94401"/>
              </a:lnSpc>
              <a:spcBef>
                <a:spcPts val="5000"/>
              </a:spcBef>
            </a:pPr>
            <a:r>
              <a:rPr sz="2000" b="1" spc="0" dirty="0">
                <a:latin typeface="Courier New"/>
                <a:cs typeface="Courier New"/>
              </a:rPr>
              <a:t>ATLANTA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88152" y="1600200"/>
            <a:ext cx="1761744" cy="167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4000" y="3012948"/>
            <a:ext cx="3352800" cy="2235707"/>
          </a:xfrm>
          <a:custGeom>
            <a:avLst/>
            <a:gdLst/>
            <a:ahLst/>
            <a:cxnLst/>
            <a:rect l="l" t="t" r="r" b="b"/>
            <a:pathLst>
              <a:path w="3352800" h="2235707">
                <a:moveTo>
                  <a:pt x="3352800" y="0"/>
                </a:moveTo>
                <a:lnTo>
                  <a:pt x="0" y="0"/>
                </a:lnTo>
                <a:lnTo>
                  <a:pt x="0" y="2235707"/>
                </a:lnTo>
                <a:lnTo>
                  <a:pt x="3352800" y="2235707"/>
                </a:lnTo>
                <a:lnTo>
                  <a:pt x="3352800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4000" y="3012948"/>
            <a:ext cx="3352800" cy="2235707"/>
          </a:xfrm>
          <a:custGeom>
            <a:avLst/>
            <a:gdLst/>
            <a:ahLst/>
            <a:cxnLst/>
            <a:rect l="l" t="t" r="r" b="b"/>
            <a:pathLst>
              <a:path w="3352800" h="2235707">
                <a:moveTo>
                  <a:pt x="3352800" y="2235707"/>
                </a:moveTo>
                <a:lnTo>
                  <a:pt x="3352800" y="0"/>
                </a:lnTo>
                <a:lnTo>
                  <a:pt x="0" y="0"/>
                </a:lnTo>
                <a:lnTo>
                  <a:pt x="0" y="2235707"/>
                </a:lnTo>
                <a:lnTo>
                  <a:pt x="3352800" y="2235707"/>
                </a:lnTo>
                <a:close/>
              </a:path>
            </a:pathLst>
          </a:custGeom>
          <a:ln w="3048">
            <a:solidFill>
              <a:srgbClr val="9A9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000" y="2484119"/>
            <a:ext cx="3352800" cy="995172"/>
          </a:xfrm>
          <a:custGeom>
            <a:avLst/>
            <a:gdLst/>
            <a:ahLst/>
            <a:cxnLst/>
            <a:rect l="l" t="t" r="r" b="b"/>
            <a:pathLst>
              <a:path w="3352800" h="995172">
                <a:moveTo>
                  <a:pt x="3352800" y="496824"/>
                </a:moveTo>
                <a:lnTo>
                  <a:pt x="3347237" y="456085"/>
                </a:lnTo>
                <a:lnTo>
                  <a:pt x="3330837" y="416253"/>
                </a:lnTo>
                <a:lnTo>
                  <a:pt x="3304034" y="377453"/>
                </a:lnTo>
                <a:lnTo>
                  <a:pt x="3267260" y="339815"/>
                </a:lnTo>
                <a:lnTo>
                  <a:pt x="3220950" y="303466"/>
                </a:lnTo>
                <a:lnTo>
                  <a:pt x="3165535" y="268534"/>
                </a:lnTo>
                <a:lnTo>
                  <a:pt x="3101449" y="235148"/>
                </a:lnTo>
                <a:lnTo>
                  <a:pt x="3029126" y="203435"/>
                </a:lnTo>
                <a:lnTo>
                  <a:pt x="2948999" y="173524"/>
                </a:lnTo>
                <a:lnTo>
                  <a:pt x="2861500" y="145541"/>
                </a:lnTo>
                <a:lnTo>
                  <a:pt x="2767063" y="119617"/>
                </a:lnTo>
                <a:lnTo>
                  <a:pt x="2666122" y="95877"/>
                </a:lnTo>
                <a:lnTo>
                  <a:pt x="2559108" y="74451"/>
                </a:lnTo>
                <a:lnTo>
                  <a:pt x="2446457" y="55467"/>
                </a:lnTo>
                <a:lnTo>
                  <a:pt x="2328600" y="39052"/>
                </a:lnTo>
                <a:lnTo>
                  <a:pt x="2205971" y="25334"/>
                </a:lnTo>
                <a:lnTo>
                  <a:pt x="2079004" y="14442"/>
                </a:lnTo>
                <a:lnTo>
                  <a:pt x="1948130" y="6504"/>
                </a:lnTo>
                <a:lnTo>
                  <a:pt x="1813784" y="1647"/>
                </a:lnTo>
                <a:lnTo>
                  <a:pt x="1676399" y="0"/>
                </a:lnTo>
                <a:lnTo>
                  <a:pt x="1538808" y="1647"/>
                </a:lnTo>
                <a:lnTo>
                  <a:pt x="1404298" y="6504"/>
                </a:lnTo>
                <a:lnTo>
                  <a:pt x="1273300" y="14442"/>
                </a:lnTo>
                <a:lnTo>
                  <a:pt x="1146243" y="25334"/>
                </a:lnTo>
                <a:lnTo>
                  <a:pt x="1023556" y="39052"/>
                </a:lnTo>
                <a:lnTo>
                  <a:pt x="905670" y="55467"/>
                </a:lnTo>
                <a:lnTo>
                  <a:pt x="793014" y="74451"/>
                </a:lnTo>
                <a:lnTo>
                  <a:pt x="686019" y="95877"/>
                </a:lnTo>
                <a:lnTo>
                  <a:pt x="585113" y="119617"/>
                </a:lnTo>
                <a:lnTo>
                  <a:pt x="490727" y="145541"/>
                </a:lnTo>
                <a:lnTo>
                  <a:pt x="403291" y="173524"/>
                </a:lnTo>
                <a:lnTo>
                  <a:pt x="323234" y="203435"/>
                </a:lnTo>
                <a:lnTo>
                  <a:pt x="250986" y="235148"/>
                </a:lnTo>
                <a:lnTo>
                  <a:pt x="186976" y="268534"/>
                </a:lnTo>
                <a:lnTo>
                  <a:pt x="131635" y="303466"/>
                </a:lnTo>
                <a:lnTo>
                  <a:pt x="85392" y="339815"/>
                </a:lnTo>
                <a:lnTo>
                  <a:pt x="48678" y="377453"/>
                </a:lnTo>
                <a:lnTo>
                  <a:pt x="21921" y="416253"/>
                </a:lnTo>
                <a:lnTo>
                  <a:pt x="5551" y="456085"/>
                </a:lnTo>
                <a:lnTo>
                  <a:pt x="0" y="496824"/>
                </a:lnTo>
                <a:lnTo>
                  <a:pt x="5551" y="537573"/>
                </a:lnTo>
                <a:lnTo>
                  <a:pt x="21921" y="577437"/>
                </a:lnTo>
                <a:lnTo>
                  <a:pt x="48678" y="616286"/>
                </a:lnTo>
                <a:lnTo>
                  <a:pt x="85392" y="653991"/>
                </a:lnTo>
                <a:lnTo>
                  <a:pt x="131635" y="690419"/>
                </a:lnTo>
                <a:lnTo>
                  <a:pt x="186976" y="725442"/>
                </a:lnTo>
                <a:lnTo>
                  <a:pt x="250986" y="758928"/>
                </a:lnTo>
                <a:lnTo>
                  <a:pt x="323234" y="790748"/>
                </a:lnTo>
                <a:lnTo>
                  <a:pt x="403291" y="820771"/>
                </a:lnTo>
                <a:lnTo>
                  <a:pt x="490727" y="848867"/>
                </a:lnTo>
                <a:lnTo>
                  <a:pt x="585113" y="874906"/>
                </a:lnTo>
                <a:lnTo>
                  <a:pt x="686019" y="898757"/>
                </a:lnTo>
                <a:lnTo>
                  <a:pt x="793014" y="920290"/>
                </a:lnTo>
                <a:lnTo>
                  <a:pt x="905670" y="939375"/>
                </a:lnTo>
                <a:lnTo>
                  <a:pt x="1023556" y="955881"/>
                </a:lnTo>
                <a:lnTo>
                  <a:pt x="1146243" y="969678"/>
                </a:lnTo>
                <a:lnTo>
                  <a:pt x="1273300" y="980636"/>
                </a:lnTo>
                <a:lnTo>
                  <a:pt x="1404298" y="988624"/>
                </a:lnTo>
                <a:lnTo>
                  <a:pt x="1538808" y="993513"/>
                </a:lnTo>
                <a:lnTo>
                  <a:pt x="1676399" y="995172"/>
                </a:lnTo>
                <a:lnTo>
                  <a:pt x="1813784" y="993513"/>
                </a:lnTo>
                <a:lnTo>
                  <a:pt x="1948130" y="988624"/>
                </a:lnTo>
                <a:lnTo>
                  <a:pt x="2079004" y="980636"/>
                </a:lnTo>
                <a:lnTo>
                  <a:pt x="2205971" y="969678"/>
                </a:lnTo>
                <a:lnTo>
                  <a:pt x="2328600" y="955881"/>
                </a:lnTo>
                <a:lnTo>
                  <a:pt x="2446457" y="939375"/>
                </a:lnTo>
                <a:lnTo>
                  <a:pt x="2559108" y="920290"/>
                </a:lnTo>
                <a:lnTo>
                  <a:pt x="2666122" y="898757"/>
                </a:lnTo>
                <a:lnTo>
                  <a:pt x="2767063" y="874906"/>
                </a:lnTo>
                <a:lnTo>
                  <a:pt x="2861500" y="848867"/>
                </a:lnTo>
                <a:lnTo>
                  <a:pt x="2948999" y="820771"/>
                </a:lnTo>
                <a:lnTo>
                  <a:pt x="3029126" y="790748"/>
                </a:lnTo>
                <a:lnTo>
                  <a:pt x="3101449" y="758928"/>
                </a:lnTo>
                <a:lnTo>
                  <a:pt x="3165535" y="725442"/>
                </a:lnTo>
                <a:lnTo>
                  <a:pt x="3220950" y="690419"/>
                </a:lnTo>
                <a:lnTo>
                  <a:pt x="3267260" y="653991"/>
                </a:lnTo>
                <a:lnTo>
                  <a:pt x="3304034" y="616286"/>
                </a:lnTo>
                <a:lnTo>
                  <a:pt x="3330837" y="577437"/>
                </a:lnTo>
                <a:lnTo>
                  <a:pt x="3347237" y="537573"/>
                </a:lnTo>
                <a:lnTo>
                  <a:pt x="3352800" y="496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4000" y="2484119"/>
            <a:ext cx="3352800" cy="995172"/>
          </a:xfrm>
          <a:custGeom>
            <a:avLst/>
            <a:gdLst/>
            <a:ahLst/>
            <a:cxnLst/>
            <a:rect l="l" t="t" r="r" b="b"/>
            <a:pathLst>
              <a:path w="3352800" h="995172">
                <a:moveTo>
                  <a:pt x="3352800" y="496824"/>
                </a:moveTo>
                <a:lnTo>
                  <a:pt x="3347237" y="456085"/>
                </a:lnTo>
                <a:lnTo>
                  <a:pt x="3330837" y="416253"/>
                </a:lnTo>
                <a:lnTo>
                  <a:pt x="3304034" y="377453"/>
                </a:lnTo>
                <a:lnTo>
                  <a:pt x="3267260" y="339815"/>
                </a:lnTo>
                <a:lnTo>
                  <a:pt x="3220950" y="303466"/>
                </a:lnTo>
                <a:lnTo>
                  <a:pt x="3165535" y="268534"/>
                </a:lnTo>
                <a:lnTo>
                  <a:pt x="3101449" y="235148"/>
                </a:lnTo>
                <a:lnTo>
                  <a:pt x="3029126" y="203435"/>
                </a:lnTo>
                <a:lnTo>
                  <a:pt x="2948999" y="173524"/>
                </a:lnTo>
                <a:lnTo>
                  <a:pt x="2861500" y="145541"/>
                </a:lnTo>
                <a:lnTo>
                  <a:pt x="2767063" y="119617"/>
                </a:lnTo>
                <a:lnTo>
                  <a:pt x="2666122" y="95877"/>
                </a:lnTo>
                <a:lnTo>
                  <a:pt x="2559108" y="74451"/>
                </a:lnTo>
                <a:lnTo>
                  <a:pt x="2446457" y="55467"/>
                </a:lnTo>
                <a:lnTo>
                  <a:pt x="2328600" y="39052"/>
                </a:lnTo>
                <a:lnTo>
                  <a:pt x="2205971" y="25334"/>
                </a:lnTo>
                <a:lnTo>
                  <a:pt x="2079004" y="14442"/>
                </a:lnTo>
                <a:lnTo>
                  <a:pt x="1948130" y="6504"/>
                </a:lnTo>
                <a:lnTo>
                  <a:pt x="1813784" y="1647"/>
                </a:lnTo>
                <a:lnTo>
                  <a:pt x="1676399" y="0"/>
                </a:lnTo>
                <a:lnTo>
                  <a:pt x="1538808" y="1647"/>
                </a:lnTo>
                <a:lnTo>
                  <a:pt x="1404298" y="6504"/>
                </a:lnTo>
                <a:lnTo>
                  <a:pt x="1273300" y="14442"/>
                </a:lnTo>
                <a:lnTo>
                  <a:pt x="1146243" y="25334"/>
                </a:lnTo>
                <a:lnTo>
                  <a:pt x="1023556" y="39052"/>
                </a:lnTo>
                <a:lnTo>
                  <a:pt x="905670" y="55467"/>
                </a:lnTo>
                <a:lnTo>
                  <a:pt x="793014" y="74451"/>
                </a:lnTo>
                <a:lnTo>
                  <a:pt x="686019" y="95877"/>
                </a:lnTo>
                <a:lnTo>
                  <a:pt x="585113" y="119617"/>
                </a:lnTo>
                <a:lnTo>
                  <a:pt x="490727" y="145541"/>
                </a:lnTo>
                <a:lnTo>
                  <a:pt x="403291" y="173524"/>
                </a:lnTo>
                <a:lnTo>
                  <a:pt x="323234" y="203435"/>
                </a:lnTo>
                <a:lnTo>
                  <a:pt x="250986" y="235148"/>
                </a:lnTo>
                <a:lnTo>
                  <a:pt x="186976" y="268534"/>
                </a:lnTo>
                <a:lnTo>
                  <a:pt x="131635" y="303466"/>
                </a:lnTo>
                <a:lnTo>
                  <a:pt x="85392" y="339815"/>
                </a:lnTo>
                <a:lnTo>
                  <a:pt x="48678" y="377453"/>
                </a:lnTo>
                <a:lnTo>
                  <a:pt x="21921" y="416253"/>
                </a:lnTo>
                <a:lnTo>
                  <a:pt x="5551" y="456085"/>
                </a:lnTo>
                <a:lnTo>
                  <a:pt x="0" y="496824"/>
                </a:lnTo>
                <a:lnTo>
                  <a:pt x="5551" y="537573"/>
                </a:lnTo>
                <a:lnTo>
                  <a:pt x="21921" y="577437"/>
                </a:lnTo>
                <a:lnTo>
                  <a:pt x="48678" y="616286"/>
                </a:lnTo>
                <a:lnTo>
                  <a:pt x="85392" y="653991"/>
                </a:lnTo>
                <a:lnTo>
                  <a:pt x="131635" y="690419"/>
                </a:lnTo>
                <a:lnTo>
                  <a:pt x="186976" y="725442"/>
                </a:lnTo>
                <a:lnTo>
                  <a:pt x="250986" y="758928"/>
                </a:lnTo>
                <a:lnTo>
                  <a:pt x="323234" y="790748"/>
                </a:lnTo>
                <a:lnTo>
                  <a:pt x="403291" y="820771"/>
                </a:lnTo>
                <a:lnTo>
                  <a:pt x="490727" y="848867"/>
                </a:lnTo>
                <a:lnTo>
                  <a:pt x="585113" y="874906"/>
                </a:lnTo>
                <a:lnTo>
                  <a:pt x="686019" y="898757"/>
                </a:lnTo>
                <a:lnTo>
                  <a:pt x="793014" y="920290"/>
                </a:lnTo>
                <a:lnTo>
                  <a:pt x="905670" y="939375"/>
                </a:lnTo>
                <a:lnTo>
                  <a:pt x="1023556" y="955881"/>
                </a:lnTo>
                <a:lnTo>
                  <a:pt x="1146243" y="969678"/>
                </a:lnTo>
                <a:lnTo>
                  <a:pt x="1273300" y="980636"/>
                </a:lnTo>
                <a:lnTo>
                  <a:pt x="1404298" y="988624"/>
                </a:lnTo>
                <a:lnTo>
                  <a:pt x="1538808" y="993513"/>
                </a:lnTo>
                <a:lnTo>
                  <a:pt x="1676399" y="995172"/>
                </a:lnTo>
                <a:lnTo>
                  <a:pt x="1813784" y="993513"/>
                </a:lnTo>
                <a:lnTo>
                  <a:pt x="1948130" y="988624"/>
                </a:lnTo>
                <a:lnTo>
                  <a:pt x="2079004" y="980636"/>
                </a:lnTo>
                <a:lnTo>
                  <a:pt x="2205971" y="969678"/>
                </a:lnTo>
                <a:lnTo>
                  <a:pt x="2328600" y="955881"/>
                </a:lnTo>
                <a:lnTo>
                  <a:pt x="2446457" y="939375"/>
                </a:lnTo>
                <a:lnTo>
                  <a:pt x="2559108" y="920290"/>
                </a:lnTo>
                <a:lnTo>
                  <a:pt x="2666122" y="898757"/>
                </a:lnTo>
                <a:lnTo>
                  <a:pt x="2767063" y="874906"/>
                </a:lnTo>
                <a:lnTo>
                  <a:pt x="2861500" y="848867"/>
                </a:lnTo>
                <a:lnTo>
                  <a:pt x="2948999" y="820771"/>
                </a:lnTo>
                <a:lnTo>
                  <a:pt x="3029126" y="790748"/>
                </a:lnTo>
                <a:lnTo>
                  <a:pt x="3101449" y="758928"/>
                </a:lnTo>
                <a:lnTo>
                  <a:pt x="3165535" y="725442"/>
                </a:lnTo>
                <a:lnTo>
                  <a:pt x="3220950" y="690419"/>
                </a:lnTo>
                <a:lnTo>
                  <a:pt x="3267260" y="653991"/>
                </a:lnTo>
                <a:lnTo>
                  <a:pt x="3304034" y="616286"/>
                </a:lnTo>
                <a:lnTo>
                  <a:pt x="3330837" y="577437"/>
                </a:lnTo>
                <a:lnTo>
                  <a:pt x="3347237" y="537573"/>
                </a:lnTo>
                <a:lnTo>
                  <a:pt x="3352800" y="496824"/>
                </a:lnTo>
                <a:close/>
              </a:path>
            </a:pathLst>
          </a:custGeom>
          <a:ln w="3048">
            <a:solidFill>
              <a:srgbClr val="9A9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4000" y="4719828"/>
            <a:ext cx="3352800" cy="995172"/>
          </a:xfrm>
          <a:custGeom>
            <a:avLst/>
            <a:gdLst/>
            <a:ahLst/>
            <a:cxnLst/>
            <a:rect l="l" t="t" r="r" b="b"/>
            <a:pathLst>
              <a:path w="3352800" h="995172">
                <a:moveTo>
                  <a:pt x="3352800" y="496824"/>
                </a:moveTo>
                <a:lnTo>
                  <a:pt x="3347237" y="456085"/>
                </a:lnTo>
                <a:lnTo>
                  <a:pt x="3330837" y="416253"/>
                </a:lnTo>
                <a:lnTo>
                  <a:pt x="3304034" y="377453"/>
                </a:lnTo>
                <a:lnTo>
                  <a:pt x="3267260" y="339815"/>
                </a:lnTo>
                <a:lnTo>
                  <a:pt x="3220950" y="303466"/>
                </a:lnTo>
                <a:lnTo>
                  <a:pt x="3165535" y="268534"/>
                </a:lnTo>
                <a:lnTo>
                  <a:pt x="3101449" y="235148"/>
                </a:lnTo>
                <a:lnTo>
                  <a:pt x="3029126" y="203435"/>
                </a:lnTo>
                <a:lnTo>
                  <a:pt x="2948999" y="173524"/>
                </a:lnTo>
                <a:lnTo>
                  <a:pt x="2861500" y="145541"/>
                </a:lnTo>
                <a:lnTo>
                  <a:pt x="2767063" y="119617"/>
                </a:lnTo>
                <a:lnTo>
                  <a:pt x="2666122" y="95877"/>
                </a:lnTo>
                <a:lnTo>
                  <a:pt x="2559108" y="74451"/>
                </a:lnTo>
                <a:lnTo>
                  <a:pt x="2446457" y="55467"/>
                </a:lnTo>
                <a:lnTo>
                  <a:pt x="2328600" y="39052"/>
                </a:lnTo>
                <a:lnTo>
                  <a:pt x="2205971" y="25334"/>
                </a:lnTo>
                <a:lnTo>
                  <a:pt x="2079004" y="14442"/>
                </a:lnTo>
                <a:lnTo>
                  <a:pt x="1948130" y="6504"/>
                </a:lnTo>
                <a:lnTo>
                  <a:pt x="1813784" y="1647"/>
                </a:lnTo>
                <a:lnTo>
                  <a:pt x="1676399" y="0"/>
                </a:lnTo>
                <a:lnTo>
                  <a:pt x="1538808" y="1647"/>
                </a:lnTo>
                <a:lnTo>
                  <a:pt x="1404298" y="6504"/>
                </a:lnTo>
                <a:lnTo>
                  <a:pt x="1273300" y="14442"/>
                </a:lnTo>
                <a:lnTo>
                  <a:pt x="1146243" y="25334"/>
                </a:lnTo>
                <a:lnTo>
                  <a:pt x="1023556" y="39052"/>
                </a:lnTo>
                <a:lnTo>
                  <a:pt x="905670" y="55467"/>
                </a:lnTo>
                <a:lnTo>
                  <a:pt x="793014" y="74451"/>
                </a:lnTo>
                <a:lnTo>
                  <a:pt x="686019" y="95877"/>
                </a:lnTo>
                <a:lnTo>
                  <a:pt x="585113" y="119617"/>
                </a:lnTo>
                <a:lnTo>
                  <a:pt x="490727" y="145541"/>
                </a:lnTo>
                <a:lnTo>
                  <a:pt x="403291" y="173524"/>
                </a:lnTo>
                <a:lnTo>
                  <a:pt x="323234" y="203435"/>
                </a:lnTo>
                <a:lnTo>
                  <a:pt x="250986" y="235148"/>
                </a:lnTo>
                <a:lnTo>
                  <a:pt x="186976" y="268534"/>
                </a:lnTo>
                <a:lnTo>
                  <a:pt x="131635" y="303466"/>
                </a:lnTo>
                <a:lnTo>
                  <a:pt x="85392" y="339815"/>
                </a:lnTo>
                <a:lnTo>
                  <a:pt x="48678" y="377453"/>
                </a:lnTo>
                <a:lnTo>
                  <a:pt x="21921" y="416253"/>
                </a:lnTo>
                <a:lnTo>
                  <a:pt x="5551" y="456085"/>
                </a:lnTo>
                <a:lnTo>
                  <a:pt x="0" y="496824"/>
                </a:lnTo>
                <a:lnTo>
                  <a:pt x="5551" y="537573"/>
                </a:lnTo>
                <a:lnTo>
                  <a:pt x="21921" y="577437"/>
                </a:lnTo>
                <a:lnTo>
                  <a:pt x="48678" y="616286"/>
                </a:lnTo>
                <a:lnTo>
                  <a:pt x="85392" y="653991"/>
                </a:lnTo>
                <a:lnTo>
                  <a:pt x="131635" y="690419"/>
                </a:lnTo>
                <a:lnTo>
                  <a:pt x="186976" y="725442"/>
                </a:lnTo>
                <a:lnTo>
                  <a:pt x="250986" y="758928"/>
                </a:lnTo>
                <a:lnTo>
                  <a:pt x="323234" y="790748"/>
                </a:lnTo>
                <a:lnTo>
                  <a:pt x="403291" y="820771"/>
                </a:lnTo>
                <a:lnTo>
                  <a:pt x="490727" y="848867"/>
                </a:lnTo>
                <a:lnTo>
                  <a:pt x="585113" y="874906"/>
                </a:lnTo>
                <a:lnTo>
                  <a:pt x="686019" y="898757"/>
                </a:lnTo>
                <a:lnTo>
                  <a:pt x="793014" y="920290"/>
                </a:lnTo>
                <a:lnTo>
                  <a:pt x="905670" y="939375"/>
                </a:lnTo>
                <a:lnTo>
                  <a:pt x="1023556" y="955881"/>
                </a:lnTo>
                <a:lnTo>
                  <a:pt x="1146243" y="969678"/>
                </a:lnTo>
                <a:lnTo>
                  <a:pt x="1273300" y="980636"/>
                </a:lnTo>
                <a:lnTo>
                  <a:pt x="1404298" y="988624"/>
                </a:lnTo>
                <a:lnTo>
                  <a:pt x="1538808" y="993513"/>
                </a:lnTo>
                <a:lnTo>
                  <a:pt x="1676400" y="995172"/>
                </a:lnTo>
                <a:lnTo>
                  <a:pt x="1813784" y="993513"/>
                </a:lnTo>
                <a:lnTo>
                  <a:pt x="1948130" y="988624"/>
                </a:lnTo>
                <a:lnTo>
                  <a:pt x="2079004" y="980636"/>
                </a:lnTo>
                <a:lnTo>
                  <a:pt x="2205971" y="969678"/>
                </a:lnTo>
                <a:lnTo>
                  <a:pt x="2328600" y="955881"/>
                </a:lnTo>
                <a:lnTo>
                  <a:pt x="2446457" y="939375"/>
                </a:lnTo>
                <a:lnTo>
                  <a:pt x="2559108" y="920290"/>
                </a:lnTo>
                <a:lnTo>
                  <a:pt x="2666122" y="898757"/>
                </a:lnTo>
                <a:lnTo>
                  <a:pt x="2767063" y="874906"/>
                </a:lnTo>
                <a:lnTo>
                  <a:pt x="2861500" y="848867"/>
                </a:lnTo>
                <a:lnTo>
                  <a:pt x="2948999" y="820771"/>
                </a:lnTo>
                <a:lnTo>
                  <a:pt x="3029126" y="790748"/>
                </a:lnTo>
                <a:lnTo>
                  <a:pt x="3101449" y="758928"/>
                </a:lnTo>
                <a:lnTo>
                  <a:pt x="3165535" y="725442"/>
                </a:lnTo>
                <a:lnTo>
                  <a:pt x="3220950" y="690419"/>
                </a:lnTo>
                <a:lnTo>
                  <a:pt x="3267260" y="653991"/>
                </a:lnTo>
                <a:lnTo>
                  <a:pt x="3304034" y="616286"/>
                </a:lnTo>
                <a:lnTo>
                  <a:pt x="3330837" y="577437"/>
                </a:lnTo>
                <a:lnTo>
                  <a:pt x="3347237" y="537573"/>
                </a:lnTo>
                <a:lnTo>
                  <a:pt x="3352800" y="496824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4000" y="4719828"/>
            <a:ext cx="3352800" cy="995172"/>
          </a:xfrm>
          <a:custGeom>
            <a:avLst/>
            <a:gdLst/>
            <a:ahLst/>
            <a:cxnLst/>
            <a:rect l="l" t="t" r="r" b="b"/>
            <a:pathLst>
              <a:path w="3352800" h="995172">
                <a:moveTo>
                  <a:pt x="3352800" y="496824"/>
                </a:moveTo>
                <a:lnTo>
                  <a:pt x="3347237" y="456085"/>
                </a:lnTo>
                <a:lnTo>
                  <a:pt x="3330837" y="416253"/>
                </a:lnTo>
                <a:lnTo>
                  <a:pt x="3304034" y="377453"/>
                </a:lnTo>
                <a:lnTo>
                  <a:pt x="3267260" y="339815"/>
                </a:lnTo>
                <a:lnTo>
                  <a:pt x="3220950" y="303466"/>
                </a:lnTo>
                <a:lnTo>
                  <a:pt x="3165535" y="268534"/>
                </a:lnTo>
                <a:lnTo>
                  <a:pt x="3101449" y="235148"/>
                </a:lnTo>
                <a:lnTo>
                  <a:pt x="3029126" y="203435"/>
                </a:lnTo>
                <a:lnTo>
                  <a:pt x="2948999" y="173524"/>
                </a:lnTo>
                <a:lnTo>
                  <a:pt x="2861500" y="145541"/>
                </a:lnTo>
                <a:lnTo>
                  <a:pt x="2767063" y="119617"/>
                </a:lnTo>
                <a:lnTo>
                  <a:pt x="2666122" y="95877"/>
                </a:lnTo>
                <a:lnTo>
                  <a:pt x="2559108" y="74451"/>
                </a:lnTo>
                <a:lnTo>
                  <a:pt x="2446457" y="55467"/>
                </a:lnTo>
                <a:lnTo>
                  <a:pt x="2328600" y="39052"/>
                </a:lnTo>
                <a:lnTo>
                  <a:pt x="2205971" y="25334"/>
                </a:lnTo>
                <a:lnTo>
                  <a:pt x="2079004" y="14442"/>
                </a:lnTo>
                <a:lnTo>
                  <a:pt x="1948130" y="6504"/>
                </a:lnTo>
                <a:lnTo>
                  <a:pt x="1813784" y="1647"/>
                </a:lnTo>
                <a:lnTo>
                  <a:pt x="1676399" y="0"/>
                </a:lnTo>
                <a:lnTo>
                  <a:pt x="1538808" y="1647"/>
                </a:lnTo>
                <a:lnTo>
                  <a:pt x="1404298" y="6504"/>
                </a:lnTo>
                <a:lnTo>
                  <a:pt x="1273300" y="14442"/>
                </a:lnTo>
                <a:lnTo>
                  <a:pt x="1146243" y="25334"/>
                </a:lnTo>
                <a:lnTo>
                  <a:pt x="1023556" y="39052"/>
                </a:lnTo>
                <a:lnTo>
                  <a:pt x="905670" y="55467"/>
                </a:lnTo>
                <a:lnTo>
                  <a:pt x="793014" y="74451"/>
                </a:lnTo>
                <a:lnTo>
                  <a:pt x="686019" y="95877"/>
                </a:lnTo>
                <a:lnTo>
                  <a:pt x="585113" y="119617"/>
                </a:lnTo>
                <a:lnTo>
                  <a:pt x="490727" y="145541"/>
                </a:lnTo>
                <a:lnTo>
                  <a:pt x="403291" y="173524"/>
                </a:lnTo>
                <a:lnTo>
                  <a:pt x="323234" y="203435"/>
                </a:lnTo>
                <a:lnTo>
                  <a:pt x="250986" y="235148"/>
                </a:lnTo>
                <a:lnTo>
                  <a:pt x="186976" y="268534"/>
                </a:lnTo>
                <a:lnTo>
                  <a:pt x="131635" y="303466"/>
                </a:lnTo>
                <a:lnTo>
                  <a:pt x="85392" y="339815"/>
                </a:lnTo>
                <a:lnTo>
                  <a:pt x="48678" y="377453"/>
                </a:lnTo>
                <a:lnTo>
                  <a:pt x="21921" y="416253"/>
                </a:lnTo>
                <a:lnTo>
                  <a:pt x="5551" y="456085"/>
                </a:lnTo>
                <a:lnTo>
                  <a:pt x="0" y="496824"/>
                </a:lnTo>
                <a:lnTo>
                  <a:pt x="5551" y="537573"/>
                </a:lnTo>
                <a:lnTo>
                  <a:pt x="21921" y="577437"/>
                </a:lnTo>
                <a:lnTo>
                  <a:pt x="48678" y="616286"/>
                </a:lnTo>
                <a:lnTo>
                  <a:pt x="85392" y="653991"/>
                </a:lnTo>
                <a:lnTo>
                  <a:pt x="131635" y="690419"/>
                </a:lnTo>
                <a:lnTo>
                  <a:pt x="186976" y="725442"/>
                </a:lnTo>
                <a:lnTo>
                  <a:pt x="250986" y="758928"/>
                </a:lnTo>
                <a:lnTo>
                  <a:pt x="323234" y="790748"/>
                </a:lnTo>
                <a:lnTo>
                  <a:pt x="403291" y="820771"/>
                </a:lnTo>
                <a:lnTo>
                  <a:pt x="490727" y="848867"/>
                </a:lnTo>
                <a:lnTo>
                  <a:pt x="585113" y="874906"/>
                </a:lnTo>
                <a:lnTo>
                  <a:pt x="686019" y="898757"/>
                </a:lnTo>
                <a:lnTo>
                  <a:pt x="793014" y="920290"/>
                </a:lnTo>
                <a:lnTo>
                  <a:pt x="905670" y="939375"/>
                </a:lnTo>
                <a:lnTo>
                  <a:pt x="1023556" y="955881"/>
                </a:lnTo>
                <a:lnTo>
                  <a:pt x="1146243" y="969678"/>
                </a:lnTo>
                <a:lnTo>
                  <a:pt x="1273300" y="980636"/>
                </a:lnTo>
                <a:lnTo>
                  <a:pt x="1404298" y="988624"/>
                </a:lnTo>
                <a:lnTo>
                  <a:pt x="1538808" y="993513"/>
                </a:lnTo>
                <a:lnTo>
                  <a:pt x="1676400" y="995172"/>
                </a:lnTo>
                <a:lnTo>
                  <a:pt x="1813784" y="993513"/>
                </a:lnTo>
                <a:lnTo>
                  <a:pt x="1948130" y="988624"/>
                </a:lnTo>
                <a:lnTo>
                  <a:pt x="2079004" y="980636"/>
                </a:lnTo>
                <a:lnTo>
                  <a:pt x="2205971" y="969678"/>
                </a:lnTo>
                <a:lnTo>
                  <a:pt x="2328600" y="955881"/>
                </a:lnTo>
                <a:lnTo>
                  <a:pt x="2446457" y="939375"/>
                </a:lnTo>
                <a:lnTo>
                  <a:pt x="2559108" y="920290"/>
                </a:lnTo>
                <a:lnTo>
                  <a:pt x="2666122" y="898757"/>
                </a:lnTo>
                <a:lnTo>
                  <a:pt x="2767063" y="874906"/>
                </a:lnTo>
                <a:lnTo>
                  <a:pt x="2861500" y="848867"/>
                </a:lnTo>
                <a:lnTo>
                  <a:pt x="2948999" y="820771"/>
                </a:lnTo>
                <a:lnTo>
                  <a:pt x="3029126" y="790748"/>
                </a:lnTo>
                <a:lnTo>
                  <a:pt x="3101449" y="758928"/>
                </a:lnTo>
                <a:lnTo>
                  <a:pt x="3165535" y="725442"/>
                </a:lnTo>
                <a:lnTo>
                  <a:pt x="3220950" y="690419"/>
                </a:lnTo>
                <a:lnTo>
                  <a:pt x="3267260" y="653991"/>
                </a:lnTo>
                <a:lnTo>
                  <a:pt x="3304034" y="616286"/>
                </a:lnTo>
                <a:lnTo>
                  <a:pt x="3330837" y="577437"/>
                </a:lnTo>
                <a:lnTo>
                  <a:pt x="3347237" y="537573"/>
                </a:lnTo>
                <a:lnTo>
                  <a:pt x="3352800" y="496824"/>
                </a:lnTo>
                <a:close/>
              </a:path>
            </a:pathLst>
          </a:custGeom>
          <a:ln w="3048">
            <a:solidFill>
              <a:srgbClr val="9A9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49424" y="2362200"/>
            <a:ext cx="2513076" cy="3386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97068" y="3035807"/>
            <a:ext cx="1267968" cy="7574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83736" y="3428999"/>
            <a:ext cx="1488948" cy="0"/>
          </a:xfrm>
          <a:custGeom>
            <a:avLst/>
            <a:gdLst/>
            <a:ahLst/>
            <a:cxnLst/>
            <a:rect l="l" t="t" r="r" b="b"/>
            <a:pathLst>
              <a:path w="1488948">
                <a:moveTo>
                  <a:pt x="0" y="0"/>
                </a:moveTo>
                <a:lnTo>
                  <a:pt x="148894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69636" y="3383279"/>
            <a:ext cx="92963" cy="92964"/>
          </a:xfrm>
          <a:custGeom>
            <a:avLst/>
            <a:gdLst/>
            <a:ahLst/>
            <a:cxnLst/>
            <a:rect l="l" t="t" r="r" b="b"/>
            <a:pathLst>
              <a:path w="92963" h="92964">
                <a:moveTo>
                  <a:pt x="0" y="92964"/>
                </a:moveTo>
                <a:lnTo>
                  <a:pt x="92963" y="45720"/>
                </a:lnTo>
                <a:lnTo>
                  <a:pt x="0" y="0"/>
                </a:lnTo>
                <a:lnTo>
                  <a:pt x="0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86400" y="3886200"/>
            <a:ext cx="960120" cy="11628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83736" y="4267199"/>
            <a:ext cx="1488948" cy="0"/>
          </a:xfrm>
          <a:custGeom>
            <a:avLst/>
            <a:gdLst/>
            <a:ahLst/>
            <a:cxnLst/>
            <a:rect l="l" t="t" r="r" b="b"/>
            <a:pathLst>
              <a:path w="1488948">
                <a:moveTo>
                  <a:pt x="0" y="0"/>
                </a:moveTo>
                <a:lnTo>
                  <a:pt x="148894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69636" y="4221479"/>
            <a:ext cx="92963" cy="92964"/>
          </a:xfrm>
          <a:custGeom>
            <a:avLst/>
            <a:gdLst/>
            <a:ahLst/>
            <a:cxnLst/>
            <a:rect l="l" t="t" r="r" b="b"/>
            <a:pathLst>
              <a:path w="92963" h="92964">
                <a:moveTo>
                  <a:pt x="0" y="92964"/>
                </a:moveTo>
                <a:lnTo>
                  <a:pt x="92963" y="45720"/>
                </a:lnTo>
                <a:lnTo>
                  <a:pt x="0" y="0"/>
                </a:lnTo>
                <a:lnTo>
                  <a:pt x="0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83736" y="2116835"/>
            <a:ext cx="1563624" cy="1005840"/>
          </a:xfrm>
          <a:custGeom>
            <a:avLst/>
            <a:gdLst/>
            <a:ahLst/>
            <a:cxnLst/>
            <a:rect l="l" t="t" r="r" b="b"/>
            <a:pathLst>
              <a:path w="1563624" h="1005840">
                <a:moveTo>
                  <a:pt x="0" y="1005840"/>
                </a:moveTo>
                <a:lnTo>
                  <a:pt x="0" y="0"/>
                </a:lnTo>
                <a:lnTo>
                  <a:pt x="156362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23560" y="1781555"/>
            <a:ext cx="1234439" cy="7330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44312" y="2071115"/>
            <a:ext cx="94487" cy="92963"/>
          </a:xfrm>
          <a:custGeom>
            <a:avLst/>
            <a:gdLst/>
            <a:ahLst/>
            <a:cxnLst/>
            <a:rect l="l" t="t" r="r" b="b"/>
            <a:pathLst>
              <a:path w="94487" h="92963">
                <a:moveTo>
                  <a:pt x="0" y="92963"/>
                </a:moveTo>
                <a:lnTo>
                  <a:pt x="94487" y="47243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10200" y="5250179"/>
            <a:ext cx="1373123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83736" y="4495800"/>
            <a:ext cx="1411224" cy="1208532"/>
          </a:xfrm>
          <a:custGeom>
            <a:avLst/>
            <a:gdLst/>
            <a:ahLst/>
            <a:cxnLst/>
            <a:rect l="l" t="t" r="r" b="b"/>
            <a:pathLst>
              <a:path w="1411224" h="1208532">
                <a:moveTo>
                  <a:pt x="0" y="0"/>
                </a:moveTo>
                <a:lnTo>
                  <a:pt x="0" y="1208532"/>
                </a:lnTo>
                <a:lnTo>
                  <a:pt x="1411224" y="120853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91912" y="5658612"/>
            <a:ext cx="94487" cy="92963"/>
          </a:xfrm>
          <a:custGeom>
            <a:avLst/>
            <a:gdLst/>
            <a:ahLst/>
            <a:cxnLst/>
            <a:rect l="l" t="t" r="r" b="b"/>
            <a:pathLst>
              <a:path w="94487" h="92963">
                <a:moveTo>
                  <a:pt x="0" y="92963"/>
                </a:moveTo>
                <a:lnTo>
                  <a:pt x="94487" y="47243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72944" y="566719"/>
            <a:ext cx="1590585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spc="4" baseline="3152" dirty="0">
                <a:latin typeface="Courier New"/>
                <a:cs typeface="Courier New"/>
              </a:rPr>
              <a:t>LO</a:t>
            </a:r>
            <a:r>
              <a:rPr sz="4200" b="1" spc="0" baseline="3152" dirty="0">
                <a:latin typeface="Courier New"/>
                <a:cs typeface="Courier New"/>
              </a:rPr>
              <a:t>B</a:t>
            </a:r>
            <a:r>
              <a:rPr sz="4200" b="1" spc="-909" baseline="3152" dirty="0">
                <a:latin typeface="Courier New"/>
                <a:cs typeface="Courier New"/>
              </a:rPr>
              <a:t> </a:t>
            </a:r>
            <a:r>
              <a:rPr sz="4200" b="1" spc="4" baseline="3105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81560" y="566719"/>
            <a:ext cx="90665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-19" dirty="0">
                <a:latin typeface="Arial"/>
                <a:cs typeface="Arial"/>
              </a:rPr>
              <a:t>y</a:t>
            </a:r>
            <a:r>
              <a:rPr sz="2800" b="1" spc="4" dirty="0">
                <a:latin typeface="Arial"/>
                <a:cs typeface="Arial"/>
              </a:rPr>
              <a:t>pe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08652" y="566719"/>
            <a:ext cx="166315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Variables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96188" y="1815608"/>
            <a:ext cx="823509" cy="577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527" marR="70627" algn="ctr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Book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2405"/>
              </a:lnSpc>
              <a:spcBef>
                <a:spcPts val="12"/>
              </a:spcBef>
            </a:pPr>
            <a:r>
              <a:rPr sz="3000" b="1" spc="4" baseline="2898" dirty="0">
                <a:latin typeface="Arial"/>
                <a:cs typeface="Arial"/>
              </a:rPr>
              <a:t>(</a:t>
            </a:r>
            <a:r>
              <a:rPr sz="3000" b="1" spc="0" baseline="2942" dirty="0">
                <a:latin typeface="Courier New"/>
                <a:cs typeface="Courier New"/>
              </a:rPr>
              <a:t>CLO</a:t>
            </a:r>
            <a:r>
              <a:rPr sz="3000" b="1" spc="-14" baseline="2942" dirty="0">
                <a:latin typeface="Courier New"/>
                <a:cs typeface="Courier New"/>
              </a:rPr>
              <a:t>B</a:t>
            </a:r>
            <a:r>
              <a:rPr sz="3000" b="1" spc="0" baseline="2898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96163" y="3111008"/>
            <a:ext cx="843461" cy="577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668" marR="39902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Photo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405"/>
              </a:lnSpc>
              <a:spcBef>
                <a:spcPts val="12"/>
              </a:spcBef>
            </a:pPr>
            <a:r>
              <a:rPr sz="3000" b="1" spc="4" baseline="2898" dirty="0">
                <a:latin typeface="Arial"/>
                <a:cs typeface="Arial"/>
              </a:rPr>
              <a:t>(</a:t>
            </a:r>
            <a:r>
              <a:rPr sz="3000" b="1" spc="0" baseline="2942" dirty="0">
                <a:latin typeface="Courier New"/>
                <a:cs typeface="Courier New"/>
              </a:rPr>
              <a:t>BLO</a:t>
            </a:r>
            <a:r>
              <a:rPr sz="3000" b="1" spc="-14" baseline="2942" dirty="0">
                <a:latin typeface="Courier New"/>
                <a:cs typeface="Courier New"/>
              </a:rPr>
              <a:t>B</a:t>
            </a:r>
            <a:r>
              <a:rPr sz="3000" b="1" spc="0" baseline="2898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06221" y="4253995"/>
            <a:ext cx="975909" cy="577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604" marR="107169" algn="ctr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Mo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spc="-4" dirty="0">
                <a:latin typeface="Arial"/>
                <a:cs typeface="Arial"/>
              </a:rPr>
              <a:t>i</a:t>
            </a:r>
            <a:r>
              <a:rPr sz="2000" b="1" spc="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2405"/>
              </a:lnSpc>
              <a:spcBef>
                <a:spcPts val="12"/>
              </a:spcBef>
            </a:pPr>
            <a:r>
              <a:rPr sz="3000" b="1" spc="4" baseline="2898" dirty="0">
                <a:latin typeface="Arial"/>
                <a:cs typeface="Arial"/>
              </a:rPr>
              <a:t>(</a:t>
            </a:r>
            <a:r>
              <a:rPr sz="3000" b="1" spc="0" baseline="2942" dirty="0">
                <a:latin typeface="Courier New"/>
                <a:cs typeface="Courier New"/>
              </a:rPr>
              <a:t>BFIL</a:t>
            </a:r>
            <a:r>
              <a:rPr sz="3000" b="1" spc="-14" baseline="2942" dirty="0">
                <a:latin typeface="Courier New"/>
                <a:cs typeface="Courier New"/>
              </a:rPr>
              <a:t>E</a:t>
            </a:r>
            <a:r>
              <a:rPr sz="3000" b="1" spc="0" baseline="2898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90029" y="5541079"/>
            <a:ext cx="82556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b="1" spc="0" baseline="4413" dirty="0">
                <a:latin typeface="Courier New"/>
                <a:cs typeface="Courier New"/>
              </a:rPr>
              <a:t>NCLOB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4000" y="2116835"/>
            <a:ext cx="2459735" cy="89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983736" y="2116835"/>
            <a:ext cx="1488948" cy="89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472684" y="2116835"/>
            <a:ext cx="74675" cy="3131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524000" y="3012948"/>
            <a:ext cx="2459735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3"/>
              </a:spcBef>
            </a:pPr>
            <a:endParaRPr sz="850"/>
          </a:p>
        </p:txBody>
      </p:sp>
      <p:sp>
        <p:nvSpPr>
          <p:cNvPr id="8" name="object 8"/>
          <p:cNvSpPr txBox="1"/>
          <p:nvPr/>
        </p:nvSpPr>
        <p:spPr>
          <a:xfrm>
            <a:off x="3983736" y="3012948"/>
            <a:ext cx="893063" cy="4160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876800" y="3012948"/>
            <a:ext cx="595884" cy="4160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524000" y="3122676"/>
            <a:ext cx="2459735" cy="2125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983736" y="3429000"/>
            <a:ext cx="893063" cy="838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876800" y="3429000"/>
            <a:ext cx="595884" cy="838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983736" y="4267199"/>
            <a:ext cx="893063" cy="981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876800" y="4267199"/>
            <a:ext cx="595884" cy="981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92984" y="592627"/>
            <a:ext cx="356225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Practic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98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2</a:t>
            </a:r>
            <a:r>
              <a:rPr sz="2800" b="1" spc="0" dirty="0">
                <a:latin typeface="Arial"/>
                <a:cs typeface="Arial"/>
              </a:rPr>
              <a:t>:</a:t>
            </a:r>
            <a:r>
              <a:rPr sz="2800" b="1" spc="-14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Overview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3600" y="1861381"/>
            <a:ext cx="557480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Thi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pract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84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cover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follo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4" dirty="0">
                <a:latin typeface="Arial"/>
                <a:cs typeface="Arial"/>
              </a:rPr>
              <a:t>in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63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pic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7887" y="2262206"/>
            <a:ext cx="164858" cy="2312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 marR="12">
              <a:lnSpc>
                <a:spcPct val="95825"/>
              </a:lnSpc>
              <a:spcBef>
                <a:spcPts val="52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 marR="12">
              <a:lnSpc>
                <a:spcPct val="95825"/>
              </a:lnSpc>
              <a:spcBef>
                <a:spcPts val="626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 marR="12">
              <a:lnSpc>
                <a:spcPct val="95825"/>
              </a:lnSpc>
              <a:spcBef>
                <a:spcPts val="53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12">
              <a:lnSpc>
                <a:spcPct val="95825"/>
              </a:lnSpc>
              <a:spcBef>
                <a:spcPts val="746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12">
              <a:lnSpc>
                <a:spcPct val="95825"/>
              </a:lnSpc>
              <a:spcBef>
                <a:spcPts val="626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074" y="2262206"/>
            <a:ext cx="5274465" cy="70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33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Determini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12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valid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de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tifiers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b="1" spc="0" dirty="0">
                <a:latin typeface="Arial"/>
                <a:cs typeface="Arial"/>
              </a:rPr>
              <a:t>Determini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12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valid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var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able</a:t>
            </a:r>
            <a:r>
              <a:rPr sz="2200" b="1" spc="-8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dec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arati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074" y="3065354"/>
            <a:ext cx="1404000" cy="150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33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Decla</a:t>
            </a:r>
            <a:r>
              <a:rPr sz="2200" b="1" spc="0" dirty="0">
                <a:latin typeface="Arial"/>
                <a:cs typeface="Arial"/>
              </a:rPr>
              <a:t>r</a:t>
            </a:r>
            <a:r>
              <a:rPr sz="2200" b="1" spc="4" dirty="0">
                <a:latin typeface="Arial"/>
                <a:cs typeface="Arial"/>
              </a:rPr>
              <a:t>ing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412"/>
              </a:spcBef>
            </a:pPr>
            <a:r>
              <a:rPr sz="2200" b="1" spc="0" dirty="0">
                <a:latin typeface="Arial"/>
                <a:cs typeface="Arial"/>
              </a:rPr>
              <a:t>Using</a:t>
            </a:r>
            <a:r>
              <a:rPr sz="2200" b="1" spc="-4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2712" marR="41833">
              <a:lnSpc>
                <a:spcPct val="95825"/>
              </a:lnSpc>
              <a:spcBef>
                <a:spcPts val="746"/>
              </a:spcBef>
            </a:pPr>
            <a:r>
              <a:rPr sz="2200" b="1" spc="0" dirty="0">
                <a:latin typeface="Arial"/>
                <a:cs typeface="Arial"/>
              </a:rPr>
              <a:t>Declaring</a:t>
            </a:r>
            <a:endParaRPr sz="2200">
              <a:latin typeface="Arial"/>
              <a:cs typeface="Arial"/>
            </a:endParaRPr>
          </a:p>
          <a:p>
            <a:pPr marL="12712">
              <a:lnSpc>
                <a:spcPct val="95825"/>
              </a:lnSpc>
              <a:spcBef>
                <a:spcPts val="626"/>
              </a:spcBef>
            </a:pPr>
            <a:r>
              <a:rPr sz="2200" b="1" spc="0" dirty="0">
                <a:latin typeface="Arial"/>
                <a:cs typeface="Arial"/>
              </a:rPr>
              <a:t>Execut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9622" y="3065354"/>
            <a:ext cx="421869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va</a:t>
            </a:r>
            <a:r>
              <a:rPr sz="2200" b="1" spc="0" dirty="0">
                <a:latin typeface="Arial"/>
                <a:cs typeface="Arial"/>
              </a:rPr>
              <a:t>ri</a:t>
            </a:r>
            <a:r>
              <a:rPr sz="2200" b="1" spc="4" dirty="0">
                <a:latin typeface="Arial"/>
                <a:cs typeface="Arial"/>
              </a:rPr>
              <a:t>able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79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thi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4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anon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4" dirty="0">
                <a:latin typeface="Arial"/>
                <a:cs typeface="Arial"/>
              </a:rPr>
              <a:t>mous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0263" y="3065354"/>
            <a:ext cx="79864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block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8412" y="3453961"/>
            <a:ext cx="4719282" cy="311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3000" b="1" spc="9" baseline="2942" dirty="0">
                <a:latin typeface="Courier New"/>
                <a:cs typeface="Courier New"/>
              </a:rPr>
              <a:t>%</a:t>
            </a:r>
            <a:r>
              <a:rPr sz="3000" b="1" spc="0" baseline="2942" dirty="0">
                <a:latin typeface="Courier New"/>
                <a:cs typeface="Courier New"/>
              </a:rPr>
              <a:t>TYPE</a:t>
            </a:r>
            <a:r>
              <a:rPr sz="3000" b="1" spc="-589" baseline="2942" dirty="0">
                <a:latin typeface="Courier New"/>
                <a:cs typeface="Courier New"/>
              </a:rPr>
              <a:t> </a:t>
            </a:r>
            <a:r>
              <a:rPr sz="3300" b="1" spc="4" baseline="2635" dirty="0">
                <a:latin typeface="Arial"/>
                <a:cs typeface="Arial"/>
              </a:rPr>
              <a:t>attri</a:t>
            </a:r>
            <a:r>
              <a:rPr sz="3300" b="1" spc="14" baseline="2635" dirty="0">
                <a:latin typeface="Arial"/>
                <a:cs typeface="Arial"/>
              </a:rPr>
              <a:t>bu</a:t>
            </a:r>
            <a:r>
              <a:rPr sz="3300" b="1" spc="0" baseline="2635" dirty="0">
                <a:latin typeface="Arial"/>
                <a:cs typeface="Arial"/>
              </a:rPr>
              <a:t>te</a:t>
            </a:r>
            <a:r>
              <a:rPr sz="3300" b="1" spc="-87" baseline="2635" dirty="0">
                <a:latin typeface="Arial"/>
                <a:cs typeface="Arial"/>
              </a:rPr>
              <a:t> </a:t>
            </a:r>
            <a:r>
              <a:rPr sz="3300" b="1" spc="4" baseline="2635" dirty="0">
                <a:latin typeface="Arial"/>
                <a:cs typeface="Arial"/>
              </a:rPr>
              <a:t>t</a:t>
            </a:r>
            <a:r>
              <a:rPr sz="3300" b="1" spc="0" baseline="2635" dirty="0">
                <a:latin typeface="Arial"/>
                <a:cs typeface="Arial"/>
              </a:rPr>
              <a:t>o</a:t>
            </a:r>
            <a:r>
              <a:rPr sz="3300" b="1" spc="-20" baseline="2635" dirty="0">
                <a:latin typeface="Arial"/>
                <a:cs typeface="Arial"/>
              </a:rPr>
              <a:t> </a:t>
            </a:r>
            <a:r>
              <a:rPr sz="3300" b="1" spc="4" baseline="2635" dirty="0">
                <a:latin typeface="Arial"/>
                <a:cs typeface="Arial"/>
              </a:rPr>
              <a:t>declar</a:t>
            </a:r>
            <a:r>
              <a:rPr sz="3300" b="1" spc="0" baseline="2635" dirty="0">
                <a:latin typeface="Arial"/>
                <a:cs typeface="Arial"/>
              </a:rPr>
              <a:t>e</a:t>
            </a:r>
            <a:r>
              <a:rPr sz="3300" b="1" spc="-76" baseline="2635" dirty="0">
                <a:latin typeface="Arial"/>
                <a:cs typeface="Arial"/>
              </a:rPr>
              <a:t> </a:t>
            </a:r>
            <a:r>
              <a:rPr sz="3300" b="1" spc="4" baseline="2635" dirty="0"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7264" y="3870013"/>
            <a:ext cx="25894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nd</a:t>
            </a:r>
            <a:r>
              <a:rPr sz="2200" b="1" spc="-2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print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ng</a:t>
            </a:r>
            <a:r>
              <a:rPr sz="2200" b="1" spc="-6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7586" y="3870013"/>
            <a:ext cx="112488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vari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ble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1019" y="4270838"/>
            <a:ext cx="130941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PL/SQL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70978" y="4270838"/>
            <a:ext cx="79878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lock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767328" y="2019300"/>
            <a:ext cx="1499616" cy="2426208"/>
          </a:xfrm>
          <a:custGeom>
            <a:avLst/>
            <a:gdLst/>
            <a:ahLst/>
            <a:cxnLst/>
            <a:rect l="l" t="t" r="r" b="b"/>
            <a:pathLst>
              <a:path w="1499616" h="2426208">
                <a:moveTo>
                  <a:pt x="832104" y="0"/>
                </a:moveTo>
                <a:lnTo>
                  <a:pt x="785423" y="1420"/>
                </a:lnTo>
                <a:lnTo>
                  <a:pt x="739566" y="5693"/>
                </a:lnTo>
                <a:lnTo>
                  <a:pt x="694532" y="12838"/>
                </a:lnTo>
                <a:lnTo>
                  <a:pt x="650321" y="22872"/>
                </a:lnTo>
                <a:lnTo>
                  <a:pt x="606932" y="35813"/>
                </a:lnTo>
                <a:lnTo>
                  <a:pt x="564367" y="51681"/>
                </a:lnTo>
                <a:lnTo>
                  <a:pt x="522625" y="70494"/>
                </a:lnTo>
                <a:lnTo>
                  <a:pt x="481705" y="92269"/>
                </a:lnTo>
                <a:lnTo>
                  <a:pt x="441609" y="117024"/>
                </a:lnTo>
                <a:lnTo>
                  <a:pt x="402336" y="144779"/>
                </a:lnTo>
                <a:lnTo>
                  <a:pt x="364203" y="175000"/>
                </a:lnTo>
                <a:lnTo>
                  <a:pt x="327525" y="208056"/>
                </a:lnTo>
                <a:lnTo>
                  <a:pt x="309729" y="225647"/>
                </a:lnTo>
                <a:lnTo>
                  <a:pt x="292292" y="243946"/>
                </a:lnTo>
                <a:lnTo>
                  <a:pt x="275214" y="262954"/>
                </a:lnTo>
                <a:lnTo>
                  <a:pt x="258494" y="282671"/>
                </a:lnTo>
                <a:lnTo>
                  <a:pt x="242131" y="303096"/>
                </a:lnTo>
                <a:lnTo>
                  <a:pt x="226123" y="324230"/>
                </a:lnTo>
                <a:lnTo>
                  <a:pt x="210469" y="346073"/>
                </a:lnTo>
                <a:lnTo>
                  <a:pt x="195169" y="368625"/>
                </a:lnTo>
                <a:lnTo>
                  <a:pt x="180221" y="391885"/>
                </a:lnTo>
                <a:lnTo>
                  <a:pt x="165623" y="415853"/>
                </a:lnTo>
                <a:lnTo>
                  <a:pt x="151376" y="440531"/>
                </a:lnTo>
                <a:lnTo>
                  <a:pt x="137476" y="465917"/>
                </a:lnTo>
                <a:lnTo>
                  <a:pt x="123925" y="492011"/>
                </a:lnTo>
                <a:lnTo>
                  <a:pt x="110720" y="518815"/>
                </a:lnTo>
                <a:lnTo>
                  <a:pt x="97860" y="546327"/>
                </a:lnTo>
                <a:lnTo>
                  <a:pt x="85344" y="574547"/>
                </a:lnTo>
                <a:lnTo>
                  <a:pt x="149351" y="597407"/>
                </a:lnTo>
                <a:lnTo>
                  <a:pt x="166233" y="572662"/>
                </a:lnTo>
                <a:lnTo>
                  <a:pt x="183501" y="549174"/>
                </a:lnTo>
                <a:lnTo>
                  <a:pt x="201153" y="526947"/>
                </a:lnTo>
                <a:lnTo>
                  <a:pt x="219187" y="505980"/>
                </a:lnTo>
                <a:lnTo>
                  <a:pt x="237601" y="486275"/>
                </a:lnTo>
                <a:lnTo>
                  <a:pt x="275557" y="450654"/>
                </a:lnTo>
                <a:lnTo>
                  <a:pt x="315003" y="420096"/>
                </a:lnTo>
                <a:lnTo>
                  <a:pt x="355922" y="394607"/>
                </a:lnTo>
                <a:lnTo>
                  <a:pt x="398294" y="374198"/>
                </a:lnTo>
                <a:lnTo>
                  <a:pt x="442102" y="358878"/>
                </a:lnTo>
                <a:lnTo>
                  <a:pt x="487328" y="348655"/>
                </a:lnTo>
                <a:lnTo>
                  <a:pt x="533952" y="343539"/>
                </a:lnTo>
                <a:lnTo>
                  <a:pt x="557784" y="342899"/>
                </a:lnTo>
                <a:lnTo>
                  <a:pt x="573192" y="343162"/>
                </a:lnTo>
                <a:lnTo>
                  <a:pt x="603194" y="345255"/>
                </a:lnTo>
                <a:lnTo>
                  <a:pt x="632126" y="349424"/>
                </a:lnTo>
                <a:lnTo>
                  <a:pt x="660007" y="355650"/>
                </a:lnTo>
                <a:lnTo>
                  <a:pt x="686854" y="363916"/>
                </a:lnTo>
                <a:lnTo>
                  <a:pt x="712687" y="374202"/>
                </a:lnTo>
                <a:lnTo>
                  <a:pt x="737523" y="386491"/>
                </a:lnTo>
                <a:lnTo>
                  <a:pt x="761380" y="400764"/>
                </a:lnTo>
                <a:lnTo>
                  <a:pt x="784278" y="417003"/>
                </a:lnTo>
                <a:lnTo>
                  <a:pt x="806233" y="435190"/>
                </a:lnTo>
                <a:lnTo>
                  <a:pt x="826899" y="455397"/>
                </a:lnTo>
                <a:lnTo>
                  <a:pt x="845456" y="476789"/>
                </a:lnTo>
                <a:lnTo>
                  <a:pt x="861988" y="498990"/>
                </a:lnTo>
                <a:lnTo>
                  <a:pt x="876486" y="521992"/>
                </a:lnTo>
                <a:lnTo>
                  <a:pt x="894397" y="557974"/>
                </a:lnTo>
                <a:lnTo>
                  <a:pt x="907679" y="595705"/>
                </a:lnTo>
                <a:lnTo>
                  <a:pt x="916301" y="635154"/>
                </a:lnTo>
                <a:lnTo>
                  <a:pt x="919445" y="662392"/>
                </a:lnTo>
                <a:lnTo>
                  <a:pt x="920496" y="690371"/>
                </a:lnTo>
                <a:lnTo>
                  <a:pt x="920438" y="697020"/>
                </a:lnTo>
                <a:lnTo>
                  <a:pt x="917989" y="734320"/>
                </a:lnTo>
                <a:lnTo>
                  <a:pt x="911927" y="771491"/>
                </a:lnTo>
                <a:lnTo>
                  <a:pt x="902253" y="808425"/>
                </a:lnTo>
                <a:lnTo>
                  <a:pt x="888966" y="845011"/>
                </a:lnTo>
                <a:lnTo>
                  <a:pt x="872067" y="881141"/>
                </a:lnTo>
                <a:lnTo>
                  <a:pt x="853247" y="914649"/>
                </a:lnTo>
                <a:lnTo>
                  <a:pt x="838309" y="937994"/>
                </a:lnTo>
                <a:lnTo>
                  <a:pt x="814589" y="969963"/>
                </a:lnTo>
                <a:lnTo>
                  <a:pt x="789350" y="998278"/>
                </a:lnTo>
                <a:lnTo>
                  <a:pt x="762655" y="1022936"/>
                </a:lnTo>
                <a:lnTo>
                  <a:pt x="734568" y="1043939"/>
                </a:lnTo>
                <a:lnTo>
                  <a:pt x="709256" y="1058547"/>
                </a:lnTo>
                <a:lnTo>
                  <a:pt x="678565" y="1073566"/>
                </a:lnTo>
                <a:lnTo>
                  <a:pt x="642463" y="1088997"/>
                </a:lnTo>
                <a:lnTo>
                  <a:pt x="615373" y="1099512"/>
                </a:lnTo>
                <a:lnTo>
                  <a:pt x="585856" y="1110211"/>
                </a:lnTo>
                <a:lnTo>
                  <a:pt x="553902" y="1121092"/>
                </a:lnTo>
                <a:lnTo>
                  <a:pt x="519502" y="1132156"/>
                </a:lnTo>
                <a:lnTo>
                  <a:pt x="482647" y="1143403"/>
                </a:lnTo>
                <a:lnTo>
                  <a:pt x="463296" y="1149096"/>
                </a:lnTo>
                <a:lnTo>
                  <a:pt x="463296" y="1208532"/>
                </a:lnTo>
                <a:lnTo>
                  <a:pt x="525336" y="1224854"/>
                </a:lnTo>
                <a:lnTo>
                  <a:pt x="584350" y="1243644"/>
                </a:lnTo>
                <a:lnTo>
                  <a:pt x="640328" y="1264904"/>
                </a:lnTo>
                <a:lnTo>
                  <a:pt x="693261" y="1288633"/>
                </a:lnTo>
                <a:lnTo>
                  <a:pt x="743140" y="1314830"/>
                </a:lnTo>
                <a:lnTo>
                  <a:pt x="789956" y="1343497"/>
                </a:lnTo>
                <a:lnTo>
                  <a:pt x="833699" y="1374632"/>
                </a:lnTo>
                <a:lnTo>
                  <a:pt x="874361" y="1408236"/>
                </a:lnTo>
                <a:lnTo>
                  <a:pt x="911932" y="1444310"/>
                </a:lnTo>
                <a:lnTo>
                  <a:pt x="946404" y="1482852"/>
                </a:lnTo>
                <a:lnTo>
                  <a:pt x="977676" y="1522994"/>
                </a:lnTo>
                <a:lnTo>
                  <a:pt x="1005657" y="1563867"/>
                </a:lnTo>
                <a:lnTo>
                  <a:pt x="1030345" y="1605473"/>
                </a:lnTo>
                <a:lnTo>
                  <a:pt x="1051742" y="1647809"/>
                </a:lnTo>
                <a:lnTo>
                  <a:pt x="1069847" y="1690877"/>
                </a:lnTo>
                <a:lnTo>
                  <a:pt x="1084661" y="1734677"/>
                </a:lnTo>
                <a:lnTo>
                  <a:pt x="1096182" y="1779209"/>
                </a:lnTo>
                <a:lnTo>
                  <a:pt x="1104412" y="1824471"/>
                </a:lnTo>
                <a:lnTo>
                  <a:pt x="1109350" y="1870466"/>
                </a:lnTo>
                <a:lnTo>
                  <a:pt x="1110996" y="1917191"/>
                </a:lnTo>
                <a:lnTo>
                  <a:pt x="1110767" y="1932382"/>
                </a:lnTo>
                <a:lnTo>
                  <a:pt x="1107338" y="1976432"/>
                </a:lnTo>
                <a:lnTo>
                  <a:pt x="1099794" y="2018179"/>
                </a:lnTo>
                <a:lnTo>
                  <a:pt x="1088135" y="2057590"/>
                </a:lnTo>
                <a:lnTo>
                  <a:pt x="1072362" y="2094635"/>
                </a:lnTo>
                <a:lnTo>
                  <a:pt x="1052474" y="2129284"/>
                </a:lnTo>
                <a:lnTo>
                  <a:pt x="1028471" y="2161504"/>
                </a:lnTo>
                <a:lnTo>
                  <a:pt x="1000848" y="2190902"/>
                </a:lnTo>
                <a:lnTo>
                  <a:pt x="969942" y="2217091"/>
                </a:lnTo>
                <a:lnTo>
                  <a:pt x="937303" y="2238210"/>
                </a:lnTo>
                <a:lnTo>
                  <a:pt x="902858" y="2254261"/>
                </a:lnTo>
                <a:lnTo>
                  <a:pt x="866535" y="2265244"/>
                </a:lnTo>
                <a:lnTo>
                  <a:pt x="828260" y="2271157"/>
                </a:lnTo>
                <a:lnTo>
                  <a:pt x="801624" y="2272284"/>
                </a:lnTo>
                <a:lnTo>
                  <a:pt x="786947" y="2271941"/>
                </a:lnTo>
                <a:lnTo>
                  <a:pt x="742346" y="2266797"/>
                </a:lnTo>
                <a:lnTo>
                  <a:pt x="696840" y="2255481"/>
                </a:lnTo>
                <a:lnTo>
                  <a:pt x="650366" y="2237993"/>
                </a:lnTo>
                <a:lnTo>
                  <a:pt x="602865" y="2214333"/>
                </a:lnTo>
                <a:lnTo>
                  <a:pt x="570595" y="2195131"/>
                </a:lnTo>
                <a:lnTo>
                  <a:pt x="537822" y="2173185"/>
                </a:lnTo>
                <a:lnTo>
                  <a:pt x="504528" y="2148497"/>
                </a:lnTo>
                <a:lnTo>
                  <a:pt x="481772" y="2130351"/>
                </a:lnTo>
                <a:lnTo>
                  <a:pt x="465139" y="2116944"/>
                </a:lnTo>
                <a:lnTo>
                  <a:pt x="434078" y="2092043"/>
                </a:lnTo>
                <a:lnTo>
                  <a:pt x="393020" y="2059491"/>
                </a:lnTo>
                <a:lnTo>
                  <a:pt x="358631" y="2032728"/>
                </a:lnTo>
                <a:lnTo>
                  <a:pt x="323213" y="2006109"/>
                </a:lnTo>
                <a:lnTo>
                  <a:pt x="286917" y="1982909"/>
                </a:lnTo>
                <a:lnTo>
                  <a:pt x="251069" y="1969608"/>
                </a:lnTo>
                <a:lnTo>
                  <a:pt x="213211" y="1962673"/>
                </a:lnTo>
                <a:lnTo>
                  <a:pt x="171143" y="1962052"/>
                </a:lnTo>
                <a:lnTo>
                  <a:pt x="133667" y="1969264"/>
                </a:lnTo>
                <a:lnTo>
                  <a:pt x="87945" y="1991463"/>
                </a:lnTo>
                <a:lnTo>
                  <a:pt x="56387" y="2017776"/>
                </a:lnTo>
                <a:lnTo>
                  <a:pt x="27276" y="2052996"/>
                </a:lnTo>
                <a:lnTo>
                  <a:pt x="6754" y="2099292"/>
                </a:lnTo>
                <a:lnTo>
                  <a:pt x="419" y="2138127"/>
                </a:lnTo>
                <a:lnTo>
                  <a:pt x="0" y="2151888"/>
                </a:lnTo>
                <a:lnTo>
                  <a:pt x="306" y="2163909"/>
                </a:lnTo>
                <a:lnTo>
                  <a:pt x="5794" y="2202354"/>
                </a:lnTo>
                <a:lnTo>
                  <a:pt x="23883" y="2249427"/>
                </a:lnTo>
                <a:lnTo>
                  <a:pt x="45607" y="2281512"/>
                </a:lnTo>
                <a:lnTo>
                  <a:pt x="74392" y="2310768"/>
                </a:lnTo>
                <a:lnTo>
                  <a:pt x="111434" y="2338250"/>
                </a:lnTo>
                <a:lnTo>
                  <a:pt x="158044" y="2363980"/>
                </a:lnTo>
                <a:lnTo>
                  <a:pt x="211979" y="2385224"/>
                </a:lnTo>
                <a:lnTo>
                  <a:pt x="251974" y="2396910"/>
                </a:lnTo>
                <a:lnTo>
                  <a:pt x="295179" y="2406626"/>
                </a:lnTo>
                <a:lnTo>
                  <a:pt x="341575" y="2414381"/>
                </a:lnTo>
                <a:lnTo>
                  <a:pt x="391144" y="2420183"/>
                </a:lnTo>
                <a:lnTo>
                  <a:pt x="443867" y="2424042"/>
                </a:lnTo>
                <a:lnTo>
                  <a:pt x="499727" y="2425967"/>
                </a:lnTo>
                <a:lnTo>
                  <a:pt x="528827" y="2426208"/>
                </a:lnTo>
                <a:lnTo>
                  <a:pt x="572719" y="2425578"/>
                </a:lnTo>
                <a:lnTo>
                  <a:pt x="615699" y="2423690"/>
                </a:lnTo>
                <a:lnTo>
                  <a:pt x="657768" y="2420539"/>
                </a:lnTo>
                <a:lnTo>
                  <a:pt x="698930" y="2416125"/>
                </a:lnTo>
                <a:lnTo>
                  <a:pt x="739187" y="2410444"/>
                </a:lnTo>
                <a:lnTo>
                  <a:pt x="778541" y="2403494"/>
                </a:lnTo>
                <a:lnTo>
                  <a:pt x="816994" y="2395273"/>
                </a:lnTo>
                <a:lnTo>
                  <a:pt x="854549" y="2385779"/>
                </a:lnTo>
                <a:lnTo>
                  <a:pt x="891208" y="2375009"/>
                </a:lnTo>
                <a:lnTo>
                  <a:pt x="961846" y="2349634"/>
                </a:lnTo>
                <a:lnTo>
                  <a:pt x="1028927" y="2319129"/>
                </a:lnTo>
                <a:lnTo>
                  <a:pt x="1092469" y="2283475"/>
                </a:lnTo>
                <a:lnTo>
                  <a:pt x="1152491" y="2242656"/>
                </a:lnTo>
                <a:lnTo>
                  <a:pt x="1209011" y="2196652"/>
                </a:lnTo>
                <a:lnTo>
                  <a:pt x="1261601" y="2145833"/>
                </a:lnTo>
                <a:lnTo>
                  <a:pt x="1308962" y="2092519"/>
                </a:lnTo>
                <a:lnTo>
                  <a:pt x="1351097" y="2037087"/>
                </a:lnTo>
                <a:lnTo>
                  <a:pt x="1387997" y="1979530"/>
                </a:lnTo>
                <a:lnTo>
                  <a:pt x="1419653" y="1919838"/>
                </a:lnTo>
                <a:lnTo>
                  <a:pt x="1446056" y="1858001"/>
                </a:lnTo>
                <a:lnTo>
                  <a:pt x="1467197" y="1794011"/>
                </a:lnTo>
                <a:lnTo>
                  <a:pt x="1483066" y="1727858"/>
                </a:lnTo>
                <a:lnTo>
                  <a:pt x="1493654" y="1659534"/>
                </a:lnTo>
                <a:lnTo>
                  <a:pt x="1498953" y="1589029"/>
                </a:lnTo>
                <a:lnTo>
                  <a:pt x="1499616" y="1552955"/>
                </a:lnTo>
                <a:lnTo>
                  <a:pt x="1499342" y="1531422"/>
                </a:lnTo>
                <a:lnTo>
                  <a:pt x="1497157" y="1489456"/>
                </a:lnTo>
                <a:lnTo>
                  <a:pt x="1492805" y="1448966"/>
                </a:lnTo>
                <a:lnTo>
                  <a:pt x="1486305" y="1409963"/>
                </a:lnTo>
                <a:lnTo>
                  <a:pt x="1477673" y="1372455"/>
                </a:lnTo>
                <a:lnTo>
                  <a:pt x="1460772" y="1319015"/>
                </a:lnTo>
                <a:lnTo>
                  <a:pt x="1439179" y="1268991"/>
                </a:lnTo>
                <a:lnTo>
                  <a:pt x="1412958" y="1222414"/>
                </a:lnTo>
                <a:lnTo>
                  <a:pt x="1382180" y="1179004"/>
                </a:lnTo>
                <a:lnTo>
                  <a:pt x="1347033" y="1137513"/>
                </a:lnTo>
                <a:lnTo>
                  <a:pt x="1307565" y="1098080"/>
                </a:lnTo>
                <a:lnTo>
                  <a:pt x="1278853" y="1072934"/>
                </a:lnTo>
                <a:lnTo>
                  <a:pt x="1248220" y="1048702"/>
                </a:lnTo>
                <a:lnTo>
                  <a:pt x="1215668" y="1025385"/>
                </a:lnTo>
                <a:lnTo>
                  <a:pt x="1181195" y="1002982"/>
                </a:lnTo>
                <a:lnTo>
                  <a:pt x="1144802" y="981494"/>
                </a:lnTo>
                <a:lnTo>
                  <a:pt x="1106488" y="960920"/>
                </a:lnTo>
                <a:lnTo>
                  <a:pt x="1086612" y="950976"/>
                </a:lnTo>
                <a:lnTo>
                  <a:pt x="1101962" y="941763"/>
                </a:lnTo>
                <a:lnTo>
                  <a:pt x="1131487" y="922926"/>
                </a:lnTo>
                <a:lnTo>
                  <a:pt x="1159430" y="903541"/>
                </a:lnTo>
                <a:lnTo>
                  <a:pt x="1185773" y="883607"/>
                </a:lnTo>
                <a:lnTo>
                  <a:pt x="1210498" y="863125"/>
                </a:lnTo>
                <a:lnTo>
                  <a:pt x="1244510" y="831372"/>
                </a:lnTo>
                <a:lnTo>
                  <a:pt x="1274778" y="798385"/>
                </a:lnTo>
                <a:lnTo>
                  <a:pt x="1301239" y="764164"/>
                </a:lnTo>
                <a:lnTo>
                  <a:pt x="1323650" y="728753"/>
                </a:lnTo>
                <a:lnTo>
                  <a:pt x="1342327" y="692737"/>
                </a:lnTo>
                <a:lnTo>
                  <a:pt x="1357875" y="656268"/>
                </a:lnTo>
                <a:lnTo>
                  <a:pt x="1370266" y="619315"/>
                </a:lnTo>
                <a:lnTo>
                  <a:pt x="1379468" y="581848"/>
                </a:lnTo>
                <a:lnTo>
                  <a:pt x="1385450" y="543836"/>
                </a:lnTo>
                <a:lnTo>
                  <a:pt x="1388181" y="505248"/>
                </a:lnTo>
                <a:lnTo>
                  <a:pt x="1388364" y="492251"/>
                </a:lnTo>
                <a:lnTo>
                  <a:pt x="1387975" y="472707"/>
                </a:lnTo>
                <a:lnTo>
                  <a:pt x="1384861" y="434312"/>
                </a:lnTo>
                <a:lnTo>
                  <a:pt x="1378624" y="396859"/>
                </a:lnTo>
                <a:lnTo>
                  <a:pt x="1369256" y="360366"/>
                </a:lnTo>
                <a:lnTo>
                  <a:pt x="1356746" y="324851"/>
                </a:lnTo>
                <a:lnTo>
                  <a:pt x="1341087" y="290333"/>
                </a:lnTo>
                <a:lnTo>
                  <a:pt x="1322268" y="256830"/>
                </a:lnTo>
                <a:lnTo>
                  <a:pt x="1300281" y="224361"/>
                </a:lnTo>
                <a:lnTo>
                  <a:pt x="1275116" y="192943"/>
                </a:lnTo>
                <a:lnTo>
                  <a:pt x="1246765" y="162595"/>
                </a:lnTo>
                <a:lnTo>
                  <a:pt x="1215618" y="133345"/>
                </a:lnTo>
                <a:lnTo>
                  <a:pt x="1182710" y="106640"/>
                </a:lnTo>
                <a:lnTo>
                  <a:pt x="1148000" y="82938"/>
                </a:lnTo>
                <a:lnTo>
                  <a:pt x="1111507" y="62231"/>
                </a:lnTo>
                <a:lnTo>
                  <a:pt x="1073249" y="44510"/>
                </a:lnTo>
                <a:lnTo>
                  <a:pt x="1033245" y="29765"/>
                </a:lnTo>
                <a:lnTo>
                  <a:pt x="991513" y="17987"/>
                </a:lnTo>
                <a:lnTo>
                  <a:pt x="948070" y="9167"/>
                </a:lnTo>
                <a:lnTo>
                  <a:pt x="902936" y="3296"/>
                </a:lnTo>
                <a:lnTo>
                  <a:pt x="856129" y="365"/>
                </a:lnTo>
                <a:lnTo>
                  <a:pt x="8321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47164" y="2726227"/>
            <a:ext cx="130433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Writing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1941" y="2726227"/>
            <a:ext cx="195745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Executable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839" y="2726227"/>
            <a:ext cx="199651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Statements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29432" y="592627"/>
            <a:ext cx="248743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About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PL/SQL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3600" y="1861381"/>
            <a:ext cx="116874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PL/SQ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887" y="2262206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074" y="2262206"/>
            <a:ext cx="6647439" cy="1375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Provides</a:t>
            </a:r>
            <a:r>
              <a:rPr sz="2200" b="1" spc="-9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block</a:t>
            </a:r>
            <a:r>
              <a:rPr sz="2200" b="1" spc="-5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tru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ture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for</a:t>
            </a:r>
            <a:r>
              <a:rPr sz="2200" b="1" spc="-2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ex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cut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ble</a:t>
            </a:r>
            <a:r>
              <a:rPr sz="2200" b="1" spc="-113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ts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</a:t>
            </a:r>
            <a:endParaRPr sz="2200" dirty="0">
              <a:latin typeface="Arial"/>
              <a:cs typeface="Arial"/>
            </a:endParaRPr>
          </a:p>
          <a:p>
            <a:pPr marL="12700" marR="363880">
              <a:lnSpc>
                <a:spcPct val="100041"/>
              </a:lnSpc>
            </a:pPr>
            <a:r>
              <a:rPr sz="2200" b="1" spc="0" dirty="0">
                <a:latin typeface="Arial"/>
                <a:cs typeface="Arial"/>
              </a:rPr>
              <a:t>code.</a:t>
            </a:r>
            <a:r>
              <a:rPr sz="2200" b="1" spc="-4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Ma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ntenance</a:t>
            </a:r>
            <a:r>
              <a:rPr sz="2200" b="1" spc="-11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ode</a:t>
            </a:r>
            <a:r>
              <a:rPr sz="2200" b="1" spc="-5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is</a:t>
            </a:r>
            <a:r>
              <a:rPr sz="2200" b="1" spc="-1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ma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5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easier</a:t>
            </a:r>
            <a:r>
              <a:rPr sz="2200" b="1" spc="-63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ith </a:t>
            </a:r>
            <a:r>
              <a:rPr sz="2200" b="1" spc="4" dirty="0">
                <a:latin typeface="Arial"/>
                <a:cs typeface="Arial"/>
              </a:rPr>
              <a:t>suc</a:t>
            </a:r>
            <a:r>
              <a:rPr sz="2200" b="1" spc="0" dirty="0">
                <a:latin typeface="Arial"/>
                <a:cs typeface="Arial"/>
              </a:rPr>
              <a:t>h</a:t>
            </a:r>
            <a:r>
              <a:rPr sz="2200" b="1" spc="-4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7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4" dirty="0">
                <a:latin typeface="Arial"/>
                <a:cs typeface="Arial"/>
              </a:rPr>
              <a:t>ell-defin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121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structure.</a:t>
            </a:r>
            <a:endParaRPr sz="2200" dirty="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518"/>
              </a:spcBef>
            </a:pPr>
            <a:r>
              <a:rPr sz="2200" b="1" spc="0" dirty="0">
                <a:latin typeface="Arial"/>
                <a:cs typeface="Arial"/>
              </a:rPr>
              <a:t>Provides</a:t>
            </a:r>
            <a:r>
              <a:rPr sz="2200" b="1" spc="-7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proce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ural</a:t>
            </a:r>
            <a:r>
              <a:rPr sz="2200" b="1" spc="-113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on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tructs</a:t>
            </a:r>
            <a:r>
              <a:rPr sz="2200" b="1" spc="-92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uch</a:t>
            </a:r>
            <a:r>
              <a:rPr sz="2200" b="1" spc="-5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887" y="333359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400" y="3725180"/>
            <a:ext cx="205082" cy="645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300" y="3725180"/>
            <a:ext cx="6119655" cy="1619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Variable</a:t>
            </a:r>
            <a:r>
              <a:rPr sz="2000" b="1" spc="-9" dirty="0">
                <a:latin typeface="Arial"/>
                <a:cs typeface="Arial"/>
              </a:rPr>
              <a:t>s</a:t>
            </a:r>
            <a:r>
              <a:rPr sz="2000" b="1" spc="0" dirty="0">
                <a:latin typeface="Arial"/>
                <a:cs typeface="Arial"/>
              </a:rPr>
              <a:t>,</a:t>
            </a:r>
            <a:r>
              <a:rPr sz="2000" b="1" spc="-4" dirty="0">
                <a:latin typeface="Arial"/>
                <a:cs typeface="Arial"/>
              </a:rPr>
              <a:t> </a:t>
            </a:r>
            <a:r>
              <a:rPr sz="2000" b="1" spc="-9" dirty="0">
                <a:latin typeface="Arial"/>
                <a:cs typeface="Arial"/>
              </a:rPr>
              <a:t>c</a:t>
            </a:r>
            <a:r>
              <a:rPr sz="2000" b="1" spc="0" dirty="0">
                <a:latin typeface="Arial"/>
                <a:cs typeface="Arial"/>
              </a:rPr>
              <a:t>onsta</a:t>
            </a:r>
            <a:r>
              <a:rPr sz="2000" b="1" spc="-9" dirty="0">
                <a:latin typeface="Arial"/>
                <a:cs typeface="Arial"/>
              </a:rPr>
              <a:t>n</a:t>
            </a:r>
            <a:r>
              <a:rPr sz="2000" b="1" spc="4" dirty="0">
                <a:latin typeface="Arial"/>
                <a:cs typeface="Arial"/>
              </a:rPr>
              <a:t>t</a:t>
            </a:r>
            <a:r>
              <a:rPr sz="2000" b="1" spc="0" dirty="0">
                <a:latin typeface="Arial"/>
                <a:cs typeface="Arial"/>
              </a:rPr>
              <a:t>s,</a:t>
            </a:r>
            <a:r>
              <a:rPr sz="2000" b="1" spc="-19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a</a:t>
            </a:r>
            <a:r>
              <a:rPr sz="2000" b="1" spc="-9" dirty="0">
                <a:latin typeface="Arial"/>
                <a:cs typeface="Arial"/>
              </a:rPr>
              <a:t>n</a:t>
            </a:r>
            <a:r>
              <a:rPr sz="2000" b="1" spc="0" dirty="0">
                <a:latin typeface="Arial"/>
                <a:cs typeface="Arial"/>
              </a:rPr>
              <a:t>d </a:t>
            </a:r>
            <a:r>
              <a:rPr sz="2000" b="1" spc="14" dirty="0">
                <a:latin typeface="Arial"/>
                <a:cs typeface="Arial"/>
              </a:rPr>
              <a:t>t</a:t>
            </a:r>
            <a:r>
              <a:rPr sz="2000" b="1" spc="-34" dirty="0">
                <a:latin typeface="Arial"/>
                <a:cs typeface="Arial"/>
              </a:rPr>
              <a:t>y</a:t>
            </a:r>
            <a:r>
              <a:rPr sz="2000" b="1" spc="0" dirty="0">
                <a:latin typeface="Arial"/>
                <a:cs typeface="Arial"/>
              </a:rPr>
              <a:t>pes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472"/>
              </a:spcBef>
            </a:pPr>
            <a:r>
              <a:rPr sz="2000" b="1" spc="0" dirty="0">
                <a:latin typeface="Arial"/>
                <a:cs typeface="Arial"/>
              </a:rPr>
              <a:t>Control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-9" dirty="0">
                <a:latin typeface="Arial"/>
                <a:cs typeface="Arial"/>
              </a:rPr>
              <a:t>s</a:t>
            </a:r>
            <a:r>
              <a:rPr sz="2000" b="1" spc="4" dirty="0">
                <a:latin typeface="Arial"/>
                <a:cs typeface="Arial"/>
              </a:rPr>
              <a:t>t</a:t>
            </a:r>
            <a:r>
              <a:rPr sz="2000" b="1" spc="0" dirty="0">
                <a:latin typeface="Arial"/>
                <a:cs typeface="Arial"/>
              </a:rPr>
              <a:t>r</a:t>
            </a:r>
            <a:r>
              <a:rPr sz="2000" b="1" spc="-9" dirty="0">
                <a:latin typeface="Arial"/>
                <a:cs typeface="Arial"/>
              </a:rPr>
              <a:t>u</a:t>
            </a:r>
            <a:r>
              <a:rPr sz="2000" b="1" spc="0" dirty="0">
                <a:latin typeface="Arial"/>
                <a:cs typeface="Arial"/>
              </a:rPr>
              <a:t>ctu</a:t>
            </a:r>
            <a:r>
              <a:rPr sz="2000" b="1" spc="-9" dirty="0">
                <a:latin typeface="Arial"/>
                <a:cs typeface="Arial"/>
              </a:rPr>
              <a:t>r</a:t>
            </a:r>
            <a:r>
              <a:rPr sz="2000" b="1" spc="0" dirty="0">
                <a:latin typeface="Arial"/>
                <a:cs typeface="Arial"/>
              </a:rPr>
              <a:t>es s</a:t>
            </a:r>
            <a:r>
              <a:rPr sz="2000" b="1" spc="-9" dirty="0">
                <a:latin typeface="Arial"/>
                <a:cs typeface="Arial"/>
              </a:rPr>
              <a:t>u</a:t>
            </a:r>
            <a:r>
              <a:rPr sz="2000" b="1" spc="0" dirty="0">
                <a:latin typeface="Arial"/>
                <a:cs typeface="Arial"/>
              </a:rPr>
              <a:t>ch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as cond</a:t>
            </a:r>
            <a:r>
              <a:rPr sz="2000" b="1" spc="-14" dirty="0">
                <a:latin typeface="Arial"/>
                <a:cs typeface="Arial"/>
              </a:rPr>
              <a:t>i</a:t>
            </a:r>
            <a:r>
              <a:rPr sz="2000" b="1" spc="0" dirty="0">
                <a:latin typeface="Arial"/>
                <a:cs typeface="Arial"/>
              </a:rPr>
              <a:t>tio</a:t>
            </a:r>
            <a:r>
              <a:rPr sz="2000" b="1" spc="-9" dirty="0">
                <a:latin typeface="Arial"/>
                <a:cs typeface="Arial"/>
              </a:rPr>
              <a:t>n</a:t>
            </a:r>
            <a:r>
              <a:rPr sz="2000" b="1" spc="0" dirty="0">
                <a:latin typeface="Arial"/>
                <a:cs typeface="Arial"/>
              </a:rPr>
              <a:t>al </a:t>
            </a:r>
            <a:r>
              <a:rPr sz="2000" b="1" spc="-9" dirty="0">
                <a:latin typeface="Arial"/>
                <a:cs typeface="Arial"/>
              </a:rPr>
              <a:t>s</a:t>
            </a:r>
            <a:r>
              <a:rPr sz="2000" b="1" spc="4" dirty="0">
                <a:latin typeface="Arial"/>
                <a:cs typeface="Arial"/>
              </a:rPr>
              <a:t>t</a:t>
            </a:r>
            <a:r>
              <a:rPr sz="2000" b="1" spc="-9" dirty="0">
                <a:latin typeface="Arial"/>
                <a:cs typeface="Arial"/>
              </a:rPr>
              <a:t>a</a:t>
            </a:r>
            <a:r>
              <a:rPr sz="2000" b="1" spc="4" dirty="0">
                <a:latin typeface="Arial"/>
                <a:cs typeface="Arial"/>
              </a:rPr>
              <a:t>t</a:t>
            </a:r>
            <a:r>
              <a:rPr sz="2000" b="1" spc="0" dirty="0">
                <a:latin typeface="Arial"/>
                <a:cs typeface="Arial"/>
              </a:rPr>
              <a:t>eme</a:t>
            </a:r>
            <a:r>
              <a:rPr sz="2000" b="1" spc="-9" dirty="0">
                <a:latin typeface="Arial"/>
                <a:cs typeface="Arial"/>
              </a:rPr>
              <a:t>n</a:t>
            </a:r>
            <a:r>
              <a:rPr sz="2000" b="1" spc="0" dirty="0">
                <a:latin typeface="Arial"/>
                <a:cs typeface="Arial"/>
              </a:rPr>
              <a:t>ts and loops</a:t>
            </a:r>
            <a:endParaRPr sz="2000" dirty="0">
              <a:latin typeface="Arial"/>
              <a:cs typeface="Arial"/>
            </a:endParaRPr>
          </a:p>
          <a:p>
            <a:pPr marL="12700" marR="84751">
              <a:lnSpc>
                <a:spcPct val="100041"/>
              </a:lnSpc>
              <a:spcBef>
                <a:spcPts val="470"/>
              </a:spcBef>
            </a:pPr>
            <a:r>
              <a:rPr sz="2000" b="1" spc="0" dirty="0">
                <a:latin typeface="Arial"/>
                <a:cs typeface="Arial"/>
              </a:rPr>
              <a:t>Reusable</a:t>
            </a:r>
            <a:r>
              <a:rPr sz="2000" b="1" spc="-9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p</a:t>
            </a:r>
            <a:r>
              <a:rPr sz="2000" b="1" spc="-9" dirty="0">
                <a:latin typeface="Arial"/>
                <a:cs typeface="Arial"/>
              </a:rPr>
              <a:t>r</a:t>
            </a:r>
            <a:r>
              <a:rPr sz="2000" b="1" spc="0" dirty="0">
                <a:latin typeface="Arial"/>
                <a:cs typeface="Arial"/>
              </a:rPr>
              <a:t>ogram un</a:t>
            </a:r>
            <a:r>
              <a:rPr sz="2000" b="1" spc="-14" dirty="0">
                <a:latin typeface="Arial"/>
                <a:cs typeface="Arial"/>
              </a:rPr>
              <a:t>i</a:t>
            </a:r>
            <a:r>
              <a:rPr sz="2000" b="1" spc="0" dirty="0">
                <a:latin typeface="Arial"/>
                <a:cs typeface="Arial"/>
              </a:rPr>
              <a:t>ts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th</a:t>
            </a:r>
            <a:r>
              <a:rPr sz="2000" b="1" spc="-9" dirty="0">
                <a:latin typeface="Arial"/>
                <a:cs typeface="Arial"/>
              </a:rPr>
              <a:t>a</a:t>
            </a:r>
            <a:r>
              <a:rPr sz="2000" b="1" spc="0" dirty="0">
                <a:latin typeface="Arial"/>
                <a:cs typeface="Arial"/>
              </a:rPr>
              <a:t>t </a:t>
            </a:r>
            <a:r>
              <a:rPr sz="2000" b="1" spc="-9" dirty="0">
                <a:latin typeface="Arial"/>
                <a:cs typeface="Arial"/>
              </a:rPr>
              <a:t>a</a:t>
            </a:r>
            <a:r>
              <a:rPr sz="2000" b="1" spc="0" dirty="0">
                <a:latin typeface="Arial"/>
                <a:cs typeface="Arial"/>
              </a:rPr>
              <a:t>re</a:t>
            </a:r>
            <a:r>
              <a:rPr sz="2000" b="1" spc="-39" dirty="0">
                <a:latin typeface="Arial"/>
                <a:cs typeface="Arial"/>
              </a:rPr>
              <a:t> </a:t>
            </a:r>
            <a:r>
              <a:rPr sz="2000" b="1" spc="39" dirty="0">
                <a:latin typeface="Arial"/>
                <a:cs typeface="Arial"/>
              </a:rPr>
              <a:t>w</a:t>
            </a:r>
            <a:r>
              <a:rPr sz="2000" b="1" spc="-9" dirty="0">
                <a:latin typeface="Arial"/>
                <a:cs typeface="Arial"/>
              </a:rPr>
              <a:t>r</a:t>
            </a:r>
            <a:r>
              <a:rPr sz="2000" b="1" spc="-14" dirty="0">
                <a:latin typeface="Arial"/>
                <a:cs typeface="Arial"/>
              </a:rPr>
              <a:t>i</a:t>
            </a:r>
            <a:r>
              <a:rPr sz="2000" b="1" spc="0" dirty="0">
                <a:latin typeface="Arial"/>
                <a:cs typeface="Arial"/>
              </a:rPr>
              <a:t>tten once and exec</a:t>
            </a:r>
            <a:r>
              <a:rPr sz="2000" b="1" spc="-9" dirty="0">
                <a:latin typeface="Arial"/>
                <a:cs typeface="Arial"/>
              </a:rPr>
              <a:t>u</a:t>
            </a:r>
            <a:r>
              <a:rPr sz="2000" b="1" spc="0" dirty="0">
                <a:latin typeface="Arial"/>
                <a:cs typeface="Arial"/>
              </a:rPr>
              <a:t>ted </a:t>
            </a:r>
            <a:r>
              <a:rPr sz="2000" b="1" spc="-19" dirty="0">
                <a:latin typeface="Arial"/>
                <a:cs typeface="Arial"/>
              </a:rPr>
              <a:t>m</a:t>
            </a:r>
            <a:r>
              <a:rPr sz="2000" b="1" spc="-9" dirty="0">
                <a:latin typeface="Arial"/>
                <a:cs typeface="Arial"/>
              </a:rPr>
              <a:t>a</a:t>
            </a:r>
            <a:r>
              <a:rPr sz="2000" b="1" spc="9" dirty="0">
                <a:latin typeface="Arial"/>
                <a:cs typeface="Arial"/>
              </a:rPr>
              <a:t>n</a:t>
            </a:r>
            <a:r>
              <a:rPr sz="2000" b="1" spc="0" dirty="0">
                <a:latin typeface="Arial"/>
                <a:cs typeface="Arial"/>
              </a:rPr>
              <a:t>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times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400" y="4759963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32708" y="592627"/>
            <a:ext cx="188004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Objectives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600" y="1861381"/>
            <a:ext cx="728872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After</a:t>
            </a:r>
            <a:r>
              <a:rPr sz="2200" b="1" spc="-51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omp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eti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11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this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sson,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ho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ld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be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ble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o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3600" y="2196661"/>
            <a:ext cx="465575" cy="1508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93370" marR="207358" algn="ctr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93370" marR="207358" algn="ctr">
              <a:lnSpc>
                <a:spcPct val="95825"/>
              </a:lnSpc>
              <a:spcBef>
                <a:spcPts val="638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93370" marR="207358" algn="ctr">
              <a:lnSpc>
                <a:spcPct val="95825"/>
              </a:lnSpc>
              <a:spcBef>
                <a:spcPts val="626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2172" y="2196661"/>
            <a:ext cx="6901061" cy="1843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fol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ing:</a:t>
            </a:r>
            <a:endParaRPr sz="2200">
              <a:latin typeface="Arial"/>
              <a:cs typeface="Arial"/>
            </a:endParaRPr>
          </a:p>
          <a:p>
            <a:pPr marL="85602" marR="35492">
              <a:lnSpc>
                <a:spcPct val="95825"/>
              </a:lnSpc>
              <a:spcBef>
                <a:spcPts val="509"/>
              </a:spcBef>
            </a:pPr>
            <a:r>
              <a:rPr sz="2200" b="1" spc="4" dirty="0">
                <a:latin typeface="Arial"/>
                <a:cs typeface="Arial"/>
              </a:rPr>
              <a:t>Ide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tif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83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lex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ca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6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un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1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1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PL/SQ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7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4" dirty="0">
                <a:latin typeface="Arial"/>
                <a:cs typeface="Arial"/>
              </a:rPr>
              <a:t>lock</a:t>
            </a:r>
            <a:endParaRPr sz="2200">
              <a:latin typeface="Arial"/>
              <a:cs typeface="Arial"/>
            </a:endParaRPr>
          </a:p>
          <a:p>
            <a:pPr marL="85602" marR="35492">
              <a:lnSpc>
                <a:spcPct val="95825"/>
              </a:lnSpc>
              <a:spcBef>
                <a:spcPts val="638"/>
              </a:spcBef>
            </a:pPr>
            <a:r>
              <a:rPr sz="2200" b="1" spc="0" dirty="0">
                <a:latin typeface="Arial"/>
                <a:cs typeface="Arial"/>
              </a:rPr>
              <a:t>Use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ilt-in</a:t>
            </a:r>
            <a:r>
              <a:rPr sz="2200" b="1" spc="-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SQL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nct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ons</a:t>
            </a:r>
            <a:r>
              <a:rPr sz="2200" b="1" spc="-98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PL/SQL</a:t>
            </a:r>
            <a:endParaRPr sz="2200">
              <a:latin typeface="Arial"/>
              <a:cs typeface="Arial"/>
            </a:endParaRPr>
          </a:p>
          <a:p>
            <a:pPr marL="85602">
              <a:lnSpc>
                <a:spcPct val="100041"/>
              </a:lnSpc>
              <a:spcBef>
                <a:spcPts val="626"/>
              </a:spcBef>
            </a:pPr>
            <a:r>
              <a:rPr sz="2200" b="1" spc="0" dirty="0">
                <a:latin typeface="Arial"/>
                <a:cs typeface="Arial"/>
              </a:rPr>
              <a:t>Describe</a:t>
            </a:r>
            <a:r>
              <a:rPr sz="2200" b="1" spc="-92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hen</a:t>
            </a:r>
            <a:r>
              <a:rPr sz="2200" b="1" spc="-5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implic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6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convers</a:t>
            </a:r>
            <a:r>
              <a:rPr sz="2200" b="1" spc="14" dirty="0">
                <a:latin typeface="Arial"/>
                <a:cs typeface="Arial"/>
              </a:rPr>
              <a:t>io</a:t>
            </a:r>
            <a:r>
              <a:rPr sz="2200" b="1" spc="0" dirty="0">
                <a:latin typeface="Arial"/>
                <a:cs typeface="Arial"/>
              </a:rPr>
              <a:t>ns</a:t>
            </a:r>
            <a:r>
              <a:rPr sz="2200" b="1" spc="-12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take</a:t>
            </a:r>
            <a:r>
              <a:rPr sz="2200" b="1" spc="-2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pl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ce</a:t>
            </a:r>
            <a:r>
              <a:rPr sz="2200" b="1" spc="-5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and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4" dirty="0">
                <a:latin typeface="Arial"/>
                <a:cs typeface="Arial"/>
              </a:rPr>
              <a:t>he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56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expl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ci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c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nvers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on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114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hav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dea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51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4" dirty="0">
                <a:latin typeface="Arial"/>
                <a:cs typeface="Arial"/>
              </a:rPr>
              <a:t>ith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887" y="4138250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074" y="4138250"/>
            <a:ext cx="2725138" cy="1040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4184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Writ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54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nest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b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4" dirty="0">
                <a:latin typeface="Arial"/>
                <a:cs typeface="Arial"/>
              </a:rPr>
              <a:t>ocks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labels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38"/>
              </a:spcBef>
            </a:pPr>
            <a:r>
              <a:rPr sz="2200" b="1" spc="0" dirty="0">
                <a:latin typeface="Arial"/>
                <a:cs typeface="Arial"/>
              </a:rPr>
              <a:t>Write</a:t>
            </a:r>
            <a:r>
              <a:rPr sz="2200" b="1" spc="-5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read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ble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de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6578" y="4138250"/>
            <a:ext cx="347516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q</a:t>
            </a:r>
            <a:r>
              <a:rPr sz="2200" b="1" spc="4" dirty="0">
                <a:latin typeface="Arial"/>
                <a:cs typeface="Arial"/>
              </a:rPr>
              <a:t>ualif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v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riable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4" dirty="0">
                <a:latin typeface="Arial"/>
                <a:cs typeface="Arial"/>
              </a:rPr>
              <a:t>ith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887" y="4874329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70762" y="4874329"/>
            <a:ext cx="399217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ith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ppr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pr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ate</a:t>
            </a:r>
            <a:r>
              <a:rPr sz="2200" b="1" spc="-12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tio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55724" y="592627"/>
            <a:ext cx="543840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Lexica</a:t>
            </a:r>
            <a:r>
              <a:rPr sz="2800" b="1" spc="0" dirty="0">
                <a:latin typeface="Arial"/>
                <a:cs typeface="Arial"/>
              </a:rPr>
              <a:t>l</a:t>
            </a:r>
            <a:r>
              <a:rPr sz="2800" b="1" spc="-84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Unit</a:t>
            </a:r>
            <a:r>
              <a:rPr sz="2800" b="1" spc="0" dirty="0">
                <a:latin typeface="Arial"/>
                <a:cs typeface="Arial"/>
              </a:rPr>
              <a:t>s</a:t>
            </a:r>
            <a:r>
              <a:rPr sz="2800" b="1" spc="-59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i</a:t>
            </a:r>
            <a:r>
              <a:rPr sz="2800" b="1" spc="0" dirty="0">
                <a:latin typeface="Arial"/>
                <a:cs typeface="Arial"/>
              </a:rPr>
              <a:t>n</a:t>
            </a:r>
            <a:r>
              <a:rPr sz="2800" b="1" spc="9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PL/SQ</a:t>
            </a:r>
            <a:r>
              <a:rPr sz="2800" b="1" spc="0" dirty="0">
                <a:latin typeface="Arial"/>
                <a:cs typeface="Arial"/>
              </a:rPr>
              <a:t>L</a:t>
            </a:r>
            <a:r>
              <a:rPr sz="2800" b="1" spc="9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Block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3600" y="1861381"/>
            <a:ext cx="185671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Lexica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6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4" dirty="0">
                <a:latin typeface="Arial"/>
                <a:cs typeface="Arial"/>
              </a:rPr>
              <a:t>nits: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887" y="2262206"/>
            <a:ext cx="164846" cy="70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074" y="2262206"/>
            <a:ext cx="6213595" cy="70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33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Ar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6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bui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4" dirty="0">
                <a:latin typeface="Arial"/>
                <a:cs typeface="Arial"/>
              </a:rPr>
              <a:t>di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b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4" dirty="0">
                <a:latin typeface="Arial"/>
                <a:cs typeface="Arial"/>
              </a:rPr>
              <a:t>ock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PL/SQ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7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b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4" dirty="0">
                <a:latin typeface="Arial"/>
                <a:cs typeface="Arial"/>
              </a:rPr>
              <a:t>ock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b="1" spc="0" dirty="0">
                <a:latin typeface="Arial"/>
                <a:cs typeface="Arial"/>
              </a:rPr>
              <a:t>Are</a:t>
            </a:r>
            <a:r>
              <a:rPr sz="2200" b="1" spc="-3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sequ</a:t>
            </a:r>
            <a:r>
              <a:rPr sz="2200" b="1" spc="14" dirty="0">
                <a:latin typeface="Arial"/>
                <a:cs typeface="Arial"/>
              </a:rPr>
              <a:t>en</a:t>
            </a:r>
            <a:r>
              <a:rPr sz="2200" b="1" spc="0" dirty="0">
                <a:latin typeface="Arial"/>
                <a:cs typeface="Arial"/>
              </a:rPr>
              <a:t>ces</a:t>
            </a:r>
            <a:r>
              <a:rPr sz="2200" b="1" spc="-11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haracters</a:t>
            </a:r>
            <a:r>
              <a:rPr sz="2200" b="1" spc="-11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inc</a:t>
            </a:r>
            <a:r>
              <a:rPr sz="2200" b="1" spc="14" dirty="0">
                <a:latin typeface="Arial"/>
                <a:cs typeface="Arial"/>
              </a:rPr>
              <a:t>lu</a:t>
            </a:r>
            <a:r>
              <a:rPr sz="2200" b="1" spc="0" dirty="0">
                <a:latin typeface="Arial"/>
                <a:cs typeface="Arial"/>
              </a:rPr>
              <a:t>di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6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letter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074" y="2999809"/>
            <a:ext cx="384716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dig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ts,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bs,</a:t>
            </a:r>
            <a:r>
              <a:rPr sz="2200" b="1" spc="-3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spaces,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returns,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2792" y="2999809"/>
            <a:ext cx="56569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nd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9039" y="2999809"/>
            <a:ext cx="120251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0" dirty="0">
                <a:latin typeface="Arial"/>
                <a:cs typeface="Arial"/>
              </a:rPr>
              <a:t>m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ols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887" y="3400634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074" y="3400634"/>
            <a:ext cx="235385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Can</a:t>
            </a:r>
            <a:r>
              <a:rPr sz="2200" b="1" spc="-4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be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cla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sified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9479" y="3400634"/>
            <a:ext cx="47246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400" y="3792236"/>
            <a:ext cx="205082" cy="1375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60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300" y="3792236"/>
            <a:ext cx="1369416" cy="1375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Ident</a:t>
            </a:r>
            <a:r>
              <a:rPr sz="2000" b="1" spc="-14" dirty="0">
                <a:latin typeface="Arial"/>
                <a:cs typeface="Arial"/>
              </a:rPr>
              <a:t>i</a:t>
            </a:r>
            <a:r>
              <a:rPr sz="2000" b="1" spc="0" dirty="0">
                <a:latin typeface="Arial"/>
                <a:cs typeface="Arial"/>
              </a:rPr>
              <a:t>f</a:t>
            </a:r>
            <a:r>
              <a:rPr sz="2000" b="1" spc="-14" dirty="0">
                <a:latin typeface="Arial"/>
                <a:cs typeface="Arial"/>
              </a:rPr>
              <a:t>i</a:t>
            </a:r>
            <a:r>
              <a:rPr sz="2000" b="1" spc="0" dirty="0">
                <a:latin typeface="Arial"/>
                <a:cs typeface="Arial"/>
              </a:rPr>
              <a:t>ers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880"/>
              </a:lnSpc>
              <a:spcBef>
                <a:spcPts val="176"/>
              </a:spcBef>
            </a:pPr>
            <a:r>
              <a:rPr sz="2000" b="1" spc="-4" dirty="0">
                <a:latin typeface="Arial"/>
                <a:cs typeface="Arial"/>
              </a:rPr>
              <a:t>Delim</a:t>
            </a:r>
            <a:r>
              <a:rPr sz="2000" b="1" spc="-14" dirty="0">
                <a:latin typeface="Arial"/>
                <a:cs typeface="Arial"/>
              </a:rPr>
              <a:t>i</a:t>
            </a:r>
            <a:r>
              <a:rPr sz="2000" b="1" spc="4" dirty="0">
                <a:latin typeface="Arial"/>
                <a:cs typeface="Arial"/>
              </a:rPr>
              <a:t>t</a:t>
            </a:r>
            <a:r>
              <a:rPr sz="2000" b="1" spc="-4" dirty="0">
                <a:latin typeface="Arial"/>
                <a:cs typeface="Arial"/>
              </a:rPr>
              <a:t>ers </a:t>
            </a:r>
            <a:r>
              <a:rPr sz="2000" b="1" spc="0" dirty="0">
                <a:latin typeface="Arial"/>
                <a:cs typeface="Arial"/>
              </a:rPr>
              <a:t>Lit</a:t>
            </a:r>
            <a:r>
              <a:rPr sz="2000" b="1" spc="-9" dirty="0">
                <a:latin typeface="Arial"/>
                <a:cs typeface="Arial"/>
              </a:rPr>
              <a:t>e</a:t>
            </a:r>
            <a:r>
              <a:rPr sz="2000" b="1" spc="0" dirty="0">
                <a:latin typeface="Arial"/>
                <a:cs typeface="Arial"/>
              </a:rPr>
              <a:t>rals </a:t>
            </a:r>
            <a:r>
              <a:rPr sz="2000" b="1" spc="4" dirty="0">
                <a:latin typeface="Arial"/>
                <a:cs typeface="Arial"/>
              </a:rPr>
              <a:t>C</a:t>
            </a:r>
            <a:r>
              <a:rPr sz="2000" b="1" spc="0" dirty="0">
                <a:latin typeface="Arial"/>
                <a:cs typeface="Arial"/>
              </a:rPr>
              <a:t>o</a:t>
            </a:r>
            <a:r>
              <a:rPr sz="2000" b="1" spc="-4" dirty="0">
                <a:latin typeface="Arial"/>
                <a:cs typeface="Arial"/>
              </a:rPr>
              <a:t>mments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18085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156" y="6673040"/>
            <a:ext cx="13053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37004" y="2895599"/>
            <a:ext cx="5682996" cy="298704"/>
          </a:xfrm>
          <a:custGeom>
            <a:avLst/>
            <a:gdLst/>
            <a:ahLst/>
            <a:cxnLst/>
            <a:rect l="l" t="t" r="r" b="b"/>
            <a:pathLst>
              <a:path w="5682996" h="298704">
                <a:moveTo>
                  <a:pt x="5682996" y="0"/>
                </a:moveTo>
                <a:lnTo>
                  <a:pt x="0" y="0"/>
                </a:lnTo>
                <a:lnTo>
                  <a:pt x="0" y="298704"/>
                </a:lnTo>
                <a:lnTo>
                  <a:pt x="5682996" y="298703"/>
                </a:lnTo>
                <a:lnTo>
                  <a:pt x="568299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7004" y="2895599"/>
            <a:ext cx="5682996" cy="298704"/>
          </a:xfrm>
          <a:custGeom>
            <a:avLst/>
            <a:gdLst/>
            <a:ahLst/>
            <a:cxnLst/>
            <a:rect l="l" t="t" r="r" b="b"/>
            <a:pathLst>
              <a:path w="5682996" h="298704">
                <a:moveTo>
                  <a:pt x="5682996" y="298703"/>
                </a:moveTo>
                <a:lnTo>
                  <a:pt x="5682996" y="0"/>
                </a:lnTo>
                <a:lnTo>
                  <a:pt x="0" y="0"/>
                </a:lnTo>
                <a:lnTo>
                  <a:pt x="0" y="298704"/>
                </a:lnTo>
                <a:lnTo>
                  <a:pt x="5682996" y="298703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01572" y="592627"/>
            <a:ext cx="442502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PL/SQL Block</a:t>
            </a:r>
            <a:r>
              <a:rPr sz="2800" b="1" spc="-76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Sy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4" dirty="0">
                <a:latin typeface="Arial"/>
                <a:cs typeface="Arial"/>
              </a:rPr>
              <a:t>ta</a:t>
            </a:r>
            <a:r>
              <a:rPr sz="2800" b="1" spc="0" dirty="0">
                <a:latin typeface="Arial"/>
                <a:cs typeface="Arial"/>
              </a:rPr>
              <a:t>x</a:t>
            </a:r>
            <a:r>
              <a:rPr sz="2800" b="1" spc="-81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47037" y="592627"/>
            <a:ext cx="189922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Guidelines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7900" y="186138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5087" y="1861381"/>
            <a:ext cx="115535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Literal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9400" y="2251472"/>
            <a:ext cx="2050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92300" y="2251472"/>
            <a:ext cx="3924052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Chara</a:t>
            </a:r>
            <a:r>
              <a:rPr sz="2000" b="1" spc="-9" dirty="0">
                <a:latin typeface="Arial"/>
                <a:cs typeface="Arial"/>
              </a:rPr>
              <a:t>c</a:t>
            </a:r>
            <a:r>
              <a:rPr sz="2000" b="1" spc="0" dirty="0">
                <a:latin typeface="Arial"/>
                <a:cs typeface="Arial"/>
              </a:rPr>
              <a:t>t</a:t>
            </a:r>
            <a:r>
              <a:rPr sz="2000" b="1" spc="-9" dirty="0">
                <a:latin typeface="Arial"/>
                <a:cs typeface="Arial"/>
              </a:rPr>
              <a:t>e</a:t>
            </a:r>
            <a:r>
              <a:rPr sz="2000" b="1" spc="0" dirty="0">
                <a:latin typeface="Arial"/>
                <a:cs typeface="Arial"/>
              </a:rPr>
              <a:t>r a</a:t>
            </a:r>
            <a:r>
              <a:rPr sz="2000" b="1" spc="-9" dirty="0">
                <a:latin typeface="Arial"/>
                <a:cs typeface="Arial"/>
              </a:rPr>
              <a:t>n</a:t>
            </a:r>
            <a:r>
              <a:rPr sz="2000" b="1" spc="0" dirty="0">
                <a:latin typeface="Arial"/>
                <a:cs typeface="Arial"/>
              </a:rPr>
              <a:t>d date</a:t>
            </a:r>
            <a:r>
              <a:rPr sz="2000" b="1" spc="-9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l</a:t>
            </a:r>
            <a:r>
              <a:rPr sz="2000" b="1" spc="-14" dirty="0">
                <a:latin typeface="Arial"/>
                <a:cs typeface="Arial"/>
              </a:rPr>
              <a:t>i</a:t>
            </a:r>
            <a:r>
              <a:rPr sz="2000" b="1" spc="0" dirty="0">
                <a:latin typeface="Arial"/>
                <a:cs typeface="Arial"/>
              </a:rPr>
              <a:t>te</a:t>
            </a:r>
            <a:r>
              <a:rPr sz="2000" b="1" spc="-9" dirty="0">
                <a:latin typeface="Arial"/>
                <a:cs typeface="Arial"/>
              </a:rPr>
              <a:t>r</a:t>
            </a:r>
            <a:r>
              <a:rPr sz="2000" b="1" spc="0" dirty="0">
                <a:latin typeface="Arial"/>
                <a:cs typeface="Arial"/>
              </a:rPr>
              <a:t>a</a:t>
            </a:r>
            <a:r>
              <a:rPr sz="2000" b="1" spc="-14" dirty="0">
                <a:latin typeface="Arial"/>
                <a:cs typeface="Arial"/>
              </a:rPr>
              <a:t>l</a:t>
            </a:r>
            <a:r>
              <a:rPr sz="2000" b="1" spc="0" dirty="0">
                <a:latin typeface="Arial"/>
                <a:cs typeface="Arial"/>
              </a:rPr>
              <a:t>s mu</a:t>
            </a:r>
            <a:r>
              <a:rPr sz="2000" b="1" spc="-9" dirty="0">
                <a:latin typeface="Arial"/>
                <a:cs typeface="Arial"/>
              </a:rPr>
              <a:t>s</a:t>
            </a:r>
            <a:r>
              <a:rPr sz="2000" b="1" spc="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b="1" spc="0" dirty="0">
                <a:latin typeface="Arial"/>
                <a:cs typeface="Arial"/>
              </a:rPr>
              <a:t>single quot</a:t>
            </a:r>
            <a:r>
              <a:rPr sz="2000" b="1" spc="-9" dirty="0">
                <a:latin typeface="Arial"/>
                <a:cs typeface="Arial"/>
              </a:rPr>
              <a:t>a</a:t>
            </a:r>
            <a:r>
              <a:rPr sz="2000" b="1" spc="4" dirty="0">
                <a:latin typeface="Arial"/>
                <a:cs typeface="Arial"/>
              </a:rPr>
              <a:t>t</a:t>
            </a:r>
            <a:r>
              <a:rPr sz="2000" b="1" spc="0" dirty="0">
                <a:latin typeface="Arial"/>
                <a:cs typeface="Arial"/>
              </a:rPr>
              <a:t>ion m</a:t>
            </a:r>
            <a:r>
              <a:rPr sz="2000" b="1" spc="-9" dirty="0">
                <a:latin typeface="Arial"/>
                <a:cs typeface="Arial"/>
              </a:rPr>
              <a:t>a</a:t>
            </a:r>
            <a:r>
              <a:rPr sz="2000" b="1" spc="0" dirty="0">
                <a:latin typeface="Arial"/>
                <a:cs typeface="Arial"/>
              </a:rPr>
              <a:t>rk</a:t>
            </a:r>
            <a:r>
              <a:rPr sz="2000" b="1" spc="-9" dirty="0">
                <a:latin typeface="Arial"/>
                <a:cs typeface="Arial"/>
              </a:rPr>
              <a:t>s</a:t>
            </a:r>
            <a:r>
              <a:rPr sz="2000" b="1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3397" y="2251472"/>
            <a:ext cx="153221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be e</a:t>
            </a:r>
            <a:r>
              <a:rPr sz="2000" b="1" spc="-9" dirty="0">
                <a:latin typeface="Arial"/>
                <a:cs typeface="Arial"/>
              </a:rPr>
              <a:t>n</a:t>
            </a:r>
            <a:r>
              <a:rPr sz="2000" b="1" spc="0" dirty="0">
                <a:latin typeface="Arial"/>
                <a:cs typeface="Arial"/>
              </a:rPr>
              <a:t>closed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62173" y="2251472"/>
            <a:ext cx="28977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9400" y="3287805"/>
            <a:ext cx="2050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2300" y="3287805"/>
            <a:ext cx="167221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Numbers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c</a:t>
            </a:r>
            <a:r>
              <a:rPr sz="2000" b="1" spc="-9" dirty="0">
                <a:latin typeface="Arial"/>
                <a:cs typeface="Arial"/>
              </a:rPr>
              <a:t>a</a:t>
            </a:r>
            <a:r>
              <a:rPr sz="2000" b="1" spc="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b="1" spc="0" dirty="0">
                <a:latin typeface="Arial"/>
                <a:cs typeface="Arial"/>
              </a:rPr>
              <a:t>not</a:t>
            </a:r>
            <a:r>
              <a:rPr sz="2000" b="1" spc="-9" dirty="0">
                <a:latin typeface="Arial"/>
                <a:cs typeface="Arial"/>
              </a:rPr>
              <a:t>a</a:t>
            </a:r>
            <a:r>
              <a:rPr sz="2000" b="1" spc="4" dirty="0">
                <a:latin typeface="Arial"/>
                <a:cs typeface="Arial"/>
              </a:rPr>
              <a:t>t</a:t>
            </a:r>
            <a:r>
              <a:rPr sz="2000" b="1" spc="0" dirty="0">
                <a:latin typeface="Arial"/>
                <a:cs typeface="Arial"/>
              </a:rPr>
              <a:t>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1055" y="3287805"/>
            <a:ext cx="358736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be simple</a:t>
            </a:r>
            <a:r>
              <a:rPr sz="2000" b="1" spc="-24" dirty="0">
                <a:latin typeface="Arial"/>
                <a:cs typeface="Arial"/>
              </a:rPr>
              <a:t> </a:t>
            </a:r>
            <a:r>
              <a:rPr sz="2000" b="1" spc="-19" dirty="0">
                <a:latin typeface="Arial"/>
                <a:cs typeface="Arial"/>
              </a:rPr>
              <a:t>v</a:t>
            </a:r>
            <a:r>
              <a:rPr sz="2000" b="1" spc="0" dirty="0">
                <a:latin typeface="Arial"/>
                <a:cs typeface="Arial"/>
              </a:rPr>
              <a:t>alues or sc</a:t>
            </a:r>
            <a:r>
              <a:rPr sz="2000" b="1" spc="-14" dirty="0">
                <a:latin typeface="Arial"/>
                <a:cs typeface="Arial"/>
              </a:rPr>
              <a:t>i</a:t>
            </a:r>
            <a:r>
              <a:rPr sz="2000" b="1" spc="0" dirty="0">
                <a:latin typeface="Arial"/>
                <a:cs typeface="Arial"/>
              </a:rPr>
              <a:t>ent</a:t>
            </a:r>
            <a:r>
              <a:rPr sz="2000" b="1" spc="-14" dirty="0">
                <a:latin typeface="Arial"/>
                <a:cs typeface="Arial"/>
              </a:rPr>
              <a:t>i</a:t>
            </a:r>
            <a:r>
              <a:rPr sz="2000" b="1" spc="0" dirty="0">
                <a:latin typeface="Arial"/>
                <a:cs typeface="Arial"/>
              </a:rPr>
              <a:t>fic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900" y="3967549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087" y="3967549"/>
            <a:ext cx="157352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Statements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0839" y="3967549"/>
            <a:ext cx="54868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can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0073" y="3967549"/>
            <a:ext cx="190404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c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nt</a:t>
            </a:r>
            <a:r>
              <a:rPr sz="2200" b="1" spc="14" dirty="0">
                <a:latin typeface="Arial"/>
                <a:cs typeface="Arial"/>
              </a:rPr>
              <a:t>in</a:t>
            </a:r>
            <a:r>
              <a:rPr sz="2200" b="1" spc="0" dirty="0">
                <a:latin typeface="Arial"/>
                <a:cs typeface="Arial"/>
              </a:rPr>
              <a:t>ue</a:t>
            </a:r>
            <a:r>
              <a:rPr sz="2200" b="1" spc="-9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over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4667" y="3967549"/>
            <a:ext cx="103239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se</a:t>
            </a:r>
            <a:r>
              <a:rPr sz="2200" b="1" spc="14" dirty="0">
                <a:latin typeface="Arial"/>
                <a:cs typeface="Arial"/>
              </a:rPr>
              <a:t>v</a:t>
            </a:r>
            <a:r>
              <a:rPr sz="2200" b="1" spc="0" dirty="0">
                <a:latin typeface="Arial"/>
                <a:cs typeface="Arial"/>
              </a:rPr>
              <a:t>eral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7611" y="3967549"/>
            <a:ext cx="78220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lines.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37004" y="2895600"/>
            <a:ext cx="5682996" cy="298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80">
              <a:lnSpc>
                <a:spcPct val="94401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na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:=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14" dirty="0">
                <a:latin typeface="Courier New"/>
                <a:cs typeface="Courier New"/>
              </a:rPr>
              <a:t>He</a:t>
            </a:r>
            <a:r>
              <a:rPr sz="1800" b="1" spc="0" dirty="0">
                <a:latin typeface="Courier New"/>
                <a:cs typeface="Courier New"/>
              </a:rPr>
              <a:t>nd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14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on</a:t>
            </a:r>
            <a:r>
              <a:rPr sz="1800" b="1" spc="-14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0600" y="3502152"/>
            <a:ext cx="7162800" cy="2723388"/>
          </a:xfrm>
          <a:custGeom>
            <a:avLst/>
            <a:gdLst/>
            <a:ahLst/>
            <a:cxnLst/>
            <a:rect l="l" t="t" r="r" b="b"/>
            <a:pathLst>
              <a:path w="7162800" h="2723388">
                <a:moveTo>
                  <a:pt x="7162800" y="0"/>
                </a:moveTo>
                <a:lnTo>
                  <a:pt x="0" y="0"/>
                </a:lnTo>
                <a:lnTo>
                  <a:pt x="0" y="2723388"/>
                </a:lnTo>
                <a:lnTo>
                  <a:pt x="7162800" y="2723388"/>
                </a:lnTo>
                <a:lnTo>
                  <a:pt x="7162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0600" y="3502152"/>
            <a:ext cx="7162800" cy="2723388"/>
          </a:xfrm>
          <a:custGeom>
            <a:avLst/>
            <a:gdLst/>
            <a:ahLst/>
            <a:cxnLst/>
            <a:rect l="l" t="t" r="r" b="b"/>
            <a:pathLst>
              <a:path w="7162800" h="2723388">
                <a:moveTo>
                  <a:pt x="7162800" y="2723388"/>
                </a:moveTo>
                <a:lnTo>
                  <a:pt x="7162800" y="0"/>
                </a:lnTo>
                <a:lnTo>
                  <a:pt x="0" y="0"/>
                </a:lnTo>
                <a:lnTo>
                  <a:pt x="0" y="2723388"/>
                </a:lnTo>
                <a:lnTo>
                  <a:pt x="7162800" y="272338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51479" y="592627"/>
            <a:ext cx="324192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Commentin</a:t>
            </a:r>
            <a:r>
              <a:rPr sz="2800" b="1" spc="0" dirty="0">
                <a:latin typeface="Arial"/>
                <a:cs typeface="Arial"/>
              </a:rPr>
              <a:t>g</a:t>
            </a:r>
            <a:r>
              <a:rPr sz="2800" b="1" spc="-160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7900" y="1861381"/>
            <a:ext cx="164846" cy="70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087" y="1861381"/>
            <a:ext cx="602433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Prefix</a:t>
            </a:r>
            <a:r>
              <a:rPr sz="2200" b="1" spc="-6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e-line</a:t>
            </a:r>
            <a:r>
              <a:rPr sz="2200" b="1" spc="-8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omments</a:t>
            </a:r>
            <a:r>
              <a:rPr sz="2200" b="1" spc="-109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ith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dashes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71643" y="1861381"/>
            <a:ext cx="51765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(--).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087" y="2262206"/>
            <a:ext cx="400074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Place</a:t>
            </a:r>
            <a:r>
              <a:rPr sz="2200" b="1" spc="-5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mult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ple-l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ne</a:t>
            </a:r>
            <a:r>
              <a:rPr sz="2200" b="1" spc="-12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mments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6379" y="2262206"/>
            <a:ext cx="118895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b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een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5885" y="2262206"/>
            <a:ext cx="48641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587" y="2597486"/>
            <a:ext cx="1772281" cy="70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42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4" dirty="0">
                <a:latin typeface="Arial"/>
                <a:cs typeface="Arial"/>
              </a:rPr>
              <a:t>m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4" dirty="0">
                <a:latin typeface="Arial"/>
                <a:cs typeface="Arial"/>
              </a:rPr>
              <a:t>ols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520"/>
              </a:spcBef>
            </a:pPr>
            <a:r>
              <a:rPr sz="2200" b="1" spc="0" dirty="0"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6418" y="2597486"/>
            <a:ext cx="53349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“/*”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0464" y="2597486"/>
            <a:ext cx="56411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5129" y="2597486"/>
            <a:ext cx="61136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“*/”.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40" y="6673040"/>
            <a:ext cx="18085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156" y="6673040"/>
            <a:ext cx="13053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0600" y="3502152"/>
            <a:ext cx="7162800" cy="2723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79">
              <a:lnSpc>
                <a:spcPct val="94401"/>
              </a:lnSpc>
              <a:spcBef>
                <a:spcPts val="480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14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an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l_</a:t>
            </a:r>
            <a:r>
              <a:rPr sz="1800" b="1" spc="-14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al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NU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B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 </a:t>
            </a:r>
            <a:r>
              <a:rPr sz="1800" b="1" spc="-14" dirty="0">
                <a:latin typeface="Courier New"/>
                <a:cs typeface="Courier New"/>
              </a:rPr>
              <a:t>(</a:t>
            </a:r>
            <a:r>
              <a:rPr sz="1800" b="1" spc="0" dirty="0">
                <a:latin typeface="Courier New"/>
                <a:cs typeface="Courier New"/>
              </a:rPr>
              <a:t>9</a:t>
            </a:r>
            <a:r>
              <a:rPr sz="1800" b="1" spc="-14" dirty="0">
                <a:latin typeface="Courier New"/>
                <a:cs typeface="Courier New"/>
              </a:rPr>
              <a:t>,2</a:t>
            </a:r>
            <a:r>
              <a:rPr sz="1800" b="1" spc="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14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  </a:t>
            </a:r>
            <a:r>
              <a:rPr sz="1800" b="1" spc="1054" dirty="0">
                <a:latin typeface="Courier New"/>
                <a:cs typeface="Courier New"/>
              </a:rPr>
              <a:t> </a:t>
            </a:r>
            <a:r>
              <a:rPr sz="1800" b="1" spc="-14" dirty="0">
                <a:latin typeface="Courier New"/>
                <a:cs typeface="Courier New"/>
              </a:rPr>
              <a:t>-</a:t>
            </a:r>
            <a:r>
              <a:rPr sz="1800" b="1" spc="0" dirty="0">
                <a:latin typeface="Courier New"/>
                <a:cs typeface="Courier New"/>
              </a:rPr>
              <a:t>-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B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g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n 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he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ex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14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ta</a:t>
            </a:r>
            <a:r>
              <a:rPr sz="1800" b="1" spc="-14" dirty="0">
                <a:latin typeface="Courier New"/>
                <a:cs typeface="Courier New"/>
              </a:rPr>
              <a:t>b</a:t>
            </a:r>
            <a:r>
              <a:rPr sz="1800" b="1" spc="0" dirty="0">
                <a:latin typeface="Courier New"/>
                <a:cs typeface="Courier New"/>
              </a:rPr>
              <a:t>le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se</a:t>
            </a:r>
            <a:r>
              <a:rPr sz="1800" b="1" spc="-14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on</a:t>
            </a:r>
            <a:endParaRPr sz="1800">
              <a:latin typeface="Courier New"/>
              <a:cs typeface="Courier New"/>
            </a:endParaRPr>
          </a:p>
          <a:p>
            <a:pPr marL="516623" marR="1420439" indent="-409943">
              <a:lnSpc>
                <a:spcPct val="94401"/>
              </a:lnSpc>
              <a:spcBef>
                <a:spcPts val="2064"/>
              </a:spcBef>
            </a:pPr>
            <a:r>
              <a:rPr sz="1800" b="1" spc="0" dirty="0">
                <a:latin typeface="Courier New"/>
                <a:cs typeface="Courier New"/>
              </a:rPr>
              <a:t>/*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mp</a:t>
            </a:r>
            <a:r>
              <a:rPr sz="1800" b="1" spc="-14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te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the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nn</a:t>
            </a:r>
            <a:r>
              <a:rPr sz="1800" b="1" spc="-14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al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sa</a:t>
            </a:r>
            <a:r>
              <a:rPr sz="1800" b="1" spc="-14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y </a:t>
            </a:r>
            <a:r>
              <a:rPr sz="1800" b="1" spc="-14" dirty="0">
                <a:latin typeface="Courier New"/>
                <a:cs typeface="Courier New"/>
              </a:rPr>
              <a:t>b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se</a:t>
            </a:r>
            <a:r>
              <a:rPr sz="1800" b="1" spc="0" dirty="0">
                <a:latin typeface="Courier New"/>
                <a:cs typeface="Courier New"/>
              </a:rPr>
              <a:t>d 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the m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nt</a:t>
            </a:r>
            <a:r>
              <a:rPr sz="1800" b="1" spc="-14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ly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sa</a:t>
            </a:r>
            <a:r>
              <a:rPr sz="1800" b="1" spc="-14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y 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14" dirty="0">
                <a:latin typeface="Courier New"/>
                <a:cs typeface="Courier New"/>
              </a:rPr>
              <a:t>pu</a:t>
            </a:r>
            <a:r>
              <a:rPr sz="1800" b="1" spc="0" dirty="0">
                <a:latin typeface="Courier New"/>
                <a:cs typeface="Courier New"/>
              </a:rPr>
              <a:t>t </a:t>
            </a:r>
            <a:r>
              <a:rPr sz="1800" b="1" spc="-14" dirty="0">
                <a:latin typeface="Courier New"/>
                <a:cs typeface="Courier New"/>
              </a:rPr>
              <a:t>f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m 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he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us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an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l_</a:t>
            </a:r>
            <a:r>
              <a:rPr sz="1800" b="1" spc="-14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al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:=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nt</a:t>
            </a:r>
            <a:r>
              <a:rPr sz="1800" b="1" spc="-14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14" dirty="0">
                <a:latin typeface="Courier New"/>
                <a:cs typeface="Courier New"/>
              </a:rPr>
              <a:t>y_</a:t>
            </a:r>
            <a:r>
              <a:rPr sz="1800" b="1" spc="0" dirty="0">
                <a:latin typeface="Courier New"/>
                <a:cs typeface="Courier New"/>
              </a:rPr>
              <a:t>sal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*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1</a:t>
            </a:r>
            <a:r>
              <a:rPr sz="1800" b="1" spc="-14" dirty="0">
                <a:latin typeface="Courier New"/>
                <a:cs typeface="Courier New"/>
              </a:rPr>
              <a:t>2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   </a:t>
            </a:r>
            <a:r>
              <a:rPr sz="1800" b="1" spc="82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--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14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is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is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the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nd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of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the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-14" dirty="0">
                <a:latin typeface="Courier New"/>
                <a:cs typeface="Courier New"/>
              </a:rPr>
              <a:t>b</a:t>
            </a:r>
            <a:r>
              <a:rPr sz="1800" b="1" spc="0" dirty="0">
                <a:latin typeface="Courier New"/>
                <a:cs typeface="Courier New"/>
              </a:rPr>
              <a:t>lo</a:t>
            </a:r>
            <a:r>
              <a:rPr sz="1800" b="1" spc="-14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72360" y="592627"/>
            <a:ext cx="440315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SQL Functions</a:t>
            </a:r>
            <a:r>
              <a:rPr sz="2800" b="1" spc="-133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in PL/SQL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7900" y="186138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087" y="1861381"/>
            <a:ext cx="314603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Available</a:t>
            </a:r>
            <a:r>
              <a:rPr sz="2200" b="1" spc="-96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proc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dural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3062" y="1861381"/>
            <a:ext cx="163792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stateme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9400" y="2251472"/>
            <a:ext cx="205082" cy="2471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25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24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2300" y="2251472"/>
            <a:ext cx="3001430" cy="2471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50922" algn="just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Single-r</a:t>
            </a:r>
            <a:r>
              <a:rPr sz="2000" b="1" spc="-34" dirty="0">
                <a:latin typeface="Arial"/>
                <a:cs typeface="Arial"/>
              </a:rPr>
              <a:t>o</a:t>
            </a:r>
            <a:r>
              <a:rPr sz="2000" b="1" spc="0" dirty="0">
                <a:latin typeface="Arial"/>
                <a:cs typeface="Arial"/>
              </a:rPr>
              <a:t>w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-14" dirty="0">
                <a:latin typeface="Arial"/>
                <a:cs typeface="Arial"/>
              </a:rPr>
              <a:t>n</a:t>
            </a:r>
            <a:r>
              <a:rPr sz="2000" b="1" spc="0" dirty="0">
                <a:latin typeface="Arial"/>
                <a:cs typeface="Arial"/>
              </a:rPr>
              <a:t>umber</a:t>
            </a:r>
            <a:endParaRPr sz="2000">
              <a:latin typeface="Arial"/>
              <a:cs typeface="Arial"/>
            </a:endParaRPr>
          </a:p>
          <a:p>
            <a:pPr marL="12700" marR="376521" algn="just">
              <a:lnSpc>
                <a:spcPts val="2299"/>
              </a:lnSpc>
              <a:spcBef>
                <a:spcPts val="472"/>
              </a:spcBef>
            </a:pPr>
            <a:r>
              <a:rPr sz="2000" b="1" spc="0" dirty="0">
                <a:latin typeface="Arial"/>
                <a:cs typeface="Arial"/>
              </a:rPr>
              <a:t>Single-r</a:t>
            </a:r>
            <a:r>
              <a:rPr sz="2000" b="1" spc="-34" dirty="0">
                <a:latin typeface="Arial"/>
                <a:cs typeface="Arial"/>
              </a:rPr>
              <a:t>o</a:t>
            </a:r>
            <a:r>
              <a:rPr sz="2000" b="1" spc="0" dirty="0">
                <a:latin typeface="Arial"/>
                <a:cs typeface="Arial"/>
              </a:rPr>
              <a:t>w </a:t>
            </a:r>
            <a:r>
              <a:rPr sz="2000" b="1" spc="-9" dirty="0">
                <a:latin typeface="Arial"/>
                <a:cs typeface="Arial"/>
              </a:rPr>
              <a:t>c</a:t>
            </a:r>
            <a:r>
              <a:rPr sz="2000" b="1" spc="0" dirty="0">
                <a:latin typeface="Arial"/>
                <a:cs typeface="Arial"/>
              </a:rPr>
              <a:t>hara</a:t>
            </a:r>
            <a:r>
              <a:rPr sz="2000" b="1" spc="-9" dirty="0">
                <a:latin typeface="Arial"/>
                <a:cs typeface="Arial"/>
              </a:rPr>
              <a:t>c</a:t>
            </a:r>
            <a:r>
              <a:rPr sz="2000" b="1" spc="0" dirty="0">
                <a:latin typeface="Arial"/>
                <a:cs typeface="Arial"/>
              </a:rPr>
              <a:t>t</a:t>
            </a:r>
            <a:r>
              <a:rPr sz="2000" b="1" spc="-9" dirty="0">
                <a:latin typeface="Arial"/>
                <a:cs typeface="Arial"/>
              </a:rPr>
              <a:t>e</a:t>
            </a:r>
            <a:r>
              <a:rPr sz="2000" b="1" spc="0" dirty="0">
                <a:latin typeface="Arial"/>
                <a:cs typeface="Arial"/>
              </a:rPr>
              <a:t>r </a:t>
            </a:r>
            <a:endParaRPr sz="2000">
              <a:latin typeface="Arial"/>
              <a:cs typeface="Arial"/>
            </a:endParaRPr>
          </a:p>
          <a:p>
            <a:pPr marL="12700" marR="376521" algn="just">
              <a:lnSpc>
                <a:spcPts val="2299"/>
              </a:lnSpc>
              <a:spcBef>
                <a:spcPts val="574"/>
              </a:spcBef>
            </a:pPr>
            <a:r>
              <a:rPr sz="2000" b="1" spc="0" dirty="0">
                <a:latin typeface="Arial"/>
                <a:cs typeface="Arial"/>
              </a:rPr>
              <a:t>Data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14" dirty="0">
                <a:latin typeface="Arial"/>
                <a:cs typeface="Arial"/>
              </a:rPr>
              <a:t>t</a:t>
            </a:r>
            <a:r>
              <a:rPr sz="2000" b="1" spc="-34" dirty="0">
                <a:latin typeface="Arial"/>
                <a:cs typeface="Arial"/>
              </a:rPr>
              <a:t>y</a:t>
            </a:r>
            <a:r>
              <a:rPr sz="2000" b="1" spc="0" dirty="0">
                <a:latin typeface="Arial"/>
                <a:cs typeface="Arial"/>
              </a:rPr>
              <a:t>pe c</a:t>
            </a:r>
            <a:r>
              <a:rPr sz="2000" b="1" spc="9" dirty="0">
                <a:latin typeface="Arial"/>
                <a:cs typeface="Arial"/>
              </a:rPr>
              <a:t>on</a:t>
            </a:r>
            <a:r>
              <a:rPr sz="2000" b="1" spc="-19" dirty="0">
                <a:latin typeface="Arial"/>
                <a:cs typeface="Arial"/>
              </a:rPr>
              <a:t>v</a:t>
            </a:r>
            <a:r>
              <a:rPr sz="2000" b="1" spc="0" dirty="0">
                <a:latin typeface="Arial"/>
                <a:cs typeface="Arial"/>
              </a:rPr>
              <a:t>ersion </a:t>
            </a:r>
            <a:endParaRPr sz="2000">
              <a:latin typeface="Arial"/>
              <a:cs typeface="Arial"/>
            </a:endParaRPr>
          </a:p>
          <a:p>
            <a:pPr marL="12700" marR="376521" algn="just">
              <a:lnSpc>
                <a:spcPts val="2299"/>
              </a:lnSpc>
              <a:spcBef>
                <a:spcPts val="574"/>
              </a:spcBef>
            </a:pPr>
            <a:r>
              <a:rPr sz="2000" b="1" spc="4" dirty="0">
                <a:latin typeface="Arial"/>
                <a:cs typeface="Arial"/>
              </a:rPr>
              <a:t>Da</a:t>
            </a:r>
            <a:r>
              <a:rPr sz="2000" b="1" spc="-4" dirty="0">
                <a:latin typeface="Arial"/>
                <a:cs typeface="Arial"/>
              </a:rPr>
              <a:t>t</a:t>
            </a:r>
            <a:r>
              <a:rPr sz="2000" b="1" spc="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700" marR="1610032" algn="just">
              <a:lnSpc>
                <a:spcPct val="95825"/>
              </a:lnSpc>
              <a:spcBef>
                <a:spcPts val="594"/>
              </a:spcBef>
            </a:pPr>
            <a:r>
              <a:rPr sz="2000" b="1" spc="0" dirty="0">
                <a:latin typeface="Arial"/>
                <a:cs typeface="Arial"/>
              </a:rPr>
              <a:t>Time</a:t>
            </a:r>
            <a:r>
              <a:rPr sz="2000" b="1" spc="-9" dirty="0">
                <a:latin typeface="Arial"/>
                <a:cs typeface="Arial"/>
              </a:rPr>
              <a:t>s</a:t>
            </a:r>
            <a:r>
              <a:rPr sz="2000" b="1" spc="4" dirty="0">
                <a:latin typeface="Arial"/>
                <a:cs typeface="Arial"/>
              </a:rPr>
              <a:t>t</a:t>
            </a:r>
            <a:r>
              <a:rPr sz="2000" b="1" spc="0" dirty="0">
                <a:latin typeface="Arial"/>
                <a:cs typeface="Arial"/>
              </a:rPr>
              <a:t>amp</a:t>
            </a:r>
            <a:endParaRPr sz="2000">
              <a:latin typeface="Arial"/>
              <a:cs typeface="Arial"/>
            </a:endParaRPr>
          </a:p>
          <a:p>
            <a:pPr marL="12700" marR="370886" algn="just">
              <a:lnSpc>
                <a:spcPct val="95825"/>
              </a:lnSpc>
              <a:spcBef>
                <a:spcPts val="425"/>
              </a:spcBef>
            </a:pPr>
            <a:r>
              <a:rPr sz="2000" b="1" dirty="0">
                <a:latin typeface="Courier New"/>
                <a:cs typeface="Courier New"/>
              </a:rPr>
              <a:t>GREATEST</a:t>
            </a:r>
            <a:r>
              <a:rPr sz="2000" b="1" spc="-650" dirty="0">
                <a:latin typeface="Courier New"/>
                <a:cs typeface="Courier New"/>
              </a:rPr>
              <a:t> </a:t>
            </a:r>
            <a:r>
              <a:rPr sz="2000" b="1" spc="0" dirty="0">
                <a:latin typeface="Arial"/>
                <a:cs typeface="Arial"/>
              </a:rPr>
              <a:t>and </a:t>
            </a:r>
            <a:r>
              <a:rPr sz="2000" b="1" spc="0" dirty="0">
                <a:latin typeface="Courier New"/>
                <a:cs typeface="Courier New"/>
              </a:rPr>
              <a:t>LEAST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ct val="95825"/>
              </a:lnSpc>
              <a:spcBef>
                <a:spcPts val="547"/>
              </a:spcBef>
            </a:pPr>
            <a:r>
              <a:rPr sz="2000" b="1" spc="0" dirty="0">
                <a:latin typeface="Arial"/>
                <a:cs typeface="Arial"/>
              </a:rPr>
              <a:t>Mis</a:t>
            </a:r>
            <a:r>
              <a:rPr sz="2000" b="1" spc="-9" dirty="0">
                <a:latin typeface="Arial"/>
                <a:cs typeface="Arial"/>
              </a:rPr>
              <a:t>c</a:t>
            </a:r>
            <a:r>
              <a:rPr sz="2000" b="1" spc="0" dirty="0">
                <a:latin typeface="Arial"/>
                <a:cs typeface="Arial"/>
              </a:rPr>
              <a:t>ellane</a:t>
            </a:r>
            <a:r>
              <a:rPr sz="2000" b="1" spc="-9" dirty="0">
                <a:latin typeface="Arial"/>
                <a:cs typeface="Arial"/>
              </a:rPr>
              <a:t>o</a:t>
            </a:r>
            <a:r>
              <a:rPr sz="2000" b="1" spc="0" dirty="0">
                <a:latin typeface="Arial"/>
                <a:cs typeface="Arial"/>
              </a:rPr>
              <a:t>us fun</a:t>
            </a:r>
            <a:r>
              <a:rPr sz="2000" b="1" spc="-9" dirty="0">
                <a:latin typeface="Arial"/>
                <a:cs typeface="Arial"/>
              </a:rPr>
              <a:t>c</a:t>
            </a:r>
            <a:r>
              <a:rPr sz="2000" b="1" spc="0" dirty="0">
                <a:latin typeface="Arial"/>
                <a:cs typeface="Arial"/>
              </a:rPr>
              <a:t>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00" y="481794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087" y="4817941"/>
            <a:ext cx="364456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Not</a:t>
            </a:r>
            <a:r>
              <a:rPr sz="2200" b="1" spc="-3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v</a:t>
            </a:r>
            <a:r>
              <a:rPr sz="2200" b="1" spc="0" dirty="0">
                <a:latin typeface="Arial"/>
                <a:cs typeface="Arial"/>
              </a:rPr>
              <a:t>aila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le</a:t>
            </a:r>
            <a:r>
              <a:rPr sz="2200" b="1" spc="-9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in proc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dural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0201" y="4817941"/>
            <a:ext cx="163882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tat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4" dirty="0">
                <a:latin typeface="Arial"/>
                <a:cs typeface="Arial"/>
              </a:rPr>
              <a:t>m</a:t>
            </a:r>
            <a:r>
              <a:rPr sz="2200" b="1" spc="0" dirty="0">
                <a:latin typeface="Arial"/>
                <a:cs typeface="Arial"/>
              </a:rPr>
              <a:t>ents: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400" y="5186696"/>
            <a:ext cx="205082" cy="668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52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2300" y="5198205"/>
            <a:ext cx="2038609" cy="657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235"/>
              </a:lnSpc>
              <a:spcBef>
                <a:spcPts val="111"/>
              </a:spcBef>
            </a:pPr>
            <a:r>
              <a:rPr sz="3000" b="1" spc="0" baseline="4413" dirty="0">
                <a:latin typeface="Courier New"/>
                <a:cs typeface="Courier New"/>
              </a:rPr>
              <a:t>DECODE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95825"/>
              </a:lnSpc>
              <a:spcBef>
                <a:spcPts val="471"/>
              </a:spcBef>
            </a:pPr>
            <a:r>
              <a:rPr sz="2000" b="1" spc="0" dirty="0">
                <a:latin typeface="Arial"/>
                <a:cs typeface="Arial"/>
              </a:rPr>
              <a:t>Group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fun</a:t>
            </a:r>
            <a:r>
              <a:rPr sz="2000" b="1" spc="-9" dirty="0">
                <a:latin typeface="Arial"/>
                <a:cs typeface="Arial"/>
              </a:rPr>
              <a:t>c</a:t>
            </a:r>
            <a:r>
              <a:rPr sz="2000" b="1" spc="0" dirty="0">
                <a:latin typeface="Arial"/>
                <a:cs typeface="Arial"/>
              </a:rPr>
              <a:t>t</a:t>
            </a:r>
            <a:r>
              <a:rPr sz="2000" b="1" spc="-14" dirty="0">
                <a:latin typeface="Arial"/>
                <a:cs typeface="Arial"/>
              </a:rPr>
              <a:t>i</a:t>
            </a:r>
            <a:r>
              <a:rPr sz="2000" b="1" spc="0" dirty="0">
                <a:latin typeface="Arial"/>
                <a:cs typeface="Arial"/>
              </a:rPr>
              <a:t>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1644" y="2362200"/>
            <a:ext cx="7222235" cy="1828800"/>
          </a:xfrm>
          <a:custGeom>
            <a:avLst/>
            <a:gdLst/>
            <a:ahLst/>
            <a:cxnLst/>
            <a:rect l="l" t="t" r="r" b="b"/>
            <a:pathLst>
              <a:path w="7222235" h="1828800">
                <a:moveTo>
                  <a:pt x="7222235" y="0"/>
                </a:moveTo>
                <a:lnTo>
                  <a:pt x="0" y="0"/>
                </a:lnTo>
                <a:lnTo>
                  <a:pt x="0" y="1828800"/>
                </a:lnTo>
                <a:lnTo>
                  <a:pt x="7222235" y="1828799"/>
                </a:lnTo>
                <a:lnTo>
                  <a:pt x="722223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1644" y="2362200"/>
            <a:ext cx="7222235" cy="1828800"/>
          </a:xfrm>
          <a:custGeom>
            <a:avLst/>
            <a:gdLst/>
            <a:ahLst/>
            <a:cxnLst/>
            <a:rect l="l" t="t" r="r" b="b"/>
            <a:pathLst>
              <a:path w="7222235" h="1828800">
                <a:moveTo>
                  <a:pt x="7222235" y="1828799"/>
                </a:moveTo>
                <a:lnTo>
                  <a:pt x="7222235" y="0"/>
                </a:lnTo>
                <a:lnTo>
                  <a:pt x="0" y="0"/>
                </a:lnTo>
                <a:lnTo>
                  <a:pt x="0" y="1828800"/>
                </a:lnTo>
                <a:lnTo>
                  <a:pt x="7222235" y="182879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7844" y="3733799"/>
            <a:ext cx="4953000" cy="304800"/>
          </a:xfrm>
          <a:custGeom>
            <a:avLst/>
            <a:gdLst/>
            <a:ahLst/>
            <a:cxnLst/>
            <a:rect l="l" t="t" r="r" b="b"/>
            <a:pathLst>
              <a:path w="4953000" h="304800">
                <a:moveTo>
                  <a:pt x="4953000" y="304800"/>
                </a:moveTo>
                <a:lnTo>
                  <a:pt x="4953000" y="0"/>
                </a:lnTo>
                <a:lnTo>
                  <a:pt x="0" y="0"/>
                </a:lnTo>
                <a:lnTo>
                  <a:pt x="0" y="304800"/>
                </a:lnTo>
                <a:lnTo>
                  <a:pt x="4953000" y="3048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1644" y="5091683"/>
            <a:ext cx="7222235" cy="394716"/>
          </a:xfrm>
          <a:custGeom>
            <a:avLst/>
            <a:gdLst/>
            <a:ahLst/>
            <a:cxnLst/>
            <a:rect l="l" t="t" r="r" b="b"/>
            <a:pathLst>
              <a:path w="7222235" h="394716">
                <a:moveTo>
                  <a:pt x="7222235" y="0"/>
                </a:moveTo>
                <a:lnTo>
                  <a:pt x="0" y="0"/>
                </a:lnTo>
                <a:lnTo>
                  <a:pt x="0" y="394716"/>
                </a:lnTo>
                <a:lnTo>
                  <a:pt x="7222235" y="394715"/>
                </a:lnTo>
                <a:lnTo>
                  <a:pt x="722223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1644" y="5091683"/>
            <a:ext cx="7222235" cy="394716"/>
          </a:xfrm>
          <a:custGeom>
            <a:avLst/>
            <a:gdLst/>
            <a:ahLst/>
            <a:cxnLst/>
            <a:rect l="l" t="t" r="r" b="b"/>
            <a:pathLst>
              <a:path w="7222235" h="394716">
                <a:moveTo>
                  <a:pt x="7222235" y="394715"/>
                </a:moveTo>
                <a:lnTo>
                  <a:pt x="7222235" y="0"/>
                </a:lnTo>
                <a:lnTo>
                  <a:pt x="0" y="0"/>
                </a:lnTo>
                <a:lnTo>
                  <a:pt x="0" y="394716"/>
                </a:lnTo>
                <a:lnTo>
                  <a:pt x="7222235" y="39471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32052" y="592627"/>
            <a:ext cx="452590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SQ</a:t>
            </a:r>
            <a:r>
              <a:rPr sz="2800" b="1" spc="0" dirty="0">
                <a:latin typeface="Arial"/>
                <a:cs typeface="Arial"/>
              </a:rPr>
              <a:t>L </a:t>
            </a:r>
            <a:r>
              <a:rPr sz="2800" b="1" spc="4" dirty="0">
                <a:latin typeface="Arial"/>
                <a:cs typeface="Arial"/>
              </a:rPr>
              <a:t>Function</a:t>
            </a:r>
            <a:r>
              <a:rPr sz="2800" b="1" spc="0" dirty="0">
                <a:latin typeface="Arial"/>
                <a:cs typeface="Arial"/>
              </a:rPr>
              <a:t>s</a:t>
            </a:r>
            <a:r>
              <a:rPr sz="2800" b="1" spc="-133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i</a:t>
            </a:r>
            <a:r>
              <a:rPr sz="2800" b="1" spc="0" dirty="0">
                <a:latin typeface="Arial"/>
                <a:cs typeface="Arial"/>
              </a:rPr>
              <a:t>n </a:t>
            </a:r>
            <a:r>
              <a:rPr sz="2800" b="1" spc="4" dirty="0">
                <a:latin typeface="Arial"/>
                <a:cs typeface="Arial"/>
              </a:rPr>
              <a:t>PL/SQL: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78401" y="592627"/>
            <a:ext cx="173914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Examples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7900" y="186138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087" y="1861381"/>
            <a:ext cx="53264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Get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9794" y="1861381"/>
            <a:ext cx="48607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6531" y="1861381"/>
            <a:ext cx="90853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14" dirty="0">
                <a:latin typeface="Arial"/>
                <a:cs typeface="Arial"/>
              </a:rPr>
              <a:t>en</a:t>
            </a:r>
            <a:r>
              <a:rPr sz="2200" b="1" spc="4" dirty="0">
                <a:latin typeface="Arial"/>
                <a:cs typeface="Arial"/>
              </a:rPr>
              <a:t>g</a:t>
            </a:r>
            <a:r>
              <a:rPr sz="2200" b="1" spc="0" dirty="0">
                <a:latin typeface="Arial"/>
                <a:cs typeface="Arial"/>
              </a:rPr>
              <a:t>th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7128" y="1861381"/>
            <a:ext cx="33084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0029" y="1861381"/>
            <a:ext cx="22229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3157" y="1861381"/>
            <a:ext cx="93771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str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ng: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900" y="4673174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087" y="4673174"/>
            <a:ext cx="379778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Conver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83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empl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86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name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3418" y="4673174"/>
            <a:ext cx="185895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lo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4" dirty="0">
                <a:latin typeface="Arial"/>
                <a:cs typeface="Arial"/>
              </a:rPr>
              <a:t>ercase: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1644" y="5091683"/>
            <a:ext cx="7222235" cy="39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"/>
              </a:spcBef>
            </a:pPr>
            <a:endParaRPr sz="550"/>
          </a:p>
          <a:p>
            <a:pPr marL="106679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14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am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:=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LO</a:t>
            </a:r>
            <a:r>
              <a:rPr sz="1800" b="1" spc="-14" dirty="0">
                <a:latin typeface="Courier New"/>
                <a:cs typeface="Courier New"/>
              </a:rPr>
              <a:t>W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(e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14" dirty="0">
                <a:latin typeface="Courier New"/>
                <a:cs typeface="Courier New"/>
              </a:rPr>
              <a:t>_n</a:t>
            </a:r>
            <a:r>
              <a:rPr sz="1800" b="1" spc="0" dirty="0">
                <a:latin typeface="Courier New"/>
                <a:cs typeface="Courier New"/>
              </a:rPr>
              <a:t>am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844" y="3733800"/>
            <a:ext cx="49530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61644" y="2362200"/>
            <a:ext cx="7222235" cy="1828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79">
              <a:lnSpc>
                <a:spcPct val="94401"/>
              </a:lnSpc>
              <a:spcBef>
                <a:spcPts val="480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14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14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si</a:t>
            </a:r>
            <a:r>
              <a:rPr sz="1800" b="1" spc="-14" dirty="0">
                <a:latin typeface="Courier New"/>
                <a:cs typeface="Courier New"/>
              </a:rPr>
              <a:t>z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NT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G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R(</a:t>
            </a:r>
            <a:r>
              <a:rPr sz="1800" b="1" spc="-14" dirty="0">
                <a:latin typeface="Courier New"/>
                <a:cs typeface="Courier New"/>
              </a:rPr>
              <a:t>5</a:t>
            </a:r>
            <a:r>
              <a:rPr sz="1800" b="1" spc="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06679" marR="526636">
              <a:lnSpc>
                <a:spcPct val="94967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pr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14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14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14" dirty="0">
                <a:latin typeface="Courier New"/>
                <a:cs typeface="Courier New"/>
              </a:rPr>
              <a:t>ri</a:t>
            </a:r>
            <a:r>
              <a:rPr sz="1800" b="1" spc="0" dirty="0">
                <a:latin typeface="Courier New"/>
                <a:cs typeface="Courier New"/>
              </a:rPr>
              <a:t>pt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on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V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14" dirty="0">
                <a:latin typeface="Courier New"/>
                <a:cs typeface="Courier New"/>
              </a:rPr>
              <a:t>CH</a:t>
            </a:r>
            <a:r>
              <a:rPr sz="1800" b="1" spc="0" dirty="0">
                <a:latin typeface="Courier New"/>
                <a:cs typeface="Courier New"/>
              </a:rPr>
              <a:t>AR</a:t>
            </a:r>
            <a:r>
              <a:rPr sz="1800" b="1" spc="-14" dirty="0">
                <a:latin typeface="Courier New"/>
                <a:cs typeface="Courier New"/>
              </a:rPr>
              <a:t>2</a:t>
            </a:r>
            <a:r>
              <a:rPr sz="1800" b="1" spc="0" dirty="0">
                <a:latin typeface="Courier New"/>
                <a:cs typeface="Courier New"/>
              </a:rPr>
              <a:t>(</a:t>
            </a:r>
            <a:r>
              <a:rPr sz="1800" b="1" spc="-14" dirty="0">
                <a:latin typeface="Courier New"/>
                <a:cs typeface="Courier New"/>
              </a:rPr>
              <a:t>7</a:t>
            </a:r>
            <a:r>
              <a:rPr sz="1800" b="1" spc="0" dirty="0">
                <a:latin typeface="Courier New"/>
                <a:cs typeface="Courier New"/>
              </a:rPr>
              <a:t>0)</a:t>
            </a:r>
            <a:r>
              <a:rPr sz="1800" b="1" spc="-14" dirty="0">
                <a:latin typeface="Courier New"/>
                <a:cs typeface="Courier New"/>
              </a:rPr>
              <a:t>:</a:t>
            </a: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14" dirty="0">
                <a:latin typeface="Courier New"/>
                <a:cs typeface="Courier New"/>
              </a:rPr>
              <a:t>'Y</a:t>
            </a:r>
            <a:r>
              <a:rPr sz="1800" b="1" spc="0" dirty="0">
                <a:latin typeface="Courier New"/>
                <a:cs typeface="Courier New"/>
              </a:rPr>
              <a:t>ou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n </a:t>
            </a:r>
            <a:r>
              <a:rPr sz="1800" b="1" spc="-14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se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th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s pr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14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ct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w</a:t>
            </a:r>
            <a:r>
              <a:rPr sz="1800" b="1" spc="-14" dirty="0">
                <a:latin typeface="Courier New"/>
                <a:cs typeface="Courier New"/>
              </a:rPr>
              <a:t>it</a:t>
            </a:r>
            <a:r>
              <a:rPr sz="1800" b="1" spc="0" dirty="0">
                <a:latin typeface="Courier New"/>
                <a:cs typeface="Courier New"/>
              </a:rPr>
              <a:t>h </a:t>
            </a:r>
            <a:r>
              <a:rPr sz="1800" b="1" spc="-14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14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r </a:t>
            </a:r>
            <a:r>
              <a:rPr sz="1800" b="1" spc="-14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di</a:t>
            </a:r>
            <a:r>
              <a:rPr sz="1800" b="1" spc="0" dirty="0">
                <a:latin typeface="Courier New"/>
                <a:cs typeface="Courier New"/>
              </a:rPr>
              <a:t>os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f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r </a:t>
            </a:r>
            <a:r>
              <a:rPr sz="1800" b="1" spc="-14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14" dirty="0">
                <a:latin typeface="Courier New"/>
                <a:cs typeface="Courier New"/>
              </a:rPr>
              <a:t>gh</a:t>
            </a:r>
            <a:r>
              <a:rPr sz="1800" b="1" spc="0" dirty="0">
                <a:latin typeface="Courier New"/>
                <a:cs typeface="Courier New"/>
              </a:rPr>
              <a:t>er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f</a:t>
            </a:r>
            <a:r>
              <a:rPr sz="1800" b="1" spc="-14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eq</a:t>
            </a:r>
            <a:r>
              <a:rPr sz="1800" b="1" spc="-14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nc</a:t>
            </a:r>
            <a:r>
              <a:rPr sz="1800" b="1" spc="0" dirty="0">
                <a:latin typeface="Courier New"/>
                <a:cs typeface="Courier New"/>
              </a:rPr>
              <a:t>y';</a:t>
            </a:r>
            <a:endParaRPr sz="1800">
              <a:latin typeface="Courier New"/>
              <a:cs typeface="Courier New"/>
            </a:endParaRPr>
          </a:p>
          <a:p>
            <a:pPr marL="106679" marR="116276">
              <a:lnSpc>
                <a:spcPct val="94967"/>
              </a:lnSpc>
              <a:spcBef>
                <a:spcPts val="2052"/>
              </a:spcBef>
            </a:pPr>
            <a:r>
              <a:rPr sz="1800" b="1" spc="0" dirty="0">
                <a:latin typeface="Courier New"/>
                <a:cs typeface="Courier New"/>
              </a:rPr>
              <a:t>--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g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t 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he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le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g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h 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f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he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ri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g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n </a:t>
            </a:r>
            <a:r>
              <a:rPr sz="1800" b="1" spc="-14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d_</a:t>
            </a: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sc</a:t>
            </a:r>
            <a:r>
              <a:rPr sz="1800" b="1" spc="0" dirty="0">
                <a:latin typeface="Courier New"/>
                <a:cs typeface="Courier New"/>
              </a:rPr>
              <a:t>ri</a:t>
            </a:r>
            <a:r>
              <a:rPr sz="1800" b="1" spc="-14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on de</a:t>
            </a:r>
            <a:r>
              <a:rPr sz="1800" b="1" spc="-14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14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si</a:t>
            </a:r>
            <a:r>
              <a:rPr sz="1800" b="1" spc="-14" dirty="0">
                <a:latin typeface="Courier New"/>
                <a:cs typeface="Courier New"/>
              </a:rPr>
              <a:t>z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:</a:t>
            </a: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14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TH</a:t>
            </a:r>
            <a:r>
              <a:rPr sz="1800" b="1" spc="-14" dirty="0">
                <a:latin typeface="Courier New"/>
                <a:cs typeface="Courier New"/>
              </a:rPr>
              <a:t>(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14" dirty="0">
                <a:latin typeface="Courier New"/>
                <a:cs typeface="Courier New"/>
              </a:rPr>
              <a:t>ro</a:t>
            </a:r>
            <a:r>
              <a:rPr sz="1800" b="1" spc="0" dirty="0">
                <a:latin typeface="Courier New"/>
                <a:cs typeface="Courier New"/>
              </a:rPr>
              <a:t>d_</a:t>
            </a: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cr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14" dirty="0">
                <a:latin typeface="Courier New"/>
                <a:cs typeface="Courier New"/>
              </a:rPr>
              <a:t>ti</a:t>
            </a:r>
            <a:r>
              <a:rPr sz="1800" b="1" spc="0" dirty="0">
                <a:latin typeface="Courier New"/>
                <a:cs typeface="Courier New"/>
              </a:rPr>
              <a:t>on</a:t>
            </a:r>
            <a:r>
              <a:rPr sz="1800" b="1" spc="-14" dirty="0">
                <a:latin typeface="Courier New"/>
                <a:cs typeface="Courier New"/>
              </a:rPr>
              <a:t>)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54300" y="592627"/>
            <a:ext cx="383702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Dat</a:t>
            </a:r>
            <a:r>
              <a:rPr sz="2800" b="1" spc="0" dirty="0">
                <a:latin typeface="Arial"/>
                <a:cs typeface="Arial"/>
              </a:rPr>
              <a:t>a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19" dirty="0">
                <a:latin typeface="Arial"/>
                <a:cs typeface="Arial"/>
              </a:rPr>
              <a:t>T</a:t>
            </a:r>
            <a:r>
              <a:rPr sz="2800" b="1" spc="-19" dirty="0">
                <a:latin typeface="Arial"/>
                <a:cs typeface="Arial"/>
              </a:rPr>
              <a:t>y</a:t>
            </a:r>
            <a:r>
              <a:rPr sz="2800" b="1" spc="4" dirty="0">
                <a:latin typeface="Arial"/>
                <a:cs typeface="Arial"/>
              </a:rPr>
              <a:t>p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33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Conversion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900" y="1861381"/>
            <a:ext cx="164846" cy="70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087" y="1861381"/>
            <a:ext cx="3769301" cy="70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Conver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78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d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omp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-4" dirty="0">
                <a:latin typeface="Arial"/>
                <a:cs typeface="Arial"/>
              </a:rPr>
              <a:t>r</a:t>
            </a:r>
            <a:r>
              <a:rPr sz="2200" b="1" spc="4" dirty="0">
                <a:latin typeface="Arial"/>
                <a:cs typeface="Arial"/>
              </a:rPr>
              <a:t>able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509"/>
              </a:spcBef>
            </a:pPr>
            <a:r>
              <a:rPr sz="2200" b="1" spc="0" dirty="0">
                <a:latin typeface="Arial"/>
                <a:cs typeface="Arial"/>
              </a:rPr>
              <a:t>Are</a:t>
            </a:r>
            <a:r>
              <a:rPr sz="2200" b="1" spc="-3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of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p</a:t>
            </a:r>
            <a:r>
              <a:rPr sz="2200" b="1" spc="0" dirty="0">
                <a:latin typeface="Arial"/>
                <a:cs typeface="Arial"/>
              </a:rPr>
              <a:t>es: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4938" y="1861381"/>
            <a:ext cx="64370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d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ta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9191" y="1861381"/>
            <a:ext cx="79751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p</a:t>
            </a:r>
            <a:r>
              <a:rPr sz="2200" b="1" spc="4" dirty="0"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900" y="2653808"/>
            <a:ext cx="785826" cy="2483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0120" algn="r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60120" algn="r">
              <a:lnSpc>
                <a:spcPct val="95825"/>
              </a:lnSpc>
              <a:spcBef>
                <a:spcPts val="472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12700" algn="r">
              <a:lnSpc>
                <a:spcPct val="95825"/>
              </a:lnSpc>
              <a:spcBef>
                <a:spcPts val="620"/>
              </a:spcBef>
            </a:pPr>
            <a:r>
              <a:rPr sz="2200" b="1" spc="0" dirty="0">
                <a:latin typeface="Arial"/>
                <a:cs typeface="Arial"/>
              </a:rPr>
              <a:t>Some</a:t>
            </a:r>
            <a:endParaRPr sz="2200">
              <a:latin typeface="Arial"/>
              <a:cs typeface="Arial"/>
            </a:endParaRPr>
          </a:p>
          <a:p>
            <a:pPr marR="60120" algn="r">
              <a:lnSpc>
                <a:spcPct val="95825"/>
              </a:lnSpc>
              <a:spcBef>
                <a:spcPts val="405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60120" algn="r">
              <a:lnSpc>
                <a:spcPct val="95825"/>
              </a:lnSpc>
              <a:spcBef>
                <a:spcPts val="568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60120" algn="r">
              <a:lnSpc>
                <a:spcPct val="95825"/>
              </a:lnSpc>
              <a:spcBef>
                <a:spcPts val="580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60120" algn="r">
              <a:lnSpc>
                <a:spcPct val="95825"/>
              </a:lnSpc>
              <a:spcBef>
                <a:spcPts val="568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109" y="2653808"/>
            <a:ext cx="2987557" cy="2495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890" marR="35492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Implic</a:t>
            </a:r>
            <a:r>
              <a:rPr sz="2000" b="1" spc="-14" dirty="0">
                <a:latin typeface="Arial"/>
                <a:cs typeface="Arial"/>
              </a:rPr>
              <a:t>i</a:t>
            </a:r>
            <a:r>
              <a:rPr sz="2000" b="1" spc="0" dirty="0">
                <a:latin typeface="Arial"/>
                <a:cs typeface="Arial"/>
              </a:rPr>
              <a:t>t con</a:t>
            </a:r>
            <a:r>
              <a:rPr sz="2000" b="1" spc="-9" dirty="0">
                <a:latin typeface="Arial"/>
                <a:cs typeface="Arial"/>
              </a:rPr>
              <a:t>v</a:t>
            </a:r>
            <a:r>
              <a:rPr sz="2000" b="1" spc="0" dirty="0">
                <a:latin typeface="Arial"/>
                <a:cs typeface="Arial"/>
              </a:rPr>
              <a:t>ersions</a:t>
            </a:r>
            <a:endParaRPr sz="2000">
              <a:latin typeface="Arial"/>
              <a:cs typeface="Arial"/>
            </a:endParaRPr>
          </a:p>
          <a:p>
            <a:pPr marL="12700" indent="76190">
              <a:lnSpc>
                <a:spcPts val="2299"/>
              </a:lnSpc>
              <a:spcBef>
                <a:spcPts val="472"/>
              </a:spcBef>
            </a:pPr>
            <a:r>
              <a:rPr sz="2000" b="1" spc="-4" dirty="0">
                <a:latin typeface="Arial"/>
                <a:cs typeface="Arial"/>
              </a:rPr>
              <a:t>Explici</a:t>
            </a:r>
            <a:r>
              <a:rPr sz="2000" b="1" spc="0" dirty="0">
                <a:latin typeface="Arial"/>
                <a:cs typeface="Arial"/>
              </a:rPr>
              <a:t>t </a:t>
            </a:r>
            <a:r>
              <a:rPr sz="2000" b="1" spc="-4" dirty="0">
                <a:latin typeface="Arial"/>
                <a:cs typeface="Arial"/>
              </a:rPr>
              <a:t>con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spc="-4" dirty="0">
                <a:latin typeface="Arial"/>
                <a:cs typeface="Arial"/>
              </a:rPr>
              <a:t>ersions 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29"/>
              </a:lnSpc>
              <a:spcBef>
                <a:spcPts val="591"/>
              </a:spcBef>
            </a:pPr>
            <a:r>
              <a:rPr sz="2200" b="1" spc="0" dirty="0">
                <a:latin typeface="Arial"/>
                <a:cs typeface="Arial"/>
              </a:rPr>
              <a:t>con</a:t>
            </a:r>
            <a:r>
              <a:rPr sz="2200" b="1" spc="14" dirty="0">
                <a:latin typeface="Arial"/>
                <a:cs typeface="Arial"/>
              </a:rPr>
              <a:t>v</a:t>
            </a:r>
            <a:r>
              <a:rPr sz="2200" b="1" spc="0" dirty="0">
                <a:latin typeface="Arial"/>
                <a:cs typeface="Arial"/>
              </a:rPr>
              <a:t>ersion</a:t>
            </a:r>
            <a:r>
              <a:rPr sz="2200" b="1" spc="-10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tio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s: 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65"/>
              </a:lnSpc>
              <a:spcBef>
                <a:spcPts val="650"/>
              </a:spcBef>
            </a:pPr>
            <a:r>
              <a:rPr sz="2000" b="1" spc="0" dirty="0">
                <a:latin typeface="Courier New"/>
                <a:cs typeface="Courier New"/>
              </a:rPr>
              <a:t>TO_CHAR</a:t>
            </a:r>
            <a:endParaRPr sz="2000">
              <a:latin typeface="Courier New"/>
              <a:cs typeface="Courier New"/>
            </a:endParaRPr>
          </a:p>
          <a:p>
            <a:pPr marL="88890" marR="1483935">
              <a:lnSpc>
                <a:spcPts val="2265"/>
              </a:lnSpc>
              <a:spcBef>
                <a:spcPts val="602"/>
              </a:spcBef>
            </a:pPr>
            <a:r>
              <a:rPr sz="2000" b="1" spc="0" dirty="0">
                <a:latin typeface="Courier New"/>
                <a:cs typeface="Courier New"/>
              </a:rPr>
              <a:t>TO_DATE </a:t>
            </a:r>
            <a:endParaRPr sz="2000">
              <a:latin typeface="Courier New"/>
              <a:cs typeface="Courier New"/>
            </a:endParaRPr>
          </a:p>
          <a:p>
            <a:pPr marL="88890" marR="1483935">
              <a:lnSpc>
                <a:spcPts val="2265"/>
              </a:lnSpc>
              <a:spcBef>
                <a:spcPts val="613"/>
              </a:spcBef>
            </a:pPr>
            <a:r>
              <a:rPr sz="2000" b="1" spc="0" dirty="0">
                <a:latin typeface="Courier New"/>
                <a:cs typeface="Courier New"/>
              </a:rPr>
              <a:t>TO_NUMBER</a:t>
            </a:r>
            <a:endParaRPr sz="2000">
              <a:latin typeface="Courier New"/>
              <a:cs typeface="Courier New"/>
            </a:endParaRPr>
          </a:p>
          <a:p>
            <a:pPr marL="88890" marR="35492">
              <a:lnSpc>
                <a:spcPts val="2225"/>
              </a:lnSpc>
              <a:spcBef>
                <a:spcPts val="725"/>
              </a:spcBef>
            </a:pPr>
            <a:r>
              <a:rPr sz="3000" b="1" spc="0" baseline="4413" dirty="0">
                <a:latin typeface="Courier New"/>
                <a:cs typeface="Courier New"/>
              </a:rPr>
              <a:t>TO_TIMESTAMP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18085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156" y="6673040"/>
            <a:ext cx="13053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1200" y="2049779"/>
            <a:ext cx="6031992" cy="394716"/>
          </a:xfrm>
          <a:custGeom>
            <a:avLst/>
            <a:gdLst/>
            <a:ahLst/>
            <a:cxnLst/>
            <a:rect l="l" t="t" r="r" b="b"/>
            <a:pathLst>
              <a:path w="6031992" h="394716">
                <a:moveTo>
                  <a:pt x="6031992" y="0"/>
                </a:moveTo>
                <a:lnTo>
                  <a:pt x="0" y="0"/>
                </a:lnTo>
                <a:lnTo>
                  <a:pt x="0" y="394716"/>
                </a:lnTo>
                <a:lnTo>
                  <a:pt x="6031992" y="394715"/>
                </a:lnTo>
                <a:lnTo>
                  <a:pt x="603199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1200" y="2049779"/>
            <a:ext cx="6031992" cy="394716"/>
          </a:xfrm>
          <a:custGeom>
            <a:avLst/>
            <a:gdLst/>
            <a:ahLst/>
            <a:cxnLst/>
            <a:rect l="l" t="t" r="r" b="b"/>
            <a:pathLst>
              <a:path w="6031992" h="394716">
                <a:moveTo>
                  <a:pt x="6031992" y="394715"/>
                </a:moveTo>
                <a:lnTo>
                  <a:pt x="6031992" y="0"/>
                </a:lnTo>
                <a:lnTo>
                  <a:pt x="0" y="0"/>
                </a:lnTo>
                <a:lnTo>
                  <a:pt x="0" y="394716"/>
                </a:lnTo>
                <a:lnTo>
                  <a:pt x="6031992" y="39471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81200" y="3086099"/>
            <a:ext cx="6031991" cy="394716"/>
          </a:xfrm>
          <a:custGeom>
            <a:avLst/>
            <a:gdLst/>
            <a:ahLst/>
            <a:cxnLst/>
            <a:rect l="l" t="t" r="r" b="b"/>
            <a:pathLst>
              <a:path w="6031991" h="394716">
                <a:moveTo>
                  <a:pt x="6031991" y="0"/>
                </a:moveTo>
                <a:lnTo>
                  <a:pt x="0" y="0"/>
                </a:lnTo>
                <a:lnTo>
                  <a:pt x="0" y="394716"/>
                </a:lnTo>
                <a:lnTo>
                  <a:pt x="6031991" y="394715"/>
                </a:lnTo>
                <a:lnTo>
                  <a:pt x="603199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81200" y="3086099"/>
            <a:ext cx="6031991" cy="394716"/>
          </a:xfrm>
          <a:custGeom>
            <a:avLst/>
            <a:gdLst/>
            <a:ahLst/>
            <a:cxnLst/>
            <a:rect l="l" t="t" r="r" b="b"/>
            <a:pathLst>
              <a:path w="6031991" h="394716">
                <a:moveTo>
                  <a:pt x="6031991" y="394715"/>
                </a:moveTo>
                <a:lnTo>
                  <a:pt x="6031991" y="0"/>
                </a:lnTo>
                <a:lnTo>
                  <a:pt x="0" y="0"/>
                </a:lnTo>
                <a:lnTo>
                  <a:pt x="0" y="394716"/>
                </a:lnTo>
                <a:lnTo>
                  <a:pt x="6031991" y="39471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81200" y="4122419"/>
            <a:ext cx="6031991" cy="670560"/>
          </a:xfrm>
          <a:custGeom>
            <a:avLst/>
            <a:gdLst/>
            <a:ahLst/>
            <a:cxnLst/>
            <a:rect l="l" t="t" r="r" b="b"/>
            <a:pathLst>
              <a:path w="6031991" h="670560">
                <a:moveTo>
                  <a:pt x="6031991" y="0"/>
                </a:moveTo>
                <a:lnTo>
                  <a:pt x="0" y="0"/>
                </a:lnTo>
                <a:lnTo>
                  <a:pt x="0" y="670560"/>
                </a:lnTo>
                <a:lnTo>
                  <a:pt x="6031991" y="670560"/>
                </a:lnTo>
                <a:lnTo>
                  <a:pt x="603199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81200" y="4122419"/>
            <a:ext cx="6031991" cy="670560"/>
          </a:xfrm>
          <a:custGeom>
            <a:avLst/>
            <a:gdLst/>
            <a:ahLst/>
            <a:cxnLst/>
            <a:rect l="l" t="t" r="r" b="b"/>
            <a:pathLst>
              <a:path w="6031991" h="670560">
                <a:moveTo>
                  <a:pt x="6031991" y="670560"/>
                </a:moveTo>
                <a:lnTo>
                  <a:pt x="6031991" y="0"/>
                </a:lnTo>
                <a:lnTo>
                  <a:pt x="0" y="0"/>
                </a:lnTo>
                <a:lnTo>
                  <a:pt x="0" y="670560"/>
                </a:lnTo>
                <a:lnTo>
                  <a:pt x="6031991" y="67056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3000" y="2017776"/>
            <a:ext cx="457199" cy="457200"/>
          </a:xfrm>
          <a:custGeom>
            <a:avLst/>
            <a:gdLst/>
            <a:ahLst/>
            <a:cxnLst/>
            <a:rect l="l" t="t" r="r" b="b"/>
            <a:pathLst>
              <a:path w="457199" h="457200">
                <a:moveTo>
                  <a:pt x="457199" y="228600"/>
                </a:moveTo>
                <a:lnTo>
                  <a:pt x="456433" y="209818"/>
                </a:lnTo>
                <a:lnTo>
                  <a:pt x="454173" y="191461"/>
                </a:lnTo>
                <a:lnTo>
                  <a:pt x="450482" y="173586"/>
                </a:lnTo>
                <a:lnTo>
                  <a:pt x="445422" y="156252"/>
                </a:lnTo>
                <a:lnTo>
                  <a:pt x="439054" y="139517"/>
                </a:lnTo>
                <a:lnTo>
                  <a:pt x="431441" y="123439"/>
                </a:lnTo>
                <a:lnTo>
                  <a:pt x="422643" y="108076"/>
                </a:lnTo>
                <a:lnTo>
                  <a:pt x="412723" y="93488"/>
                </a:lnTo>
                <a:lnTo>
                  <a:pt x="401742" y="79731"/>
                </a:lnTo>
                <a:lnTo>
                  <a:pt x="389762" y="66865"/>
                </a:lnTo>
                <a:lnTo>
                  <a:pt x="376845" y="54948"/>
                </a:lnTo>
                <a:lnTo>
                  <a:pt x="363053" y="44037"/>
                </a:lnTo>
                <a:lnTo>
                  <a:pt x="348446" y="34192"/>
                </a:lnTo>
                <a:lnTo>
                  <a:pt x="333088" y="25470"/>
                </a:lnTo>
                <a:lnTo>
                  <a:pt x="317039" y="17930"/>
                </a:lnTo>
                <a:lnTo>
                  <a:pt x="300362" y="11631"/>
                </a:lnTo>
                <a:lnTo>
                  <a:pt x="283117" y="6629"/>
                </a:lnTo>
                <a:lnTo>
                  <a:pt x="265368" y="2985"/>
                </a:lnTo>
                <a:lnTo>
                  <a:pt x="247174" y="756"/>
                </a:lnTo>
                <a:lnTo>
                  <a:pt x="228599" y="0"/>
                </a:lnTo>
                <a:lnTo>
                  <a:pt x="209818" y="756"/>
                </a:lnTo>
                <a:lnTo>
                  <a:pt x="191461" y="2985"/>
                </a:lnTo>
                <a:lnTo>
                  <a:pt x="173586" y="6629"/>
                </a:lnTo>
                <a:lnTo>
                  <a:pt x="156252" y="11631"/>
                </a:lnTo>
                <a:lnTo>
                  <a:pt x="139517" y="17930"/>
                </a:lnTo>
                <a:lnTo>
                  <a:pt x="123439" y="25470"/>
                </a:lnTo>
                <a:lnTo>
                  <a:pt x="108076" y="34192"/>
                </a:lnTo>
                <a:lnTo>
                  <a:pt x="93488" y="44037"/>
                </a:lnTo>
                <a:lnTo>
                  <a:pt x="79731" y="54948"/>
                </a:lnTo>
                <a:lnTo>
                  <a:pt x="66865" y="66865"/>
                </a:lnTo>
                <a:lnTo>
                  <a:pt x="54948" y="79731"/>
                </a:lnTo>
                <a:lnTo>
                  <a:pt x="44037" y="93488"/>
                </a:lnTo>
                <a:lnTo>
                  <a:pt x="34192" y="108076"/>
                </a:lnTo>
                <a:lnTo>
                  <a:pt x="25470" y="123439"/>
                </a:lnTo>
                <a:lnTo>
                  <a:pt x="17930" y="139517"/>
                </a:lnTo>
                <a:lnTo>
                  <a:pt x="11631" y="156252"/>
                </a:lnTo>
                <a:lnTo>
                  <a:pt x="6629" y="173586"/>
                </a:lnTo>
                <a:lnTo>
                  <a:pt x="2985" y="191461"/>
                </a:lnTo>
                <a:lnTo>
                  <a:pt x="756" y="209818"/>
                </a:lnTo>
                <a:lnTo>
                  <a:pt x="0" y="228600"/>
                </a:lnTo>
                <a:lnTo>
                  <a:pt x="756" y="247174"/>
                </a:lnTo>
                <a:lnTo>
                  <a:pt x="2985" y="265368"/>
                </a:lnTo>
                <a:lnTo>
                  <a:pt x="6629" y="283117"/>
                </a:lnTo>
                <a:lnTo>
                  <a:pt x="11631" y="300362"/>
                </a:lnTo>
                <a:lnTo>
                  <a:pt x="17930" y="317039"/>
                </a:lnTo>
                <a:lnTo>
                  <a:pt x="25470" y="333088"/>
                </a:lnTo>
                <a:lnTo>
                  <a:pt x="34192" y="348446"/>
                </a:lnTo>
                <a:lnTo>
                  <a:pt x="44037" y="363053"/>
                </a:lnTo>
                <a:lnTo>
                  <a:pt x="54948" y="376845"/>
                </a:lnTo>
                <a:lnTo>
                  <a:pt x="66865" y="389762"/>
                </a:lnTo>
                <a:lnTo>
                  <a:pt x="79731" y="401742"/>
                </a:lnTo>
                <a:lnTo>
                  <a:pt x="93488" y="412723"/>
                </a:lnTo>
                <a:lnTo>
                  <a:pt x="108076" y="422643"/>
                </a:lnTo>
                <a:lnTo>
                  <a:pt x="123439" y="431441"/>
                </a:lnTo>
                <a:lnTo>
                  <a:pt x="139517" y="439054"/>
                </a:lnTo>
                <a:lnTo>
                  <a:pt x="156252" y="445422"/>
                </a:lnTo>
                <a:lnTo>
                  <a:pt x="173586" y="450482"/>
                </a:lnTo>
                <a:lnTo>
                  <a:pt x="191461" y="454173"/>
                </a:lnTo>
                <a:lnTo>
                  <a:pt x="209818" y="456433"/>
                </a:lnTo>
                <a:lnTo>
                  <a:pt x="228599" y="457200"/>
                </a:lnTo>
                <a:lnTo>
                  <a:pt x="247174" y="456433"/>
                </a:lnTo>
                <a:lnTo>
                  <a:pt x="265368" y="454173"/>
                </a:lnTo>
                <a:lnTo>
                  <a:pt x="283117" y="450482"/>
                </a:lnTo>
                <a:lnTo>
                  <a:pt x="300362" y="445422"/>
                </a:lnTo>
                <a:lnTo>
                  <a:pt x="317039" y="439054"/>
                </a:lnTo>
                <a:lnTo>
                  <a:pt x="333088" y="431441"/>
                </a:lnTo>
                <a:lnTo>
                  <a:pt x="348446" y="422643"/>
                </a:lnTo>
                <a:lnTo>
                  <a:pt x="363053" y="412723"/>
                </a:lnTo>
                <a:lnTo>
                  <a:pt x="376845" y="401742"/>
                </a:lnTo>
                <a:lnTo>
                  <a:pt x="389762" y="389762"/>
                </a:lnTo>
                <a:lnTo>
                  <a:pt x="401742" y="376845"/>
                </a:lnTo>
                <a:lnTo>
                  <a:pt x="412723" y="363053"/>
                </a:lnTo>
                <a:lnTo>
                  <a:pt x="422643" y="348446"/>
                </a:lnTo>
                <a:lnTo>
                  <a:pt x="431441" y="333088"/>
                </a:lnTo>
                <a:lnTo>
                  <a:pt x="439054" y="317039"/>
                </a:lnTo>
                <a:lnTo>
                  <a:pt x="445422" y="300362"/>
                </a:lnTo>
                <a:lnTo>
                  <a:pt x="450482" y="283117"/>
                </a:lnTo>
                <a:lnTo>
                  <a:pt x="454173" y="265368"/>
                </a:lnTo>
                <a:lnTo>
                  <a:pt x="456433" y="247174"/>
                </a:lnTo>
                <a:lnTo>
                  <a:pt x="457199" y="228600"/>
                </a:lnTo>
                <a:close/>
              </a:path>
            </a:pathLst>
          </a:custGeom>
          <a:solidFill>
            <a:srgbClr val="CB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3000" y="2017776"/>
            <a:ext cx="457199" cy="457200"/>
          </a:xfrm>
          <a:custGeom>
            <a:avLst/>
            <a:gdLst/>
            <a:ahLst/>
            <a:cxnLst/>
            <a:rect l="l" t="t" r="r" b="b"/>
            <a:pathLst>
              <a:path w="457199" h="457200">
                <a:moveTo>
                  <a:pt x="457199" y="228600"/>
                </a:moveTo>
                <a:lnTo>
                  <a:pt x="456433" y="209818"/>
                </a:lnTo>
                <a:lnTo>
                  <a:pt x="454173" y="191461"/>
                </a:lnTo>
                <a:lnTo>
                  <a:pt x="450482" y="173586"/>
                </a:lnTo>
                <a:lnTo>
                  <a:pt x="445422" y="156252"/>
                </a:lnTo>
                <a:lnTo>
                  <a:pt x="439054" y="139517"/>
                </a:lnTo>
                <a:lnTo>
                  <a:pt x="431441" y="123439"/>
                </a:lnTo>
                <a:lnTo>
                  <a:pt x="422643" y="108076"/>
                </a:lnTo>
                <a:lnTo>
                  <a:pt x="412723" y="93488"/>
                </a:lnTo>
                <a:lnTo>
                  <a:pt x="401742" y="79731"/>
                </a:lnTo>
                <a:lnTo>
                  <a:pt x="389762" y="66865"/>
                </a:lnTo>
                <a:lnTo>
                  <a:pt x="376845" y="54948"/>
                </a:lnTo>
                <a:lnTo>
                  <a:pt x="363053" y="44037"/>
                </a:lnTo>
                <a:lnTo>
                  <a:pt x="348446" y="34192"/>
                </a:lnTo>
                <a:lnTo>
                  <a:pt x="333088" y="25470"/>
                </a:lnTo>
                <a:lnTo>
                  <a:pt x="317039" y="17930"/>
                </a:lnTo>
                <a:lnTo>
                  <a:pt x="300362" y="11631"/>
                </a:lnTo>
                <a:lnTo>
                  <a:pt x="283117" y="6629"/>
                </a:lnTo>
                <a:lnTo>
                  <a:pt x="265368" y="2985"/>
                </a:lnTo>
                <a:lnTo>
                  <a:pt x="247174" y="756"/>
                </a:lnTo>
                <a:lnTo>
                  <a:pt x="228599" y="0"/>
                </a:lnTo>
                <a:lnTo>
                  <a:pt x="209818" y="756"/>
                </a:lnTo>
                <a:lnTo>
                  <a:pt x="191461" y="2985"/>
                </a:lnTo>
                <a:lnTo>
                  <a:pt x="173586" y="6629"/>
                </a:lnTo>
                <a:lnTo>
                  <a:pt x="156252" y="11631"/>
                </a:lnTo>
                <a:lnTo>
                  <a:pt x="139517" y="17930"/>
                </a:lnTo>
                <a:lnTo>
                  <a:pt x="123439" y="25470"/>
                </a:lnTo>
                <a:lnTo>
                  <a:pt x="108076" y="34192"/>
                </a:lnTo>
                <a:lnTo>
                  <a:pt x="93488" y="44037"/>
                </a:lnTo>
                <a:lnTo>
                  <a:pt x="79731" y="54948"/>
                </a:lnTo>
                <a:lnTo>
                  <a:pt x="66865" y="66865"/>
                </a:lnTo>
                <a:lnTo>
                  <a:pt x="54948" y="79731"/>
                </a:lnTo>
                <a:lnTo>
                  <a:pt x="44037" y="93488"/>
                </a:lnTo>
                <a:lnTo>
                  <a:pt x="34192" y="108076"/>
                </a:lnTo>
                <a:lnTo>
                  <a:pt x="25470" y="123439"/>
                </a:lnTo>
                <a:lnTo>
                  <a:pt x="17930" y="139517"/>
                </a:lnTo>
                <a:lnTo>
                  <a:pt x="11631" y="156252"/>
                </a:lnTo>
                <a:lnTo>
                  <a:pt x="6629" y="173586"/>
                </a:lnTo>
                <a:lnTo>
                  <a:pt x="2985" y="191461"/>
                </a:lnTo>
                <a:lnTo>
                  <a:pt x="756" y="209818"/>
                </a:lnTo>
                <a:lnTo>
                  <a:pt x="0" y="228600"/>
                </a:lnTo>
                <a:lnTo>
                  <a:pt x="756" y="247174"/>
                </a:lnTo>
                <a:lnTo>
                  <a:pt x="2985" y="265368"/>
                </a:lnTo>
                <a:lnTo>
                  <a:pt x="6629" y="283117"/>
                </a:lnTo>
                <a:lnTo>
                  <a:pt x="11631" y="300362"/>
                </a:lnTo>
                <a:lnTo>
                  <a:pt x="17930" y="317039"/>
                </a:lnTo>
                <a:lnTo>
                  <a:pt x="25470" y="333088"/>
                </a:lnTo>
                <a:lnTo>
                  <a:pt x="34192" y="348446"/>
                </a:lnTo>
                <a:lnTo>
                  <a:pt x="44037" y="363053"/>
                </a:lnTo>
                <a:lnTo>
                  <a:pt x="54948" y="376845"/>
                </a:lnTo>
                <a:lnTo>
                  <a:pt x="66865" y="389762"/>
                </a:lnTo>
                <a:lnTo>
                  <a:pt x="79731" y="401742"/>
                </a:lnTo>
                <a:lnTo>
                  <a:pt x="93488" y="412723"/>
                </a:lnTo>
                <a:lnTo>
                  <a:pt x="108076" y="422643"/>
                </a:lnTo>
                <a:lnTo>
                  <a:pt x="123439" y="431441"/>
                </a:lnTo>
                <a:lnTo>
                  <a:pt x="139517" y="439054"/>
                </a:lnTo>
                <a:lnTo>
                  <a:pt x="156252" y="445422"/>
                </a:lnTo>
                <a:lnTo>
                  <a:pt x="173586" y="450482"/>
                </a:lnTo>
                <a:lnTo>
                  <a:pt x="191461" y="454173"/>
                </a:lnTo>
                <a:lnTo>
                  <a:pt x="209818" y="456433"/>
                </a:lnTo>
                <a:lnTo>
                  <a:pt x="228599" y="457200"/>
                </a:lnTo>
                <a:lnTo>
                  <a:pt x="247174" y="456433"/>
                </a:lnTo>
                <a:lnTo>
                  <a:pt x="265368" y="454173"/>
                </a:lnTo>
                <a:lnTo>
                  <a:pt x="283117" y="450482"/>
                </a:lnTo>
                <a:lnTo>
                  <a:pt x="300362" y="445422"/>
                </a:lnTo>
                <a:lnTo>
                  <a:pt x="317039" y="439054"/>
                </a:lnTo>
                <a:lnTo>
                  <a:pt x="333088" y="431441"/>
                </a:lnTo>
                <a:lnTo>
                  <a:pt x="348446" y="422643"/>
                </a:lnTo>
                <a:lnTo>
                  <a:pt x="363053" y="412723"/>
                </a:lnTo>
                <a:lnTo>
                  <a:pt x="376845" y="401742"/>
                </a:lnTo>
                <a:lnTo>
                  <a:pt x="389762" y="389762"/>
                </a:lnTo>
                <a:lnTo>
                  <a:pt x="401742" y="376845"/>
                </a:lnTo>
                <a:lnTo>
                  <a:pt x="412723" y="363053"/>
                </a:lnTo>
                <a:lnTo>
                  <a:pt x="422643" y="348446"/>
                </a:lnTo>
                <a:lnTo>
                  <a:pt x="431441" y="333088"/>
                </a:lnTo>
                <a:lnTo>
                  <a:pt x="439054" y="317039"/>
                </a:lnTo>
                <a:lnTo>
                  <a:pt x="445422" y="300362"/>
                </a:lnTo>
                <a:lnTo>
                  <a:pt x="450482" y="283117"/>
                </a:lnTo>
                <a:lnTo>
                  <a:pt x="454173" y="265368"/>
                </a:lnTo>
                <a:lnTo>
                  <a:pt x="456433" y="247174"/>
                </a:lnTo>
                <a:lnTo>
                  <a:pt x="457199" y="2286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3000" y="304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6433" y="209818"/>
                </a:lnTo>
                <a:lnTo>
                  <a:pt x="454173" y="191461"/>
                </a:lnTo>
                <a:lnTo>
                  <a:pt x="450482" y="173586"/>
                </a:lnTo>
                <a:lnTo>
                  <a:pt x="445422" y="156252"/>
                </a:lnTo>
                <a:lnTo>
                  <a:pt x="439054" y="139517"/>
                </a:lnTo>
                <a:lnTo>
                  <a:pt x="431441" y="123439"/>
                </a:lnTo>
                <a:lnTo>
                  <a:pt x="422643" y="108076"/>
                </a:lnTo>
                <a:lnTo>
                  <a:pt x="412723" y="93488"/>
                </a:lnTo>
                <a:lnTo>
                  <a:pt x="401742" y="79731"/>
                </a:lnTo>
                <a:lnTo>
                  <a:pt x="389763" y="66865"/>
                </a:lnTo>
                <a:lnTo>
                  <a:pt x="376845" y="54948"/>
                </a:lnTo>
                <a:lnTo>
                  <a:pt x="363053" y="44037"/>
                </a:lnTo>
                <a:lnTo>
                  <a:pt x="348446" y="34192"/>
                </a:lnTo>
                <a:lnTo>
                  <a:pt x="333088" y="25470"/>
                </a:lnTo>
                <a:lnTo>
                  <a:pt x="317039" y="17930"/>
                </a:lnTo>
                <a:lnTo>
                  <a:pt x="300362" y="11631"/>
                </a:lnTo>
                <a:lnTo>
                  <a:pt x="283117" y="6629"/>
                </a:lnTo>
                <a:lnTo>
                  <a:pt x="265368" y="2985"/>
                </a:lnTo>
                <a:lnTo>
                  <a:pt x="247174" y="756"/>
                </a:lnTo>
                <a:lnTo>
                  <a:pt x="228600" y="0"/>
                </a:lnTo>
                <a:lnTo>
                  <a:pt x="209818" y="756"/>
                </a:lnTo>
                <a:lnTo>
                  <a:pt x="191461" y="2985"/>
                </a:lnTo>
                <a:lnTo>
                  <a:pt x="173586" y="6629"/>
                </a:lnTo>
                <a:lnTo>
                  <a:pt x="156252" y="11631"/>
                </a:lnTo>
                <a:lnTo>
                  <a:pt x="139517" y="17930"/>
                </a:lnTo>
                <a:lnTo>
                  <a:pt x="123439" y="25470"/>
                </a:lnTo>
                <a:lnTo>
                  <a:pt x="108076" y="34192"/>
                </a:lnTo>
                <a:lnTo>
                  <a:pt x="93488" y="44037"/>
                </a:lnTo>
                <a:lnTo>
                  <a:pt x="79731" y="54948"/>
                </a:lnTo>
                <a:lnTo>
                  <a:pt x="66865" y="66865"/>
                </a:lnTo>
                <a:lnTo>
                  <a:pt x="54948" y="79731"/>
                </a:lnTo>
                <a:lnTo>
                  <a:pt x="44037" y="93488"/>
                </a:lnTo>
                <a:lnTo>
                  <a:pt x="34192" y="108076"/>
                </a:lnTo>
                <a:lnTo>
                  <a:pt x="25470" y="123439"/>
                </a:lnTo>
                <a:lnTo>
                  <a:pt x="17930" y="139517"/>
                </a:lnTo>
                <a:lnTo>
                  <a:pt x="11631" y="156252"/>
                </a:lnTo>
                <a:lnTo>
                  <a:pt x="6629" y="173586"/>
                </a:lnTo>
                <a:lnTo>
                  <a:pt x="2985" y="191461"/>
                </a:lnTo>
                <a:lnTo>
                  <a:pt x="756" y="209818"/>
                </a:lnTo>
                <a:lnTo>
                  <a:pt x="0" y="228600"/>
                </a:lnTo>
                <a:lnTo>
                  <a:pt x="756" y="247174"/>
                </a:lnTo>
                <a:lnTo>
                  <a:pt x="2985" y="265368"/>
                </a:lnTo>
                <a:lnTo>
                  <a:pt x="6629" y="283117"/>
                </a:lnTo>
                <a:lnTo>
                  <a:pt x="11631" y="300362"/>
                </a:lnTo>
                <a:lnTo>
                  <a:pt x="17930" y="317039"/>
                </a:lnTo>
                <a:lnTo>
                  <a:pt x="25470" y="333088"/>
                </a:lnTo>
                <a:lnTo>
                  <a:pt x="34192" y="348446"/>
                </a:lnTo>
                <a:lnTo>
                  <a:pt x="44037" y="363053"/>
                </a:lnTo>
                <a:lnTo>
                  <a:pt x="54948" y="376845"/>
                </a:lnTo>
                <a:lnTo>
                  <a:pt x="66865" y="389762"/>
                </a:lnTo>
                <a:lnTo>
                  <a:pt x="79731" y="401742"/>
                </a:lnTo>
                <a:lnTo>
                  <a:pt x="93488" y="412723"/>
                </a:lnTo>
                <a:lnTo>
                  <a:pt x="108076" y="422643"/>
                </a:lnTo>
                <a:lnTo>
                  <a:pt x="123439" y="431441"/>
                </a:lnTo>
                <a:lnTo>
                  <a:pt x="139517" y="439054"/>
                </a:lnTo>
                <a:lnTo>
                  <a:pt x="156252" y="445422"/>
                </a:lnTo>
                <a:lnTo>
                  <a:pt x="173586" y="450482"/>
                </a:lnTo>
                <a:lnTo>
                  <a:pt x="191461" y="454173"/>
                </a:lnTo>
                <a:lnTo>
                  <a:pt x="209818" y="456433"/>
                </a:lnTo>
                <a:lnTo>
                  <a:pt x="228600" y="457200"/>
                </a:lnTo>
                <a:lnTo>
                  <a:pt x="247174" y="456433"/>
                </a:lnTo>
                <a:lnTo>
                  <a:pt x="265368" y="454173"/>
                </a:lnTo>
                <a:lnTo>
                  <a:pt x="283117" y="450482"/>
                </a:lnTo>
                <a:lnTo>
                  <a:pt x="300362" y="445422"/>
                </a:lnTo>
                <a:lnTo>
                  <a:pt x="317039" y="439054"/>
                </a:lnTo>
                <a:lnTo>
                  <a:pt x="333088" y="431441"/>
                </a:lnTo>
                <a:lnTo>
                  <a:pt x="348446" y="422643"/>
                </a:lnTo>
                <a:lnTo>
                  <a:pt x="363053" y="412723"/>
                </a:lnTo>
                <a:lnTo>
                  <a:pt x="376845" y="401742"/>
                </a:lnTo>
                <a:lnTo>
                  <a:pt x="389762" y="389762"/>
                </a:lnTo>
                <a:lnTo>
                  <a:pt x="401742" y="376845"/>
                </a:lnTo>
                <a:lnTo>
                  <a:pt x="412723" y="363053"/>
                </a:lnTo>
                <a:lnTo>
                  <a:pt x="422643" y="348446"/>
                </a:lnTo>
                <a:lnTo>
                  <a:pt x="431441" y="333088"/>
                </a:lnTo>
                <a:lnTo>
                  <a:pt x="439054" y="317039"/>
                </a:lnTo>
                <a:lnTo>
                  <a:pt x="445422" y="300362"/>
                </a:lnTo>
                <a:lnTo>
                  <a:pt x="450482" y="283117"/>
                </a:lnTo>
                <a:lnTo>
                  <a:pt x="454173" y="265368"/>
                </a:lnTo>
                <a:lnTo>
                  <a:pt x="456433" y="247174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CB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3000" y="304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6433" y="209818"/>
                </a:lnTo>
                <a:lnTo>
                  <a:pt x="454173" y="191461"/>
                </a:lnTo>
                <a:lnTo>
                  <a:pt x="450482" y="173586"/>
                </a:lnTo>
                <a:lnTo>
                  <a:pt x="445422" y="156252"/>
                </a:lnTo>
                <a:lnTo>
                  <a:pt x="439054" y="139517"/>
                </a:lnTo>
                <a:lnTo>
                  <a:pt x="431441" y="123439"/>
                </a:lnTo>
                <a:lnTo>
                  <a:pt x="422643" y="108076"/>
                </a:lnTo>
                <a:lnTo>
                  <a:pt x="412723" y="93488"/>
                </a:lnTo>
                <a:lnTo>
                  <a:pt x="401742" y="79731"/>
                </a:lnTo>
                <a:lnTo>
                  <a:pt x="389763" y="66865"/>
                </a:lnTo>
                <a:lnTo>
                  <a:pt x="376845" y="54948"/>
                </a:lnTo>
                <a:lnTo>
                  <a:pt x="363053" y="44037"/>
                </a:lnTo>
                <a:lnTo>
                  <a:pt x="348446" y="34192"/>
                </a:lnTo>
                <a:lnTo>
                  <a:pt x="333088" y="25470"/>
                </a:lnTo>
                <a:lnTo>
                  <a:pt x="317039" y="17930"/>
                </a:lnTo>
                <a:lnTo>
                  <a:pt x="300362" y="11631"/>
                </a:lnTo>
                <a:lnTo>
                  <a:pt x="283117" y="6629"/>
                </a:lnTo>
                <a:lnTo>
                  <a:pt x="265368" y="2985"/>
                </a:lnTo>
                <a:lnTo>
                  <a:pt x="247174" y="756"/>
                </a:lnTo>
                <a:lnTo>
                  <a:pt x="228600" y="0"/>
                </a:lnTo>
                <a:lnTo>
                  <a:pt x="209818" y="756"/>
                </a:lnTo>
                <a:lnTo>
                  <a:pt x="191461" y="2985"/>
                </a:lnTo>
                <a:lnTo>
                  <a:pt x="173586" y="6629"/>
                </a:lnTo>
                <a:lnTo>
                  <a:pt x="156252" y="11631"/>
                </a:lnTo>
                <a:lnTo>
                  <a:pt x="139517" y="17930"/>
                </a:lnTo>
                <a:lnTo>
                  <a:pt x="123439" y="25470"/>
                </a:lnTo>
                <a:lnTo>
                  <a:pt x="108076" y="34192"/>
                </a:lnTo>
                <a:lnTo>
                  <a:pt x="93488" y="44037"/>
                </a:lnTo>
                <a:lnTo>
                  <a:pt x="79731" y="54948"/>
                </a:lnTo>
                <a:lnTo>
                  <a:pt x="66865" y="66865"/>
                </a:lnTo>
                <a:lnTo>
                  <a:pt x="54948" y="79731"/>
                </a:lnTo>
                <a:lnTo>
                  <a:pt x="44037" y="93488"/>
                </a:lnTo>
                <a:lnTo>
                  <a:pt x="34192" y="108076"/>
                </a:lnTo>
                <a:lnTo>
                  <a:pt x="25470" y="123439"/>
                </a:lnTo>
                <a:lnTo>
                  <a:pt x="17930" y="139517"/>
                </a:lnTo>
                <a:lnTo>
                  <a:pt x="11631" y="156252"/>
                </a:lnTo>
                <a:lnTo>
                  <a:pt x="6629" y="173586"/>
                </a:lnTo>
                <a:lnTo>
                  <a:pt x="2985" y="191461"/>
                </a:lnTo>
                <a:lnTo>
                  <a:pt x="756" y="209818"/>
                </a:lnTo>
                <a:lnTo>
                  <a:pt x="0" y="228600"/>
                </a:lnTo>
                <a:lnTo>
                  <a:pt x="756" y="247174"/>
                </a:lnTo>
                <a:lnTo>
                  <a:pt x="2985" y="265368"/>
                </a:lnTo>
                <a:lnTo>
                  <a:pt x="6629" y="283117"/>
                </a:lnTo>
                <a:lnTo>
                  <a:pt x="11631" y="300362"/>
                </a:lnTo>
                <a:lnTo>
                  <a:pt x="17930" y="317039"/>
                </a:lnTo>
                <a:lnTo>
                  <a:pt x="25470" y="333088"/>
                </a:lnTo>
                <a:lnTo>
                  <a:pt x="34192" y="348446"/>
                </a:lnTo>
                <a:lnTo>
                  <a:pt x="44037" y="363053"/>
                </a:lnTo>
                <a:lnTo>
                  <a:pt x="54948" y="376845"/>
                </a:lnTo>
                <a:lnTo>
                  <a:pt x="66865" y="389762"/>
                </a:lnTo>
                <a:lnTo>
                  <a:pt x="79731" y="401742"/>
                </a:lnTo>
                <a:lnTo>
                  <a:pt x="93488" y="412723"/>
                </a:lnTo>
                <a:lnTo>
                  <a:pt x="108076" y="422643"/>
                </a:lnTo>
                <a:lnTo>
                  <a:pt x="123439" y="431441"/>
                </a:lnTo>
                <a:lnTo>
                  <a:pt x="139517" y="439054"/>
                </a:lnTo>
                <a:lnTo>
                  <a:pt x="156252" y="445422"/>
                </a:lnTo>
                <a:lnTo>
                  <a:pt x="173586" y="450482"/>
                </a:lnTo>
                <a:lnTo>
                  <a:pt x="191461" y="454173"/>
                </a:lnTo>
                <a:lnTo>
                  <a:pt x="209818" y="456433"/>
                </a:lnTo>
                <a:lnTo>
                  <a:pt x="228600" y="457200"/>
                </a:lnTo>
                <a:lnTo>
                  <a:pt x="247174" y="456433"/>
                </a:lnTo>
                <a:lnTo>
                  <a:pt x="265368" y="454173"/>
                </a:lnTo>
                <a:lnTo>
                  <a:pt x="283117" y="450482"/>
                </a:lnTo>
                <a:lnTo>
                  <a:pt x="300362" y="445422"/>
                </a:lnTo>
                <a:lnTo>
                  <a:pt x="317039" y="439054"/>
                </a:lnTo>
                <a:lnTo>
                  <a:pt x="333088" y="431441"/>
                </a:lnTo>
                <a:lnTo>
                  <a:pt x="348446" y="422643"/>
                </a:lnTo>
                <a:lnTo>
                  <a:pt x="363053" y="412723"/>
                </a:lnTo>
                <a:lnTo>
                  <a:pt x="376845" y="401742"/>
                </a:lnTo>
                <a:lnTo>
                  <a:pt x="389762" y="389762"/>
                </a:lnTo>
                <a:lnTo>
                  <a:pt x="401742" y="376845"/>
                </a:lnTo>
                <a:lnTo>
                  <a:pt x="412723" y="363053"/>
                </a:lnTo>
                <a:lnTo>
                  <a:pt x="422643" y="348446"/>
                </a:lnTo>
                <a:lnTo>
                  <a:pt x="431441" y="333088"/>
                </a:lnTo>
                <a:lnTo>
                  <a:pt x="439054" y="317039"/>
                </a:lnTo>
                <a:lnTo>
                  <a:pt x="445422" y="300362"/>
                </a:lnTo>
                <a:lnTo>
                  <a:pt x="450482" y="283117"/>
                </a:lnTo>
                <a:lnTo>
                  <a:pt x="454173" y="265368"/>
                </a:lnTo>
                <a:lnTo>
                  <a:pt x="456433" y="247174"/>
                </a:lnTo>
                <a:lnTo>
                  <a:pt x="457200" y="2286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3000" y="422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6433" y="209818"/>
                </a:lnTo>
                <a:lnTo>
                  <a:pt x="454173" y="191461"/>
                </a:lnTo>
                <a:lnTo>
                  <a:pt x="450482" y="173586"/>
                </a:lnTo>
                <a:lnTo>
                  <a:pt x="445422" y="156252"/>
                </a:lnTo>
                <a:lnTo>
                  <a:pt x="439054" y="139517"/>
                </a:lnTo>
                <a:lnTo>
                  <a:pt x="431441" y="123439"/>
                </a:lnTo>
                <a:lnTo>
                  <a:pt x="422643" y="108076"/>
                </a:lnTo>
                <a:lnTo>
                  <a:pt x="412723" y="93488"/>
                </a:lnTo>
                <a:lnTo>
                  <a:pt x="401742" y="79731"/>
                </a:lnTo>
                <a:lnTo>
                  <a:pt x="389763" y="66865"/>
                </a:lnTo>
                <a:lnTo>
                  <a:pt x="376845" y="54948"/>
                </a:lnTo>
                <a:lnTo>
                  <a:pt x="363053" y="44037"/>
                </a:lnTo>
                <a:lnTo>
                  <a:pt x="348446" y="34192"/>
                </a:lnTo>
                <a:lnTo>
                  <a:pt x="333088" y="25470"/>
                </a:lnTo>
                <a:lnTo>
                  <a:pt x="317039" y="17930"/>
                </a:lnTo>
                <a:lnTo>
                  <a:pt x="300362" y="11631"/>
                </a:lnTo>
                <a:lnTo>
                  <a:pt x="283117" y="6629"/>
                </a:lnTo>
                <a:lnTo>
                  <a:pt x="265368" y="2985"/>
                </a:lnTo>
                <a:lnTo>
                  <a:pt x="247174" y="756"/>
                </a:lnTo>
                <a:lnTo>
                  <a:pt x="228600" y="0"/>
                </a:lnTo>
                <a:lnTo>
                  <a:pt x="209818" y="756"/>
                </a:lnTo>
                <a:lnTo>
                  <a:pt x="191461" y="2985"/>
                </a:lnTo>
                <a:lnTo>
                  <a:pt x="173586" y="6629"/>
                </a:lnTo>
                <a:lnTo>
                  <a:pt x="156252" y="11631"/>
                </a:lnTo>
                <a:lnTo>
                  <a:pt x="139517" y="17930"/>
                </a:lnTo>
                <a:lnTo>
                  <a:pt x="123439" y="25470"/>
                </a:lnTo>
                <a:lnTo>
                  <a:pt x="108076" y="34192"/>
                </a:lnTo>
                <a:lnTo>
                  <a:pt x="93488" y="44037"/>
                </a:lnTo>
                <a:lnTo>
                  <a:pt x="79731" y="54948"/>
                </a:lnTo>
                <a:lnTo>
                  <a:pt x="66865" y="66865"/>
                </a:lnTo>
                <a:lnTo>
                  <a:pt x="54948" y="79731"/>
                </a:lnTo>
                <a:lnTo>
                  <a:pt x="44037" y="93488"/>
                </a:lnTo>
                <a:lnTo>
                  <a:pt x="34192" y="108076"/>
                </a:lnTo>
                <a:lnTo>
                  <a:pt x="25470" y="123439"/>
                </a:lnTo>
                <a:lnTo>
                  <a:pt x="17930" y="139517"/>
                </a:lnTo>
                <a:lnTo>
                  <a:pt x="11631" y="156252"/>
                </a:lnTo>
                <a:lnTo>
                  <a:pt x="6629" y="173586"/>
                </a:lnTo>
                <a:lnTo>
                  <a:pt x="2985" y="191461"/>
                </a:lnTo>
                <a:lnTo>
                  <a:pt x="756" y="209818"/>
                </a:lnTo>
                <a:lnTo>
                  <a:pt x="0" y="228600"/>
                </a:lnTo>
                <a:lnTo>
                  <a:pt x="756" y="247174"/>
                </a:lnTo>
                <a:lnTo>
                  <a:pt x="2985" y="265368"/>
                </a:lnTo>
                <a:lnTo>
                  <a:pt x="6629" y="283117"/>
                </a:lnTo>
                <a:lnTo>
                  <a:pt x="11631" y="300362"/>
                </a:lnTo>
                <a:lnTo>
                  <a:pt x="17930" y="317039"/>
                </a:lnTo>
                <a:lnTo>
                  <a:pt x="25470" y="333088"/>
                </a:lnTo>
                <a:lnTo>
                  <a:pt x="34192" y="348446"/>
                </a:lnTo>
                <a:lnTo>
                  <a:pt x="44037" y="363053"/>
                </a:lnTo>
                <a:lnTo>
                  <a:pt x="54948" y="376845"/>
                </a:lnTo>
                <a:lnTo>
                  <a:pt x="66865" y="389762"/>
                </a:lnTo>
                <a:lnTo>
                  <a:pt x="79731" y="401742"/>
                </a:lnTo>
                <a:lnTo>
                  <a:pt x="93488" y="412723"/>
                </a:lnTo>
                <a:lnTo>
                  <a:pt x="108076" y="422643"/>
                </a:lnTo>
                <a:lnTo>
                  <a:pt x="123439" y="431441"/>
                </a:lnTo>
                <a:lnTo>
                  <a:pt x="139517" y="439054"/>
                </a:lnTo>
                <a:lnTo>
                  <a:pt x="156252" y="445422"/>
                </a:lnTo>
                <a:lnTo>
                  <a:pt x="173586" y="450482"/>
                </a:lnTo>
                <a:lnTo>
                  <a:pt x="191461" y="454173"/>
                </a:lnTo>
                <a:lnTo>
                  <a:pt x="209818" y="456433"/>
                </a:lnTo>
                <a:lnTo>
                  <a:pt x="228600" y="457200"/>
                </a:lnTo>
                <a:lnTo>
                  <a:pt x="247174" y="456433"/>
                </a:lnTo>
                <a:lnTo>
                  <a:pt x="265368" y="454173"/>
                </a:lnTo>
                <a:lnTo>
                  <a:pt x="283117" y="450482"/>
                </a:lnTo>
                <a:lnTo>
                  <a:pt x="300362" y="445422"/>
                </a:lnTo>
                <a:lnTo>
                  <a:pt x="317039" y="439054"/>
                </a:lnTo>
                <a:lnTo>
                  <a:pt x="333088" y="431441"/>
                </a:lnTo>
                <a:lnTo>
                  <a:pt x="348446" y="422643"/>
                </a:lnTo>
                <a:lnTo>
                  <a:pt x="363053" y="412723"/>
                </a:lnTo>
                <a:lnTo>
                  <a:pt x="376845" y="401742"/>
                </a:lnTo>
                <a:lnTo>
                  <a:pt x="389762" y="389762"/>
                </a:lnTo>
                <a:lnTo>
                  <a:pt x="401742" y="376845"/>
                </a:lnTo>
                <a:lnTo>
                  <a:pt x="412723" y="363053"/>
                </a:lnTo>
                <a:lnTo>
                  <a:pt x="422643" y="348446"/>
                </a:lnTo>
                <a:lnTo>
                  <a:pt x="431441" y="333088"/>
                </a:lnTo>
                <a:lnTo>
                  <a:pt x="439054" y="317039"/>
                </a:lnTo>
                <a:lnTo>
                  <a:pt x="445422" y="300362"/>
                </a:lnTo>
                <a:lnTo>
                  <a:pt x="450482" y="283117"/>
                </a:lnTo>
                <a:lnTo>
                  <a:pt x="454173" y="265368"/>
                </a:lnTo>
                <a:lnTo>
                  <a:pt x="456433" y="247174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CB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3000" y="422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6433" y="209818"/>
                </a:lnTo>
                <a:lnTo>
                  <a:pt x="454173" y="191461"/>
                </a:lnTo>
                <a:lnTo>
                  <a:pt x="450482" y="173586"/>
                </a:lnTo>
                <a:lnTo>
                  <a:pt x="445422" y="156252"/>
                </a:lnTo>
                <a:lnTo>
                  <a:pt x="439054" y="139517"/>
                </a:lnTo>
                <a:lnTo>
                  <a:pt x="431441" y="123439"/>
                </a:lnTo>
                <a:lnTo>
                  <a:pt x="422643" y="108076"/>
                </a:lnTo>
                <a:lnTo>
                  <a:pt x="412723" y="93488"/>
                </a:lnTo>
                <a:lnTo>
                  <a:pt x="401742" y="79731"/>
                </a:lnTo>
                <a:lnTo>
                  <a:pt x="389763" y="66865"/>
                </a:lnTo>
                <a:lnTo>
                  <a:pt x="376845" y="54948"/>
                </a:lnTo>
                <a:lnTo>
                  <a:pt x="363053" y="44037"/>
                </a:lnTo>
                <a:lnTo>
                  <a:pt x="348446" y="34192"/>
                </a:lnTo>
                <a:lnTo>
                  <a:pt x="333088" y="25470"/>
                </a:lnTo>
                <a:lnTo>
                  <a:pt x="317039" y="17930"/>
                </a:lnTo>
                <a:lnTo>
                  <a:pt x="300362" y="11631"/>
                </a:lnTo>
                <a:lnTo>
                  <a:pt x="283117" y="6629"/>
                </a:lnTo>
                <a:lnTo>
                  <a:pt x="265368" y="2985"/>
                </a:lnTo>
                <a:lnTo>
                  <a:pt x="247174" y="756"/>
                </a:lnTo>
                <a:lnTo>
                  <a:pt x="228600" y="0"/>
                </a:lnTo>
                <a:lnTo>
                  <a:pt x="209818" y="756"/>
                </a:lnTo>
                <a:lnTo>
                  <a:pt x="191461" y="2985"/>
                </a:lnTo>
                <a:lnTo>
                  <a:pt x="173586" y="6629"/>
                </a:lnTo>
                <a:lnTo>
                  <a:pt x="156252" y="11631"/>
                </a:lnTo>
                <a:lnTo>
                  <a:pt x="139517" y="17930"/>
                </a:lnTo>
                <a:lnTo>
                  <a:pt x="123439" y="25470"/>
                </a:lnTo>
                <a:lnTo>
                  <a:pt x="108076" y="34192"/>
                </a:lnTo>
                <a:lnTo>
                  <a:pt x="93488" y="44037"/>
                </a:lnTo>
                <a:lnTo>
                  <a:pt x="79731" y="54948"/>
                </a:lnTo>
                <a:lnTo>
                  <a:pt x="66865" y="66865"/>
                </a:lnTo>
                <a:lnTo>
                  <a:pt x="54948" y="79731"/>
                </a:lnTo>
                <a:lnTo>
                  <a:pt x="44037" y="93488"/>
                </a:lnTo>
                <a:lnTo>
                  <a:pt x="34192" y="108076"/>
                </a:lnTo>
                <a:lnTo>
                  <a:pt x="25470" y="123439"/>
                </a:lnTo>
                <a:lnTo>
                  <a:pt x="17930" y="139517"/>
                </a:lnTo>
                <a:lnTo>
                  <a:pt x="11631" y="156252"/>
                </a:lnTo>
                <a:lnTo>
                  <a:pt x="6629" y="173586"/>
                </a:lnTo>
                <a:lnTo>
                  <a:pt x="2985" y="191461"/>
                </a:lnTo>
                <a:lnTo>
                  <a:pt x="756" y="209818"/>
                </a:lnTo>
                <a:lnTo>
                  <a:pt x="0" y="228600"/>
                </a:lnTo>
                <a:lnTo>
                  <a:pt x="756" y="247174"/>
                </a:lnTo>
                <a:lnTo>
                  <a:pt x="2985" y="265368"/>
                </a:lnTo>
                <a:lnTo>
                  <a:pt x="6629" y="283117"/>
                </a:lnTo>
                <a:lnTo>
                  <a:pt x="11631" y="300362"/>
                </a:lnTo>
                <a:lnTo>
                  <a:pt x="17930" y="317039"/>
                </a:lnTo>
                <a:lnTo>
                  <a:pt x="25470" y="333088"/>
                </a:lnTo>
                <a:lnTo>
                  <a:pt x="34192" y="348446"/>
                </a:lnTo>
                <a:lnTo>
                  <a:pt x="44037" y="363053"/>
                </a:lnTo>
                <a:lnTo>
                  <a:pt x="54948" y="376845"/>
                </a:lnTo>
                <a:lnTo>
                  <a:pt x="66865" y="389762"/>
                </a:lnTo>
                <a:lnTo>
                  <a:pt x="79731" y="401742"/>
                </a:lnTo>
                <a:lnTo>
                  <a:pt x="93488" y="412723"/>
                </a:lnTo>
                <a:lnTo>
                  <a:pt x="108076" y="422643"/>
                </a:lnTo>
                <a:lnTo>
                  <a:pt x="123439" y="431441"/>
                </a:lnTo>
                <a:lnTo>
                  <a:pt x="139517" y="439054"/>
                </a:lnTo>
                <a:lnTo>
                  <a:pt x="156252" y="445422"/>
                </a:lnTo>
                <a:lnTo>
                  <a:pt x="173586" y="450482"/>
                </a:lnTo>
                <a:lnTo>
                  <a:pt x="191461" y="454173"/>
                </a:lnTo>
                <a:lnTo>
                  <a:pt x="209818" y="456433"/>
                </a:lnTo>
                <a:lnTo>
                  <a:pt x="228600" y="457200"/>
                </a:lnTo>
                <a:lnTo>
                  <a:pt x="247174" y="456433"/>
                </a:lnTo>
                <a:lnTo>
                  <a:pt x="265368" y="454173"/>
                </a:lnTo>
                <a:lnTo>
                  <a:pt x="283117" y="450482"/>
                </a:lnTo>
                <a:lnTo>
                  <a:pt x="300362" y="445422"/>
                </a:lnTo>
                <a:lnTo>
                  <a:pt x="317039" y="439054"/>
                </a:lnTo>
                <a:lnTo>
                  <a:pt x="333088" y="431441"/>
                </a:lnTo>
                <a:lnTo>
                  <a:pt x="348446" y="422643"/>
                </a:lnTo>
                <a:lnTo>
                  <a:pt x="363053" y="412723"/>
                </a:lnTo>
                <a:lnTo>
                  <a:pt x="376845" y="401742"/>
                </a:lnTo>
                <a:lnTo>
                  <a:pt x="389762" y="389762"/>
                </a:lnTo>
                <a:lnTo>
                  <a:pt x="401742" y="376845"/>
                </a:lnTo>
                <a:lnTo>
                  <a:pt x="412723" y="363053"/>
                </a:lnTo>
                <a:lnTo>
                  <a:pt x="422643" y="348446"/>
                </a:lnTo>
                <a:lnTo>
                  <a:pt x="431441" y="333088"/>
                </a:lnTo>
                <a:lnTo>
                  <a:pt x="439054" y="317039"/>
                </a:lnTo>
                <a:lnTo>
                  <a:pt x="445422" y="300362"/>
                </a:lnTo>
                <a:lnTo>
                  <a:pt x="450482" y="283117"/>
                </a:lnTo>
                <a:lnTo>
                  <a:pt x="454173" y="265368"/>
                </a:lnTo>
                <a:lnTo>
                  <a:pt x="456433" y="247174"/>
                </a:lnTo>
                <a:lnTo>
                  <a:pt x="457200" y="2286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54300" y="592627"/>
            <a:ext cx="84986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25358" y="592627"/>
            <a:ext cx="90845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19" dirty="0">
                <a:latin typeface="Arial"/>
                <a:cs typeface="Arial"/>
              </a:rPr>
              <a:t>T</a:t>
            </a:r>
            <a:r>
              <a:rPr sz="2800" b="1" spc="-19" dirty="0">
                <a:latin typeface="Arial"/>
                <a:cs typeface="Arial"/>
              </a:rPr>
              <a:t>y</a:t>
            </a:r>
            <a:r>
              <a:rPr sz="2800" b="1" spc="4" dirty="0">
                <a:latin typeface="Arial"/>
                <a:cs typeface="Arial"/>
              </a:rPr>
              <a:t>pe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5007" y="592627"/>
            <a:ext cx="203632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Conversion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3556" y="2094896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3556" y="3125120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3556" y="4306220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1200" y="4122419"/>
            <a:ext cx="6031991" cy="670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5"/>
              </a:spcBef>
            </a:pPr>
            <a:endParaRPr sz="550"/>
          </a:p>
          <a:p>
            <a:pPr marL="106679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da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of</a:t>
            </a:r>
            <a:r>
              <a:rPr sz="1800" b="1" spc="-14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j</a:t>
            </a:r>
            <a:r>
              <a:rPr sz="1800" b="1" spc="-14" dirty="0">
                <a:latin typeface="Courier New"/>
                <a:cs typeface="Courier New"/>
              </a:rPr>
              <a:t>oi</a:t>
            </a:r>
            <a:r>
              <a:rPr sz="1800" b="1" spc="0" dirty="0">
                <a:latin typeface="Courier New"/>
                <a:cs typeface="Courier New"/>
              </a:rPr>
              <a:t>ni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g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DA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:</a:t>
            </a: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AT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(</a:t>
            </a:r>
            <a:r>
              <a:rPr sz="1800" b="1" spc="-14" dirty="0">
                <a:latin typeface="Courier New"/>
                <a:cs typeface="Courier New"/>
              </a:rPr>
              <a:t>'F</a:t>
            </a:r>
            <a:r>
              <a:rPr sz="1800" b="1" spc="0" dirty="0">
                <a:latin typeface="Courier New"/>
                <a:cs typeface="Courier New"/>
              </a:rPr>
              <a:t>eb</a:t>
            </a:r>
            <a:r>
              <a:rPr sz="1800" b="1" spc="-14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ry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02</a:t>
            </a:r>
            <a:r>
              <a:rPr sz="1800" b="1" spc="-14" dirty="0">
                <a:latin typeface="Courier New"/>
                <a:cs typeface="Courier New"/>
              </a:rPr>
              <a:t>,</a:t>
            </a:r>
            <a:r>
              <a:rPr sz="1800" b="1" spc="0" dirty="0">
                <a:latin typeface="Courier New"/>
                <a:cs typeface="Courier New"/>
              </a:rPr>
              <a:t>2</a:t>
            </a:r>
            <a:r>
              <a:rPr sz="1800" b="1" spc="-14" dirty="0">
                <a:latin typeface="Courier New"/>
                <a:cs typeface="Courier New"/>
              </a:rPr>
              <a:t>0</a:t>
            </a:r>
            <a:r>
              <a:rPr sz="1800" b="1" spc="0" dirty="0">
                <a:latin typeface="Courier New"/>
                <a:cs typeface="Courier New"/>
              </a:rPr>
              <a:t>00</a:t>
            </a:r>
            <a:r>
              <a:rPr sz="1800" b="1" spc="-14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,</a:t>
            </a:r>
            <a:r>
              <a:rPr sz="1800" b="1" spc="-14" dirty="0">
                <a:latin typeface="Courier New"/>
                <a:cs typeface="Courier New"/>
              </a:rPr>
              <a:t>'M</a:t>
            </a:r>
            <a:r>
              <a:rPr sz="1800" b="1" spc="0" dirty="0">
                <a:latin typeface="Courier New"/>
                <a:cs typeface="Courier New"/>
              </a:rPr>
              <a:t>on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h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DD,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-14" dirty="0">
                <a:latin typeface="Courier New"/>
                <a:cs typeface="Courier New"/>
              </a:rPr>
              <a:t>YY</a:t>
            </a:r>
            <a:r>
              <a:rPr sz="1800" b="1" spc="0" dirty="0">
                <a:latin typeface="Courier New"/>
                <a:cs typeface="Courier New"/>
              </a:rPr>
              <a:t>YY</a:t>
            </a:r>
            <a:r>
              <a:rPr sz="1800" b="1" spc="-14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1200" y="3086100"/>
            <a:ext cx="6031991" cy="39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5"/>
              </a:spcBef>
            </a:pPr>
            <a:endParaRPr sz="550"/>
          </a:p>
          <a:p>
            <a:pPr marL="106679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da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of</a:t>
            </a:r>
            <a:r>
              <a:rPr sz="1800" b="1" spc="-14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j</a:t>
            </a:r>
            <a:r>
              <a:rPr sz="1800" b="1" spc="-14" dirty="0">
                <a:latin typeface="Courier New"/>
                <a:cs typeface="Courier New"/>
              </a:rPr>
              <a:t>oi</a:t>
            </a:r>
            <a:r>
              <a:rPr sz="1800" b="1" spc="0" dirty="0">
                <a:latin typeface="Courier New"/>
                <a:cs typeface="Courier New"/>
              </a:rPr>
              <a:t>ni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g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DA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:</a:t>
            </a: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14" dirty="0">
                <a:latin typeface="Courier New"/>
                <a:cs typeface="Courier New"/>
              </a:rPr>
              <a:t>F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b</a:t>
            </a:r>
            <a:r>
              <a:rPr sz="1800" b="1" spc="0" dirty="0">
                <a:latin typeface="Courier New"/>
                <a:cs typeface="Courier New"/>
              </a:rPr>
              <a:t>ru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ry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02</a:t>
            </a:r>
            <a:r>
              <a:rPr sz="1800" b="1" spc="-14" dirty="0">
                <a:latin typeface="Courier New"/>
                <a:cs typeface="Courier New"/>
              </a:rPr>
              <a:t>,</a:t>
            </a:r>
            <a:r>
              <a:rPr sz="1800" b="1" spc="0" dirty="0">
                <a:latin typeface="Courier New"/>
                <a:cs typeface="Courier New"/>
              </a:rPr>
              <a:t>2</a:t>
            </a:r>
            <a:r>
              <a:rPr sz="1800" b="1" spc="-14" dirty="0">
                <a:latin typeface="Courier New"/>
                <a:cs typeface="Courier New"/>
              </a:rPr>
              <a:t>0</a:t>
            </a:r>
            <a:r>
              <a:rPr sz="1800" b="1" spc="0" dirty="0">
                <a:latin typeface="Courier New"/>
                <a:cs typeface="Courier New"/>
              </a:rPr>
              <a:t>00</a:t>
            </a:r>
            <a:r>
              <a:rPr sz="1800" b="1" spc="-14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81200" y="2049779"/>
            <a:ext cx="6031992" cy="394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5"/>
              </a:spcBef>
            </a:pPr>
            <a:endParaRPr sz="550"/>
          </a:p>
          <a:p>
            <a:pPr marL="106679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da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of</a:t>
            </a:r>
            <a:r>
              <a:rPr sz="1800" b="1" spc="-14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j</a:t>
            </a:r>
            <a:r>
              <a:rPr sz="1800" b="1" spc="-14" dirty="0">
                <a:latin typeface="Courier New"/>
                <a:cs typeface="Courier New"/>
              </a:rPr>
              <a:t>oi</a:t>
            </a:r>
            <a:r>
              <a:rPr sz="1800" b="1" spc="0" dirty="0">
                <a:latin typeface="Courier New"/>
                <a:cs typeface="Courier New"/>
              </a:rPr>
              <a:t>ni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g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DA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:</a:t>
            </a: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14" dirty="0">
                <a:latin typeface="Courier New"/>
                <a:cs typeface="Courier New"/>
              </a:rPr>
              <a:t>0</a:t>
            </a:r>
            <a:r>
              <a:rPr sz="1800" b="1" spc="0" dirty="0">
                <a:latin typeface="Courier New"/>
                <a:cs typeface="Courier New"/>
              </a:rPr>
              <a:t>2</a:t>
            </a:r>
            <a:r>
              <a:rPr sz="1800" b="1" spc="-14" dirty="0">
                <a:latin typeface="Courier New"/>
                <a:cs typeface="Courier New"/>
              </a:rPr>
              <a:t>-</a:t>
            </a:r>
            <a:r>
              <a:rPr sz="1800" b="1" spc="0" dirty="0">
                <a:latin typeface="Courier New"/>
                <a:cs typeface="Courier New"/>
              </a:rPr>
              <a:t>Fe</a:t>
            </a:r>
            <a:r>
              <a:rPr sz="1800" b="1" spc="-14" dirty="0">
                <a:latin typeface="Courier New"/>
                <a:cs typeface="Courier New"/>
              </a:rPr>
              <a:t>b</a:t>
            </a:r>
            <a:r>
              <a:rPr sz="1800" b="1" spc="0" dirty="0">
                <a:latin typeface="Courier New"/>
                <a:cs typeface="Courier New"/>
              </a:rPr>
              <a:t>-</a:t>
            </a:r>
            <a:r>
              <a:rPr sz="1800" b="1" spc="-14" dirty="0">
                <a:latin typeface="Courier New"/>
                <a:cs typeface="Courier New"/>
              </a:rPr>
              <a:t>20</a:t>
            </a:r>
            <a:r>
              <a:rPr sz="1800" b="1" spc="0" dirty="0">
                <a:latin typeface="Courier New"/>
                <a:cs typeface="Courier New"/>
              </a:rPr>
              <a:t>00</a:t>
            </a:r>
            <a:r>
              <a:rPr sz="1800" b="1" spc="-14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19800" y="1600200"/>
            <a:ext cx="1610868" cy="3817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06572" y="592627"/>
            <a:ext cx="253267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Neste</a:t>
            </a:r>
            <a:r>
              <a:rPr sz="2800" b="1" spc="0" dirty="0">
                <a:latin typeface="Arial"/>
                <a:cs typeface="Arial"/>
              </a:rPr>
              <a:t>d</a:t>
            </a:r>
            <a:r>
              <a:rPr sz="2800" b="1" spc="-73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Blocks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600" y="1861381"/>
            <a:ext cx="406609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PL/SQL</a:t>
            </a:r>
            <a:r>
              <a:rPr sz="2200" b="1" spc="-5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</a:t>
            </a:r>
            <a:r>
              <a:rPr sz="2200" b="1" spc="14" dirty="0">
                <a:latin typeface="Arial"/>
                <a:cs typeface="Arial"/>
              </a:rPr>
              <a:t>lo</a:t>
            </a:r>
            <a:r>
              <a:rPr sz="2200" b="1" spc="0" dirty="0">
                <a:latin typeface="Arial"/>
                <a:cs typeface="Arial"/>
              </a:rPr>
              <a:t>cks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can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nest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887" y="2248477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074" y="2248477"/>
            <a:ext cx="3957523" cy="1389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sz="3300" b="1" spc="0" baseline="2635" dirty="0">
                <a:latin typeface="Arial"/>
                <a:cs typeface="Arial"/>
              </a:rPr>
              <a:t>An</a:t>
            </a:r>
            <a:r>
              <a:rPr sz="3300" b="1" spc="-29" baseline="2635" dirty="0">
                <a:latin typeface="Arial"/>
                <a:cs typeface="Arial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exe</a:t>
            </a:r>
            <a:r>
              <a:rPr sz="3300" b="1" spc="14" baseline="2635" dirty="0">
                <a:latin typeface="Arial"/>
                <a:cs typeface="Arial"/>
              </a:rPr>
              <a:t>c</a:t>
            </a:r>
            <a:r>
              <a:rPr sz="3300" b="1" spc="0" baseline="2635" dirty="0">
                <a:latin typeface="Arial"/>
                <a:cs typeface="Arial"/>
              </a:rPr>
              <a:t>ut</a:t>
            </a:r>
            <a:r>
              <a:rPr sz="3300" b="1" spc="14" baseline="2635" dirty="0">
                <a:latin typeface="Arial"/>
                <a:cs typeface="Arial"/>
              </a:rPr>
              <a:t>a</a:t>
            </a:r>
            <a:r>
              <a:rPr sz="3300" b="1" spc="0" baseline="2635" dirty="0">
                <a:latin typeface="Arial"/>
                <a:cs typeface="Arial"/>
              </a:rPr>
              <a:t>ble</a:t>
            </a:r>
            <a:r>
              <a:rPr sz="3300" b="1" spc="-113" baseline="2635" dirty="0">
                <a:latin typeface="Arial"/>
                <a:cs typeface="Arial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sect</a:t>
            </a:r>
            <a:r>
              <a:rPr sz="3300" b="1" spc="14" baseline="2635" dirty="0">
                <a:latin typeface="Arial"/>
                <a:cs typeface="Arial"/>
              </a:rPr>
              <a:t>i</a:t>
            </a:r>
            <a:r>
              <a:rPr sz="3300" b="1" spc="0" baseline="2635" dirty="0">
                <a:latin typeface="Arial"/>
                <a:cs typeface="Arial"/>
              </a:rPr>
              <a:t>on</a:t>
            </a:r>
            <a:r>
              <a:rPr sz="3300" b="1" spc="-62" baseline="2635" dirty="0">
                <a:latin typeface="Arial"/>
                <a:cs typeface="Arial"/>
              </a:rPr>
              <a:t> </a:t>
            </a:r>
            <a:r>
              <a:rPr sz="3300" b="1" spc="4" baseline="2635" dirty="0">
                <a:latin typeface="Arial"/>
                <a:cs typeface="Arial"/>
              </a:rPr>
              <a:t>(</a:t>
            </a:r>
            <a:r>
              <a:rPr sz="3000" b="1" spc="0" baseline="2942" dirty="0">
                <a:latin typeface="Courier New"/>
                <a:cs typeface="Courier New"/>
              </a:rPr>
              <a:t>BEGIN</a:t>
            </a:r>
            <a:endParaRPr sz="2000">
              <a:latin typeface="Courier New"/>
              <a:cs typeface="Courier New"/>
            </a:endParaRPr>
          </a:p>
          <a:p>
            <a:pPr marL="12738" marR="42866">
              <a:lnSpc>
                <a:spcPts val="2640"/>
              </a:lnSpc>
              <a:spcBef>
                <a:spcPts val="7"/>
              </a:spcBef>
            </a:pPr>
            <a:r>
              <a:rPr sz="3000" b="1" spc="0" baseline="1471" dirty="0">
                <a:latin typeface="Courier New"/>
                <a:cs typeface="Courier New"/>
              </a:rPr>
              <a:t>… END</a:t>
            </a:r>
            <a:r>
              <a:rPr sz="3300" b="1" spc="0" baseline="1317" dirty="0">
                <a:latin typeface="Arial"/>
                <a:cs typeface="Arial"/>
              </a:rPr>
              <a:t>)</a:t>
            </a:r>
            <a:r>
              <a:rPr sz="3300" b="1" spc="-2" baseline="1317" dirty="0">
                <a:latin typeface="Arial"/>
                <a:cs typeface="Arial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can</a:t>
            </a:r>
            <a:r>
              <a:rPr sz="3300" b="1" spc="-22" baseline="1317" dirty="0">
                <a:latin typeface="Arial"/>
                <a:cs typeface="Arial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co</a:t>
            </a:r>
            <a:r>
              <a:rPr sz="3300" b="1" spc="14" baseline="1317" dirty="0">
                <a:latin typeface="Arial"/>
                <a:cs typeface="Arial"/>
              </a:rPr>
              <a:t>n</a:t>
            </a:r>
            <a:r>
              <a:rPr sz="3300" b="1" spc="0" baseline="1317" dirty="0">
                <a:latin typeface="Arial"/>
                <a:cs typeface="Arial"/>
              </a:rPr>
              <a:t>tain</a:t>
            </a:r>
            <a:r>
              <a:rPr sz="3300" b="1" spc="-63" baseline="1317" dirty="0">
                <a:latin typeface="Arial"/>
                <a:cs typeface="Arial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ne</a:t>
            </a:r>
            <a:r>
              <a:rPr sz="3300" b="1" spc="14" baseline="1317" dirty="0">
                <a:latin typeface="Arial"/>
                <a:cs typeface="Arial"/>
              </a:rPr>
              <a:t>s</a:t>
            </a:r>
            <a:r>
              <a:rPr sz="3300" b="1" spc="0" baseline="1317" dirty="0">
                <a:latin typeface="Arial"/>
                <a:cs typeface="Arial"/>
              </a:rPr>
              <a:t>ted</a:t>
            </a:r>
            <a:endParaRPr sz="2200">
              <a:latin typeface="Arial"/>
              <a:cs typeface="Arial"/>
            </a:endParaRPr>
          </a:p>
          <a:p>
            <a:pPr marL="12738" marR="42866">
              <a:lnSpc>
                <a:spcPct val="95825"/>
              </a:lnSpc>
            </a:pPr>
            <a:r>
              <a:rPr sz="2200" b="1" spc="4" dirty="0">
                <a:latin typeface="Arial"/>
                <a:cs typeface="Arial"/>
              </a:rPr>
              <a:t>blocks.</a:t>
            </a:r>
            <a:endParaRPr sz="2200">
              <a:latin typeface="Arial"/>
              <a:cs typeface="Arial"/>
            </a:endParaRPr>
          </a:p>
          <a:p>
            <a:pPr marL="12738" marR="42866">
              <a:lnSpc>
                <a:spcPct val="95825"/>
              </a:lnSpc>
              <a:spcBef>
                <a:spcPts val="626"/>
              </a:spcBef>
            </a:pPr>
            <a:r>
              <a:rPr sz="2200" b="1" spc="0" dirty="0">
                <a:latin typeface="Arial"/>
                <a:cs typeface="Arial"/>
              </a:rPr>
              <a:t>An</a:t>
            </a:r>
            <a:r>
              <a:rPr sz="2200" b="1" spc="-2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exc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pt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</a:t>
            </a:r>
            <a:r>
              <a:rPr sz="2200" b="1" spc="-10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se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ti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6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25" y="3333578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12" y="3668871"/>
            <a:ext cx="106233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co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tain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9482" y="3668871"/>
            <a:ext cx="96946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ne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ted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0979" y="3668871"/>
            <a:ext cx="103026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blocks.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18085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156" y="6673040"/>
            <a:ext cx="13053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6028" y="2253996"/>
            <a:ext cx="7167372" cy="3747516"/>
          </a:xfrm>
          <a:custGeom>
            <a:avLst/>
            <a:gdLst/>
            <a:ahLst/>
            <a:cxnLst/>
            <a:rect l="l" t="t" r="r" b="b"/>
            <a:pathLst>
              <a:path w="7167372" h="3747516">
                <a:moveTo>
                  <a:pt x="7167372" y="0"/>
                </a:moveTo>
                <a:lnTo>
                  <a:pt x="0" y="0"/>
                </a:lnTo>
                <a:lnTo>
                  <a:pt x="0" y="3747516"/>
                </a:lnTo>
                <a:lnTo>
                  <a:pt x="7167372" y="3747515"/>
                </a:lnTo>
                <a:lnTo>
                  <a:pt x="71673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6028" y="2253996"/>
            <a:ext cx="7167372" cy="3747516"/>
          </a:xfrm>
          <a:custGeom>
            <a:avLst/>
            <a:gdLst/>
            <a:ahLst/>
            <a:cxnLst/>
            <a:rect l="l" t="t" r="r" b="b"/>
            <a:pathLst>
              <a:path w="7167372" h="3747516">
                <a:moveTo>
                  <a:pt x="7167372" y="3747515"/>
                </a:moveTo>
                <a:lnTo>
                  <a:pt x="7167372" y="0"/>
                </a:lnTo>
                <a:lnTo>
                  <a:pt x="0" y="0"/>
                </a:lnTo>
                <a:lnTo>
                  <a:pt x="0" y="3747516"/>
                </a:lnTo>
                <a:lnTo>
                  <a:pt x="7167372" y="374751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06572" y="592627"/>
            <a:ext cx="126511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Nested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3663" y="592627"/>
            <a:ext cx="124558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Blocks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4852" y="1817185"/>
            <a:ext cx="130944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86028" y="2253996"/>
            <a:ext cx="7167372" cy="3747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6680">
              <a:lnSpc>
                <a:spcPct val="94401"/>
              </a:lnSpc>
              <a:spcBef>
                <a:spcPts val="1281"/>
              </a:spcBef>
            </a:pP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DE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106680" marR="471634" indent="137160">
              <a:lnSpc>
                <a:spcPts val="2039"/>
              </a:lnSpc>
              <a:spcBef>
                <a:spcPts val="225"/>
              </a:spcBef>
            </a:pP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r_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v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ri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ab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VA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HA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R2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):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'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GL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OB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VA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AB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LE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'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; </a:t>
            </a:r>
            <a:endParaRPr sz="1800">
              <a:latin typeface="Courier New"/>
              <a:cs typeface="Courier New"/>
            </a:endParaRPr>
          </a:p>
          <a:p>
            <a:pPr marL="106680" marR="471634">
              <a:lnSpc>
                <a:spcPts val="2039"/>
              </a:lnSpc>
              <a:spcBef>
                <a:spcPts val="216"/>
              </a:spcBef>
            </a:pP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BE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226"/>
              </a:spcBef>
            </a:pP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LA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381000" marR="334535" indent="135636">
              <a:lnSpc>
                <a:spcPts val="2039"/>
              </a:lnSpc>
              <a:spcBef>
                <a:spcPts val="215"/>
              </a:spcBef>
            </a:pP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ne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va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ri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e 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RC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HA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='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LO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AL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IA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BL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'; </a:t>
            </a:r>
            <a:endParaRPr sz="1800">
              <a:latin typeface="Courier New"/>
              <a:cs typeface="Courier New"/>
            </a:endParaRPr>
          </a:p>
          <a:p>
            <a:pPr marL="381000" marR="334535">
              <a:lnSpc>
                <a:spcPts val="2039"/>
              </a:lnSpc>
              <a:spcBef>
                <a:spcPts val="228"/>
              </a:spcBef>
            </a:pP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516636">
              <a:lnSpc>
                <a:spcPts val="2030"/>
              </a:lnSpc>
              <a:spcBef>
                <a:spcPts val="329"/>
              </a:spcBef>
            </a:pP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700" b="1" spc="-14" baseline="4904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MS</a:t>
            </a:r>
            <a:r>
              <a:rPr sz="2700" b="1" spc="-14" baseline="4904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-14" baseline="4904" dirty="0">
                <a:solidFill>
                  <a:srgbClr val="FF0000"/>
                </a:solidFill>
                <a:latin typeface="Courier New"/>
                <a:cs typeface="Courier New"/>
              </a:rPr>
              <a:t>UT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PU</a:t>
            </a:r>
            <a:r>
              <a:rPr sz="2700" b="1" spc="-14" baseline="4904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700" b="1" spc="-14" baseline="4904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UT</a:t>
            </a:r>
            <a:r>
              <a:rPr sz="2700" b="1" spc="-14" baseline="4904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-14" baseline="4904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E(</a:t>
            </a:r>
            <a:r>
              <a:rPr sz="2700" b="1" spc="-14" baseline="4904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-14" baseline="4904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er</a:t>
            </a:r>
            <a:r>
              <a:rPr sz="2700" b="1" spc="-14" baseline="4904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2700" b="1" spc="-14" baseline="4904" dirty="0">
                <a:solidFill>
                  <a:srgbClr val="FF0000"/>
                </a:solidFill>
                <a:latin typeface="Courier New"/>
                <a:cs typeface="Courier New"/>
              </a:rPr>
              <a:t>ar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ia</a:t>
            </a:r>
            <a:r>
              <a:rPr sz="2700" b="1" spc="-14" baseline="4904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-14" baseline="490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381000" marR="1562575" indent="135636">
              <a:lnSpc>
                <a:spcPts val="2039"/>
              </a:lnSpc>
              <a:spcBef>
                <a:spcPts val="123"/>
              </a:spcBef>
            </a:pP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MS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UT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PU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UT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E(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er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ar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ia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-1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  <a:endParaRPr sz="1800">
              <a:latin typeface="Courier New"/>
              <a:cs typeface="Courier New"/>
            </a:endParaRPr>
          </a:p>
          <a:p>
            <a:pPr marL="381000" marR="1562575">
              <a:lnSpc>
                <a:spcPts val="2039"/>
              </a:lnSpc>
              <a:spcBef>
                <a:spcPts val="216"/>
              </a:spcBef>
            </a:pP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9" dirty="0">
                <a:solidFill>
                  <a:srgbClr val="FF0000"/>
                </a:solidFill>
                <a:latin typeface="Courier New"/>
                <a:cs typeface="Courier New"/>
              </a:rPr>
              <a:t>D;</a:t>
            </a:r>
            <a:endParaRPr sz="1800">
              <a:latin typeface="Courier New"/>
              <a:cs typeface="Courier New"/>
            </a:endParaRPr>
          </a:p>
          <a:p>
            <a:pPr marL="106680" marR="1835371" indent="137159">
              <a:lnSpc>
                <a:spcPts val="2039"/>
              </a:lnSpc>
              <a:spcBef>
                <a:spcPts val="226"/>
              </a:spcBef>
            </a:pP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_O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PU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T.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_L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E(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ou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_v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ia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bl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); </a:t>
            </a:r>
            <a:endParaRPr sz="1800">
              <a:latin typeface="Courier New"/>
              <a:cs typeface="Courier New"/>
            </a:endParaRPr>
          </a:p>
          <a:p>
            <a:pPr marL="106680" marR="1835371">
              <a:lnSpc>
                <a:spcPts val="2039"/>
              </a:lnSpc>
              <a:spcBef>
                <a:spcPts val="216"/>
              </a:spcBef>
            </a:pP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EN</a:t>
            </a:r>
            <a:r>
              <a:rPr sz="1800" b="1" spc="-14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226"/>
              </a:spcBef>
            </a:pPr>
            <a:r>
              <a:rPr sz="1800" b="1" spc="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object 341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24200" y="4190999"/>
            <a:ext cx="4387596" cy="1600200"/>
          </a:xfrm>
          <a:custGeom>
            <a:avLst/>
            <a:gdLst/>
            <a:ahLst/>
            <a:cxnLst/>
            <a:rect l="l" t="t" r="r" b="b"/>
            <a:pathLst>
              <a:path w="4387596" h="1600200">
                <a:moveTo>
                  <a:pt x="266700" y="0"/>
                </a:moveTo>
                <a:lnTo>
                  <a:pt x="223310" y="3476"/>
                </a:lnTo>
                <a:lnTo>
                  <a:pt x="182197" y="13545"/>
                </a:lnTo>
                <a:lnTo>
                  <a:pt x="143900" y="29667"/>
                </a:lnTo>
                <a:lnTo>
                  <a:pt x="108959" y="51303"/>
                </a:lnTo>
                <a:lnTo>
                  <a:pt x="77914" y="77914"/>
                </a:lnTo>
                <a:lnTo>
                  <a:pt x="51303" y="108959"/>
                </a:lnTo>
                <a:lnTo>
                  <a:pt x="29667" y="143900"/>
                </a:lnTo>
                <a:lnTo>
                  <a:pt x="13545" y="182197"/>
                </a:lnTo>
                <a:lnTo>
                  <a:pt x="3476" y="223310"/>
                </a:lnTo>
                <a:lnTo>
                  <a:pt x="0" y="266700"/>
                </a:lnTo>
                <a:lnTo>
                  <a:pt x="0" y="1333500"/>
                </a:lnTo>
                <a:lnTo>
                  <a:pt x="3476" y="1376889"/>
                </a:lnTo>
                <a:lnTo>
                  <a:pt x="13545" y="1418002"/>
                </a:lnTo>
                <a:lnTo>
                  <a:pt x="29667" y="1456299"/>
                </a:lnTo>
                <a:lnTo>
                  <a:pt x="51303" y="1491240"/>
                </a:lnTo>
                <a:lnTo>
                  <a:pt x="77914" y="1522285"/>
                </a:lnTo>
                <a:lnTo>
                  <a:pt x="108959" y="1548896"/>
                </a:lnTo>
                <a:lnTo>
                  <a:pt x="143900" y="1570532"/>
                </a:lnTo>
                <a:lnTo>
                  <a:pt x="182197" y="1586654"/>
                </a:lnTo>
                <a:lnTo>
                  <a:pt x="223310" y="1596723"/>
                </a:lnTo>
                <a:lnTo>
                  <a:pt x="266700" y="1600200"/>
                </a:lnTo>
                <a:lnTo>
                  <a:pt x="4120896" y="1600200"/>
                </a:lnTo>
                <a:lnTo>
                  <a:pt x="4164285" y="1596723"/>
                </a:lnTo>
                <a:lnTo>
                  <a:pt x="4205398" y="1586654"/>
                </a:lnTo>
                <a:lnTo>
                  <a:pt x="4243695" y="1570532"/>
                </a:lnTo>
                <a:lnTo>
                  <a:pt x="4278636" y="1548896"/>
                </a:lnTo>
                <a:lnTo>
                  <a:pt x="4309681" y="1522285"/>
                </a:lnTo>
                <a:lnTo>
                  <a:pt x="4336292" y="1491240"/>
                </a:lnTo>
                <a:lnTo>
                  <a:pt x="4357928" y="1456299"/>
                </a:lnTo>
                <a:lnTo>
                  <a:pt x="4374050" y="1418002"/>
                </a:lnTo>
                <a:lnTo>
                  <a:pt x="4384119" y="1376889"/>
                </a:lnTo>
                <a:lnTo>
                  <a:pt x="4387596" y="1333500"/>
                </a:lnTo>
                <a:lnTo>
                  <a:pt x="4387596" y="266700"/>
                </a:lnTo>
                <a:lnTo>
                  <a:pt x="4384119" y="223310"/>
                </a:lnTo>
                <a:lnTo>
                  <a:pt x="4374050" y="182197"/>
                </a:lnTo>
                <a:lnTo>
                  <a:pt x="4357928" y="143900"/>
                </a:lnTo>
                <a:lnTo>
                  <a:pt x="4336292" y="108959"/>
                </a:lnTo>
                <a:lnTo>
                  <a:pt x="4309681" y="77914"/>
                </a:lnTo>
                <a:lnTo>
                  <a:pt x="4278636" y="51303"/>
                </a:lnTo>
                <a:lnTo>
                  <a:pt x="4243695" y="29667"/>
                </a:lnTo>
                <a:lnTo>
                  <a:pt x="4205398" y="13545"/>
                </a:lnTo>
                <a:lnTo>
                  <a:pt x="4164285" y="3476"/>
                </a:lnTo>
                <a:lnTo>
                  <a:pt x="4120896" y="0"/>
                </a:lnTo>
                <a:lnTo>
                  <a:pt x="2667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24200" y="4190999"/>
            <a:ext cx="4387596" cy="1600200"/>
          </a:xfrm>
          <a:custGeom>
            <a:avLst/>
            <a:gdLst/>
            <a:ahLst/>
            <a:cxnLst/>
            <a:rect l="l" t="t" r="r" b="b"/>
            <a:pathLst>
              <a:path w="4387596" h="1600200">
                <a:moveTo>
                  <a:pt x="266700" y="0"/>
                </a:moveTo>
                <a:lnTo>
                  <a:pt x="223310" y="3476"/>
                </a:lnTo>
                <a:lnTo>
                  <a:pt x="182197" y="13545"/>
                </a:lnTo>
                <a:lnTo>
                  <a:pt x="143900" y="29667"/>
                </a:lnTo>
                <a:lnTo>
                  <a:pt x="108959" y="51303"/>
                </a:lnTo>
                <a:lnTo>
                  <a:pt x="77914" y="77914"/>
                </a:lnTo>
                <a:lnTo>
                  <a:pt x="51303" y="108959"/>
                </a:lnTo>
                <a:lnTo>
                  <a:pt x="29667" y="143900"/>
                </a:lnTo>
                <a:lnTo>
                  <a:pt x="13545" y="182197"/>
                </a:lnTo>
                <a:lnTo>
                  <a:pt x="3476" y="223310"/>
                </a:lnTo>
                <a:lnTo>
                  <a:pt x="0" y="266700"/>
                </a:lnTo>
                <a:lnTo>
                  <a:pt x="0" y="1333500"/>
                </a:lnTo>
                <a:lnTo>
                  <a:pt x="3476" y="1376889"/>
                </a:lnTo>
                <a:lnTo>
                  <a:pt x="13545" y="1418002"/>
                </a:lnTo>
                <a:lnTo>
                  <a:pt x="29667" y="1456299"/>
                </a:lnTo>
                <a:lnTo>
                  <a:pt x="51303" y="1491240"/>
                </a:lnTo>
                <a:lnTo>
                  <a:pt x="77914" y="1522285"/>
                </a:lnTo>
                <a:lnTo>
                  <a:pt x="108959" y="1548896"/>
                </a:lnTo>
                <a:lnTo>
                  <a:pt x="143900" y="1570532"/>
                </a:lnTo>
                <a:lnTo>
                  <a:pt x="182197" y="1586654"/>
                </a:lnTo>
                <a:lnTo>
                  <a:pt x="223310" y="1596723"/>
                </a:lnTo>
                <a:lnTo>
                  <a:pt x="266700" y="1600200"/>
                </a:lnTo>
                <a:lnTo>
                  <a:pt x="4120896" y="1600200"/>
                </a:lnTo>
                <a:lnTo>
                  <a:pt x="4164285" y="1596723"/>
                </a:lnTo>
                <a:lnTo>
                  <a:pt x="4205398" y="1586654"/>
                </a:lnTo>
                <a:lnTo>
                  <a:pt x="4243695" y="1570532"/>
                </a:lnTo>
                <a:lnTo>
                  <a:pt x="4278636" y="1548896"/>
                </a:lnTo>
                <a:lnTo>
                  <a:pt x="4309681" y="1522285"/>
                </a:lnTo>
                <a:lnTo>
                  <a:pt x="4336292" y="1491240"/>
                </a:lnTo>
                <a:lnTo>
                  <a:pt x="4357928" y="1456299"/>
                </a:lnTo>
                <a:lnTo>
                  <a:pt x="4374050" y="1418002"/>
                </a:lnTo>
                <a:lnTo>
                  <a:pt x="4384119" y="1376889"/>
                </a:lnTo>
                <a:lnTo>
                  <a:pt x="4387596" y="1333500"/>
                </a:lnTo>
                <a:lnTo>
                  <a:pt x="4387596" y="266700"/>
                </a:lnTo>
                <a:lnTo>
                  <a:pt x="4384119" y="223310"/>
                </a:lnTo>
                <a:lnTo>
                  <a:pt x="4374050" y="182197"/>
                </a:lnTo>
                <a:lnTo>
                  <a:pt x="4357928" y="143900"/>
                </a:lnTo>
                <a:lnTo>
                  <a:pt x="4336292" y="108959"/>
                </a:lnTo>
                <a:lnTo>
                  <a:pt x="4309681" y="77914"/>
                </a:lnTo>
                <a:lnTo>
                  <a:pt x="4278636" y="51303"/>
                </a:lnTo>
                <a:lnTo>
                  <a:pt x="4243695" y="29667"/>
                </a:lnTo>
                <a:lnTo>
                  <a:pt x="4205398" y="13545"/>
                </a:lnTo>
                <a:lnTo>
                  <a:pt x="4164285" y="3476"/>
                </a:lnTo>
                <a:lnTo>
                  <a:pt x="4120896" y="0"/>
                </a:lnTo>
                <a:lnTo>
                  <a:pt x="266700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28160" y="4443221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28160" y="4449317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28160" y="4455413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28160" y="4461509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28160" y="4467606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28160" y="4473701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28160" y="4479797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28160" y="4485894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28160" y="4491989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28160" y="4498086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28160" y="4504182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28160" y="4510278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28160" y="4516374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28160" y="4522470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28160" y="4528566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28160" y="4534661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28160" y="4540758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28160" y="4546853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28160" y="4552949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28160" y="4559045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28160" y="4565141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28160" y="4571237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28160" y="4577333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28160" y="4583429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28160" y="4589525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28160" y="4595621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28160" y="4601717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28160" y="4607813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28160" y="4613909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28160" y="4620006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28160" y="4626101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328160" y="4632197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28160" y="4638294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28160" y="4644389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28160" y="4650486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28160" y="4656582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28160" y="4662678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28160" y="4668774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328160" y="4674870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328160" y="4680966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28160" y="4687061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28160" y="4693158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28160" y="4699253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28160" y="4705349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28160" y="4711445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28160" y="4717541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328160" y="4723637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328160" y="4729733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328160" y="4735829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28160" y="4741925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328160" y="4748021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328160" y="4754117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328160" y="4760213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328160" y="4766309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328160" y="4772406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28160" y="4778501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28160" y="4784597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328160" y="4790694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328160" y="4796789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328160" y="4802886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328160" y="4808982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328160" y="4815078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328160" y="4821174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328160" y="4827270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28160" y="4833366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328160" y="4839461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328160" y="4845558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328160" y="4851654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328160" y="4857749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328160" y="4863845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328160" y="4869941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328160" y="4876037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328160" y="4882133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328160" y="4888229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328160" y="4894325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328160" y="4900421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328160" y="4906517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328160" y="4912613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328160" y="4918709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328160" y="4924806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328160" y="4930901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328160" y="4936997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328160" y="4943094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328160" y="4949189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328160" y="4955286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328160" y="4961382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328160" y="4967477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28160" y="4973574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328160" y="4979670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328160" y="4985766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328160" y="4991861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328160" y="4997958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328160" y="5004054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328160" y="5010149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328160" y="5016245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328160" y="5022341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328160" y="5028437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328160" y="5034533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328160" y="5040629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328160" y="5046725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328160" y="5052821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328160" y="5058917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328160" y="5065013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328160" y="5071109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328160" y="5077206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328160" y="5083301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328160" y="5089397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328160" y="5095494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28160" y="5101590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328160" y="5107685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328160" y="5113782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328160" y="5119878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328160" y="5125973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328160" y="5132070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328160" y="5138165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328160" y="5144262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28160" y="5150358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28160" y="5156453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28160" y="5162550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28160" y="5168645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328160" y="5174741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19811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328160" y="4440935"/>
            <a:ext cx="1981199" cy="740664"/>
          </a:xfrm>
          <a:custGeom>
            <a:avLst/>
            <a:gdLst/>
            <a:ahLst/>
            <a:cxnLst/>
            <a:rect l="l" t="t" r="r" b="b"/>
            <a:pathLst>
              <a:path w="1981199" h="740664">
                <a:moveTo>
                  <a:pt x="0" y="0"/>
                </a:moveTo>
                <a:lnTo>
                  <a:pt x="0" y="740664"/>
                </a:lnTo>
                <a:lnTo>
                  <a:pt x="1981199" y="740663"/>
                </a:lnTo>
                <a:lnTo>
                  <a:pt x="1981199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124200" y="1964435"/>
            <a:ext cx="4387596" cy="1828800"/>
          </a:xfrm>
          <a:custGeom>
            <a:avLst/>
            <a:gdLst/>
            <a:ahLst/>
            <a:cxnLst/>
            <a:rect l="l" t="t" r="r" b="b"/>
            <a:pathLst>
              <a:path w="4387596" h="1828800">
                <a:moveTo>
                  <a:pt x="227075" y="0"/>
                </a:moveTo>
                <a:lnTo>
                  <a:pt x="172650" y="6537"/>
                </a:lnTo>
                <a:lnTo>
                  <a:pt x="122916" y="25141"/>
                </a:lnTo>
                <a:lnTo>
                  <a:pt x="79478" y="54299"/>
                </a:lnTo>
                <a:lnTo>
                  <a:pt x="43939" y="92500"/>
                </a:lnTo>
                <a:lnTo>
                  <a:pt x="17907" y="138231"/>
                </a:lnTo>
                <a:lnTo>
                  <a:pt x="2983" y="189980"/>
                </a:lnTo>
                <a:lnTo>
                  <a:pt x="0" y="227076"/>
                </a:lnTo>
                <a:lnTo>
                  <a:pt x="0" y="1600200"/>
                </a:lnTo>
                <a:lnTo>
                  <a:pt x="6624" y="1655213"/>
                </a:lnTo>
                <a:lnTo>
                  <a:pt x="25429" y="1705360"/>
                </a:lnTo>
                <a:lnTo>
                  <a:pt x="54809" y="1749068"/>
                </a:lnTo>
                <a:lnTo>
                  <a:pt x="93159" y="1784762"/>
                </a:lnTo>
                <a:lnTo>
                  <a:pt x="138874" y="1810869"/>
                </a:lnTo>
                <a:lnTo>
                  <a:pt x="190350" y="1825814"/>
                </a:lnTo>
                <a:lnTo>
                  <a:pt x="227075" y="1828800"/>
                </a:lnTo>
                <a:lnTo>
                  <a:pt x="4160520" y="1828800"/>
                </a:lnTo>
                <a:lnTo>
                  <a:pt x="4214945" y="1822170"/>
                </a:lnTo>
                <a:lnTo>
                  <a:pt x="4264679" y="1803329"/>
                </a:lnTo>
                <a:lnTo>
                  <a:pt x="4308117" y="1773851"/>
                </a:lnTo>
                <a:lnTo>
                  <a:pt x="4343656" y="1735311"/>
                </a:lnTo>
                <a:lnTo>
                  <a:pt x="4369689" y="1689282"/>
                </a:lnTo>
                <a:lnTo>
                  <a:pt x="4384612" y="1637338"/>
                </a:lnTo>
                <a:lnTo>
                  <a:pt x="4387596" y="1600200"/>
                </a:lnTo>
                <a:lnTo>
                  <a:pt x="4387596" y="227076"/>
                </a:lnTo>
                <a:lnTo>
                  <a:pt x="4380971" y="172155"/>
                </a:lnTo>
                <a:lnTo>
                  <a:pt x="4362166" y="122244"/>
                </a:lnTo>
                <a:lnTo>
                  <a:pt x="4332786" y="78855"/>
                </a:lnTo>
                <a:lnTo>
                  <a:pt x="4294436" y="43501"/>
                </a:lnTo>
                <a:lnTo>
                  <a:pt x="4248721" y="17692"/>
                </a:lnTo>
                <a:lnTo>
                  <a:pt x="4197245" y="2942"/>
                </a:lnTo>
                <a:lnTo>
                  <a:pt x="4160520" y="0"/>
                </a:lnTo>
                <a:lnTo>
                  <a:pt x="227075" y="0"/>
                </a:lnTo>
                <a:close/>
              </a:path>
            </a:pathLst>
          </a:custGeom>
          <a:solidFill>
            <a:srgbClr val="CB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124200" y="1964435"/>
            <a:ext cx="4387596" cy="1828800"/>
          </a:xfrm>
          <a:custGeom>
            <a:avLst/>
            <a:gdLst/>
            <a:ahLst/>
            <a:cxnLst/>
            <a:rect l="l" t="t" r="r" b="b"/>
            <a:pathLst>
              <a:path w="4387596" h="1828800">
                <a:moveTo>
                  <a:pt x="227075" y="0"/>
                </a:moveTo>
                <a:lnTo>
                  <a:pt x="172650" y="6537"/>
                </a:lnTo>
                <a:lnTo>
                  <a:pt x="122916" y="25141"/>
                </a:lnTo>
                <a:lnTo>
                  <a:pt x="79478" y="54299"/>
                </a:lnTo>
                <a:lnTo>
                  <a:pt x="43939" y="92500"/>
                </a:lnTo>
                <a:lnTo>
                  <a:pt x="17907" y="138231"/>
                </a:lnTo>
                <a:lnTo>
                  <a:pt x="2983" y="189980"/>
                </a:lnTo>
                <a:lnTo>
                  <a:pt x="0" y="227076"/>
                </a:lnTo>
                <a:lnTo>
                  <a:pt x="0" y="1600200"/>
                </a:lnTo>
                <a:lnTo>
                  <a:pt x="6624" y="1655213"/>
                </a:lnTo>
                <a:lnTo>
                  <a:pt x="25429" y="1705360"/>
                </a:lnTo>
                <a:lnTo>
                  <a:pt x="54809" y="1749068"/>
                </a:lnTo>
                <a:lnTo>
                  <a:pt x="93159" y="1784762"/>
                </a:lnTo>
                <a:lnTo>
                  <a:pt x="138874" y="1810869"/>
                </a:lnTo>
                <a:lnTo>
                  <a:pt x="190350" y="1825814"/>
                </a:lnTo>
                <a:lnTo>
                  <a:pt x="227075" y="1828800"/>
                </a:lnTo>
                <a:lnTo>
                  <a:pt x="4160520" y="1828800"/>
                </a:lnTo>
                <a:lnTo>
                  <a:pt x="4214945" y="1822170"/>
                </a:lnTo>
                <a:lnTo>
                  <a:pt x="4264679" y="1803329"/>
                </a:lnTo>
                <a:lnTo>
                  <a:pt x="4308117" y="1773851"/>
                </a:lnTo>
                <a:lnTo>
                  <a:pt x="4343656" y="1735311"/>
                </a:lnTo>
                <a:lnTo>
                  <a:pt x="4369689" y="1689282"/>
                </a:lnTo>
                <a:lnTo>
                  <a:pt x="4384612" y="1637338"/>
                </a:lnTo>
                <a:lnTo>
                  <a:pt x="4387596" y="1600200"/>
                </a:lnTo>
                <a:lnTo>
                  <a:pt x="4387596" y="227076"/>
                </a:lnTo>
                <a:lnTo>
                  <a:pt x="4380971" y="172155"/>
                </a:lnTo>
                <a:lnTo>
                  <a:pt x="4362166" y="122244"/>
                </a:lnTo>
                <a:lnTo>
                  <a:pt x="4332786" y="78855"/>
                </a:lnTo>
                <a:lnTo>
                  <a:pt x="4294436" y="43501"/>
                </a:lnTo>
                <a:lnTo>
                  <a:pt x="4248721" y="17692"/>
                </a:lnTo>
                <a:lnTo>
                  <a:pt x="4197245" y="2942"/>
                </a:lnTo>
                <a:lnTo>
                  <a:pt x="4160520" y="0"/>
                </a:lnTo>
                <a:lnTo>
                  <a:pt x="227075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823204" y="251688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823204" y="252298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823204" y="2529078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3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823204" y="2535174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823204" y="254126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823204" y="254736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3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823204" y="255346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823204" y="255955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823204" y="2565654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823204" y="2571750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823204" y="257784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823204" y="258394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823204" y="259003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823204" y="259613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3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823204" y="260222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823204" y="2608326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823204" y="2614422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3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823204" y="262051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823204" y="262661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823204" y="263270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823204" y="263880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823204" y="2644902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823204" y="2650998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823204" y="265709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823204" y="266318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823204" y="266928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823204" y="267538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823204" y="2681478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3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823204" y="2687574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823204" y="269366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823204" y="269976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3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823204" y="270586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823204" y="271195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823204" y="2718054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823204" y="2724150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823204" y="273024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823204" y="273634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823204" y="274243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823204" y="274853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3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823204" y="275462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23204" y="2760726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823204" y="2766822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3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823204" y="277291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823204" y="277901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823204" y="278510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823204" y="279120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823204" y="279730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823204" y="280339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823204" y="280949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3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823204" y="281558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823204" y="282168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823204" y="282778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823204" y="283387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823204" y="283997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823204" y="284606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823204" y="285216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823204" y="285826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23204" y="286435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23204" y="287045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23204" y="287654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823204" y="288264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823204" y="288874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823204" y="289483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823204" y="290093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823204" y="290702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823204" y="291312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823204" y="291922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823204" y="292531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23204" y="293141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823204" y="293750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823204" y="294360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3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823204" y="294970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823204" y="295579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823204" y="296189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3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823204" y="296798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823204" y="297408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823204" y="298018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823204" y="298627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823204" y="299237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823204" y="299846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823204" y="300456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823204" y="301066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823204" y="301675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823204" y="302285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823204" y="302894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823204" y="303504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823204" y="304114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823204" y="304723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823204" y="305333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823204" y="305942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823204" y="306552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823204" y="307162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823204" y="307771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823204" y="308381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823204" y="308990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823204" y="309600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3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823204" y="310210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823204" y="310819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823204" y="311429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3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823204" y="312038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823204" y="312648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823204" y="313258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823204" y="313867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823204" y="314477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823204" y="315086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823204" y="315696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823204" y="316306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823204" y="316915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823204" y="317525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823204" y="318134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823204" y="318744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823204" y="319354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823204" y="319963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823204" y="320573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823204" y="321182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823204" y="321792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823204" y="322402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823204" y="323011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823204" y="323621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823204" y="324230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823204" y="324840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3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823204" y="325450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823204" y="326059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823204" y="326669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3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823204" y="327278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823204" y="327888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823204" y="328498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823204" y="329107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823204" y="329717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823204" y="330326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823204" y="330936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823204" y="331546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823204" y="332155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823204" y="332765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823204" y="333374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823204" y="333984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823204" y="334594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823204" y="335203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823204" y="335813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823204" y="336422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823204" y="337032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823204" y="337642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823204" y="338251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823204" y="338861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823204" y="339470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823204" y="340080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3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823204" y="340690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823204" y="341299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823204" y="341909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3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823204" y="342518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823204" y="343128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823204" y="343738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823204" y="344347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823204" y="344957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823204" y="345566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823204" y="346176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823204" y="346786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823204" y="347395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823204" y="3480053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823204" y="348614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823204" y="349224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823204" y="349834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CB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823204" y="2514600"/>
            <a:ext cx="1524000" cy="990599"/>
          </a:xfrm>
          <a:custGeom>
            <a:avLst/>
            <a:gdLst/>
            <a:ahLst/>
            <a:cxnLst/>
            <a:rect l="l" t="t" r="r" b="b"/>
            <a:pathLst>
              <a:path w="1524000" h="990600">
                <a:moveTo>
                  <a:pt x="0" y="0"/>
                </a:moveTo>
                <a:lnTo>
                  <a:pt x="0" y="990599"/>
                </a:lnTo>
                <a:lnTo>
                  <a:pt x="1524000" y="99059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63496" y="3076955"/>
            <a:ext cx="1129283" cy="0"/>
          </a:xfrm>
          <a:custGeom>
            <a:avLst/>
            <a:gdLst/>
            <a:ahLst/>
            <a:cxnLst/>
            <a:rect l="l" t="t" r="r" b="b"/>
            <a:pathLst>
              <a:path w="1129283">
                <a:moveTo>
                  <a:pt x="1129283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189732" y="3031236"/>
            <a:ext cx="92963" cy="92963"/>
          </a:xfrm>
          <a:custGeom>
            <a:avLst/>
            <a:gdLst/>
            <a:ahLst/>
            <a:cxnLst/>
            <a:rect l="l" t="t" r="r" b="b"/>
            <a:pathLst>
              <a:path w="92963" h="92963">
                <a:moveTo>
                  <a:pt x="0" y="92963"/>
                </a:moveTo>
                <a:lnTo>
                  <a:pt x="92963" y="47243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168140" y="3264408"/>
            <a:ext cx="762000" cy="1065276"/>
          </a:xfrm>
          <a:custGeom>
            <a:avLst/>
            <a:gdLst/>
            <a:ahLst/>
            <a:cxnLst/>
            <a:rect l="l" t="t" r="r" b="b"/>
            <a:pathLst>
              <a:path w="762000" h="1065276">
                <a:moveTo>
                  <a:pt x="0" y="0"/>
                </a:moveTo>
                <a:lnTo>
                  <a:pt x="762000" y="0"/>
                </a:lnTo>
                <a:lnTo>
                  <a:pt x="762000" y="1065276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884420" y="4326636"/>
            <a:ext cx="92963" cy="92963"/>
          </a:xfrm>
          <a:custGeom>
            <a:avLst/>
            <a:gdLst/>
            <a:ahLst/>
            <a:cxnLst/>
            <a:rect l="l" t="t" r="r" b="b"/>
            <a:pathLst>
              <a:path w="92963" h="92963">
                <a:moveTo>
                  <a:pt x="0" y="0"/>
                </a:moveTo>
                <a:lnTo>
                  <a:pt x="47243" y="92963"/>
                </a:lnTo>
                <a:lnTo>
                  <a:pt x="929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218432" y="2895599"/>
            <a:ext cx="1493519" cy="0"/>
          </a:xfrm>
          <a:custGeom>
            <a:avLst/>
            <a:gdLst/>
            <a:ahLst/>
            <a:cxnLst/>
            <a:rect l="l" t="t" r="r" b="b"/>
            <a:pathLst>
              <a:path w="1493519">
                <a:moveTo>
                  <a:pt x="1493519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708904" y="2849879"/>
            <a:ext cx="94487" cy="92964"/>
          </a:xfrm>
          <a:custGeom>
            <a:avLst/>
            <a:gdLst/>
            <a:ahLst/>
            <a:cxnLst/>
            <a:rect l="l" t="t" r="r" b="b"/>
            <a:pathLst>
              <a:path w="94487" h="92964">
                <a:moveTo>
                  <a:pt x="0" y="92964"/>
                </a:moveTo>
                <a:lnTo>
                  <a:pt x="94487" y="45720"/>
                </a:lnTo>
                <a:lnTo>
                  <a:pt x="0" y="0"/>
                </a:lnTo>
                <a:lnTo>
                  <a:pt x="0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170432" y="2305811"/>
            <a:ext cx="1031748" cy="1732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304032" y="2634996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9144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" y="838200"/>
                </a:lnTo>
                <a:lnTo>
                  <a:pt x="9144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304032" y="2634996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914400" y="838200"/>
                </a:moveTo>
                <a:lnTo>
                  <a:pt x="914400" y="0"/>
                </a:lnTo>
                <a:lnTo>
                  <a:pt x="0" y="0"/>
                </a:lnTo>
                <a:lnTo>
                  <a:pt x="0" y="838200"/>
                </a:lnTo>
                <a:lnTo>
                  <a:pt x="914400" y="8382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756408" y="592627"/>
            <a:ext cx="136287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PL/S</a:t>
            </a:r>
            <a:r>
              <a:rPr sz="2800" b="1" spc="9" dirty="0">
                <a:latin typeface="Arial"/>
                <a:cs typeface="Arial"/>
              </a:rPr>
              <a:t>Q</a:t>
            </a:r>
            <a:r>
              <a:rPr sz="2800" b="1" spc="0" dirty="0"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39122" y="592627"/>
            <a:ext cx="225019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Environment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80052" y="2123114"/>
            <a:ext cx="171123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4" dirty="0">
                <a:latin typeface="Arial"/>
                <a:cs typeface="Arial"/>
              </a:rPr>
              <a:t>PL/SQ</a:t>
            </a:r>
            <a:r>
              <a:rPr sz="1800" b="1" spc="0" dirty="0">
                <a:latin typeface="Arial"/>
                <a:cs typeface="Arial"/>
              </a:rPr>
              <a:t>L </a:t>
            </a:r>
            <a:r>
              <a:rPr sz="1800" b="1" spc="4" dirty="0">
                <a:latin typeface="Arial"/>
                <a:cs typeface="Arial"/>
              </a:rPr>
              <a:t>En</a:t>
            </a:r>
            <a:r>
              <a:rPr sz="1800" b="1" spc="-9" dirty="0">
                <a:latin typeface="Arial"/>
                <a:cs typeface="Arial"/>
              </a:rPr>
              <a:t>g</a:t>
            </a:r>
            <a:r>
              <a:rPr sz="1800" b="1" spc="4" dirty="0">
                <a:latin typeface="Arial"/>
                <a:cs typeface="Arial"/>
              </a:rPr>
              <a:t>i</a:t>
            </a:r>
            <a:r>
              <a:rPr sz="1800" b="1" spc="-9" dirty="0">
                <a:latin typeface="Arial"/>
                <a:cs typeface="Arial"/>
              </a:rPr>
              <a:t>n</a:t>
            </a:r>
            <a:r>
              <a:rPr sz="1800" b="1" spc="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43092" y="2621462"/>
            <a:ext cx="125266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Pro</a:t>
            </a:r>
            <a:r>
              <a:rPr sz="1800" b="1" spc="-4" dirty="0">
                <a:latin typeface="Arial"/>
                <a:cs typeface="Arial"/>
              </a:rPr>
              <a:t>ce</a:t>
            </a:r>
            <a:r>
              <a:rPr sz="1800" b="1" spc="0" dirty="0">
                <a:latin typeface="Arial"/>
                <a:cs typeface="Arial"/>
              </a:rPr>
              <a:t>dur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88812" y="2897318"/>
            <a:ext cx="116327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Stateme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83287" y="3171638"/>
            <a:ext cx="10371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4" dirty="0">
                <a:latin typeface="Arial"/>
                <a:cs typeface="Arial"/>
              </a:rPr>
              <a:t>Exec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-4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45940" y="3346873"/>
            <a:ext cx="53038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SQL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54144" y="4549322"/>
            <a:ext cx="169790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SQL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Stateme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16868" y="4823642"/>
            <a:ext cx="10371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4" dirty="0">
                <a:latin typeface="Arial"/>
                <a:cs typeface="Arial"/>
              </a:rPr>
              <a:t>Exec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-4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22852" y="5404273"/>
            <a:ext cx="262302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4" dirty="0">
                <a:latin typeface="Arial"/>
                <a:cs typeface="Arial"/>
              </a:rPr>
              <a:t>Oracl</a:t>
            </a:r>
            <a:r>
              <a:rPr sz="1800" b="1" spc="0" dirty="0">
                <a:latin typeface="Arial"/>
                <a:cs typeface="Arial"/>
              </a:rPr>
              <a:t>e </a:t>
            </a:r>
            <a:r>
              <a:rPr sz="1800" b="1" spc="-4" dirty="0">
                <a:latin typeface="Arial"/>
                <a:cs typeface="Arial"/>
              </a:rPr>
              <a:t>Data</a:t>
            </a:r>
            <a:r>
              <a:rPr sz="1800" b="1" spc="4" dirty="0">
                <a:latin typeface="Arial"/>
                <a:cs typeface="Arial"/>
              </a:rPr>
              <a:t>b</a:t>
            </a:r>
            <a:r>
              <a:rPr sz="1800" b="1" spc="9" dirty="0">
                <a:latin typeface="Arial"/>
                <a:cs typeface="Arial"/>
              </a:rPr>
              <a:t>a</a:t>
            </a:r>
            <a:r>
              <a:rPr sz="1800" b="1" spc="-4" dirty="0">
                <a:latin typeface="Arial"/>
                <a:cs typeface="Arial"/>
              </a:rPr>
              <a:t>s</a:t>
            </a:r>
            <a:r>
              <a:rPr sz="1800" b="1" spc="0" dirty="0">
                <a:latin typeface="Arial"/>
                <a:cs typeface="Arial"/>
              </a:rPr>
              <a:t>e </a:t>
            </a:r>
            <a:r>
              <a:rPr sz="1800" b="1" spc="-4" dirty="0">
                <a:latin typeface="Arial"/>
                <a:cs typeface="Arial"/>
              </a:rPr>
              <a:t>Se</a:t>
            </a:r>
            <a:r>
              <a:rPr sz="1800" b="1" spc="19" dirty="0">
                <a:latin typeface="Arial"/>
                <a:cs typeface="Arial"/>
              </a:rPr>
              <a:t>r</a:t>
            </a:r>
            <a:r>
              <a:rPr sz="1800" b="1" spc="-29" dirty="0">
                <a:latin typeface="Arial"/>
                <a:cs typeface="Arial"/>
              </a:rPr>
              <a:t>v</a:t>
            </a:r>
            <a:r>
              <a:rPr sz="1800" b="1" spc="9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28160" y="4459922"/>
            <a:ext cx="1981199" cy="71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4"/>
              </a:spcBef>
            </a:pPr>
            <a:endParaRPr sz="550"/>
          </a:p>
        </p:txBody>
      </p:sp>
      <p:sp>
        <p:nvSpPr>
          <p:cNvPr id="30" name="object 30"/>
          <p:cNvSpPr txBox="1"/>
          <p:nvPr/>
        </p:nvSpPr>
        <p:spPr>
          <a:xfrm>
            <a:off x="4328160" y="4531614"/>
            <a:ext cx="1981199" cy="7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6"/>
              </a:spcBef>
            </a:pPr>
            <a:endParaRPr sz="550"/>
          </a:p>
        </p:txBody>
      </p:sp>
      <p:sp>
        <p:nvSpPr>
          <p:cNvPr id="29" name="object 29"/>
          <p:cNvSpPr txBox="1"/>
          <p:nvPr/>
        </p:nvSpPr>
        <p:spPr>
          <a:xfrm>
            <a:off x="4328160" y="4604766"/>
            <a:ext cx="1981199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28" name="object 28"/>
          <p:cNvSpPr txBox="1"/>
          <p:nvPr/>
        </p:nvSpPr>
        <p:spPr>
          <a:xfrm>
            <a:off x="4328160" y="4677918"/>
            <a:ext cx="1981199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27" name="object 27"/>
          <p:cNvSpPr txBox="1"/>
          <p:nvPr/>
        </p:nvSpPr>
        <p:spPr>
          <a:xfrm>
            <a:off x="4328160" y="4751070"/>
            <a:ext cx="1981199" cy="7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6"/>
              </a:spcBef>
            </a:pPr>
            <a:endParaRPr sz="550"/>
          </a:p>
        </p:txBody>
      </p:sp>
      <p:sp>
        <p:nvSpPr>
          <p:cNvPr id="26" name="object 26"/>
          <p:cNvSpPr txBox="1"/>
          <p:nvPr/>
        </p:nvSpPr>
        <p:spPr>
          <a:xfrm>
            <a:off x="4328160" y="4824222"/>
            <a:ext cx="1981199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25" name="object 25"/>
          <p:cNvSpPr txBox="1"/>
          <p:nvPr/>
        </p:nvSpPr>
        <p:spPr>
          <a:xfrm>
            <a:off x="4328160" y="4897374"/>
            <a:ext cx="1981199" cy="7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6"/>
              </a:spcBef>
            </a:pPr>
            <a:endParaRPr sz="550"/>
          </a:p>
        </p:txBody>
      </p:sp>
      <p:sp>
        <p:nvSpPr>
          <p:cNvPr id="24" name="object 24"/>
          <p:cNvSpPr txBox="1"/>
          <p:nvPr/>
        </p:nvSpPr>
        <p:spPr>
          <a:xfrm>
            <a:off x="4328160" y="4970526"/>
            <a:ext cx="1981199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23" name="object 23"/>
          <p:cNvSpPr txBox="1"/>
          <p:nvPr/>
        </p:nvSpPr>
        <p:spPr>
          <a:xfrm>
            <a:off x="4328160" y="5043678"/>
            <a:ext cx="1981199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22" name="object 22"/>
          <p:cNvSpPr txBox="1"/>
          <p:nvPr/>
        </p:nvSpPr>
        <p:spPr>
          <a:xfrm>
            <a:off x="4328160" y="5116830"/>
            <a:ext cx="1981199" cy="58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04032" y="2634996"/>
            <a:ext cx="914400" cy="838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83"/>
              </a:spcBef>
            </a:pPr>
            <a:endParaRPr sz="1300"/>
          </a:p>
          <a:p>
            <a:pPr marL="147840" marR="1626" indent="-102120">
              <a:lnSpc>
                <a:spcPct val="100041"/>
              </a:lnSpc>
            </a:pPr>
            <a:r>
              <a:rPr sz="1800" b="1" spc="4" dirty="0">
                <a:latin typeface="Arial"/>
                <a:cs typeface="Arial"/>
              </a:rPr>
              <a:t>PL/SQL </a:t>
            </a:r>
            <a:r>
              <a:rPr sz="1800" b="1" spc="0" dirty="0"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18432" y="2634996"/>
            <a:ext cx="1493519" cy="260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207">
              <a:lnSpc>
                <a:spcPts val="1545"/>
              </a:lnSpc>
              <a:spcBef>
                <a:spcPts val="77"/>
              </a:spcBef>
            </a:pPr>
            <a:r>
              <a:rPr sz="2700" b="1" spc="0" baseline="1610" dirty="0">
                <a:latin typeface="Arial"/>
                <a:cs typeface="Arial"/>
              </a:rPr>
              <a:t>pro</a:t>
            </a:r>
            <a:r>
              <a:rPr sz="2700" b="1" spc="-4" baseline="1610" dirty="0">
                <a:latin typeface="Arial"/>
                <a:cs typeface="Arial"/>
              </a:rPr>
              <a:t>ce</a:t>
            </a:r>
            <a:r>
              <a:rPr sz="2700" b="1" spc="0" baseline="1610" dirty="0">
                <a:latin typeface="Arial"/>
                <a:cs typeface="Arial"/>
              </a:rPr>
              <a:t>dur</a:t>
            </a:r>
            <a:r>
              <a:rPr sz="2700" b="1" spc="-4" baseline="1610" dirty="0">
                <a:latin typeface="Arial"/>
                <a:cs typeface="Arial"/>
              </a:rPr>
              <a:t>a</a:t>
            </a:r>
            <a:r>
              <a:rPr sz="2700" b="1" spc="0" baseline="161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18432" y="2895600"/>
            <a:ext cx="1493519" cy="368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4218432" y="3264408"/>
            <a:ext cx="711707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4930140" y="3264408"/>
            <a:ext cx="781811" cy="1065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3304032" y="3473196"/>
            <a:ext cx="1626107" cy="8564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5823204" y="2533586"/>
            <a:ext cx="1524000" cy="53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23204" y="2586990"/>
            <a:ext cx="1524000" cy="54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23204" y="2641854"/>
            <a:ext cx="1524000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12" name="object 12"/>
          <p:cNvSpPr txBox="1"/>
          <p:nvPr/>
        </p:nvSpPr>
        <p:spPr>
          <a:xfrm>
            <a:off x="5823204" y="2715005"/>
            <a:ext cx="1524000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11" name="object 11"/>
          <p:cNvSpPr txBox="1"/>
          <p:nvPr/>
        </p:nvSpPr>
        <p:spPr>
          <a:xfrm>
            <a:off x="5823204" y="2788157"/>
            <a:ext cx="1524000" cy="54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23204" y="2843021"/>
            <a:ext cx="1524000" cy="54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23204" y="2897885"/>
            <a:ext cx="1524000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8" name="object 8"/>
          <p:cNvSpPr txBox="1"/>
          <p:nvPr/>
        </p:nvSpPr>
        <p:spPr>
          <a:xfrm>
            <a:off x="5823204" y="2971037"/>
            <a:ext cx="1524000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7" name="object 7"/>
          <p:cNvSpPr txBox="1"/>
          <p:nvPr/>
        </p:nvSpPr>
        <p:spPr>
          <a:xfrm>
            <a:off x="5823204" y="3044189"/>
            <a:ext cx="1524000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6" name="object 6"/>
          <p:cNvSpPr txBox="1"/>
          <p:nvPr/>
        </p:nvSpPr>
        <p:spPr>
          <a:xfrm>
            <a:off x="5823204" y="3117341"/>
            <a:ext cx="1524000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5" name="object 5"/>
          <p:cNvSpPr txBox="1"/>
          <p:nvPr/>
        </p:nvSpPr>
        <p:spPr>
          <a:xfrm>
            <a:off x="5823204" y="3190493"/>
            <a:ext cx="1524000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4" name="object 4"/>
          <p:cNvSpPr txBox="1"/>
          <p:nvPr/>
        </p:nvSpPr>
        <p:spPr>
          <a:xfrm>
            <a:off x="5823204" y="3263645"/>
            <a:ext cx="1524000" cy="73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  <p:sp>
        <p:nvSpPr>
          <p:cNvPr id="3" name="object 3"/>
          <p:cNvSpPr txBox="1"/>
          <p:nvPr/>
        </p:nvSpPr>
        <p:spPr>
          <a:xfrm>
            <a:off x="5823204" y="3336797"/>
            <a:ext cx="1524000" cy="70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"/>
              </a:spcBef>
            </a:pPr>
            <a:endParaRPr sz="550"/>
          </a:p>
        </p:txBody>
      </p:sp>
      <p:sp>
        <p:nvSpPr>
          <p:cNvPr id="2" name="object 2"/>
          <p:cNvSpPr txBox="1"/>
          <p:nvPr/>
        </p:nvSpPr>
        <p:spPr>
          <a:xfrm>
            <a:off x="5823204" y="3406901"/>
            <a:ext cx="1524000" cy="73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2"/>
              </a:spcBef>
            </a:pPr>
            <a:endParaRPr sz="55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14043" y="1933955"/>
            <a:ext cx="7217664" cy="4314444"/>
          </a:xfrm>
          <a:custGeom>
            <a:avLst/>
            <a:gdLst/>
            <a:ahLst/>
            <a:cxnLst/>
            <a:rect l="l" t="t" r="r" b="b"/>
            <a:pathLst>
              <a:path w="7217664" h="4314444">
                <a:moveTo>
                  <a:pt x="7217664" y="0"/>
                </a:moveTo>
                <a:lnTo>
                  <a:pt x="0" y="0"/>
                </a:lnTo>
                <a:lnTo>
                  <a:pt x="0" y="4314444"/>
                </a:lnTo>
                <a:lnTo>
                  <a:pt x="7217664" y="4314444"/>
                </a:lnTo>
                <a:lnTo>
                  <a:pt x="721766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14043" y="1933955"/>
            <a:ext cx="7217664" cy="4314444"/>
          </a:xfrm>
          <a:custGeom>
            <a:avLst/>
            <a:gdLst/>
            <a:ahLst/>
            <a:cxnLst/>
            <a:rect l="l" t="t" r="r" b="b"/>
            <a:pathLst>
              <a:path w="7217664" h="4314444">
                <a:moveTo>
                  <a:pt x="7217664" y="4314444"/>
                </a:moveTo>
                <a:lnTo>
                  <a:pt x="7217664" y="0"/>
                </a:lnTo>
                <a:lnTo>
                  <a:pt x="0" y="0"/>
                </a:lnTo>
                <a:lnTo>
                  <a:pt x="0" y="4314444"/>
                </a:lnTo>
                <a:lnTo>
                  <a:pt x="7217664" y="431444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6444" y="4317492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152400" y="0"/>
                </a:moveTo>
                <a:lnTo>
                  <a:pt x="0" y="0"/>
                </a:lnTo>
                <a:lnTo>
                  <a:pt x="0" y="685800"/>
                </a:lnTo>
                <a:lnTo>
                  <a:pt x="152400" y="685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7844" y="467410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37844" y="542086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3128" y="4485132"/>
            <a:ext cx="381000" cy="341375"/>
          </a:xfrm>
          <a:custGeom>
            <a:avLst/>
            <a:gdLst/>
            <a:ahLst/>
            <a:cxnLst/>
            <a:rect l="l" t="t" r="r" b="b"/>
            <a:pathLst>
              <a:path w="381000" h="341375">
                <a:moveTo>
                  <a:pt x="381000" y="170687"/>
                </a:moveTo>
                <a:lnTo>
                  <a:pt x="380368" y="156659"/>
                </a:lnTo>
                <a:lnTo>
                  <a:pt x="378505" y="142948"/>
                </a:lnTo>
                <a:lnTo>
                  <a:pt x="375460" y="129598"/>
                </a:lnTo>
                <a:lnTo>
                  <a:pt x="371282" y="116653"/>
                </a:lnTo>
                <a:lnTo>
                  <a:pt x="366021" y="104155"/>
                </a:lnTo>
                <a:lnTo>
                  <a:pt x="359726" y="92150"/>
                </a:lnTo>
                <a:lnTo>
                  <a:pt x="352445" y="80679"/>
                </a:lnTo>
                <a:lnTo>
                  <a:pt x="344228" y="69787"/>
                </a:lnTo>
                <a:lnTo>
                  <a:pt x="335125" y="59516"/>
                </a:lnTo>
                <a:lnTo>
                  <a:pt x="325183" y="49910"/>
                </a:lnTo>
                <a:lnTo>
                  <a:pt x="314453" y="41014"/>
                </a:lnTo>
                <a:lnTo>
                  <a:pt x="302983" y="32869"/>
                </a:lnTo>
                <a:lnTo>
                  <a:pt x="290823" y="25520"/>
                </a:lnTo>
                <a:lnTo>
                  <a:pt x="278021" y="19010"/>
                </a:lnTo>
                <a:lnTo>
                  <a:pt x="264628" y="13382"/>
                </a:lnTo>
                <a:lnTo>
                  <a:pt x="250691" y="8680"/>
                </a:lnTo>
                <a:lnTo>
                  <a:pt x="236261" y="4948"/>
                </a:lnTo>
                <a:lnTo>
                  <a:pt x="221386" y="2228"/>
                </a:lnTo>
                <a:lnTo>
                  <a:pt x="206116" y="564"/>
                </a:lnTo>
                <a:lnTo>
                  <a:pt x="190500" y="0"/>
                </a:lnTo>
                <a:lnTo>
                  <a:pt x="174677" y="564"/>
                </a:lnTo>
                <a:lnTo>
                  <a:pt x="159242" y="2228"/>
                </a:lnTo>
                <a:lnTo>
                  <a:pt x="144242" y="4948"/>
                </a:lnTo>
                <a:lnTo>
                  <a:pt x="129722" y="8680"/>
                </a:lnTo>
                <a:lnTo>
                  <a:pt x="115728" y="13382"/>
                </a:lnTo>
                <a:lnTo>
                  <a:pt x="102306" y="19010"/>
                </a:lnTo>
                <a:lnTo>
                  <a:pt x="89500" y="25520"/>
                </a:lnTo>
                <a:lnTo>
                  <a:pt x="77358" y="32869"/>
                </a:lnTo>
                <a:lnTo>
                  <a:pt x="65924" y="41014"/>
                </a:lnTo>
                <a:lnTo>
                  <a:pt x="55244" y="49910"/>
                </a:lnTo>
                <a:lnTo>
                  <a:pt x="45365" y="59516"/>
                </a:lnTo>
                <a:lnTo>
                  <a:pt x="36332" y="69787"/>
                </a:lnTo>
                <a:lnTo>
                  <a:pt x="28190" y="80679"/>
                </a:lnTo>
                <a:lnTo>
                  <a:pt x="20985" y="92150"/>
                </a:lnTo>
                <a:lnTo>
                  <a:pt x="14763" y="104155"/>
                </a:lnTo>
                <a:lnTo>
                  <a:pt x="9570" y="116653"/>
                </a:lnTo>
                <a:lnTo>
                  <a:pt x="5452" y="129598"/>
                </a:lnTo>
                <a:lnTo>
                  <a:pt x="2453" y="142948"/>
                </a:lnTo>
                <a:lnTo>
                  <a:pt x="621" y="156659"/>
                </a:lnTo>
                <a:lnTo>
                  <a:pt x="0" y="170687"/>
                </a:lnTo>
                <a:lnTo>
                  <a:pt x="621" y="184510"/>
                </a:lnTo>
                <a:lnTo>
                  <a:pt x="2453" y="198057"/>
                </a:lnTo>
                <a:lnTo>
                  <a:pt x="5452" y="211282"/>
                </a:lnTo>
                <a:lnTo>
                  <a:pt x="9570" y="224137"/>
                </a:lnTo>
                <a:lnTo>
                  <a:pt x="14763" y="236577"/>
                </a:lnTo>
                <a:lnTo>
                  <a:pt x="20985" y="248553"/>
                </a:lnTo>
                <a:lnTo>
                  <a:pt x="28190" y="260020"/>
                </a:lnTo>
                <a:lnTo>
                  <a:pt x="36332" y="270930"/>
                </a:lnTo>
                <a:lnTo>
                  <a:pt x="45365" y="281237"/>
                </a:lnTo>
                <a:lnTo>
                  <a:pt x="55244" y="290893"/>
                </a:lnTo>
                <a:lnTo>
                  <a:pt x="65924" y="299852"/>
                </a:lnTo>
                <a:lnTo>
                  <a:pt x="77358" y="308067"/>
                </a:lnTo>
                <a:lnTo>
                  <a:pt x="89500" y="315491"/>
                </a:lnTo>
                <a:lnTo>
                  <a:pt x="102306" y="322077"/>
                </a:lnTo>
                <a:lnTo>
                  <a:pt x="115728" y="327779"/>
                </a:lnTo>
                <a:lnTo>
                  <a:pt x="129722" y="332548"/>
                </a:lnTo>
                <a:lnTo>
                  <a:pt x="144242" y="336340"/>
                </a:lnTo>
                <a:lnTo>
                  <a:pt x="159242" y="339106"/>
                </a:lnTo>
                <a:lnTo>
                  <a:pt x="174677" y="340800"/>
                </a:lnTo>
                <a:lnTo>
                  <a:pt x="190500" y="341375"/>
                </a:lnTo>
                <a:lnTo>
                  <a:pt x="206116" y="340800"/>
                </a:lnTo>
                <a:lnTo>
                  <a:pt x="221386" y="339106"/>
                </a:lnTo>
                <a:lnTo>
                  <a:pt x="236261" y="336340"/>
                </a:lnTo>
                <a:lnTo>
                  <a:pt x="250691" y="332548"/>
                </a:lnTo>
                <a:lnTo>
                  <a:pt x="264628" y="327779"/>
                </a:lnTo>
                <a:lnTo>
                  <a:pt x="278021" y="322077"/>
                </a:lnTo>
                <a:lnTo>
                  <a:pt x="290823" y="315491"/>
                </a:lnTo>
                <a:lnTo>
                  <a:pt x="302983" y="308067"/>
                </a:lnTo>
                <a:lnTo>
                  <a:pt x="314453" y="299852"/>
                </a:lnTo>
                <a:lnTo>
                  <a:pt x="325183" y="290893"/>
                </a:lnTo>
                <a:lnTo>
                  <a:pt x="335125" y="281237"/>
                </a:lnTo>
                <a:lnTo>
                  <a:pt x="344228" y="270930"/>
                </a:lnTo>
                <a:lnTo>
                  <a:pt x="352445" y="260020"/>
                </a:lnTo>
                <a:lnTo>
                  <a:pt x="359726" y="248553"/>
                </a:lnTo>
                <a:lnTo>
                  <a:pt x="366021" y="236577"/>
                </a:lnTo>
                <a:lnTo>
                  <a:pt x="371282" y="224137"/>
                </a:lnTo>
                <a:lnTo>
                  <a:pt x="375460" y="211282"/>
                </a:lnTo>
                <a:lnTo>
                  <a:pt x="378505" y="198057"/>
                </a:lnTo>
                <a:lnTo>
                  <a:pt x="380368" y="184510"/>
                </a:lnTo>
                <a:lnTo>
                  <a:pt x="381000" y="170687"/>
                </a:lnTo>
                <a:close/>
              </a:path>
            </a:pathLst>
          </a:custGeom>
          <a:solidFill>
            <a:srgbClr val="CB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3128" y="4485132"/>
            <a:ext cx="381000" cy="341375"/>
          </a:xfrm>
          <a:custGeom>
            <a:avLst/>
            <a:gdLst/>
            <a:ahLst/>
            <a:cxnLst/>
            <a:rect l="l" t="t" r="r" b="b"/>
            <a:pathLst>
              <a:path w="381000" h="341375">
                <a:moveTo>
                  <a:pt x="381000" y="170687"/>
                </a:moveTo>
                <a:lnTo>
                  <a:pt x="380368" y="156659"/>
                </a:lnTo>
                <a:lnTo>
                  <a:pt x="378505" y="142948"/>
                </a:lnTo>
                <a:lnTo>
                  <a:pt x="375460" y="129598"/>
                </a:lnTo>
                <a:lnTo>
                  <a:pt x="371282" y="116653"/>
                </a:lnTo>
                <a:lnTo>
                  <a:pt x="366021" y="104155"/>
                </a:lnTo>
                <a:lnTo>
                  <a:pt x="359726" y="92150"/>
                </a:lnTo>
                <a:lnTo>
                  <a:pt x="352445" y="80679"/>
                </a:lnTo>
                <a:lnTo>
                  <a:pt x="344228" y="69787"/>
                </a:lnTo>
                <a:lnTo>
                  <a:pt x="335125" y="59516"/>
                </a:lnTo>
                <a:lnTo>
                  <a:pt x="325183" y="49910"/>
                </a:lnTo>
                <a:lnTo>
                  <a:pt x="314453" y="41014"/>
                </a:lnTo>
                <a:lnTo>
                  <a:pt x="302983" y="32869"/>
                </a:lnTo>
                <a:lnTo>
                  <a:pt x="290823" y="25520"/>
                </a:lnTo>
                <a:lnTo>
                  <a:pt x="278021" y="19010"/>
                </a:lnTo>
                <a:lnTo>
                  <a:pt x="264628" y="13382"/>
                </a:lnTo>
                <a:lnTo>
                  <a:pt x="250691" y="8680"/>
                </a:lnTo>
                <a:lnTo>
                  <a:pt x="236261" y="4948"/>
                </a:lnTo>
                <a:lnTo>
                  <a:pt x="221386" y="2228"/>
                </a:lnTo>
                <a:lnTo>
                  <a:pt x="206116" y="564"/>
                </a:lnTo>
                <a:lnTo>
                  <a:pt x="190500" y="0"/>
                </a:lnTo>
                <a:lnTo>
                  <a:pt x="174677" y="564"/>
                </a:lnTo>
                <a:lnTo>
                  <a:pt x="159242" y="2228"/>
                </a:lnTo>
                <a:lnTo>
                  <a:pt x="144242" y="4948"/>
                </a:lnTo>
                <a:lnTo>
                  <a:pt x="129722" y="8680"/>
                </a:lnTo>
                <a:lnTo>
                  <a:pt x="115728" y="13382"/>
                </a:lnTo>
                <a:lnTo>
                  <a:pt x="102306" y="19010"/>
                </a:lnTo>
                <a:lnTo>
                  <a:pt x="89500" y="25520"/>
                </a:lnTo>
                <a:lnTo>
                  <a:pt x="77358" y="32869"/>
                </a:lnTo>
                <a:lnTo>
                  <a:pt x="65924" y="41014"/>
                </a:lnTo>
                <a:lnTo>
                  <a:pt x="55244" y="49910"/>
                </a:lnTo>
                <a:lnTo>
                  <a:pt x="45365" y="59516"/>
                </a:lnTo>
                <a:lnTo>
                  <a:pt x="36332" y="69787"/>
                </a:lnTo>
                <a:lnTo>
                  <a:pt x="28190" y="80679"/>
                </a:lnTo>
                <a:lnTo>
                  <a:pt x="20985" y="92150"/>
                </a:lnTo>
                <a:lnTo>
                  <a:pt x="14763" y="104155"/>
                </a:lnTo>
                <a:lnTo>
                  <a:pt x="9570" y="116653"/>
                </a:lnTo>
                <a:lnTo>
                  <a:pt x="5452" y="129598"/>
                </a:lnTo>
                <a:lnTo>
                  <a:pt x="2453" y="142948"/>
                </a:lnTo>
                <a:lnTo>
                  <a:pt x="621" y="156659"/>
                </a:lnTo>
                <a:lnTo>
                  <a:pt x="0" y="170687"/>
                </a:lnTo>
                <a:lnTo>
                  <a:pt x="621" y="184510"/>
                </a:lnTo>
                <a:lnTo>
                  <a:pt x="2453" y="198057"/>
                </a:lnTo>
                <a:lnTo>
                  <a:pt x="5452" y="211282"/>
                </a:lnTo>
                <a:lnTo>
                  <a:pt x="9570" y="224137"/>
                </a:lnTo>
                <a:lnTo>
                  <a:pt x="14763" y="236577"/>
                </a:lnTo>
                <a:lnTo>
                  <a:pt x="20985" y="248553"/>
                </a:lnTo>
                <a:lnTo>
                  <a:pt x="28190" y="260020"/>
                </a:lnTo>
                <a:lnTo>
                  <a:pt x="36332" y="270930"/>
                </a:lnTo>
                <a:lnTo>
                  <a:pt x="45365" y="281237"/>
                </a:lnTo>
                <a:lnTo>
                  <a:pt x="55244" y="290893"/>
                </a:lnTo>
                <a:lnTo>
                  <a:pt x="65924" y="299852"/>
                </a:lnTo>
                <a:lnTo>
                  <a:pt x="77358" y="308067"/>
                </a:lnTo>
                <a:lnTo>
                  <a:pt x="89500" y="315491"/>
                </a:lnTo>
                <a:lnTo>
                  <a:pt x="102306" y="322077"/>
                </a:lnTo>
                <a:lnTo>
                  <a:pt x="115728" y="327779"/>
                </a:lnTo>
                <a:lnTo>
                  <a:pt x="129722" y="332548"/>
                </a:lnTo>
                <a:lnTo>
                  <a:pt x="144242" y="336340"/>
                </a:lnTo>
                <a:lnTo>
                  <a:pt x="159242" y="339106"/>
                </a:lnTo>
                <a:lnTo>
                  <a:pt x="174677" y="340800"/>
                </a:lnTo>
                <a:lnTo>
                  <a:pt x="190500" y="341375"/>
                </a:lnTo>
                <a:lnTo>
                  <a:pt x="206116" y="340800"/>
                </a:lnTo>
                <a:lnTo>
                  <a:pt x="221386" y="339106"/>
                </a:lnTo>
                <a:lnTo>
                  <a:pt x="236261" y="336340"/>
                </a:lnTo>
                <a:lnTo>
                  <a:pt x="250691" y="332548"/>
                </a:lnTo>
                <a:lnTo>
                  <a:pt x="264628" y="327779"/>
                </a:lnTo>
                <a:lnTo>
                  <a:pt x="278021" y="322077"/>
                </a:lnTo>
                <a:lnTo>
                  <a:pt x="290823" y="315491"/>
                </a:lnTo>
                <a:lnTo>
                  <a:pt x="302983" y="308067"/>
                </a:lnTo>
                <a:lnTo>
                  <a:pt x="314453" y="299852"/>
                </a:lnTo>
                <a:lnTo>
                  <a:pt x="325183" y="290893"/>
                </a:lnTo>
                <a:lnTo>
                  <a:pt x="335125" y="281237"/>
                </a:lnTo>
                <a:lnTo>
                  <a:pt x="344228" y="270930"/>
                </a:lnTo>
                <a:lnTo>
                  <a:pt x="352445" y="260020"/>
                </a:lnTo>
                <a:lnTo>
                  <a:pt x="359726" y="248553"/>
                </a:lnTo>
                <a:lnTo>
                  <a:pt x="366021" y="236577"/>
                </a:lnTo>
                <a:lnTo>
                  <a:pt x="371282" y="224137"/>
                </a:lnTo>
                <a:lnTo>
                  <a:pt x="375460" y="211282"/>
                </a:lnTo>
                <a:lnTo>
                  <a:pt x="378505" y="198057"/>
                </a:lnTo>
                <a:lnTo>
                  <a:pt x="380368" y="184510"/>
                </a:lnTo>
                <a:lnTo>
                  <a:pt x="381000" y="170687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3128" y="5247132"/>
            <a:ext cx="381000" cy="341375"/>
          </a:xfrm>
          <a:custGeom>
            <a:avLst/>
            <a:gdLst/>
            <a:ahLst/>
            <a:cxnLst/>
            <a:rect l="l" t="t" r="r" b="b"/>
            <a:pathLst>
              <a:path w="381000" h="341375">
                <a:moveTo>
                  <a:pt x="381000" y="170687"/>
                </a:moveTo>
                <a:lnTo>
                  <a:pt x="380368" y="156659"/>
                </a:lnTo>
                <a:lnTo>
                  <a:pt x="378505" y="142948"/>
                </a:lnTo>
                <a:lnTo>
                  <a:pt x="375460" y="129598"/>
                </a:lnTo>
                <a:lnTo>
                  <a:pt x="371282" y="116653"/>
                </a:lnTo>
                <a:lnTo>
                  <a:pt x="366021" y="104155"/>
                </a:lnTo>
                <a:lnTo>
                  <a:pt x="359726" y="92150"/>
                </a:lnTo>
                <a:lnTo>
                  <a:pt x="352445" y="80679"/>
                </a:lnTo>
                <a:lnTo>
                  <a:pt x="344228" y="69787"/>
                </a:lnTo>
                <a:lnTo>
                  <a:pt x="335125" y="59516"/>
                </a:lnTo>
                <a:lnTo>
                  <a:pt x="325183" y="49910"/>
                </a:lnTo>
                <a:lnTo>
                  <a:pt x="314453" y="41014"/>
                </a:lnTo>
                <a:lnTo>
                  <a:pt x="302983" y="32869"/>
                </a:lnTo>
                <a:lnTo>
                  <a:pt x="290823" y="25520"/>
                </a:lnTo>
                <a:lnTo>
                  <a:pt x="278021" y="19010"/>
                </a:lnTo>
                <a:lnTo>
                  <a:pt x="264628" y="13382"/>
                </a:lnTo>
                <a:lnTo>
                  <a:pt x="250691" y="8680"/>
                </a:lnTo>
                <a:lnTo>
                  <a:pt x="236261" y="4948"/>
                </a:lnTo>
                <a:lnTo>
                  <a:pt x="221386" y="2228"/>
                </a:lnTo>
                <a:lnTo>
                  <a:pt x="206116" y="564"/>
                </a:lnTo>
                <a:lnTo>
                  <a:pt x="190500" y="0"/>
                </a:lnTo>
                <a:lnTo>
                  <a:pt x="174677" y="564"/>
                </a:lnTo>
                <a:lnTo>
                  <a:pt x="159242" y="2228"/>
                </a:lnTo>
                <a:lnTo>
                  <a:pt x="144242" y="4948"/>
                </a:lnTo>
                <a:lnTo>
                  <a:pt x="129722" y="8680"/>
                </a:lnTo>
                <a:lnTo>
                  <a:pt x="115728" y="13382"/>
                </a:lnTo>
                <a:lnTo>
                  <a:pt x="102306" y="19010"/>
                </a:lnTo>
                <a:lnTo>
                  <a:pt x="89500" y="25520"/>
                </a:lnTo>
                <a:lnTo>
                  <a:pt x="77358" y="32869"/>
                </a:lnTo>
                <a:lnTo>
                  <a:pt x="65924" y="41014"/>
                </a:lnTo>
                <a:lnTo>
                  <a:pt x="55244" y="49910"/>
                </a:lnTo>
                <a:lnTo>
                  <a:pt x="45365" y="59516"/>
                </a:lnTo>
                <a:lnTo>
                  <a:pt x="36332" y="69787"/>
                </a:lnTo>
                <a:lnTo>
                  <a:pt x="28190" y="80679"/>
                </a:lnTo>
                <a:lnTo>
                  <a:pt x="20985" y="92150"/>
                </a:lnTo>
                <a:lnTo>
                  <a:pt x="14763" y="104155"/>
                </a:lnTo>
                <a:lnTo>
                  <a:pt x="9570" y="116653"/>
                </a:lnTo>
                <a:lnTo>
                  <a:pt x="5452" y="129598"/>
                </a:lnTo>
                <a:lnTo>
                  <a:pt x="2453" y="142948"/>
                </a:lnTo>
                <a:lnTo>
                  <a:pt x="621" y="156659"/>
                </a:lnTo>
                <a:lnTo>
                  <a:pt x="0" y="170687"/>
                </a:lnTo>
                <a:lnTo>
                  <a:pt x="621" y="184510"/>
                </a:lnTo>
                <a:lnTo>
                  <a:pt x="2453" y="198057"/>
                </a:lnTo>
                <a:lnTo>
                  <a:pt x="5452" y="211282"/>
                </a:lnTo>
                <a:lnTo>
                  <a:pt x="9570" y="224137"/>
                </a:lnTo>
                <a:lnTo>
                  <a:pt x="14763" y="236577"/>
                </a:lnTo>
                <a:lnTo>
                  <a:pt x="20985" y="248553"/>
                </a:lnTo>
                <a:lnTo>
                  <a:pt x="28190" y="260020"/>
                </a:lnTo>
                <a:lnTo>
                  <a:pt x="36332" y="270930"/>
                </a:lnTo>
                <a:lnTo>
                  <a:pt x="45365" y="281237"/>
                </a:lnTo>
                <a:lnTo>
                  <a:pt x="55244" y="290893"/>
                </a:lnTo>
                <a:lnTo>
                  <a:pt x="65924" y="299852"/>
                </a:lnTo>
                <a:lnTo>
                  <a:pt x="77358" y="308067"/>
                </a:lnTo>
                <a:lnTo>
                  <a:pt x="89500" y="315491"/>
                </a:lnTo>
                <a:lnTo>
                  <a:pt x="102306" y="322077"/>
                </a:lnTo>
                <a:lnTo>
                  <a:pt x="115728" y="327779"/>
                </a:lnTo>
                <a:lnTo>
                  <a:pt x="129722" y="332548"/>
                </a:lnTo>
                <a:lnTo>
                  <a:pt x="144242" y="336340"/>
                </a:lnTo>
                <a:lnTo>
                  <a:pt x="159242" y="339106"/>
                </a:lnTo>
                <a:lnTo>
                  <a:pt x="174677" y="340800"/>
                </a:lnTo>
                <a:lnTo>
                  <a:pt x="190500" y="341375"/>
                </a:lnTo>
                <a:lnTo>
                  <a:pt x="206116" y="340800"/>
                </a:lnTo>
                <a:lnTo>
                  <a:pt x="221386" y="339106"/>
                </a:lnTo>
                <a:lnTo>
                  <a:pt x="236261" y="336340"/>
                </a:lnTo>
                <a:lnTo>
                  <a:pt x="250691" y="332548"/>
                </a:lnTo>
                <a:lnTo>
                  <a:pt x="264628" y="327779"/>
                </a:lnTo>
                <a:lnTo>
                  <a:pt x="278021" y="322077"/>
                </a:lnTo>
                <a:lnTo>
                  <a:pt x="290823" y="315491"/>
                </a:lnTo>
                <a:lnTo>
                  <a:pt x="302983" y="308067"/>
                </a:lnTo>
                <a:lnTo>
                  <a:pt x="314453" y="299852"/>
                </a:lnTo>
                <a:lnTo>
                  <a:pt x="325183" y="290893"/>
                </a:lnTo>
                <a:lnTo>
                  <a:pt x="335125" y="281237"/>
                </a:lnTo>
                <a:lnTo>
                  <a:pt x="344228" y="270930"/>
                </a:lnTo>
                <a:lnTo>
                  <a:pt x="352445" y="260020"/>
                </a:lnTo>
                <a:lnTo>
                  <a:pt x="359726" y="248553"/>
                </a:lnTo>
                <a:lnTo>
                  <a:pt x="366021" y="236577"/>
                </a:lnTo>
                <a:lnTo>
                  <a:pt x="371282" y="224137"/>
                </a:lnTo>
                <a:lnTo>
                  <a:pt x="375460" y="211282"/>
                </a:lnTo>
                <a:lnTo>
                  <a:pt x="378505" y="198057"/>
                </a:lnTo>
                <a:lnTo>
                  <a:pt x="380368" y="184510"/>
                </a:lnTo>
                <a:lnTo>
                  <a:pt x="381000" y="170687"/>
                </a:lnTo>
                <a:close/>
              </a:path>
            </a:pathLst>
          </a:custGeom>
          <a:solidFill>
            <a:srgbClr val="CB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3128" y="5247132"/>
            <a:ext cx="381000" cy="341375"/>
          </a:xfrm>
          <a:custGeom>
            <a:avLst/>
            <a:gdLst/>
            <a:ahLst/>
            <a:cxnLst/>
            <a:rect l="l" t="t" r="r" b="b"/>
            <a:pathLst>
              <a:path w="381000" h="341375">
                <a:moveTo>
                  <a:pt x="381000" y="170687"/>
                </a:moveTo>
                <a:lnTo>
                  <a:pt x="380368" y="156659"/>
                </a:lnTo>
                <a:lnTo>
                  <a:pt x="378505" y="142948"/>
                </a:lnTo>
                <a:lnTo>
                  <a:pt x="375460" y="129598"/>
                </a:lnTo>
                <a:lnTo>
                  <a:pt x="371282" y="116653"/>
                </a:lnTo>
                <a:lnTo>
                  <a:pt x="366021" y="104155"/>
                </a:lnTo>
                <a:lnTo>
                  <a:pt x="359726" y="92150"/>
                </a:lnTo>
                <a:lnTo>
                  <a:pt x="352445" y="80679"/>
                </a:lnTo>
                <a:lnTo>
                  <a:pt x="344228" y="69787"/>
                </a:lnTo>
                <a:lnTo>
                  <a:pt x="335125" y="59516"/>
                </a:lnTo>
                <a:lnTo>
                  <a:pt x="325183" y="49910"/>
                </a:lnTo>
                <a:lnTo>
                  <a:pt x="314453" y="41014"/>
                </a:lnTo>
                <a:lnTo>
                  <a:pt x="302983" y="32869"/>
                </a:lnTo>
                <a:lnTo>
                  <a:pt x="290823" y="25520"/>
                </a:lnTo>
                <a:lnTo>
                  <a:pt x="278021" y="19010"/>
                </a:lnTo>
                <a:lnTo>
                  <a:pt x="264628" y="13382"/>
                </a:lnTo>
                <a:lnTo>
                  <a:pt x="250691" y="8680"/>
                </a:lnTo>
                <a:lnTo>
                  <a:pt x="236261" y="4948"/>
                </a:lnTo>
                <a:lnTo>
                  <a:pt x="221386" y="2228"/>
                </a:lnTo>
                <a:lnTo>
                  <a:pt x="206116" y="564"/>
                </a:lnTo>
                <a:lnTo>
                  <a:pt x="190500" y="0"/>
                </a:lnTo>
                <a:lnTo>
                  <a:pt x="174677" y="564"/>
                </a:lnTo>
                <a:lnTo>
                  <a:pt x="159242" y="2228"/>
                </a:lnTo>
                <a:lnTo>
                  <a:pt x="144242" y="4948"/>
                </a:lnTo>
                <a:lnTo>
                  <a:pt x="129722" y="8680"/>
                </a:lnTo>
                <a:lnTo>
                  <a:pt x="115728" y="13382"/>
                </a:lnTo>
                <a:lnTo>
                  <a:pt x="102306" y="19010"/>
                </a:lnTo>
                <a:lnTo>
                  <a:pt x="89500" y="25520"/>
                </a:lnTo>
                <a:lnTo>
                  <a:pt x="77358" y="32869"/>
                </a:lnTo>
                <a:lnTo>
                  <a:pt x="65924" y="41014"/>
                </a:lnTo>
                <a:lnTo>
                  <a:pt x="55244" y="49910"/>
                </a:lnTo>
                <a:lnTo>
                  <a:pt x="45365" y="59516"/>
                </a:lnTo>
                <a:lnTo>
                  <a:pt x="36332" y="69787"/>
                </a:lnTo>
                <a:lnTo>
                  <a:pt x="28190" y="80679"/>
                </a:lnTo>
                <a:lnTo>
                  <a:pt x="20985" y="92150"/>
                </a:lnTo>
                <a:lnTo>
                  <a:pt x="14763" y="104155"/>
                </a:lnTo>
                <a:lnTo>
                  <a:pt x="9570" y="116653"/>
                </a:lnTo>
                <a:lnTo>
                  <a:pt x="5452" y="129598"/>
                </a:lnTo>
                <a:lnTo>
                  <a:pt x="2453" y="142948"/>
                </a:lnTo>
                <a:lnTo>
                  <a:pt x="621" y="156659"/>
                </a:lnTo>
                <a:lnTo>
                  <a:pt x="0" y="170687"/>
                </a:lnTo>
                <a:lnTo>
                  <a:pt x="621" y="184510"/>
                </a:lnTo>
                <a:lnTo>
                  <a:pt x="2453" y="198057"/>
                </a:lnTo>
                <a:lnTo>
                  <a:pt x="5452" y="211282"/>
                </a:lnTo>
                <a:lnTo>
                  <a:pt x="9570" y="224137"/>
                </a:lnTo>
                <a:lnTo>
                  <a:pt x="14763" y="236577"/>
                </a:lnTo>
                <a:lnTo>
                  <a:pt x="20985" y="248553"/>
                </a:lnTo>
                <a:lnTo>
                  <a:pt x="28190" y="260020"/>
                </a:lnTo>
                <a:lnTo>
                  <a:pt x="36332" y="270930"/>
                </a:lnTo>
                <a:lnTo>
                  <a:pt x="45365" y="281237"/>
                </a:lnTo>
                <a:lnTo>
                  <a:pt x="55244" y="290893"/>
                </a:lnTo>
                <a:lnTo>
                  <a:pt x="65924" y="299852"/>
                </a:lnTo>
                <a:lnTo>
                  <a:pt x="77358" y="308067"/>
                </a:lnTo>
                <a:lnTo>
                  <a:pt x="89500" y="315491"/>
                </a:lnTo>
                <a:lnTo>
                  <a:pt x="102306" y="322077"/>
                </a:lnTo>
                <a:lnTo>
                  <a:pt x="115728" y="327779"/>
                </a:lnTo>
                <a:lnTo>
                  <a:pt x="129722" y="332548"/>
                </a:lnTo>
                <a:lnTo>
                  <a:pt x="144242" y="336340"/>
                </a:lnTo>
                <a:lnTo>
                  <a:pt x="159242" y="339106"/>
                </a:lnTo>
                <a:lnTo>
                  <a:pt x="174677" y="340800"/>
                </a:lnTo>
                <a:lnTo>
                  <a:pt x="190500" y="341375"/>
                </a:lnTo>
                <a:lnTo>
                  <a:pt x="206116" y="340800"/>
                </a:lnTo>
                <a:lnTo>
                  <a:pt x="221386" y="339106"/>
                </a:lnTo>
                <a:lnTo>
                  <a:pt x="236261" y="336340"/>
                </a:lnTo>
                <a:lnTo>
                  <a:pt x="250691" y="332548"/>
                </a:lnTo>
                <a:lnTo>
                  <a:pt x="264628" y="327779"/>
                </a:lnTo>
                <a:lnTo>
                  <a:pt x="278021" y="322077"/>
                </a:lnTo>
                <a:lnTo>
                  <a:pt x="290823" y="315491"/>
                </a:lnTo>
                <a:lnTo>
                  <a:pt x="302983" y="308067"/>
                </a:lnTo>
                <a:lnTo>
                  <a:pt x="314453" y="299852"/>
                </a:lnTo>
                <a:lnTo>
                  <a:pt x="325183" y="290893"/>
                </a:lnTo>
                <a:lnTo>
                  <a:pt x="335125" y="281237"/>
                </a:lnTo>
                <a:lnTo>
                  <a:pt x="344228" y="270930"/>
                </a:lnTo>
                <a:lnTo>
                  <a:pt x="352445" y="260020"/>
                </a:lnTo>
                <a:lnTo>
                  <a:pt x="359726" y="248553"/>
                </a:lnTo>
                <a:lnTo>
                  <a:pt x="366021" y="236577"/>
                </a:lnTo>
                <a:lnTo>
                  <a:pt x="371282" y="224137"/>
                </a:lnTo>
                <a:lnTo>
                  <a:pt x="375460" y="211282"/>
                </a:lnTo>
                <a:lnTo>
                  <a:pt x="378505" y="198057"/>
                </a:lnTo>
                <a:lnTo>
                  <a:pt x="380368" y="184510"/>
                </a:lnTo>
                <a:lnTo>
                  <a:pt x="381000" y="170687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11756" y="592627"/>
            <a:ext cx="492471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Variable</a:t>
            </a:r>
            <a:r>
              <a:rPr sz="2800" b="1" spc="-108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Scope</a:t>
            </a:r>
            <a:r>
              <a:rPr sz="2800" b="1" spc="-83" dirty="0">
                <a:latin typeface="Arial"/>
                <a:cs typeface="Arial"/>
              </a:rPr>
              <a:t> </a:t>
            </a:r>
            <a:r>
              <a:rPr sz="2800" b="1" spc="19" dirty="0">
                <a:latin typeface="Arial"/>
                <a:cs typeface="Arial"/>
              </a:rPr>
              <a:t>a</a:t>
            </a:r>
            <a:r>
              <a:rPr sz="2800" b="1" spc="0" dirty="0">
                <a:latin typeface="Arial"/>
                <a:cs typeface="Arial"/>
              </a:rPr>
              <a:t>nd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Visib</a:t>
            </a:r>
            <a:r>
              <a:rPr sz="2800" b="1" spc="14" dirty="0">
                <a:latin typeface="Arial"/>
                <a:cs typeface="Arial"/>
              </a:rPr>
              <a:t>i</a:t>
            </a:r>
            <a:r>
              <a:rPr sz="2800" b="1" spc="0" dirty="0">
                <a:latin typeface="Arial"/>
                <a:cs typeface="Arial"/>
              </a:rPr>
              <a:t>li</a:t>
            </a:r>
            <a:r>
              <a:rPr sz="2800" b="1" spc="19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62304" y="2220329"/>
            <a:ext cx="90923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DECLARE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84224" y="2477898"/>
            <a:ext cx="445310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fathe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_name</a:t>
            </a:r>
            <a:r>
              <a:rPr sz="2400" b="1" spc="-90" baseline="367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VARCH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R2(2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):='Pa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rick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'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84224" y="2733930"/>
            <a:ext cx="164359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date_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f_bi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th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93931" y="2733930"/>
            <a:ext cx="249844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DAT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:='2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-Apr-1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9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72';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2304" y="2991498"/>
            <a:ext cx="66539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5584" y="4502816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5584" y="5264816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4224" y="5306518"/>
            <a:ext cx="323137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DBMS_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UTPU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.PUT_L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NE('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ate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81718" y="5306518"/>
            <a:ext cx="115561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of</a:t>
            </a:r>
            <a:r>
              <a:rPr sz="2400" b="1" spc="-4" baseline="367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Birt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3748" y="5306518"/>
            <a:ext cx="225430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'||d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te_o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_birth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2304" y="5564074"/>
            <a:ext cx="54348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END;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2304" y="5820119"/>
            <a:ext cx="17741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7844" y="1933955"/>
            <a:ext cx="76199" cy="2740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114043" y="1933955"/>
            <a:ext cx="152400" cy="2383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266444" y="1933955"/>
            <a:ext cx="152400" cy="2383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418844" y="1933955"/>
            <a:ext cx="6912863" cy="431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4401"/>
              </a:lnSpc>
              <a:spcBef>
                <a:spcPts val="9344"/>
              </a:spcBef>
            </a:pP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DECL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RE</a:t>
            </a:r>
            <a:endParaRPr sz="1600">
              <a:latin typeface="Courier New"/>
              <a:cs typeface="Courier New"/>
            </a:endParaRPr>
          </a:p>
          <a:p>
            <a:pPr marL="121919">
              <a:lnSpc>
                <a:spcPct val="94401"/>
              </a:lnSpc>
              <a:spcBef>
                <a:spcPts val="215"/>
              </a:spcBef>
            </a:pP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chi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d_na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VARC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AR2(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0):='M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ke';</a:t>
            </a:r>
            <a:endParaRPr sz="1600">
              <a:latin typeface="Courier New"/>
              <a:cs typeface="Courier New"/>
            </a:endParaRPr>
          </a:p>
          <a:p>
            <a:pPr marR="2602952" indent="121919">
              <a:lnSpc>
                <a:spcPts val="1812"/>
              </a:lnSpc>
              <a:spcBef>
                <a:spcPts val="200"/>
              </a:spcBef>
            </a:pP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dat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_of_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irth</a:t>
            </a:r>
            <a:r>
              <a:rPr sz="1600" b="1" spc="-12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TE:=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12-Dec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2002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endParaRPr sz="1600">
              <a:latin typeface="Courier New"/>
              <a:cs typeface="Courier New"/>
            </a:endParaRPr>
          </a:p>
          <a:p>
            <a:pPr marR="2602952">
              <a:lnSpc>
                <a:spcPts val="1812"/>
              </a:lnSpc>
              <a:spcBef>
                <a:spcPts val="215"/>
              </a:spcBef>
            </a:pP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121919" marR="38088">
              <a:lnSpc>
                <a:spcPts val="1812"/>
              </a:lnSpc>
              <a:spcBef>
                <a:spcPts val="215"/>
              </a:spcBef>
            </a:pP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DBM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_OUT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UT.PUT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LINE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'Fathe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''s</a:t>
            </a:r>
            <a:r>
              <a:rPr sz="1600" b="1" spc="-297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ame:</a:t>
            </a:r>
            <a:r>
              <a:rPr sz="1600" b="1" spc="-47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|fat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er_nam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  <a:endParaRPr sz="1600">
              <a:latin typeface="Courier New"/>
              <a:cs typeface="Courier New"/>
            </a:endParaRPr>
          </a:p>
          <a:p>
            <a:pPr marL="121919" marR="38088">
              <a:lnSpc>
                <a:spcPts val="1812"/>
              </a:lnSpc>
              <a:spcBef>
                <a:spcPts val="210"/>
              </a:spcBef>
            </a:pP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DBM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_OUT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UT.PUT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LINE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'Date</a:t>
            </a:r>
            <a:r>
              <a:rPr sz="1600" b="1" spc="-24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600" b="1" spc="-1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Bi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th:</a:t>
            </a:r>
            <a:r>
              <a:rPr sz="1600" b="1" spc="-57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'|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date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of_bir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h); </a:t>
            </a:r>
            <a:endParaRPr sz="1600">
              <a:latin typeface="Courier New"/>
              <a:cs typeface="Courier New"/>
            </a:endParaRPr>
          </a:p>
          <a:p>
            <a:pPr marL="121919" marR="38088">
              <a:lnSpc>
                <a:spcPts val="1812"/>
              </a:lnSpc>
              <a:spcBef>
                <a:spcPts val="210"/>
              </a:spcBef>
            </a:pP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DBM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_OUT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UT.PUT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LINE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'Child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's</a:t>
            </a:r>
            <a:r>
              <a:rPr sz="1600" b="1" spc="-287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me:</a:t>
            </a:r>
            <a:r>
              <a:rPr sz="1600" b="1" spc="-47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'|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chil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_name);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94401"/>
              </a:lnSpc>
              <a:spcBef>
                <a:spcPts val="215"/>
              </a:spcBef>
            </a:pP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END;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4043" y="4317492"/>
            <a:ext cx="152400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266444" y="4317492"/>
            <a:ext cx="1524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037844" y="4674108"/>
            <a:ext cx="76199" cy="746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114043" y="4674108"/>
            <a:ext cx="152400" cy="329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114043" y="5003292"/>
            <a:ext cx="152400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266444" y="5003292"/>
            <a:ext cx="152400" cy="1245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37844" y="5420868"/>
            <a:ext cx="76199" cy="827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114043" y="5420868"/>
            <a:ext cx="152400" cy="827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62455" y="1670303"/>
            <a:ext cx="6833616" cy="4578096"/>
          </a:xfrm>
          <a:custGeom>
            <a:avLst/>
            <a:gdLst/>
            <a:ahLst/>
            <a:cxnLst/>
            <a:rect l="l" t="t" r="r" b="b"/>
            <a:pathLst>
              <a:path w="6833616" h="4578096">
                <a:moveTo>
                  <a:pt x="6833616" y="0"/>
                </a:moveTo>
                <a:lnTo>
                  <a:pt x="0" y="0"/>
                </a:lnTo>
                <a:lnTo>
                  <a:pt x="0" y="4578096"/>
                </a:lnTo>
                <a:lnTo>
                  <a:pt x="6833616" y="4578096"/>
                </a:lnTo>
                <a:lnTo>
                  <a:pt x="683361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62455" y="1670303"/>
            <a:ext cx="6833616" cy="4578096"/>
          </a:xfrm>
          <a:custGeom>
            <a:avLst/>
            <a:gdLst/>
            <a:ahLst/>
            <a:cxnLst/>
            <a:rect l="l" t="t" r="r" b="b"/>
            <a:pathLst>
              <a:path w="6833616" h="4578096">
                <a:moveTo>
                  <a:pt x="6833616" y="4578096"/>
                </a:moveTo>
                <a:lnTo>
                  <a:pt x="6833616" y="0"/>
                </a:lnTo>
                <a:lnTo>
                  <a:pt x="0" y="0"/>
                </a:lnTo>
                <a:lnTo>
                  <a:pt x="0" y="4578096"/>
                </a:lnTo>
                <a:lnTo>
                  <a:pt x="6833616" y="457809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5444" y="4946904"/>
            <a:ext cx="1243583" cy="0"/>
          </a:xfrm>
          <a:custGeom>
            <a:avLst/>
            <a:gdLst/>
            <a:ahLst/>
            <a:cxnLst/>
            <a:rect l="l" t="t" r="r" b="b"/>
            <a:pathLst>
              <a:path w="1243583">
                <a:moveTo>
                  <a:pt x="0" y="0"/>
                </a:moveTo>
                <a:lnTo>
                  <a:pt x="12435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25980" y="4901184"/>
            <a:ext cx="92963" cy="92963"/>
          </a:xfrm>
          <a:custGeom>
            <a:avLst/>
            <a:gdLst/>
            <a:ahLst/>
            <a:cxnLst/>
            <a:rect l="l" t="t" r="r" b="b"/>
            <a:pathLst>
              <a:path w="92963" h="92963">
                <a:moveTo>
                  <a:pt x="0" y="92963"/>
                </a:moveTo>
                <a:lnTo>
                  <a:pt x="92963" y="45719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85444" y="5568696"/>
            <a:ext cx="1243583" cy="0"/>
          </a:xfrm>
          <a:custGeom>
            <a:avLst/>
            <a:gdLst/>
            <a:ahLst/>
            <a:cxnLst/>
            <a:rect l="l" t="t" r="r" b="b"/>
            <a:pathLst>
              <a:path w="1243583">
                <a:moveTo>
                  <a:pt x="0" y="0"/>
                </a:moveTo>
                <a:lnTo>
                  <a:pt x="12435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25980" y="5522976"/>
            <a:ext cx="92963" cy="92963"/>
          </a:xfrm>
          <a:custGeom>
            <a:avLst/>
            <a:gdLst/>
            <a:ahLst/>
            <a:cxnLst/>
            <a:rect l="l" t="t" r="r" b="b"/>
            <a:pathLst>
              <a:path w="92963" h="92963">
                <a:moveTo>
                  <a:pt x="0" y="92963"/>
                </a:moveTo>
                <a:lnTo>
                  <a:pt x="92963" y="4572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1540" y="4757928"/>
            <a:ext cx="380999" cy="341375"/>
          </a:xfrm>
          <a:custGeom>
            <a:avLst/>
            <a:gdLst/>
            <a:ahLst/>
            <a:cxnLst/>
            <a:rect l="l" t="t" r="r" b="b"/>
            <a:pathLst>
              <a:path w="380999" h="341375">
                <a:moveTo>
                  <a:pt x="380999" y="170687"/>
                </a:moveTo>
                <a:lnTo>
                  <a:pt x="380368" y="156659"/>
                </a:lnTo>
                <a:lnTo>
                  <a:pt x="378505" y="142948"/>
                </a:lnTo>
                <a:lnTo>
                  <a:pt x="375460" y="129598"/>
                </a:lnTo>
                <a:lnTo>
                  <a:pt x="371282" y="116653"/>
                </a:lnTo>
                <a:lnTo>
                  <a:pt x="366021" y="104155"/>
                </a:lnTo>
                <a:lnTo>
                  <a:pt x="359726" y="92150"/>
                </a:lnTo>
                <a:lnTo>
                  <a:pt x="352445" y="80679"/>
                </a:lnTo>
                <a:lnTo>
                  <a:pt x="344228" y="69787"/>
                </a:lnTo>
                <a:lnTo>
                  <a:pt x="335125" y="59516"/>
                </a:lnTo>
                <a:lnTo>
                  <a:pt x="325183" y="49910"/>
                </a:lnTo>
                <a:lnTo>
                  <a:pt x="314453" y="41014"/>
                </a:lnTo>
                <a:lnTo>
                  <a:pt x="302983" y="32869"/>
                </a:lnTo>
                <a:lnTo>
                  <a:pt x="290823" y="25520"/>
                </a:lnTo>
                <a:lnTo>
                  <a:pt x="278021" y="19010"/>
                </a:lnTo>
                <a:lnTo>
                  <a:pt x="264628" y="13382"/>
                </a:lnTo>
                <a:lnTo>
                  <a:pt x="250691" y="8680"/>
                </a:lnTo>
                <a:lnTo>
                  <a:pt x="236261" y="4948"/>
                </a:lnTo>
                <a:lnTo>
                  <a:pt x="221386" y="2228"/>
                </a:lnTo>
                <a:lnTo>
                  <a:pt x="206116" y="564"/>
                </a:lnTo>
                <a:lnTo>
                  <a:pt x="190500" y="0"/>
                </a:lnTo>
                <a:lnTo>
                  <a:pt x="174677" y="564"/>
                </a:lnTo>
                <a:lnTo>
                  <a:pt x="159242" y="2228"/>
                </a:lnTo>
                <a:lnTo>
                  <a:pt x="144242" y="4948"/>
                </a:lnTo>
                <a:lnTo>
                  <a:pt x="129722" y="8680"/>
                </a:lnTo>
                <a:lnTo>
                  <a:pt x="115728" y="13382"/>
                </a:lnTo>
                <a:lnTo>
                  <a:pt x="102306" y="19010"/>
                </a:lnTo>
                <a:lnTo>
                  <a:pt x="89500" y="25520"/>
                </a:lnTo>
                <a:lnTo>
                  <a:pt x="77358" y="32869"/>
                </a:lnTo>
                <a:lnTo>
                  <a:pt x="65924" y="41014"/>
                </a:lnTo>
                <a:lnTo>
                  <a:pt x="55244" y="49910"/>
                </a:lnTo>
                <a:lnTo>
                  <a:pt x="45365" y="59516"/>
                </a:lnTo>
                <a:lnTo>
                  <a:pt x="36332" y="69787"/>
                </a:lnTo>
                <a:lnTo>
                  <a:pt x="28190" y="80679"/>
                </a:lnTo>
                <a:lnTo>
                  <a:pt x="20985" y="92150"/>
                </a:lnTo>
                <a:lnTo>
                  <a:pt x="14763" y="104155"/>
                </a:lnTo>
                <a:lnTo>
                  <a:pt x="9570" y="116653"/>
                </a:lnTo>
                <a:lnTo>
                  <a:pt x="5452" y="129598"/>
                </a:lnTo>
                <a:lnTo>
                  <a:pt x="2453" y="142948"/>
                </a:lnTo>
                <a:lnTo>
                  <a:pt x="621" y="156659"/>
                </a:lnTo>
                <a:lnTo>
                  <a:pt x="0" y="170687"/>
                </a:lnTo>
                <a:lnTo>
                  <a:pt x="621" y="184510"/>
                </a:lnTo>
                <a:lnTo>
                  <a:pt x="2453" y="198057"/>
                </a:lnTo>
                <a:lnTo>
                  <a:pt x="5452" y="211282"/>
                </a:lnTo>
                <a:lnTo>
                  <a:pt x="9570" y="224137"/>
                </a:lnTo>
                <a:lnTo>
                  <a:pt x="14763" y="236577"/>
                </a:lnTo>
                <a:lnTo>
                  <a:pt x="20985" y="248553"/>
                </a:lnTo>
                <a:lnTo>
                  <a:pt x="28190" y="260020"/>
                </a:lnTo>
                <a:lnTo>
                  <a:pt x="36332" y="270930"/>
                </a:lnTo>
                <a:lnTo>
                  <a:pt x="45365" y="281237"/>
                </a:lnTo>
                <a:lnTo>
                  <a:pt x="55244" y="290893"/>
                </a:lnTo>
                <a:lnTo>
                  <a:pt x="65924" y="299852"/>
                </a:lnTo>
                <a:lnTo>
                  <a:pt x="77358" y="308067"/>
                </a:lnTo>
                <a:lnTo>
                  <a:pt x="89500" y="315491"/>
                </a:lnTo>
                <a:lnTo>
                  <a:pt x="102306" y="322077"/>
                </a:lnTo>
                <a:lnTo>
                  <a:pt x="115728" y="327779"/>
                </a:lnTo>
                <a:lnTo>
                  <a:pt x="129722" y="332548"/>
                </a:lnTo>
                <a:lnTo>
                  <a:pt x="144242" y="336340"/>
                </a:lnTo>
                <a:lnTo>
                  <a:pt x="159242" y="339106"/>
                </a:lnTo>
                <a:lnTo>
                  <a:pt x="174677" y="340800"/>
                </a:lnTo>
                <a:lnTo>
                  <a:pt x="190500" y="341375"/>
                </a:lnTo>
                <a:lnTo>
                  <a:pt x="206116" y="340800"/>
                </a:lnTo>
                <a:lnTo>
                  <a:pt x="221386" y="339106"/>
                </a:lnTo>
                <a:lnTo>
                  <a:pt x="236261" y="336340"/>
                </a:lnTo>
                <a:lnTo>
                  <a:pt x="250691" y="332548"/>
                </a:lnTo>
                <a:lnTo>
                  <a:pt x="264628" y="327779"/>
                </a:lnTo>
                <a:lnTo>
                  <a:pt x="278021" y="322077"/>
                </a:lnTo>
                <a:lnTo>
                  <a:pt x="290823" y="315491"/>
                </a:lnTo>
                <a:lnTo>
                  <a:pt x="302983" y="308067"/>
                </a:lnTo>
                <a:lnTo>
                  <a:pt x="314453" y="299852"/>
                </a:lnTo>
                <a:lnTo>
                  <a:pt x="325183" y="290893"/>
                </a:lnTo>
                <a:lnTo>
                  <a:pt x="335125" y="281237"/>
                </a:lnTo>
                <a:lnTo>
                  <a:pt x="344228" y="270930"/>
                </a:lnTo>
                <a:lnTo>
                  <a:pt x="352445" y="260020"/>
                </a:lnTo>
                <a:lnTo>
                  <a:pt x="359726" y="248553"/>
                </a:lnTo>
                <a:lnTo>
                  <a:pt x="366021" y="236577"/>
                </a:lnTo>
                <a:lnTo>
                  <a:pt x="371282" y="224137"/>
                </a:lnTo>
                <a:lnTo>
                  <a:pt x="375460" y="211282"/>
                </a:lnTo>
                <a:lnTo>
                  <a:pt x="378505" y="198057"/>
                </a:lnTo>
                <a:lnTo>
                  <a:pt x="380368" y="184510"/>
                </a:lnTo>
                <a:lnTo>
                  <a:pt x="380999" y="170687"/>
                </a:lnTo>
                <a:close/>
              </a:path>
            </a:pathLst>
          </a:custGeom>
          <a:solidFill>
            <a:srgbClr val="CB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1540" y="4757928"/>
            <a:ext cx="380999" cy="341375"/>
          </a:xfrm>
          <a:custGeom>
            <a:avLst/>
            <a:gdLst/>
            <a:ahLst/>
            <a:cxnLst/>
            <a:rect l="l" t="t" r="r" b="b"/>
            <a:pathLst>
              <a:path w="380999" h="341375">
                <a:moveTo>
                  <a:pt x="380999" y="170687"/>
                </a:moveTo>
                <a:lnTo>
                  <a:pt x="380368" y="156659"/>
                </a:lnTo>
                <a:lnTo>
                  <a:pt x="378505" y="142948"/>
                </a:lnTo>
                <a:lnTo>
                  <a:pt x="375460" y="129598"/>
                </a:lnTo>
                <a:lnTo>
                  <a:pt x="371282" y="116653"/>
                </a:lnTo>
                <a:lnTo>
                  <a:pt x="366021" y="104155"/>
                </a:lnTo>
                <a:lnTo>
                  <a:pt x="359726" y="92150"/>
                </a:lnTo>
                <a:lnTo>
                  <a:pt x="352445" y="80679"/>
                </a:lnTo>
                <a:lnTo>
                  <a:pt x="344228" y="69787"/>
                </a:lnTo>
                <a:lnTo>
                  <a:pt x="335125" y="59516"/>
                </a:lnTo>
                <a:lnTo>
                  <a:pt x="325183" y="49910"/>
                </a:lnTo>
                <a:lnTo>
                  <a:pt x="314453" y="41014"/>
                </a:lnTo>
                <a:lnTo>
                  <a:pt x="302983" y="32869"/>
                </a:lnTo>
                <a:lnTo>
                  <a:pt x="290823" y="25520"/>
                </a:lnTo>
                <a:lnTo>
                  <a:pt x="278021" y="19010"/>
                </a:lnTo>
                <a:lnTo>
                  <a:pt x="264628" y="13382"/>
                </a:lnTo>
                <a:lnTo>
                  <a:pt x="250691" y="8680"/>
                </a:lnTo>
                <a:lnTo>
                  <a:pt x="236261" y="4948"/>
                </a:lnTo>
                <a:lnTo>
                  <a:pt x="221386" y="2228"/>
                </a:lnTo>
                <a:lnTo>
                  <a:pt x="206116" y="564"/>
                </a:lnTo>
                <a:lnTo>
                  <a:pt x="190500" y="0"/>
                </a:lnTo>
                <a:lnTo>
                  <a:pt x="174677" y="564"/>
                </a:lnTo>
                <a:lnTo>
                  <a:pt x="159242" y="2228"/>
                </a:lnTo>
                <a:lnTo>
                  <a:pt x="144242" y="4948"/>
                </a:lnTo>
                <a:lnTo>
                  <a:pt x="129722" y="8680"/>
                </a:lnTo>
                <a:lnTo>
                  <a:pt x="115728" y="13382"/>
                </a:lnTo>
                <a:lnTo>
                  <a:pt x="102306" y="19010"/>
                </a:lnTo>
                <a:lnTo>
                  <a:pt x="89500" y="25520"/>
                </a:lnTo>
                <a:lnTo>
                  <a:pt x="77358" y="32869"/>
                </a:lnTo>
                <a:lnTo>
                  <a:pt x="65924" y="41014"/>
                </a:lnTo>
                <a:lnTo>
                  <a:pt x="55244" y="49910"/>
                </a:lnTo>
                <a:lnTo>
                  <a:pt x="45365" y="59516"/>
                </a:lnTo>
                <a:lnTo>
                  <a:pt x="36332" y="69787"/>
                </a:lnTo>
                <a:lnTo>
                  <a:pt x="28190" y="80679"/>
                </a:lnTo>
                <a:lnTo>
                  <a:pt x="20985" y="92150"/>
                </a:lnTo>
                <a:lnTo>
                  <a:pt x="14763" y="104155"/>
                </a:lnTo>
                <a:lnTo>
                  <a:pt x="9570" y="116653"/>
                </a:lnTo>
                <a:lnTo>
                  <a:pt x="5452" y="129598"/>
                </a:lnTo>
                <a:lnTo>
                  <a:pt x="2453" y="142948"/>
                </a:lnTo>
                <a:lnTo>
                  <a:pt x="621" y="156659"/>
                </a:lnTo>
                <a:lnTo>
                  <a:pt x="0" y="170687"/>
                </a:lnTo>
                <a:lnTo>
                  <a:pt x="621" y="184510"/>
                </a:lnTo>
                <a:lnTo>
                  <a:pt x="2453" y="198057"/>
                </a:lnTo>
                <a:lnTo>
                  <a:pt x="5452" y="211282"/>
                </a:lnTo>
                <a:lnTo>
                  <a:pt x="9570" y="224137"/>
                </a:lnTo>
                <a:lnTo>
                  <a:pt x="14763" y="236577"/>
                </a:lnTo>
                <a:lnTo>
                  <a:pt x="20985" y="248553"/>
                </a:lnTo>
                <a:lnTo>
                  <a:pt x="28190" y="260020"/>
                </a:lnTo>
                <a:lnTo>
                  <a:pt x="36332" y="270930"/>
                </a:lnTo>
                <a:lnTo>
                  <a:pt x="45365" y="281237"/>
                </a:lnTo>
                <a:lnTo>
                  <a:pt x="55244" y="290893"/>
                </a:lnTo>
                <a:lnTo>
                  <a:pt x="65924" y="299852"/>
                </a:lnTo>
                <a:lnTo>
                  <a:pt x="77358" y="308067"/>
                </a:lnTo>
                <a:lnTo>
                  <a:pt x="89500" y="315491"/>
                </a:lnTo>
                <a:lnTo>
                  <a:pt x="102306" y="322077"/>
                </a:lnTo>
                <a:lnTo>
                  <a:pt x="115728" y="327779"/>
                </a:lnTo>
                <a:lnTo>
                  <a:pt x="129722" y="332548"/>
                </a:lnTo>
                <a:lnTo>
                  <a:pt x="144242" y="336340"/>
                </a:lnTo>
                <a:lnTo>
                  <a:pt x="159242" y="339106"/>
                </a:lnTo>
                <a:lnTo>
                  <a:pt x="174677" y="340800"/>
                </a:lnTo>
                <a:lnTo>
                  <a:pt x="190500" y="341375"/>
                </a:lnTo>
                <a:lnTo>
                  <a:pt x="206116" y="340800"/>
                </a:lnTo>
                <a:lnTo>
                  <a:pt x="221386" y="339106"/>
                </a:lnTo>
                <a:lnTo>
                  <a:pt x="236261" y="336340"/>
                </a:lnTo>
                <a:lnTo>
                  <a:pt x="250691" y="332548"/>
                </a:lnTo>
                <a:lnTo>
                  <a:pt x="264628" y="327779"/>
                </a:lnTo>
                <a:lnTo>
                  <a:pt x="278021" y="322077"/>
                </a:lnTo>
                <a:lnTo>
                  <a:pt x="290823" y="315491"/>
                </a:lnTo>
                <a:lnTo>
                  <a:pt x="302983" y="308067"/>
                </a:lnTo>
                <a:lnTo>
                  <a:pt x="314453" y="299852"/>
                </a:lnTo>
                <a:lnTo>
                  <a:pt x="325183" y="290893"/>
                </a:lnTo>
                <a:lnTo>
                  <a:pt x="335125" y="281237"/>
                </a:lnTo>
                <a:lnTo>
                  <a:pt x="344228" y="270930"/>
                </a:lnTo>
                <a:lnTo>
                  <a:pt x="352445" y="260020"/>
                </a:lnTo>
                <a:lnTo>
                  <a:pt x="359726" y="248553"/>
                </a:lnTo>
                <a:lnTo>
                  <a:pt x="366021" y="236577"/>
                </a:lnTo>
                <a:lnTo>
                  <a:pt x="371282" y="224137"/>
                </a:lnTo>
                <a:lnTo>
                  <a:pt x="375460" y="211282"/>
                </a:lnTo>
                <a:lnTo>
                  <a:pt x="378505" y="198057"/>
                </a:lnTo>
                <a:lnTo>
                  <a:pt x="380368" y="184510"/>
                </a:lnTo>
                <a:lnTo>
                  <a:pt x="380999" y="170687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1540" y="5367528"/>
            <a:ext cx="380999" cy="341375"/>
          </a:xfrm>
          <a:custGeom>
            <a:avLst/>
            <a:gdLst/>
            <a:ahLst/>
            <a:cxnLst/>
            <a:rect l="l" t="t" r="r" b="b"/>
            <a:pathLst>
              <a:path w="380999" h="341375">
                <a:moveTo>
                  <a:pt x="380999" y="170687"/>
                </a:moveTo>
                <a:lnTo>
                  <a:pt x="380368" y="156659"/>
                </a:lnTo>
                <a:lnTo>
                  <a:pt x="378505" y="142948"/>
                </a:lnTo>
                <a:lnTo>
                  <a:pt x="375460" y="129598"/>
                </a:lnTo>
                <a:lnTo>
                  <a:pt x="371282" y="116653"/>
                </a:lnTo>
                <a:lnTo>
                  <a:pt x="366021" y="104155"/>
                </a:lnTo>
                <a:lnTo>
                  <a:pt x="359726" y="92150"/>
                </a:lnTo>
                <a:lnTo>
                  <a:pt x="352445" y="80679"/>
                </a:lnTo>
                <a:lnTo>
                  <a:pt x="344228" y="69787"/>
                </a:lnTo>
                <a:lnTo>
                  <a:pt x="335125" y="59516"/>
                </a:lnTo>
                <a:lnTo>
                  <a:pt x="325183" y="49910"/>
                </a:lnTo>
                <a:lnTo>
                  <a:pt x="314453" y="41014"/>
                </a:lnTo>
                <a:lnTo>
                  <a:pt x="302983" y="32869"/>
                </a:lnTo>
                <a:lnTo>
                  <a:pt x="290823" y="25520"/>
                </a:lnTo>
                <a:lnTo>
                  <a:pt x="278021" y="19010"/>
                </a:lnTo>
                <a:lnTo>
                  <a:pt x="264628" y="13382"/>
                </a:lnTo>
                <a:lnTo>
                  <a:pt x="250691" y="8680"/>
                </a:lnTo>
                <a:lnTo>
                  <a:pt x="236261" y="4948"/>
                </a:lnTo>
                <a:lnTo>
                  <a:pt x="221386" y="2228"/>
                </a:lnTo>
                <a:lnTo>
                  <a:pt x="206116" y="564"/>
                </a:lnTo>
                <a:lnTo>
                  <a:pt x="190500" y="0"/>
                </a:lnTo>
                <a:lnTo>
                  <a:pt x="174677" y="564"/>
                </a:lnTo>
                <a:lnTo>
                  <a:pt x="159242" y="2228"/>
                </a:lnTo>
                <a:lnTo>
                  <a:pt x="144242" y="4948"/>
                </a:lnTo>
                <a:lnTo>
                  <a:pt x="129722" y="8680"/>
                </a:lnTo>
                <a:lnTo>
                  <a:pt x="115728" y="13382"/>
                </a:lnTo>
                <a:lnTo>
                  <a:pt x="102306" y="19010"/>
                </a:lnTo>
                <a:lnTo>
                  <a:pt x="89500" y="25520"/>
                </a:lnTo>
                <a:lnTo>
                  <a:pt x="77358" y="32869"/>
                </a:lnTo>
                <a:lnTo>
                  <a:pt x="65924" y="41014"/>
                </a:lnTo>
                <a:lnTo>
                  <a:pt x="55244" y="49910"/>
                </a:lnTo>
                <a:lnTo>
                  <a:pt x="45365" y="59516"/>
                </a:lnTo>
                <a:lnTo>
                  <a:pt x="36332" y="69787"/>
                </a:lnTo>
                <a:lnTo>
                  <a:pt x="28190" y="80679"/>
                </a:lnTo>
                <a:lnTo>
                  <a:pt x="20985" y="92150"/>
                </a:lnTo>
                <a:lnTo>
                  <a:pt x="14763" y="104155"/>
                </a:lnTo>
                <a:lnTo>
                  <a:pt x="9570" y="116653"/>
                </a:lnTo>
                <a:lnTo>
                  <a:pt x="5452" y="129598"/>
                </a:lnTo>
                <a:lnTo>
                  <a:pt x="2453" y="142948"/>
                </a:lnTo>
                <a:lnTo>
                  <a:pt x="621" y="156659"/>
                </a:lnTo>
                <a:lnTo>
                  <a:pt x="0" y="170687"/>
                </a:lnTo>
                <a:lnTo>
                  <a:pt x="621" y="184510"/>
                </a:lnTo>
                <a:lnTo>
                  <a:pt x="2453" y="198057"/>
                </a:lnTo>
                <a:lnTo>
                  <a:pt x="5452" y="211282"/>
                </a:lnTo>
                <a:lnTo>
                  <a:pt x="9570" y="224137"/>
                </a:lnTo>
                <a:lnTo>
                  <a:pt x="14763" y="236577"/>
                </a:lnTo>
                <a:lnTo>
                  <a:pt x="20985" y="248553"/>
                </a:lnTo>
                <a:lnTo>
                  <a:pt x="28190" y="260020"/>
                </a:lnTo>
                <a:lnTo>
                  <a:pt x="36332" y="270930"/>
                </a:lnTo>
                <a:lnTo>
                  <a:pt x="45365" y="281237"/>
                </a:lnTo>
                <a:lnTo>
                  <a:pt x="55244" y="290893"/>
                </a:lnTo>
                <a:lnTo>
                  <a:pt x="65924" y="299852"/>
                </a:lnTo>
                <a:lnTo>
                  <a:pt x="77358" y="308067"/>
                </a:lnTo>
                <a:lnTo>
                  <a:pt x="89500" y="315491"/>
                </a:lnTo>
                <a:lnTo>
                  <a:pt x="102306" y="322077"/>
                </a:lnTo>
                <a:lnTo>
                  <a:pt x="115728" y="327779"/>
                </a:lnTo>
                <a:lnTo>
                  <a:pt x="129722" y="332548"/>
                </a:lnTo>
                <a:lnTo>
                  <a:pt x="144242" y="336340"/>
                </a:lnTo>
                <a:lnTo>
                  <a:pt x="159242" y="339106"/>
                </a:lnTo>
                <a:lnTo>
                  <a:pt x="174677" y="340800"/>
                </a:lnTo>
                <a:lnTo>
                  <a:pt x="190500" y="341375"/>
                </a:lnTo>
                <a:lnTo>
                  <a:pt x="206116" y="340800"/>
                </a:lnTo>
                <a:lnTo>
                  <a:pt x="221386" y="339106"/>
                </a:lnTo>
                <a:lnTo>
                  <a:pt x="236261" y="336340"/>
                </a:lnTo>
                <a:lnTo>
                  <a:pt x="250691" y="332548"/>
                </a:lnTo>
                <a:lnTo>
                  <a:pt x="264628" y="327779"/>
                </a:lnTo>
                <a:lnTo>
                  <a:pt x="278021" y="322077"/>
                </a:lnTo>
                <a:lnTo>
                  <a:pt x="290823" y="315491"/>
                </a:lnTo>
                <a:lnTo>
                  <a:pt x="302983" y="308067"/>
                </a:lnTo>
                <a:lnTo>
                  <a:pt x="314453" y="299852"/>
                </a:lnTo>
                <a:lnTo>
                  <a:pt x="325183" y="290893"/>
                </a:lnTo>
                <a:lnTo>
                  <a:pt x="335125" y="281237"/>
                </a:lnTo>
                <a:lnTo>
                  <a:pt x="344228" y="270930"/>
                </a:lnTo>
                <a:lnTo>
                  <a:pt x="352445" y="260020"/>
                </a:lnTo>
                <a:lnTo>
                  <a:pt x="359726" y="248553"/>
                </a:lnTo>
                <a:lnTo>
                  <a:pt x="366021" y="236577"/>
                </a:lnTo>
                <a:lnTo>
                  <a:pt x="371282" y="224137"/>
                </a:lnTo>
                <a:lnTo>
                  <a:pt x="375460" y="211282"/>
                </a:lnTo>
                <a:lnTo>
                  <a:pt x="378505" y="198057"/>
                </a:lnTo>
                <a:lnTo>
                  <a:pt x="380368" y="184510"/>
                </a:lnTo>
                <a:lnTo>
                  <a:pt x="380999" y="170687"/>
                </a:lnTo>
                <a:close/>
              </a:path>
            </a:pathLst>
          </a:custGeom>
          <a:solidFill>
            <a:srgbClr val="CB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540" y="5367528"/>
            <a:ext cx="380999" cy="341375"/>
          </a:xfrm>
          <a:custGeom>
            <a:avLst/>
            <a:gdLst/>
            <a:ahLst/>
            <a:cxnLst/>
            <a:rect l="l" t="t" r="r" b="b"/>
            <a:pathLst>
              <a:path w="380999" h="341375">
                <a:moveTo>
                  <a:pt x="380999" y="170687"/>
                </a:moveTo>
                <a:lnTo>
                  <a:pt x="380368" y="156659"/>
                </a:lnTo>
                <a:lnTo>
                  <a:pt x="378505" y="142948"/>
                </a:lnTo>
                <a:lnTo>
                  <a:pt x="375460" y="129598"/>
                </a:lnTo>
                <a:lnTo>
                  <a:pt x="371282" y="116653"/>
                </a:lnTo>
                <a:lnTo>
                  <a:pt x="366021" y="104155"/>
                </a:lnTo>
                <a:lnTo>
                  <a:pt x="359726" y="92150"/>
                </a:lnTo>
                <a:lnTo>
                  <a:pt x="352445" y="80679"/>
                </a:lnTo>
                <a:lnTo>
                  <a:pt x="344228" y="69787"/>
                </a:lnTo>
                <a:lnTo>
                  <a:pt x="335125" y="59516"/>
                </a:lnTo>
                <a:lnTo>
                  <a:pt x="325183" y="49910"/>
                </a:lnTo>
                <a:lnTo>
                  <a:pt x="314453" y="41014"/>
                </a:lnTo>
                <a:lnTo>
                  <a:pt x="302983" y="32869"/>
                </a:lnTo>
                <a:lnTo>
                  <a:pt x="290823" y="25520"/>
                </a:lnTo>
                <a:lnTo>
                  <a:pt x="278021" y="19010"/>
                </a:lnTo>
                <a:lnTo>
                  <a:pt x="264628" y="13382"/>
                </a:lnTo>
                <a:lnTo>
                  <a:pt x="250691" y="8680"/>
                </a:lnTo>
                <a:lnTo>
                  <a:pt x="236261" y="4948"/>
                </a:lnTo>
                <a:lnTo>
                  <a:pt x="221386" y="2228"/>
                </a:lnTo>
                <a:lnTo>
                  <a:pt x="206116" y="564"/>
                </a:lnTo>
                <a:lnTo>
                  <a:pt x="190500" y="0"/>
                </a:lnTo>
                <a:lnTo>
                  <a:pt x="174677" y="564"/>
                </a:lnTo>
                <a:lnTo>
                  <a:pt x="159242" y="2228"/>
                </a:lnTo>
                <a:lnTo>
                  <a:pt x="144242" y="4948"/>
                </a:lnTo>
                <a:lnTo>
                  <a:pt x="129722" y="8680"/>
                </a:lnTo>
                <a:lnTo>
                  <a:pt x="115728" y="13382"/>
                </a:lnTo>
                <a:lnTo>
                  <a:pt x="102306" y="19010"/>
                </a:lnTo>
                <a:lnTo>
                  <a:pt x="89500" y="25520"/>
                </a:lnTo>
                <a:lnTo>
                  <a:pt x="77358" y="32869"/>
                </a:lnTo>
                <a:lnTo>
                  <a:pt x="65924" y="41014"/>
                </a:lnTo>
                <a:lnTo>
                  <a:pt x="55244" y="49910"/>
                </a:lnTo>
                <a:lnTo>
                  <a:pt x="45365" y="59516"/>
                </a:lnTo>
                <a:lnTo>
                  <a:pt x="36332" y="69787"/>
                </a:lnTo>
                <a:lnTo>
                  <a:pt x="28190" y="80679"/>
                </a:lnTo>
                <a:lnTo>
                  <a:pt x="20985" y="92150"/>
                </a:lnTo>
                <a:lnTo>
                  <a:pt x="14763" y="104155"/>
                </a:lnTo>
                <a:lnTo>
                  <a:pt x="9570" y="116653"/>
                </a:lnTo>
                <a:lnTo>
                  <a:pt x="5452" y="129598"/>
                </a:lnTo>
                <a:lnTo>
                  <a:pt x="2453" y="142948"/>
                </a:lnTo>
                <a:lnTo>
                  <a:pt x="621" y="156659"/>
                </a:lnTo>
                <a:lnTo>
                  <a:pt x="0" y="170687"/>
                </a:lnTo>
                <a:lnTo>
                  <a:pt x="621" y="184510"/>
                </a:lnTo>
                <a:lnTo>
                  <a:pt x="2453" y="198057"/>
                </a:lnTo>
                <a:lnTo>
                  <a:pt x="5452" y="211282"/>
                </a:lnTo>
                <a:lnTo>
                  <a:pt x="9570" y="224137"/>
                </a:lnTo>
                <a:lnTo>
                  <a:pt x="14763" y="236577"/>
                </a:lnTo>
                <a:lnTo>
                  <a:pt x="20985" y="248553"/>
                </a:lnTo>
                <a:lnTo>
                  <a:pt x="28190" y="260020"/>
                </a:lnTo>
                <a:lnTo>
                  <a:pt x="36332" y="270930"/>
                </a:lnTo>
                <a:lnTo>
                  <a:pt x="45365" y="281237"/>
                </a:lnTo>
                <a:lnTo>
                  <a:pt x="55244" y="290893"/>
                </a:lnTo>
                <a:lnTo>
                  <a:pt x="65924" y="299852"/>
                </a:lnTo>
                <a:lnTo>
                  <a:pt x="77358" y="308067"/>
                </a:lnTo>
                <a:lnTo>
                  <a:pt x="89500" y="315491"/>
                </a:lnTo>
                <a:lnTo>
                  <a:pt x="102306" y="322077"/>
                </a:lnTo>
                <a:lnTo>
                  <a:pt x="115728" y="327779"/>
                </a:lnTo>
                <a:lnTo>
                  <a:pt x="129722" y="332548"/>
                </a:lnTo>
                <a:lnTo>
                  <a:pt x="144242" y="336340"/>
                </a:lnTo>
                <a:lnTo>
                  <a:pt x="159242" y="339106"/>
                </a:lnTo>
                <a:lnTo>
                  <a:pt x="174677" y="340800"/>
                </a:lnTo>
                <a:lnTo>
                  <a:pt x="190500" y="341375"/>
                </a:lnTo>
                <a:lnTo>
                  <a:pt x="206116" y="340800"/>
                </a:lnTo>
                <a:lnTo>
                  <a:pt x="221386" y="339106"/>
                </a:lnTo>
                <a:lnTo>
                  <a:pt x="236261" y="336340"/>
                </a:lnTo>
                <a:lnTo>
                  <a:pt x="250691" y="332548"/>
                </a:lnTo>
                <a:lnTo>
                  <a:pt x="264628" y="327779"/>
                </a:lnTo>
                <a:lnTo>
                  <a:pt x="278021" y="322077"/>
                </a:lnTo>
                <a:lnTo>
                  <a:pt x="290823" y="315491"/>
                </a:lnTo>
                <a:lnTo>
                  <a:pt x="302983" y="308067"/>
                </a:lnTo>
                <a:lnTo>
                  <a:pt x="314453" y="299852"/>
                </a:lnTo>
                <a:lnTo>
                  <a:pt x="325183" y="290893"/>
                </a:lnTo>
                <a:lnTo>
                  <a:pt x="335125" y="281237"/>
                </a:lnTo>
                <a:lnTo>
                  <a:pt x="344228" y="270930"/>
                </a:lnTo>
                <a:lnTo>
                  <a:pt x="352445" y="260020"/>
                </a:lnTo>
                <a:lnTo>
                  <a:pt x="359726" y="248553"/>
                </a:lnTo>
                <a:lnTo>
                  <a:pt x="366021" y="236577"/>
                </a:lnTo>
                <a:lnTo>
                  <a:pt x="371282" y="224137"/>
                </a:lnTo>
                <a:lnTo>
                  <a:pt x="375460" y="211282"/>
                </a:lnTo>
                <a:lnTo>
                  <a:pt x="378505" y="198057"/>
                </a:lnTo>
                <a:lnTo>
                  <a:pt x="380368" y="184510"/>
                </a:lnTo>
                <a:lnTo>
                  <a:pt x="380999" y="170687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71192" y="592627"/>
            <a:ext cx="48025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Determining</a:t>
            </a:r>
            <a:r>
              <a:rPr sz="2800" b="1" spc="-163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Variable</a:t>
            </a:r>
            <a:r>
              <a:rPr sz="2800" b="1" spc="-108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Scope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09192" y="1680833"/>
            <a:ext cx="115449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latin typeface="Courier New"/>
                <a:cs typeface="Courier New"/>
              </a:rPr>
              <a:t>&lt;&lt;oute</a:t>
            </a:r>
            <a:r>
              <a:rPr sz="2400" b="1" spc="14" baseline="3678" dirty="0">
                <a:latin typeface="Courier New"/>
                <a:cs typeface="Courier New"/>
              </a:rPr>
              <a:t>r</a:t>
            </a:r>
            <a:r>
              <a:rPr sz="2400" b="1" spc="0" baseline="3678" dirty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09192" y="1936878"/>
            <a:ext cx="90923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DECLARE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53032" y="2452002"/>
            <a:ext cx="54348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comm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51723" y="2452002"/>
            <a:ext cx="225460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UMBER(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7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,2)</a:t>
            </a:r>
            <a:r>
              <a:rPr sz="2400" b="1" spc="-105" baseline="367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2400" b="1" spc="-19" baseline="367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sal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72446" y="2452002"/>
            <a:ext cx="1033995" cy="485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800"/>
              </a:lnSpc>
              <a:spcBef>
                <a:spcPts val="90"/>
              </a:spcBef>
            </a:pP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400" b="1" spc="5" baseline="367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0.2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05"/>
              </a:lnSpc>
              <a:spcBef>
                <a:spcPts val="215"/>
              </a:spcBef>
            </a:pP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ligi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le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53032" y="2709558"/>
            <a:ext cx="91065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mess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ge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1723" y="2709558"/>
            <a:ext cx="164359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V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ARCHAR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(255)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62849" y="2709558"/>
            <a:ext cx="29964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:=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8607" y="2709558"/>
            <a:ext cx="17741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2556" y="2709558"/>
            <a:ext cx="42156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1652" y="2709558"/>
            <a:ext cx="152025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comm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ssion';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53032" y="3223172"/>
            <a:ext cx="91065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FF0000"/>
                </a:solidFill>
                <a:latin typeface="Courier New"/>
                <a:cs typeface="Courier New"/>
              </a:rPr>
              <a:t>DECL</a:t>
            </a:r>
            <a:r>
              <a:rPr sz="2400" b="1" spc="14" baseline="3678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400" b="1" spc="0" baseline="3678" dirty="0">
                <a:solidFill>
                  <a:srgbClr val="FF0000"/>
                </a:solidFill>
                <a:latin typeface="Courier New"/>
                <a:cs typeface="Courier New"/>
              </a:rPr>
              <a:t>RE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3032" y="4251897"/>
            <a:ext cx="66539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FF0000"/>
                </a:solidFill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3996" y="4775612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3032" y="5023067"/>
            <a:ext cx="54348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FF0000"/>
                </a:solidFill>
                <a:latin typeface="Courier New"/>
                <a:cs typeface="Courier New"/>
              </a:rPr>
              <a:t>END;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1112" y="5280623"/>
            <a:ext cx="91035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messa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7884" y="5280623"/>
            <a:ext cx="29964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:=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5061" y="5280623"/>
            <a:ext cx="249814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'SALES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AN'|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messag</a:t>
            </a:r>
            <a:r>
              <a:rPr sz="2400" b="1" spc="14" baseline="3678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2400" b="1" spc="0" baseline="3678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3996" y="5385212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444" y="1670303"/>
            <a:ext cx="477011" cy="327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362455" y="1670303"/>
            <a:ext cx="766572" cy="327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03276">
              <a:lnSpc>
                <a:spcPct val="94401"/>
              </a:lnSpc>
              <a:spcBef>
                <a:spcPts val="3116"/>
              </a:spcBef>
            </a:pPr>
            <a:r>
              <a:rPr sz="1600" b="1" spc="0" dirty="0">
                <a:solidFill>
                  <a:srgbClr val="0000FF"/>
                </a:solidFill>
                <a:latin typeface="Courier New"/>
                <a:cs typeface="Courier New"/>
              </a:rPr>
              <a:t>sal</a:t>
            </a:r>
            <a:endParaRPr sz="1600">
              <a:latin typeface="Courier New"/>
              <a:cs typeface="Courier New"/>
            </a:endParaRPr>
          </a:p>
          <a:p>
            <a:pPr marL="59436">
              <a:lnSpc>
                <a:spcPct val="94401"/>
              </a:lnSpc>
              <a:spcBef>
                <a:spcPts val="4259"/>
              </a:spcBef>
            </a:pPr>
            <a:r>
              <a:rPr sz="1600" b="1" spc="0" dirty="0">
                <a:solidFill>
                  <a:srgbClr val="0000FF"/>
                </a:solidFill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9028" y="1670303"/>
            <a:ext cx="6067044" cy="4578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635395">
              <a:lnSpc>
                <a:spcPct val="94401"/>
              </a:lnSpc>
              <a:spcBef>
                <a:spcPts val="3116"/>
              </a:spcBef>
            </a:pPr>
            <a:r>
              <a:rPr sz="1600" b="1" spc="14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b="1" spc="0" dirty="0">
                <a:solidFill>
                  <a:srgbClr val="0000FF"/>
                </a:solidFill>
                <a:latin typeface="Courier New"/>
                <a:cs typeface="Courier New"/>
              </a:rPr>
              <a:t>UMBER(</a:t>
            </a:r>
            <a:r>
              <a:rPr sz="1600" b="1" spc="14" dirty="0">
                <a:solidFill>
                  <a:srgbClr val="0000FF"/>
                </a:solidFill>
                <a:latin typeface="Courier New"/>
                <a:cs typeface="Courier New"/>
              </a:rPr>
              <a:t>7</a:t>
            </a:r>
            <a:r>
              <a:rPr sz="1600" b="1" spc="0" dirty="0">
                <a:solidFill>
                  <a:srgbClr val="0000FF"/>
                </a:solidFill>
                <a:latin typeface="Courier New"/>
                <a:cs typeface="Courier New"/>
              </a:rPr>
              <a:t>,2)</a:t>
            </a:r>
            <a:r>
              <a:rPr sz="1600" b="1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14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600" b="1" spc="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600" b="1" spc="-1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0000FF"/>
                </a:solidFill>
                <a:latin typeface="Courier New"/>
                <a:cs typeface="Courier New"/>
              </a:rPr>
              <a:t>6000</a:t>
            </a:r>
            <a:r>
              <a:rPr sz="1600" b="1" spc="14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600" b="1" spc="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07264" marR="1183795">
              <a:lnSpc>
                <a:spcPts val="1812"/>
              </a:lnSpc>
              <a:spcBef>
                <a:spcPts val="8315"/>
              </a:spcBef>
            </a:pP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sal       </a:t>
            </a:r>
            <a:r>
              <a:rPr sz="1600" b="1" spc="456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NU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BER(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,2)</a:t>
            </a:r>
            <a:r>
              <a:rPr sz="1600" b="1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:=</a:t>
            </a:r>
            <a:r>
              <a:rPr sz="1600" b="1" spc="-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5000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600" b="1" spc="-67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comm       </a:t>
            </a:r>
            <a:r>
              <a:rPr sz="1600" b="1" spc="-47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207264" marR="1183795">
              <a:lnSpc>
                <a:spcPts val="1812"/>
              </a:lnSpc>
              <a:spcBef>
                <a:spcPts val="210"/>
              </a:spcBef>
            </a:pP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NU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BER(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,2)</a:t>
            </a:r>
            <a:r>
              <a:rPr sz="1600" b="1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:=</a:t>
            </a:r>
            <a:r>
              <a:rPr sz="1600" b="1" spc="-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0;</a:t>
            </a:r>
            <a:r>
              <a:rPr sz="1600" b="1" spc="-28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total_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omp 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207264" marR="1183795">
              <a:lnSpc>
                <a:spcPts val="1812"/>
              </a:lnSpc>
              <a:spcBef>
                <a:spcPts val="210"/>
              </a:spcBef>
            </a:pP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NUMBER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7,2)</a:t>
            </a:r>
            <a:r>
              <a:rPr sz="1600" b="1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:=</a:t>
            </a:r>
            <a:r>
              <a:rPr sz="1600" b="1" spc="-1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sal</a:t>
            </a:r>
            <a:r>
              <a:rPr sz="1600" b="1" spc="-1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600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co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m;</a:t>
            </a:r>
            <a:endParaRPr sz="1600">
              <a:latin typeface="Courier New"/>
              <a:cs typeface="Courier New"/>
            </a:endParaRPr>
          </a:p>
          <a:p>
            <a:pPr marL="207264">
              <a:lnSpc>
                <a:spcPct val="94401"/>
              </a:lnSpc>
              <a:spcBef>
                <a:spcPts val="2243"/>
              </a:spcBef>
            </a:pP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message</a:t>
            </a:r>
            <a:r>
              <a:rPr sz="1600" b="1" spc="-5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:=</a:t>
            </a:r>
            <a:r>
              <a:rPr sz="1600" b="1" spc="-1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CLERK</a:t>
            </a:r>
            <a:r>
              <a:rPr sz="1600" b="1" spc="-57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ot'|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messag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07264">
              <a:lnSpc>
                <a:spcPct val="94401"/>
              </a:lnSpc>
              <a:spcBef>
                <a:spcPts val="215"/>
              </a:spcBef>
            </a:pP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outer.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omm</a:t>
            </a:r>
            <a:r>
              <a:rPr sz="1600" b="1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b="1" spc="-1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sal</a:t>
            </a:r>
            <a:r>
              <a:rPr sz="1600" b="1" spc="-28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60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0.3</a:t>
            </a:r>
            <a:r>
              <a:rPr sz="1600" b="1" spc="14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444" y="4946904"/>
            <a:ext cx="477011" cy="621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362455" y="4946904"/>
            <a:ext cx="766572" cy="621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885444" y="5568696"/>
            <a:ext cx="477011" cy="679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362455" y="5568696"/>
            <a:ext cx="766572" cy="679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0"/>
              </a:spcBef>
            </a:pPr>
            <a:endParaRPr sz="1200"/>
          </a:p>
          <a:p>
            <a:pPr marL="59436">
              <a:lnSpc>
                <a:spcPct val="94401"/>
              </a:lnSpc>
            </a:pPr>
            <a:r>
              <a:rPr sz="1600" b="1" spc="0" dirty="0">
                <a:solidFill>
                  <a:srgbClr val="0000FF"/>
                </a:solidFill>
                <a:latin typeface="Courier New"/>
                <a:cs typeface="Courier New"/>
              </a:rPr>
              <a:t>END;</a:t>
            </a:r>
            <a:endParaRPr sz="1600">
              <a:latin typeface="Courier New"/>
              <a:cs typeface="Courier New"/>
            </a:endParaRPr>
          </a:p>
          <a:p>
            <a:pPr marL="59436">
              <a:lnSpc>
                <a:spcPct val="94401"/>
              </a:lnSpc>
              <a:spcBef>
                <a:spcPts val="200"/>
              </a:spcBef>
            </a:pPr>
            <a:r>
              <a:rPr sz="1600" b="1" spc="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84292" y="2004059"/>
            <a:ext cx="431292" cy="1429512"/>
          </a:xfrm>
          <a:custGeom>
            <a:avLst/>
            <a:gdLst/>
            <a:ahLst/>
            <a:cxnLst/>
            <a:rect l="l" t="t" r="r" b="b"/>
            <a:pathLst>
              <a:path w="431292" h="1429512">
                <a:moveTo>
                  <a:pt x="259080" y="135636"/>
                </a:moveTo>
                <a:lnTo>
                  <a:pt x="251460" y="109728"/>
                </a:lnTo>
                <a:lnTo>
                  <a:pt x="239268" y="86868"/>
                </a:lnTo>
                <a:lnTo>
                  <a:pt x="225552" y="67056"/>
                </a:lnTo>
                <a:lnTo>
                  <a:pt x="208787" y="48768"/>
                </a:lnTo>
                <a:lnTo>
                  <a:pt x="190500" y="33528"/>
                </a:lnTo>
                <a:lnTo>
                  <a:pt x="169163" y="21336"/>
                </a:lnTo>
                <a:lnTo>
                  <a:pt x="146304" y="10668"/>
                </a:lnTo>
                <a:lnTo>
                  <a:pt x="128016" y="6096"/>
                </a:lnTo>
                <a:lnTo>
                  <a:pt x="103632" y="3048"/>
                </a:lnTo>
                <a:lnTo>
                  <a:pt x="74675" y="0"/>
                </a:lnTo>
                <a:lnTo>
                  <a:pt x="0" y="0"/>
                </a:lnTo>
                <a:lnTo>
                  <a:pt x="0" y="117348"/>
                </a:lnTo>
                <a:lnTo>
                  <a:pt x="54863" y="117348"/>
                </a:lnTo>
                <a:lnTo>
                  <a:pt x="82296" y="121920"/>
                </a:lnTo>
                <a:lnTo>
                  <a:pt x="102108" y="128016"/>
                </a:lnTo>
                <a:lnTo>
                  <a:pt x="117348" y="137160"/>
                </a:lnTo>
                <a:lnTo>
                  <a:pt x="128016" y="147828"/>
                </a:lnTo>
                <a:lnTo>
                  <a:pt x="137160" y="163068"/>
                </a:lnTo>
                <a:lnTo>
                  <a:pt x="143256" y="182880"/>
                </a:lnTo>
                <a:lnTo>
                  <a:pt x="147828" y="205740"/>
                </a:lnTo>
                <a:lnTo>
                  <a:pt x="147828" y="313944"/>
                </a:lnTo>
                <a:lnTo>
                  <a:pt x="149352" y="344424"/>
                </a:lnTo>
                <a:lnTo>
                  <a:pt x="149352" y="417576"/>
                </a:lnTo>
                <a:lnTo>
                  <a:pt x="150875" y="452628"/>
                </a:lnTo>
                <a:lnTo>
                  <a:pt x="153924" y="486156"/>
                </a:lnTo>
                <a:lnTo>
                  <a:pt x="156972" y="516636"/>
                </a:lnTo>
                <a:lnTo>
                  <a:pt x="163068" y="542544"/>
                </a:lnTo>
                <a:lnTo>
                  <a:pt x="169163" y="566928"/>
                </a:lnTo>
                <a:lnTo>
                  <a:pt x="175260" y="588264"/>
                </a:lnTo>
                <a:lnTo>
                  <a:pt x="184404" y="606552"/>
                </a:lnTo>
                <a:lnTo>
                  <a:pt x="193548" y="623316"/>
                </a:lnTo>
                <a:lnTo>
                  <a:pt x="204216" y="638556"/>
                </a:lnTo>
                <a:lnTo>
                  <a:pt x="217932" y="653796"/>
                </a:lnTo>
                <a:lnTo>
                  <a:pt x="231648" y="667512"/>
                </a:lnTo>
                <a:lnTo>
                  <a:pt x="248412" y="679704"/>
                </a:lnTo>
                <a:lnTo>
                  <a:pt x="265175" y="691896"/>
                </a:lnTo>
                <a:lnTo>
                  <a:pt x="284988" y="704088"/>
                </a:lnTo>
                <a:lnTo>
                  <a:pt x="306324" y="714756"/>
                </a:lnTo>
                <a:lnTo>
                  <a:pt x="274320" y="729996"/>
                </a:lnTo>
                <a:lnTo>
                  <a:pt x="246887" y="746760"/>
                </a:lnTo>
                <a:lnTo>
                  <a:pt x="224028" y="768096"/>
                </a:lnTo>
                <a:lnTo>
                  <a:pt x="204216" y="790955"/>
                </a:lnTo>
                <a:lnTo>
                  <a:pt x="187452" y="818388"/>
                </a:lnTo>
                <a:lnTo>
                  <a:pt x="173736" y="848867"/>
                </a:lnTo>
                <a:lnTo>
                  <a:pt x="163068" y="883919"/>
                </a:lnTo>
                <a:lnTo>
                  <a:pt x="156972" y="923543"/>
                </a:lnTo>
                <a:lnTo>
                  <a:pt x="155448" y="937260"/>
                </a:lnTo>
                <a:lnTo>
                  <a:pt x="153924" y="957072"/>
                </a:lnTo>
                <a:lnTo>
                  <a:pt x="152400" y="979931"/>
                </a:lnTo>
                <a:lnTo>
                  <a:pt x="152400" y="1007363"/>
                </a:lnTo>
                <a:lnTo>
                  <a:pt x="150875" y="1037843"/>
                </a:lnTo>
                <a:lnTo>
                  <a:pt x="150875" y="1158239"/>
                </a:lnTo>
                <a:lnTo>
                  <a:pt x="149352" y="1181100"/>
                </a:lnTo>
                <a:lnTo>
                  <a:pt x="147828" y="1202436"/>
                </a:lnTo>
                <a:lnTo>
                  <a:pt x="146304" y="1222248"/>
                </a:lnTo>
                <a:lnTo>
                  <a:pt x="143256" y="1239012"/>
                </a:lnTo>
                <a:lnTo>
                  <a:pt x="140208" y="1252727"/>
                </a:lnTo>
                <a:lnTo>
                  <a:pt x="135636" y="1264919"/>
                </a:lnTo>
                <a:lnTo>
                  <a:pt x="131063" y="1275588"/>
                </a:lnTo>
                <a:lnTo>
                  <a:pt x="124968" y="1283207"/>
                </a:lnTo>
                <a:lnTo>
                  <a:pt x="117348" y="1290827"/>
                </a:lnTo>
                <a:lnTo>
                  <a:pt x="99060" y="1299972"/>
                </a:lnTo>
                <a:lnTo>
                  <a:pt x="86868" y="1304543"/>
                </a:lnTo>
                <a:lnTo>
                  <a:pt x="73152" y="1307591"/>
                </a:lnTo>
                <a:lnTo>
                  <a:pt x="57912" y="1309115"/>
                </a:lnTo>
                <a:lnTo>
                  <a:pt x="41148" y="1310640"/>
                </a:lnTo>
                <a:lnTo>
                  <a:pt x="22860" y="1312164"/>
                </a:lnTo>
                <a:lnTo>
                  <a:pt x="0" y="1312164"/>
                </a:lnTo>
                <a:lnTo>
                  <a:pt x="0" y="1429512"/>
                </a:lnTo>
                <a:lnTo>
                  <a:pt x="41148" y="1429512"/>
                </a:lnTo>
                <a:lnTo>
                  <a:pt x="70104" y="1427988"/>
                </a:lnTo>
                <a:lnTo>
                  <a:pt x="96012" y="1426464"/>
                </a:lnTo>
                <a:lnTo>
                  <a:pt x="117348" y="1424939"/>
                </a:lnTo>
                <a:lnTo>
                  <a:pt x="134112" y="1420367"/>
                </a:lnTo>
                <a:lnTo>
                  <a:pt x="153924" y="1414272"/>
                </a:lnTo>
                <a:lnTo>
                  <a:pt x="170687" y="1406652"/>
                </a:lnTo>
                <a:lnTo>
                  <a:pt x="187452" y="1397507"/>
                </a:lnTo>
                <a:lnTo>
                  <a:pt x="202692" y="1386839"/>
                </a:lnTo>
                <a:lnTo>
                  <a:pt x="214884" y="1374648"/>
                </a:lnTo>
                <a:lnTo>
                  <a:pt x="227075" y="1359407"/>
                </a:lnTo>
                <a:lnTo>
                  <a:pt x="237744" y="1344167"/>
                </a:lnTo>
                <a:lnTo>
                  <a:pt x="246887" y="1325879"/>
                </a:lnTo>
                <a:lnTo>
                  <a:pt x="256032" y="1306067"/>
                </a:lnTo>
                <a:lnTo>
                  <a:pt x="262128" y="1281684"/>
                </a:lnTo>
                <a:lnTo>
                  <a:pt x="268224" y="1255776"/>
                </a:lnTo>
                <a:lnTo>
                  <a:pt x="272796" y="1225295"/>
                </a:lnTo>
                <a:lnTo>
                  <a:pt x="272796" y="1214627"/>
                </a:lnTo>
                <a:lnTo>
                  <a:pt x="274320" y="1200912"/>
                </a:lnTo>
                <a:lnTo>
                  <a:pt x="274320" y="1164336"/>
                </a:lnTo>
                <a:lnTo>
                  <a:pt x="275844" y="1143000"/>
                </a:lnTo>
                <a:lnTo>
                  <a:pt x="275844" y="1031748"/>
                </a:lnTo>
                <a:lnTo>
                  <a:pt x="277368" y="1004315"/>
                </a:lnTo>
                <a:lnTo>
                  <a:pt x="277368" y="978407"/>
                </a:lnTo>
                <a:lnTo>
                  <a:pt x="278892" y="955548"/>
                </a:lnTo>
                <a:lnTo>
                  <a:pt x="281940" y="935736"/>
                </a:lnTo>
                <a:lnTo>
                  <a:pt x="283463" y="917448"/>
                </a:lnTo>
                <a:lnTo>
                  <a:pt x="286512" y="900684"/>
                </a:lnTo>
                <a:lnTo>
                  <a:pt x="288036" y="886967"/>
                </a:lnTo>
                <a:lnTo>
                  <a:pt x="295656" y="862584"/>
                </a:lnTo>
                <a:lnTo>
                  <a:pt x="306324" y="841248"/>
                </a:lnTo>
                <a:lnTo>
                  <a:pt x="320040" y="822960"/>
                </a:lnTo>
                <a:lnTo>
                  <a:pt x="336804" y="806195"/>
                </a:lnTo>
                <a:lnTo>
                  <a:pt x="356616" y="794003"/>
                </a:lnTo>
                <a:lnTo>
                  <a:pt x="377952" y="783336"/>
                </a:lnTo>
                <a:lnTo>
                  <a:pt x="403860" y="777240"/>
                </a:lnTo>
                <a:lnTo>
                  <a:pt x="431292" y="775716"/>
                </a:lnTo>
                <a:lnTo>
                  <a:pt x="431292" y="653796"/>
                </a:lnTo>
                <a:lnTo>
                  <a:pt x="403860" y="650748"/>
                </a:lnTo>
                <a:lnTo>
                  <a:pt x="377952" y="644652"/>
                </a:lnTo>
                <a:lnTo>
                  <a:pt x="356616" y="635508"/>
                </a:lnTo>
                <a:lnTo>
                  <a:pt x="336804" y="621792"/>
                </a:lnTo>
                <a:lnTo>
                  <a:pt x="320040" y="605028"/>
                </a:lnTo>
                <a:lnTo>
                  <a:pt x="306324" y="586740"/>
                </a:lnTo>
                <a:lnTo>
                  <a:pt x="295656" y="565404"/>
                </a:lnTo>
                <a:lnTo>
                  <a:pt x="288036" y="541020"/>
                </a:lnTo>
                <a:lnTo>
                  <a:pt x="286512" y="527304"/>
                </a:lnTo>
                <a:lnTo>
                  <a:pt x="283463" y="510540"/>
                </a:lnTo>
                <a:lnTo>
                  <a:pt x="281940" y="490728"/>
                </a:lnTo>
                <a:lnTo>
                  <a:pt x="278892" y="469392"/>
                </a:lnTo>
                <a:lnTo>
                  <a:pt x="277368" y="445008"/>
                </a:lnTo>
                <a:lnTo>
                  <a:pt x="277368" y="417576"/>
                </a:lnTo>
                <a:lnTo>
                  <a:pt x="275844" y="388620"/>
                </a:lnTo>
                <a:lnTo>
                  <a:pt x="275844" y="324612"/>
                </a:lnTo>
                <a:lnTo>
                  <a:pt x="274320" y="294132"/>
                </a:lnTo>
                <a:lnTo>
                  <a:pt x="274320" y="266700"/>
                </a:lnTo>
                <a:lnTo>
                  <a:pt x="272796" y="240792"/>
                </a:lnTo>
                <a:lnTo>
                  <a:pt x="271272" y="217932"/>
                </a:lnTo>
                <a:lnTo>
                  <a:pt x="269748" y="198120"/>
                </a:lnTo>
                <a:lnTo>
                  <a:pt x="268224" y="179832"/>
                </a:lnTo>
                <a:lnTo>
                  <a:pt x="265175" y="163068"/>
                </a:lnTo>
                <a:lnTo>
                  <a:pt x="259080" y="1356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86888" y="592627"/>
            <a:ext cx="177692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Operators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4257" y="592627"/>
            <a:ext cx="39462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99324" y="592627"/>
            <a:ext cx="136210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PL/SQL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7900" y="1861381"/>
            <a:ext cx="164846" cy="1508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38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26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087" y="1861381"/>
            <a:ext cx="2065958" cy="1843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Lo</a:t>
            </a:r>
            <a:r>
              <a:rPr sz="2200" b="1" spc="14" dirty="0">
                <a:latin typeface="Arial"/>
                <a:cs typeface="Arial"/>
              </a:rPr>
              <a:t>g</a:t>
            </a:r>
            <a:r>
              <a:rPr sz="2200" b="1" spc="4" dirty="0">
                <a:latin typeface="Arial"/>
                <a:cs typeface="Arial"/>
              </a:rPr>
              <a:t>ical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29"/>
              </a:lnSpc>
              <a:spcBef>
                <a:spcPts val="509"/>
              </a:spcBef>
            </a:pPr>
            <a:r>
              <a:rPr sz="2200" b="1" spc="0" dirty="0">
                <a:latin typeface="Arial"/>
                <a:cs typeface="Arial"/>
              </a:rPr>
              <a:t>Arithmetic 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29"/>
              </a:lnSpc>
              <a:spcBef>
                <a:spcPts val="632"/>
              </a:spcBef>
            </a:pPr>
            <a:r>
              <a:rPr sz="2200" b="1" spc="4" dirty="0">
                <a:latin typeface="Arial"/>
                <a:cs typeface="Arial"/>
              </a:rPr>
              <a:t>Conc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te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ation 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29"/>
              </a:lnSpc>
              <a:spcBef>
                <a:spcPts val="632"/>
              </a:spcBef>
            </a:pPr>
            <a:r>
              <a:rPr sz="2200" b="1" spc="0" dirty="0">
                <a:latin typeface="Arial"/>
                <a:cs typeface="Arial"/>
              </a:rPr>
              <a:t>Parenthe</a:t>
            </a:r>
            <a:r>
              <a:rPr sz="2200" b="1" spc="14" dirty="0">
                <a:latin typeface="Arial"/>
                <a:cs typeface="Arial"/>
              </a:rPr>
              <a:t>se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12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12700" marR="35492">
              <a:lnSpc>
                <a:spcPts val="2025"/>
              </a:lnSpc>
              <a:spcBef>
                <a:spcPts val="733"/>
              </a:spcBef>
            </a:pPr>
            <a:r>
              <a:rPr sz="3300" b="1" spc="0" baseline="1317" dirty="0">
                <a:latin typeface="Arial"/>
                <a:cs typeface="Arial"/>
              </a:rPr>
              <a:t>of</a:t>
            </a:r>
            <a:r>
              <a:rPr sz="3300" b="1" spc="-20" baseline="1317" dirty="0">
                <a:latin typeface="Arial"/>
                <a:cs typeface="Arial"/>
              </a:rPr>
              <a:t> </a:t>
            </a:r>
            <a:r>
              <a:rPr sz="3300" b="1" spc="14" baseline="1317" dirty="0">
                <a:latin typeface="Arial"/>
                <a:cs typeface="Arial"/>
              </a:rPr>
              <a:t>o</a:t>
            </a:r>
            <a:r>
              <a:rPr sz="3300" b="1" spc="0" baseline="1317" dirty="0">
                <a:latin typeface="Arial"/>
                <a:cs typeface="Arial"/>
              </a:rPr>
              <a:t>perat</a:t>
            </a:r>
            <a:r>
              <a:rPr sz="3300" b="1" spc="14" baseline="1317" dirty="0">
                <a:latin typeface="Arial"/>
                <a:cs typeface="Arial"/>
              </a:rPr>
              <a:t>io</a:t>
            </a:r>
            <a:r>
              <a:rPr sz="3300" b="1" spc="0" baseline="1317" dirty="0">
                <a:latin typeface="Arial"/>
                <a:cs typeface="Arial"/>
              </a:rPr>
              <a:t>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17184" y="2596292"/>
            <a:ext cx="8837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Same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5185" y="2596292"/>
            <a:ext cx="4097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39223" y="2596292"/>
            <a:ext cx="34178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5290" y="2596292"/>
            <a:ext cx="69733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SQL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7936" y="3065354"/>
            <a:ext cx="101700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trol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7159" y="3065354"/>
            <a:ext cx="78077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order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00" y="4203795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087" y="4203795"/>
            <a:ext cx="165385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Expo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enti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9737" y="4203795"/>
            <a:ext cx="120182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oper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2109" y="4203795"/>
            <a:ext cx="47095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(**)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18085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156" y="6673040"/>
            <a:ext cx="13053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55420" y="2715768"/>
            <a:ext cx="6582156" cy="396240"/>
          </a:xfrm>
          <a:custGeom>
            <a:avLst/>
            <a:gdLst/>
            <a:ahLst/>
            <a:cxnLst/>
            <a:rect l="l" t="t" r="r" b="b"/>
            <a:pathLst>
              <a:path w="6582156" h="396240">
                <a:moveTo>
                  <a:pt x="6582156" y="0"/>
                </a:moveTo>
                <a:lnTo>
                  <a:pt x="0" y="0"/>
                </a:lnTo>
                <a:lnTo>
                  <a:pt x="0" y="396239"/>
                </a:lnTo>
                <a:lnTo>
                  <a:pt x="6582156" y="396239"/>
                </a:lnTo>
                <a:lnTo>
                  <a:pt x="658215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5420" y="2715768"/>
            <a:ext cx="6582156" cy="396240"/>
          </a:xfrm>
          <a:custGeom>
            <a:avLst/>
            <a:gdLst/>
            <a:ahLst/>
            <a:cxnLst/>
            <a:rect l="l" t="t" r="r" b="b"/>
            <a:pathLst>
              <a:path w="6582156" h="396240">
                <a:moveTo>
                  <a:pt x="6582156" y="396239"/>
                </a:moveTo>
                <a:lnTo>
                  <a:pt x="6582156" y="0"/>
                </a:lnTo>
                <a:lnTo>
                  <a:pt x="0" y="0"/>
                </a:lnTo>
                <a:lnTo>
                  <a:pt x="0" y="396239"/>
                </a:lnTo>
                <a:lnTo>
                  <a:pt x="6582156" y="39623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0848" y="3797807"/>
            <a:ext cx="6582156" cy="394716"/>
          </a:xfrm>
          <a:custGeom>
            <a:avLst/>
            <a:gdLst/>
            <a:ahLst/>
            <a:cxnLst/>
            <a:rect l="l" t="t" r="r" b="b"/>
            <a:pathLst>
              <a:path w="6582156" h="394716">
                <a:moveTo>
                  <a:pt x="6582156" y="0"/>
                </a:moveTo>
                <a:lnTo>
                  <a:pt x="0" y="0"/>
                </a:lnTo>
                <a:lnTo>
                  <a:pt x="0" y="394716"/>
                </a:lnTo>
                <a:lnTo>
                  <a:pt x="6582156" y="394715"/>
                </a:lnTo>
                <a:lnTo>
                  <a:pt x="658215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50848" y="3797807"/>
            <a:ext cx="6582156" cy="394716"/>
          </a:xfrm>
          <a:custGeom>
            <a:avLst/>
            <a:gdLst/>
            <a:ahLst/>
            <a:cxnLst/>
            <a:rect l="l" t="t" r="r" b="b"/>
            <a:pathLst>
              <a:path w="6582156" h="394716">
                <a:moveTo>
                  <a:pt x="6582156" y="394715"/>
                </a:moveTo>
                <a:lnTo>
                  <a:pt x="6582156" y="0"/>
                </a:lnTo>
                <a:lnTo>
                  <a:pt x="0" y="0"/>
                </a:lnTo>
                <a:lnTo>
                  <a:pt x="0" y="394716"/>
                </a:lnTo>
                <a:lnTo>
                  <a:pt x="6582156" y="39471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5420" y="5259323"/>
            <a:ext cx="6582156" cy="394716"/>
          </a:xfrm>
          <a:custGeom>
            <a:avLst/>
            <a:gdLst/>
            <a:ahLst/>
            <a:cxnLst/>
            <a:rect l="l" t="t" r="r" b="b"/>
            <a:pathLst>
              <a:path w="6582156" h="394716">
                <a:moveTo>
                  <a:pt x="6582156" y="0"/>
                </a:moveTo>
                <a:lnTo>
                  <a:pt x="0" y="0"/>
                </a:lnTo>
                <a:lnTo>
                  <a:pt x="0" y="394716"/>
                </a:lnTo>
                <a:lnTo>
                  <a:pt x="6582156" y="394715"/>
                </a:lnTo>
                <a:lnTo>
                  <a:pt x="658215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55420" y="5259323"/>
            <a:ext cx="6582156" cy="394716"/>
          </a:xfrm>
          <a:custGeom>
            <a:avLst/>
            <a:gdLst/>
            <a:ahLst/>
            <a:cxnLst/>
            <a:rect l="l" t="t" r="r" b="b"/>
            <a:pathLst>
              <a:path w="6582156" h="394716">
                <a:moveTo>
                  <a:pt x="6582156" y="394715"/>
                </a:moveTo>
                <a:lnTo>
                  <a:pt x="6582156" y="0"/>
                </a:lnTo>
                <a:lnTo>
                  <a:pt x="0" y="0"/>
                </a:lnTo>
                <a:lnTo>
                  <a:pt x="0" y="394716"/>
                </a:lnTo>
                <a:lnTo>
                  <a:pt x="6582156" y="39471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86888" y="592627"/>
            <a:ext cx="357454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Operators</a:t>
            </a:r>
            <a:r>
              <a:rPr sz="2800" b="1" spc="-133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in PL/SQL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3600" y="1861381"/>
            <a:ext cx="146478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Examples: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7887" y="2262206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074" y="2262206"/>
            <a:ext cx="443936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Increment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ter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for</a:t>
            </a:r>
            <a:r>
              <a:rPr sz="2200" b="1" spc="-2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p</a:t>
            </a:r>
            <a:r>
              <a:rPr sz="2200" b="1" spc="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7887" y="3394538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074" y="3394538"/>
            <a:ext cx="420654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Set</a:t>
            </a:r>
            <a:r>
              <a:rPr sz="2200" b="1" spc="-3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va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ue</a:t>
            </a:r>
            <a:r>
              <a:rPr sz="2200" b="1" spc="-56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Bo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lean</a:t>
            </a:r>
            <a:r>
              <a:rPr sz="2200" b="1" spc="-8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fl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g.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7887" y="4526857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074" y="4526857"/>
            <a:ext cx="1139038" cy="639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Validate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4" dirty="0">
                <a:latin typeface="Arial"/>
                <a:cs typeface="Arial"/>
              </a:rPr>
              <a:t>value.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4661" y="4526857"/>
            <a:ext cx="402078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hether</a:t>
            </a:r>
            <a:r>
              <a:rPr sz="2200" b="1" spc="-84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4" dirty="0">
                <a:latin typeface="Arial"/>
                <a:cs typeface="Arial"/>
              </a:rPr>
              <a:t>m</a:t>
            </a:r>
            <a:r>
              <a:rPr sz="2200" b="1" spc="0" dirty="0">
                <a:latin typeface="Arial"/>
                <a:cs typeface="Arial"/>
              </a:rPr>
              <a:t>pl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0" dirty="0">
                <a:latin typeface="Arial"/>
                <a:cs typeface="Arial"/>
              </a:rPr>
              <a:t>ee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nu</a:t>
            </a:r>
            <a:r>
              <a:rPr sz="2200" b="1" spc="4" dirty="0">
                <a:latin typeface="Arial"/>
                <a:cs typeface="Arial"/>
              </a:rPr>
              <a:t>m</a:t>
            </a:r>
            <a:r>
              <a:rPr sz="2200" b="1" spc="0" dirty="0">
                <a:latin typeface="Arial"/>
                <a:cs typeface="Arial"/>
              </a:rPr>
              <a:t>ber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5998" y="4526857"/>
            <a:ext cx="121796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cont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ins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4511" y="4526857"/>
            <a:ext cx="22229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5420" y="5259324"/>
            <a:ext cx="6582156" cy="39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5"/>
              </a:spcBef>
            </a:pPr>
            <a:endParaRPr sz="550"/>
          </a:p>
          <a:p>
            <a:pPr marL="106679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va</a:t>
            </a:r>
            <a:r>
              <a:rPr sz="1800" b="1" spc="-14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id</a:t>
            </a:r>
            <a:r>
              <a:rPr sz="1800" b="1" spc="73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:=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(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mp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S 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OT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14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14" dirty="0">
                <a:latin typeface="Courier New"/>
                <a:cs typeface="Courier New"/>
              </a:rPr>
              <a:t>L)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848" y="3797807"/>
            <a:ext cx="6582156" cy="39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"/>
              </a:spcBef>
            </a:pPr>
            <a:endParaRPr sz="550"/>
          </a:p>
          <a:p>
            <a:pPr marL="106679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go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14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sal</a:t>
            </a:r>
            <a:r>
              <a:rPr sz="1800" b="1" spc="-14" dirty="0">
                <a:latin typeface="Courier New"/>
                <a:cs typeface="Courier New"/>
              </a:rPr>
              <a:t> :</a:t>
            </a: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W</a:t>
            </a:r>
            <a:r>
              <a:rPr sz="1800" b="1" spc="-14" dirty="0">
                <a:latin typeface="Courier New"/>
                <a:cs typeface="Courier New"/>
              </a:rPr>
              <a:t>EE</a:t>
            </a:r>
            <a:r>
              <a:rPr sz="1800" b="1" spc="0" dirty="0">
                <a:latin typeface="Courier New"/>
                <a:cs typeface="Courier New"/>
              </a:rPr>
              <a:t>N </a:t>
            </a:r>
            <a:r>
              <a:rPr sz="1800" b="1" spc="-14" dirty="0">
                <a:latin typeface="Courier New"/>
                <a:cs typeface="Courier New"/>
              </a:rPr>
              <a:t>5</a:t>
            </a:r>
            <a:r>
              <a:rPr sz="1800" b="1" spc="0" dirty="0">
                <a:latin typeface="Courier New"/>
                <a:cs typeface="Courier New"/>
              </a:rPr>
              <a:t>0</a:t>
            </a:r>
            <a:r>
              <a:rPr sz="1800" b="1" spc="-14" dirty="0">
                <a:latin typeface="Courier New"/>
                <a:cs typeface="Courier New"/>
              </a:rPr>
              <a:t>0</a:t>
            </a:r>
            <a:r>
              <a:rPr sz="1800" b="1" spc="0" dirty="0">
                <a:latin typeface="Courier New"/>
                <a:cs typeface="Courier New"/>
              </a:rPr>
              <a:t>00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1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1</a:t>
            </a:r>
            <a:r>
              <a:rPr sz="1800" b="1" spc="-14" dirty="0">
                <a:latin typeface="Courier New"/>
                <a:cs typeface="Courier New"/>
              </a:rPr>
              <a:t>5</a:t>
            </a:r>
            <a:r>
              <a:rPr sz="1800" b="1" spc="0" dirty="0">
                <a:latin typeface="Courier New"/>
                <a:cs typeface="Courier New"/>
              </a:rPr>
              <a:t>0</a:t>
            </a:r>
            <a:r>
              <a:rPr sz="1800" b="1" spc="-14" dirty="0">
                <a:latin typeface="Courier New"/>
                <a:cs typeface="Courier New"/>
              </a:rPr>
              <a:t>0</a:t>
            </a:r>
            <a:r>
              <a:rPr sz="1800" b="1" spc="0" dirty="0">
                <a:latin typeface="Courier New"/>
                <a:cs typeface="Courier New"/>
              </a:rPr>
              <a:t>00;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5420" y="2715768"/>
            <a:ext cx="6582156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5"/>
              </a:spcBef>
            </a:pPr>
            <a:endParaRPr sz="550"/>
          </a:p>
          <a:p>
            <a:pPr marL="106679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lo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14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co</a:t>
            </a:r>
            <a:r>
              <a:rPr sz="1800" b="1" spc="-14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nt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:=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op</a:t>
            </a:r>
            <a:r>
              <a:rPr sz="1800" b="1" spc="-14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14" dirty="0">
                <a:latin typeface="Courier New"/>
                <a:cs typeface="Courier New"/>
              </a:rPr>
              <a:t>ou</a:t>
            </a:r>
            <a:r>
              <a:rPr sz="1800" b="1" spc="0" dirty="0">
                <a:latin typeface="Courier New"/>
                <a:cs typeface="Courier New"/>
              </a:rPr>
              <a:t>nt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+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21128" y="592627"/>
            <a:ext cx="430412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Programming</a:t>
            </a:r>
            <a:r>
              <a:rPr sz="2800" b="1" spc="-181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Guidelines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3600" y="1861381"/>
            <a:ext cx="467143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Make</a:t>
            </a:r>
            <a:r>
              <a:rPr sz="2200" b="1" spc="-54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mainten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13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easier</a:t>
            </a:r>
            <a:r>
              <a:rPr sz="2200" b="1" spc="-63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7887" y="2262206"/>
            <a:ext cx="164846" cy="1107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26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074" y="2262206"/>
            <a:ext cx="5764132" cy="70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33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Docume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14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od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51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4" dirty="0">
                <a:latin typeface="Arial"/>
                <a:cs typeface="Arial"/>
              </a:rPr>
              <a:t>it</a:t>
            </a:r>
            <a:r>
              <a:rPr sz="2200" b="1" spc="0" dirty="0">
                <a:latin typeface="Arial"/>
                <a:cs typeface="Arial"/>
              </a:rPr>
              <a:t>h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comments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b="1" spc="0" dirty="0">
                <a:latin typeface="Arial"/>
                <a:cs typeface="Arial"/>
              </a:rPr>
              <a:t>Devel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pi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case</a:t>
            </a:r>
            <a:r>
              <a:rPr sz="2200" b="1" spc="-4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</a:t>
            </a:r>
            <a:r>
              <a:rPr sz="2200" b="1" spc="14" dirty="0">
                <a:latin typeface="Arial"/>
                <a:cs typeface="Arial"/>
              </a:rPr>
              <a:t>on</a:t>
            </a:r>
            <a:r>
              <a:rPr sz="2200" b="1" spc="0" dirty="0">
                <a:latin typeface="Arial"/>
                <a:cs typeface="Arial"/>
              </a:rPr>
              <a:t>vent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</a:t>
            </a:r>
            <a:r>
              <a:rPr sz="2200" b="1" spc="-10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for</a:t>
            </a:r>
            <a:r>
              <a:rPr sz="2200" b="1" spc="-1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ode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074" y="3065354"/>
            <a:ext cx="4830151" cy="639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Devel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pi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naming</a:t>
            </a:r>
            <a:r>
              <a:rPr sz="2200" b="1" spc="-78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co</a:t>
            </a:r>
            <a:r>
              <a:rPr sz="2200" b="1" spc="0" dirty="0">
                <a:latin typeface="Arial"/>
                <a:cs typeface="Arial"/>
              </a:rPr>
              <a:t>nve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ti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ns</a:t>
            </a:r>
            <a:r>
              <a:rPr sz="2200" b="1" spc="-12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ot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r</a:t>
            </a:r>
            <a:r>
              <a:rPr sz="2200" b="1" spc="-5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ob</a:t>
            </a:r>
            <a:r>
              <a:rPr sz="2200" b="1" spc="14" dirty="0">
                <a:latin typeface="Arial"/>
                <a:cs typeface="Arial"/>
              </a:rPr>
              <a:t>j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5775" y="3065354"/>
            <a:ext cx="140622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ide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tif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2549" y="3065354"/>
            <a:ext cx="56394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887" y="3802970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074" y="3802970"/>
            <a:ext cx="149861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Enha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ci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6111" y="3802970"/>
            <a:ext cx="146763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readabil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ty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4127" y="3802970"/>
            <a:ext cx="173313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de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ti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39012" y="2616707"/>
            <a:ext cx="2432304" cy="1734312"/>
          </a:xfrm>
          <a:custGeom>
            <a:avLst/>
            <a:gdLst/>
            <a:ahLst/>
            <a:cxnLst/>
            <a:rect l="l" t="t" r="r" b="b"/>
            <a:pathLst>
              <a:path w="2432304" h="1734312">
                <a:moveTo>
                  <a:pt x="2432304" y="0"/>
                </a:moveTo>
                <a:lnTo>
                  <a:pt x="0" y="0"/>
                </a:lnTo>
                <a:lnTo>
                  <a:pt x="0" y="1734312"/>
                </a:lnTo>
                <a:lnTo>
                  <a:pt x="2432304" y="1734312"/>
                </a:lnTo>
                <a:lnTo>
                  <a:pt x="24323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39012" y="2616707"/>
            <a:ext cx="2432304" cy="1734312"/>
          </a:xfrm>
          <a:custGeom>
            <a:avLst/>
            <a:gdLst/>
            <a:ahLst/>
            <a:cxnLst/>
            <a:rect l="l" t="t" r="r" b="b"/>
            <a:pathLst>
              <a:path w="2432304" h="1734312">
                <a:moveTo>
                  <a:pt x="2432304" y="1734312"/>
                </a:moveTo>
                <a:lnTo>
                  <a:pt x="2432304" y="0"/>
                </a:lnTo>
                <a:lnTo>
                  <a:pt x="0" y="0"/>
                </a:lnTo>
                <a:lnTo>
                  <a:pt x="0" y="1734312"/>
                </a:lnTo>
                <a:lnTo>
                  <a:pt x="2432304" y="173431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7055" y="2209800"/>
            <a:ext cx="4305300" cy="4034028"/>
          </a:xfrm>
          <a:custGeom>
            <a:avLst/>
            <a:gdLst/>
            <a:ahLst/>
            <a:cxnLst/>
            <a:rect l="l" t="t" r="r" b="b"/>
            <a:pathLst>
              <a:path w="4305300" h="4034028">
                <a:moveTo>
                  <a:pt x="4305300" y="0"/>
                </a:moveTo>
                <a:lnTo>
                  <a:pt x="0" y="0"/>
                </a:lnTo>
                <a:lnTo>
                  <a:pt x="0" y="4034028"/>
                </a:lnTo>
                <a:lnTo>
                  <a:pt x="4305300" y="4034028"/>
                </a:lnTo>
                <a:lnTo>
                  <a:pt x="43053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7055" y="2209800"/>
            <a:ext cx="4305300" cy="4034028"/>
          </a:xfrm>
          <a:custGeom>
            <a:avLst/>
            <a:gdLst/>
            <a:ahLst/>
            <a:cxnLst/>
            <a:rect l="l" t="t" r="r" b="b"/>
            <a:pathLst>
              <a:path w="4305300" h="4034028">
                <a:moveTo>
                  <a:pt x="4305300" y="4034028"/>
                </a:moveTo>
                <a:lnTo>
                  <a:pt x="4305300" y="0"/>
                </a:lnTo>
                <a:lnTo>
                  <a:pt x="0" y="0"/>
                </a:lnTo>
                <a:lnTo>
                  <a:pt x="0" y="4034028"/>
                </a:lnTo>
                <a:lnTo>
                  <a:pt x="4305300" y="403402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9516" y="592627"/>
            <a:ext cx="266739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Ind</a:t>
            </a:r>
            <a:r>
              <a:rPr sz="2800" b="1" spc="19" dirty="0">
                <a:latin typeface="Arial"/>
                <a:cs typeface="Arial"/>
              </a:rPr>
              <a:t>e</a:t>
            </a:r>
            <a:r>
              <a:rPr sz="2800" b="1" spc="0" dirty="0">
                <a:latin typeface="Arial"/>
                <a:cs typeface="Arial"/>
              </a:rPr>
              <a:t>nting Code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3600" y="1861381"/>
            <a:ext cx="2416201" cy="70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For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clarit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0" dirty="0">
                <a:latin typeface="Arial"/>
                <a:cs typeface="Arial"/>
              </a:rPr>
              <a:t>,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ind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nt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509"/>
              </a:spcBef>
            </a:pPr>
            <a:r>
              <a:rPr sz="2200" b="1" spc="0" dirty="0"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0350" y="1861381"/>
            <a:ext cx="70542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ea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h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8023" y="1861381"/>
            <a:ext cx="68902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7596" y="1861381"/>
            <a:ext cx="33112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9266" y="1861381"/>
            <a:ext cx="80030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co</a:t>
            </a:r>
            <a:r>
              <a:rPr sz="2200" b="1" spc="0" dirty="0">
                <a:latin typeface="Arial"/>
                <a:cs typeface="Arial"/>
              </a:rPr>
              <a:t>de.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5788" y="2907630"/>
            <a:ext cx="156113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-9" baseline="3269" dirty="0">
                <a:latin typeface="Courier New"/>
                <a:cs typeface="Courier New"/>
              </a:rPr>
              <a:t>I</a:t>
            </a:r>
            <a:r>
              <a:rPr sz="2700" b="1" spc="0" baseline="3269" dirty="0">
                <a:latin typeface="Courier New"/>
                <a:cs typeface="Courier New"/>
              </a:rPr>
              <a:t>F</a:t>
            </a:r>
            <a:r>
              <a:rPr sz="2700" b="1" spc="-9" baseline="3269" dirty="0">
                <a:latin typeface="Courier New"/>
                <a:cs typeface="Courier New"/>
              </a:rPr>
              <a:t> </a:t>
            </a:r>
            <a:r>
              <a:rPr sz="2700" b="1" spc="0" baseline="3269" dirty="0">
                <a:latin typeface="Courier New"/>
                <a:cs typeface="Courier New"/>
              </a:rPr>
              <a:t>x=0</a:t>
            </a:r>
            <a:r>
              <a:rPr sz="2700" b="1" spc="-9" baseline="3269" dirty="0">
                <a:latin typeface="Courier New"/>
                <a:cs typeface="Courier New"/>
              </a:rPr>
              <a:t> TH</a:t>
            </a:r>
            <a:r>
              <a:rPr sz="2700" b="1" spc="0" baseline="3269" dirty="0">
                <a:latin typeface="Courier New"/>
                <a:cs typeface="Courier New"/>
              </a:rPr>
              <a:t>EN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5788" y="3483702"/>
            <a:ext cx="46970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-9" baseline="3269" dirty="0">
                <a:latin typeface="Courier New"/>
                <a:cs typeface="Courier New"/>
              </a:rPr>
              <a:t>E</a:t>
            </a:r>
            <a:r>
              <a:rPr sz="2700" b="1" spc="0" baseline="3269" dirty="0">
                <a:latin typeface="Courier New"/>
                <a:cs typeface="Courier New"/>
              </a:rPr>
              <a:t>ND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1433" y="3483702"/>
            <a:ext cx="4681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0" baseline="3269" dirty="0">
                <a:latin typeface="Courier New"/>
                <a:cs typeface="Courier New"/>
              </a:rPr>
              <a:t>I</a:t>
            </a:r>
            <a:r>
              <a:rPr sz="2700" b="1" spc="-9" baseline="3269" dirty="0">
                <a:latin typeface="Courier New"/>
                <a:cs typeface="Courier New"/>
              </a:rPr>
              <a:t>F;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1468" y="4058238"/>
            <a:ext cx="1968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0" baseline="3269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2440" y="6673040"/>
            <a:ext cx="18085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8156" y="6673040"/>
            <a:ext cx="13053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9012" y="2616707"/>
            <a:ext cx="2432304" cy="1734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5156">
              <a:lnSpc>
                <a:spcPct val="94401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14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105156" marR="908062" indent="682764">
              <a:lnSpc>
                <a:spcPts val="2039"/>
              </a:lnSpc>
              <a:spcBef>
                <a:spcPts val="2484"/>
              </a:spcBef>
            </a:pPr>
            <a:r>
              <a:rPr sz="1800" b="1" spc="0" dirty="0">
                <a:latin typeface="Courier New"/>
                <a:cs typeface="Courier New"/>
              </a:rPr>
              <a:t>y:</a:t>
            </a:r>
            <a:r>
              <a:rPr sz="1800" b="1" spc="-14" dirty="0">
                <a:latin typeface="Courier New"/>
                <a:cs typeface="Courier New"/>
              </a:rPr>
              <a:t>=</a:t>
            </a:r>
            <a:r>
              <a:rPr sz="1800" b="1" spc="0" dirty="0">
                <a:latin typeface="Courier New"/>
                <a:cs typeface="Courier New"/>
              </a:rPr>
              <a:t>1; </a:t>
            </a:r>
            <a:endParaRPr sz="1800">
              <a:latin typeface="Courier New"/>
              <a:cs typeface="Courier New"/>
            </a:endParaRPr>
          </a:p>
          <a:p>
            <a:pPr marL="105156" marR="908062">
              <a:lnSpc>
                <a:spcPts val="2039"/>
              </a:lnSpc>
              <a:spcBef>
                <a:spcPts val="2485"/>
              </a:spcBef>
            </a:pP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77055" y="2209800"/>
            <a:ext cx="4305300" cy="4034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80">
              <a:lnSpc>
                <a:spcPct val="94401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14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14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225"/>
              </a:spcBef>
            </a:pP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tno     </a:t>
            </a:r>
            <a:r>
              <a:rPr sz="1800" b="1" spc="1029" dirty="0">
                <a:latin typeface="Courier New"/>
                <a:cs typeface="Courier New"/>
              </a:rPr>
              <a:t> 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UM</a:t>
            </a:r>
            <a:r>
              <a:rPr sz="1800" b="1" spc="-14" dirty="0">
                <a:latin typeface="Courier New"/>
                <a:cs typeface="Courier New"/>
              </a:rPr>
              <a:t>B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R(</a:t>
            </a:r>
            <a:r>
              <a:rPr sz="1800" b="1" spc="0" dirty="0">
                <a:latin typeface="Courier New"/>
                <a:cs typeface="Courier New"/>
              </a:rPr>
              <a:t>4);</a:t>
            </a:r>
            <a:endParaRPr sz="1800">
              <a:latin typeface="Courier New"/>
              <a:cs typeface="Courier New"/>
            </a:endParaRPr>
          </a:p>
          <a:p>
            <a:pPr marL="106680" marR="746640" indent="274319">
              <a:lnSpc>
                <a:spcPts val="2039"/>
              </a:lnSpc>
              <a:spcBef>
                <a:spcPts val="215"/>
              </a:spcBef>
            </a:pPr>
            <a:r>
              <a:rPr sz="1800" b="1" spc="-14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14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at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14" dirty="0">
                <a:latin typeface="Courier New"/>
                <a:cs typeface="Courier New"/>
              </a:rPr>
              <a:t>n_</a:t>
            </a:r>
            <a:r>
              <a:rPr sz="1800" b="1" spc="0" dirty="0">
                <a:latin typeface="Courier New"/>
                <a:cs typeface="Courier New"/>
              </a:rPr>
              <a:t>id</a:t>
            </a:r>
            <a:r>
              <a:rPr sz="1800" b="1" spc="1070" dirty="0">
                <a:latin typeface="Courier New"/>
                <a:cs typeface="Courier New"/>
              </a:rPr>
              <a:t> 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UM</a:t>
            </a:r>
            <a:r>
              <a:rPr sz="1800" b="1" spc="-14" dirty="0">
                <a:latin typeface="Courier New"/>
                <a:cs typeface="Courier New"/>
              </a:rPr>
              <a:t>B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R(</a:t>
            </a:r>
            <a:r>
              <a:rPr sz="1800" b="1" spc="0" dirty="0">
                <a:latin typeface="Courier New"/>
                <a:cs typeface="Courier New"/>
              </a:rPr>
              <a:t>4); </a:t>
            </a:r>
            <a:endParaRPr sz="1800">
              <a:latin typeface="Courier New"/>
              <a:cs typeface="Courier New"/>
            </a:endParaRPr>
          </a:p>
          <a:p>
            <a:pPr marL="106680" marR="746640">
              <a:lnSpc>
                <a:spcPts val="2039"/>
              </a:lnSpc>
              <a:spcBef>
                <a:spcPts val="228"/>
              </a:spcBef>
            </a:pP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14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ts val="2030"/>
              </a:lnSpc>
              <a:spcBef>
                <a:spcPts val="329"/>
              </a:spcBef>
            </a:pPr>
            <a:r>
              <a:rPr sz="2700" b="1" spc="-14" baseline="4904" dirty="0">
                <a:latin typeface="Courier New"/>
                <a:cs typeface="Courier New"/>
              </a:rPr>
              <a:t>S</a:t>
            </a:r>
            <a:r>
              <a:rPr sz="2700" b="1" spc="0" baseline="4904" dirty="0">
                <a:latin typeface="Courier New"/>
                <a:cs typeface="Courier New"/>
              </a:rPr>
              <a:t>E</a:t>
            </a:r>
            <a:r>
              <a:rPr sz="2700" b="1" spc="-14" baseline="4904" dirty="0">
                <a:latin typeface="Courier New"/>
                <a:cs typeface="Courier New"/>
              </a:rPr>
              <a:t>L</a:t>
            </a:r>
            <a:r>
              <a:rPr sz="2700" b="1" spc="0" baseline="4904" dirty="0">
                <a:latin typeface="Courier New"/>
                <a:cs typeface="Courier New"/>
              </a:rPr>
              <a:t>ECT </a:t>
            </a:r>
            <a:r>
              <a:rPr sz="2700" b="1" spc="24" baseline="4904" dirty="0">
                <a:latin typeface="Courier New"/>
                <a:cs typeface="Courier New"/>
              </a:rPr>
              <a:t> </a:t>
            </a:r>
            <a:r>
              <a:rPr sz="2700" b="1" spc="0" baseline="4904" dirty="0">
                <a:latin typeface="Courier New"/>
                <a:cs typeface="Courier New"/>
              </a:rPr>
              <a:t>de</a:t>
            </a:r>
            <a:r>
              <a:rPr sz="2700" b="1" spc="-14" baseline="4904" dirty="0">
                <a:latin typeface="Courier New"/>
                <a:cs typeface="Courier New"/>
              </a:rPr>
              <a:t>p</a:t>
            </a:r>
            <a:r>
              <a:rPr sz="2700" b="1" spc="0" baseline="4904" dirty="0">
                <a:latin typeface="Courier New"/>
                <a:cs typeface="Courier New"/>
              </a:rPr>
              <a:t>a</a:t>
            </a:r>
            <a:r>
              <a:rPr sz="2700" b="1" spc="-14" baseline="4904" dirty="0">
                <a:latin typeface="Courier New"/>
                <a:cs typeface="Courier New"/>
              </a:rPr>
              <a:t>r</a:t>
            </a:r>
            <a:r>
              <a:rPr sz="2700" b="1" spc="0" baseline="4904" dirty="0">
                <a:latin typeface="Courier New"/>
                <a:cs typeface="Courier New"/>
              </a:rPr>
              <a:t>tm</a:t>
            </a:r>
            <a:r>
              <a:rPr sz="2700" b="1" spc="-14" baseline="4904" dirty="0">
                <a:latin typeface="Courier New"/>
                <a:cs typeface="Courier New"/>
              </a:rPr>
              <a:t>e</a:t>
            </a:r>
            <a:r>
              <a:rPr sz="2700" b="1" spc="0" baseline="4904" dirty="0">
                <a:latin typeface="Courier New"/>
                <a:cs typeface="Courier New"/>
              </a:rPr>
              <a:t>n</a:t>
            </a:r>
            <a:r>
              <a:rPr sz="2700" b="1" spc="-14" baseline="4904" dirty="0">
                <a:latin typeface="Courier New"/>
                <a:cs typeface="Courier New"/>
              </a:rPr>
              <a:t>t_</a:t>
            </a:r>
            <a:r>
              <a:rPr sz="2700" b="1" spc="0" baseline="4904" dirty="0">
                <a:latin typeface="Courier New"/>
                <a:cs typeface="Courier New"/>
              </a:rPr>
              <a:t>id,</a:t>
            </a:r>
            <a:endParaRPr sz="1800">
              <a:latin typeface="Courier New"/>
              <a:cs typeface="Courier New"/>
            </a:endParaRPr>
          </a:p>
          <a:p>
            <a:pPr marL="1478280">
              <a:lnSpc>
                <a:spcPct val="94401"/>
              </a:lnSpc>
              <a:spcBef>
                <a:spcPts val="123"/>
              </a:spcBef>
            </a:pPr>
            <a:r>
              <a:rPr sz="1800" b="1" spc="0" dirty="0">
                <a:latin typeface="Courier New"/>
                <a:cs typeface="Courier New"/>
              </a:rPr>
              <a:t>lo</a:t>
            </a:r>
            <a:r>
              <a:rPr sz="1800" b="1" spc="-14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io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endParaRPr sz="1800">
              <a:latin typeface="Courier New"/>
              <a:cs typeface="Courier New"/>
            </a:endParaRPr>
          </a:p>
          <a:p>
            <a:pPr marL="1478280" marR="1285816" indent="-1097280">
              <a:lnSpc>
                <a:spcPts val="2039"/>
              </a:lnSpc>
              <a:spcBef>
                <a:spcPts val="225"/>
              </a:spcBef>
            </a:pP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O   </a:t>
            </a:r>
            <a:r>
              <a:rPr sz="1800" b="1" spc="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14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o, </a:t>
            </a:r>
            <a:endParaRPr sz="1800">
              <a:latin typeface="Courier New"/>
              <a:cs typeface="Courier New"/>
            </a:endParaRPr>
          </a:p>
          <a:p>
            <a:pPr marL="1478280" marR="1285816">
              <a:lnSpc>
                <a:spcPts val="2039"/>
              </a:lnSpc>
              <a:spcBef>
                <a:spcPts val="216"/>
              </a:spcBef>
            </a:pPr>
            <a:r>
              <a:rPr sz="1800" b="1" spc="0" dirty="0">
                <a:latin typeface="Courier New"/>
                <a:cs typeface="Courier New"/>
              </a:rPr>
              <a:t>lo</a:t>
            </a:r>
            <a:r>
              <a:rPr sz="1800" b="1" spc="-14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io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226"/>
              </a:spcBef>
            </a:pPr>
            <a:r>
              <a:rPr sz="1800" b="1" spc="-14" dirty="0">
                <a:latin typeface="Courier New"/>
                <a:cs typeface="Courier New"/>
              </a:rPr>
              <a:t>F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M   </a:t>
            </a:r>
            <a:r>
              <a:rPr sz="1800" b="1" spc="2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14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tm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215"/>
              </a:spcBef>
            </a:pPr>
            <a:r>
              <a:rPr sz="1800" b="1" spc="-14" dirty="0">
                <a:latin typeface="Courier New"/>
                <a:cs typeface="Courier New"/>
              </a:rPr>
              <a:t>W</a:t>
            </a:r>
            <a:r>
              <a:rPr sz="1800" b="1" spc="0" dirty="0">
                <a:latin typeface="Courier New"/>
                <a:cs typeface="Courier New"/>
              </a:rPr>
              <a:t>H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RE  </a:t>
            </a:r>
            <a:r>
              <a:rPr sz="1800" b="1" spc="2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14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tm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14" dirty="0">
                <a:latin typeface="Courier New"/>
                <a:cs typeface="Courier New"/>
              </a:rPr>
              <a:t>t_</a:t>
            </a:r>
            <a:r>
              <a:rPr sz="1800" b="1" spc="0" dirty="0">
                <a:latin typeface="Courier New"/>
                <a:cs typeface="Courier New"/>
              </a:rPr>
              <a:t>na</a:t>
            </a:r>
            <a:r>
              <a:rPr sz="1800" b="1" spc="-14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1442326" marR="1438015" algn="ctr">
              <a:lnSpc>
                <a:spcPct val="94401"/>
              </a:lnSpc>
              <a:spcBef>
                <a:spcPts val="225"/>
              </a:spcBef>
            </a:pP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14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es</a:t>
            </a:r>
            <a:r>
              <a:rPr sz="1800" b="1" spc="-14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80" marR="3612736">
              <a:lnSpc>
                <a:spcPts val="2039"/>
              </a:lnSpc>
              <a:spcBef>
                <a:spcPts val="215"/>
              </a:spcBef>
            </a:pPr>
            <a:r>
              <a:rPr sz="1800" b="1" spc="0" dirty="0">
                <a:latin typeface="Courier New"/>
                <a:cs typeface="Courier New"/>
              </a:rPr>
              <a:t>... </a:t>
            </a:r>
            <a:endParaRPr sz="1800">
              <a:latin typeface="Courier New"/>
              <a:cs typeface="Courier New"/>
            </a:endParaRPr>
          </a:p>
          <a:p>
            <a:pPr marL="106680" marR="3612736">
              <a:lnSpc>
                <a:spcPts val="2039"/>
              </a:lnSpc>
              <a:spcBef>
                <a:spcPts val="228"/>
              </a:spcBef>
            </a:pP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ts val="2030"/>
              </a:lnSpc>
              <a:spcBef>
                <a:spcPts val="329"/>
              </a:spcBef>
            </a:pPr>
            <a:r>
              <a:rPr sz="2700" b="1" spc="0" baseline="4904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25672" y="592627"/>
            <a:ext cx="169774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Sum</a:t>
            </a:r>
            <a:r>
              <a:rPr sz="2800" b="1" spc="9" dirty="0">
                <a:latin typeface="Arial"/>
                <a:cs typeface="Arial"/>
              </a:rPr>
              <a:t>m</a:t>
            </a:r>
            <a:r>
              <a:rPr sz="2800" b="1" spc="0" dirty="0">
                <a:latin typeface="Arial"/>
                <a:cs typeface="Arial"/>
              </a:rPr>
              <a:t>ary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3600" y="1861381"/>
            <a:ext cx="294865" cy="1107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  <a:p>
            <a:pPr marL="93370" marR="36649" algn="ctr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93370" marR="36649" algn="ctr">
              <a:lnSpc>
                <a:spcPct val="95825"/>
              </a:lnSpc>
              <a:spcBef>
                <a:spcPts val="638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9931" y="1861381"/>
            <a:ext cx="6310134" cy="2178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this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les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on,</a:t>
            </a:r>
            <a:r>
              <a:rPr sz="2200" b="1" spc="-27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sh</a:t>
            </a:r>
            <a:r>
              <a:rPr sz="2200" b="1" spc="0" dirty="0">
                <a:latin typeface="Arial"/>
                <a:cs typeface="Arial"/>
              </a:rPr>
              <a:t>ou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have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earned</a:t>
            </a:r>
            <a:r>
              <a:rPr sz="2200" b="1" spc="-5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how</a:t>
            </a:r>
            <a:r>
              <a:rPr sz="2200" b="1" spc="-1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  <a:p>
            <a:pPr marL="257843" marR="35492">
              <a:lnSpc>
                <a:spcPct val="95825"/>
              </a:lnSpc>
              <a:spcBef>
                <a:spcPts val="509"/>
              </a:spcBef>
            </a:pPr>
            <a:r>
              <a:rPr sz="2200" b="1" spc="0" dirty="0">
                <a:latin typeface="Arial"/>
                <a:cs typeface="Arial"/>
              </a:rPr>
              <a:t>Use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ilt-in</a:t>
            </a:r>
            <a:r>
              <a:rPr sz="2200" b="1" spc="-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SQL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nct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ons</a:t>
            </a:r>
            <a:r>
              <a:rPr sz="2200" b="1" spc="-98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PL/SQL</a:t>
            </a:r>
            <a:endParaRPr sz="2200">
              <a:latin typeface="Arial"/>
              <a:cs typeface="Arial"/>
            </a:endParaRPr>
          </a:p>
          <a:p>
            <a:pPr marL="257843">
              <a:lnSpc>
                <a:spcPct val="100041"/>
              </a:lnSpc>
              <a:spcBef>
                <a:spcPts val="638"/>
              </a:spcBef>
            </a:pPr>
            <a:r>
              <a:rPr sz="2200" b="1" spc="0" dirty="0">
                <a:latin typeface="Arial"/>
                <a:cs typeface="Arial"/>
              </a:rPr>
              <a:t>Write</a:t>
            </a:r>
            <a:r>
              <a:rPr sz="2200" b="1" spc="-5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nest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ocks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break</a:t>
            </a:r>
            <a:r>
              <a:rPr sz="2200" b="1" spc="-5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gi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al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8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rel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ted fu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ct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onal</a:t>
            </a:r>
            <a:r>
              <a:rPr sz="2200" b="1" spc="14" dirty="0">
                <a:latin typeface="Arial"/>
                <a:cs typeface="Arial"/>
              </a:rPr>
              <a:t>it</a:t>
            </a:r>
            <a:r>
              <a:rPr sz="2200" b="1" spc="0" dirty="0">
                <a:latin typeface="Arial"/>
                <a:cs typeface="Arial"/>
              </a:rPr>
              <a:t>ies</a:t>
            </a:r>
            <a:endParaRPr sz="2200">
              <a:latin typeface="Arial"/>
              <a:cs typeface="Arial"/>
            </a:endParaRPr>
          </a:p>
          <a:p>
            <a:pPr marL="257843" marR="546209">
              <a:lnSpc>
                <a:spcPct val="100041"/>
              </a:lnSpc>
              <a:spcBef>
                <a:spcPts val="518"/>
              </a:spcBef>
            </a:pPr>
            <a:r>
              <a:rPr sz="2200" b="1" spc="0" dirty="0">
                <a:latin typeface="Arial"/>
                <a:cs typeface="Arial"/>
              </a:rPr>
              <a:t>Decide</a:t>
            </a:r>
            <a:r>
              <a:rPr sz="2200" b="1" spc="-72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hen</a:t>
            </a:r>
            <a:r>
              <a:rPr sz="2200" b="1" spc="-41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ld</a:t>
            </a:r>
            <a:r>
              <a:rPr sz="2200" b="1" spc="-5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perform</a:t>
            </a:r>
            <a:r>
              <a:rPr sz="2200" b="1" spc="-8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explicit convers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887" y="3400634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887" y="4138250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074" y="4138250"/>
            <a:ext cx="101697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Qual</a:t>
            </a:r>
            <a:r>
              <a:rPr sz="2200" b="1" spc="14" dirty="0">
                <a:latin typeface="Arial"/>
                <a:cs typeface="Arial"/>
              </a:rPr>
              <a:t>if</a:t>
            </a:r>
            <a:r>
              <a:rPr sz="2200" b="1" spc="0" dirty="0"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1452" y="4138250"/>
            <a:ext cx="128016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var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ables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2165" y="4138250"/>
            <a:ext cx="31567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9779" y="4138250"/>
            <a:ext cx="96928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sted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1005" y="4138250"/>
            <a:ext cx="95226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blocks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52420" y="592627"/>
            <a:ext cx="356161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Practic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98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3</a:t>
            </a:r>
            <a:r>
              <a:rPr sz="2800" b="1" spc="0" dirty="0">
                <a:latin typeface="Arial"/>
                <a:cs typeface="Arial"/>
              </a:rPr>
              <a:t>:</a:t>
            </a:r>
            <a:r>
              <a:rPr sz="2800" b="1" spc="-14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Overview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600" y="1861381"/>
            <a:ext cx="557583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Thi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pract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7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cover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2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follo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4" dirty="0">
                <a:latin typeface="Arial"/>
                <a:cs typeface="Arial"/>
              </a:rPr>
              <a:t>in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58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pic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887" y="2262206"/>
            <a:ext cx="164846" cy="70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074" y="2262206"/>
            <a:ext cx="260271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Revie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4" dirty="0">
                <a:latin typeface="Arial"/>
                <a:cs typeface="Arial"/>
              </a:rPr>
              <a:t>in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scop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8337" y="2262206"/>
            <a:ext cx="238760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an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ne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4" dirty="0">
                <a:latin typeface="Arial"/>
                <a:cs typeface="Arial"/>
              </a:rPr>
              <a:t>ti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78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rules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074" y="2664529"/>
            <a:ext cx="102970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Writing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5333" y="2664529"/>
            <a:ext cx="156265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nd</a:t>
            </a:r>
            <a:r>
              <a:rPr sz="2200" b="1" spc="-1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test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8535" y="2664529"/>
            <a:ext cx="107739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PL</a:t>
            </a:r>
            <a:r>
              <a:rPr sz="2200" b="1" spc="14" dirty="0">
                <a:latin typeface="Arial"/>
                <a:cs typeface="Arial"/>
              </a:rPr>
              <a:t>/</a:t>
            </a:r>
            <a:r>
              <a:rPr sz="2200" b="1" spc="0" dirty="0">
                <a:latin typeface="Arial"/>
                <a:cs typeface="Arial"/>
              </a:rPr>
              <a:t>SQL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7876" y="2664529"/>
            <a:ext cx="95245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blocks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797808" y="2019300"/>
            <a:ext cx="1528571" cy="2377440"/>
          </a:xfrm>
          <a:custGeom>
            <a:avLst/>
            <a:gdLst/>
            <a:ahLst/>
            <a:cxnLst/>
            <a:rect l="l" t="t" r="r" b="b"/>
            <a:pathLst>
              <a:path w="1528571" h="2377440">
                <a:moveTo>
                  <a:pt x="1528571" y="1499615"/>
                </a:moveTo>
                <a:lnTo>
                  <a:pt x="1315212" y="1499615"/>
                </a:lnTo>
                <a:lnTo>
                  <a:pt x="1315212" y="0"/>
                </a:lnTo>
                <a:lnTo>
                  <a:pt x="1106424" y="0"/>
                </a:lnTo>
                <a:lnTo>
                  <a:pt x="0" y="1499615"/>
                </a:lnTo>
                <a:lnTo>
                  <a:pt x="842771" y="580643"/>
                </a:lnTo>
                <a:lnTo>
                  <a:pt x="842771" y="1499615"/>
                </a:lnTo>
                <a:lnTo>
                  <a:pt x="166115" y="1499615"/>
                </a:lnTo>
                <a:lnTo>
                  <a:pt x="842771" y="580643"/>
                </a:lnTo>
                <a:lnTo>
                  <a:pt x="0" y="1499615"/>
                </a:lnTo>
                <a:lnTo>
                  <a:pt x="0" y="1854708"/>
                </a:lnTo>
                <a:lnTo>
                  <a:pt x="842771" y="1854708"/>
                </a:lnTo>
                <a:lnTo>
                  <a:pt x="842771" y="2377440"/>
                </a:lnTo>
                <a:lnTo>
                  <a:pt x="1315212" y="2377440"/>
                </a:lnTo>
                <a:lnTo>
                  <a:pt x="1315212" y="1854708"/>
                </a:lnTo>
                <a:lnTo>
                  <a:pt x="1528571" y="1854708"/>
                </a:lnTo>
                <a:lnTo>
                  <a:pt x="1528571" y="149961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44088" y="2726227"/>
            <a:ext cx="270957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Interactin</a:t>
            </a:r>
            <a:r>
              <a:rPr sz="2800" b="1" spc="0" dirty="0">
                <a:latin typeface="Arial"/>
                <a:cs typeface="Arial"/>
              </a:rPr>
              <a:t>g</a:t>
            </a:r>
            <a:r>
              <a:rPr sz="2800" b="1" spc="-133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with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4080" y="3152947"/>
            <a:ext cx="61247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6996" y="3152947"/>
            <a:ext cx="118640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Oracle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3847" y="3152947"/>
            <a:ext cx="118640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32708" y="592627"/>
            <a:ext cx="188004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Objectives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1861381"/>
            <a:ext cx="728914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After</a:t>
            </a:r>
            <a:r>
              <a:rPr sz="2200" b="1" spc="-51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mp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ti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11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this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sson,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ho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ld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be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le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o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600" y="2196661"/>
            <a:ext cx="465575" cy="70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93370" marR="207358" algn="ctr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2175" y="2196661"/>
            <a:ext cx="6744982" cy="37180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fol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ing:</a:t>
            </a:r>
            <a:endParaRPr sz="2200">
              <a:latin typeface="Arial"/>
              <a:cs typeface="Arial"/>
            </a:endParaRPr>
          </a:p>
          <a:p>
            <a:pPr marL="85599" marR="576218">
              <a:lnSpc>
                <a:spcPct val="100041"/>
              </a:lnSpc>
              <a:spcBef>
                <a:spcPts val="509"/>
              </a:spcBef>
            </a:pPr>
            <a:r>
              <a:rPr sz="2200" b="1" spc="0" dirty="0">
                <a:latin typeface="Arial"/>
                <a:cs typeface="Arial"/>
              </a:rPr>
              <a:t>Decide</a:t>
            </a:r>
            <a:r>
              <a:rPr sz="2200" b="1" spc="-72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ich</a:t>
            </a:r>
            <a:r>
              <a:rPr sz="2200" b="1" spc="-6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SQL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st</a:t>
            </a:r>
            <a:r>
              <a:rPr sz="2200" b="1" spc="14" dirty="0">
                <a:latin typeface="Arial"/>
                <a:cs typeface="Arial"/>
              </a:rPr>
              <a:t>at</a:t>
            </a:r>
            <a:r>
              <a:rPr sz="2200" b="1" spc="0" dirty="0">
                <a:latin typeface="Arial"/>
                <a:cs typeface="Arial"/>
              </a:rPr>
              <a:t>ements</a:t>
            </a:r>
            <a:r>
              <a:rPr sz="2200" b="1" spc="-11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can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be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dire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y incl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ded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PL/SQL</a:t>
            </a:r>
            <a:r>
              <a:rPr sz="2200" b="1" spc="-7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xecut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ble</a:t>
            </a:r>
            <a:r>
              <a:rPr sz="2200" b="1" spc="-113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lock</a:t>
            </a:r>
            <a:endParaRPr sz="2200">
              <a:latin typeface="Arial"/>
              <a:cs typeface="Arial"/>
            </a:endParaRPr>
          </a:p>
          <a:p>
            <a:pPr marL="85599" marR="205097">
              <a:lnSpc>
                <a:spcPts val="2529"/>
              </a:lnSpc>
              <a:spcBef>
                <a:spcPts val="518"/>
              </a:spcBef>
            </a:pPr>
            <a:r>
              <a:rPr sz="2200" b="1" spc="0" dirty="0">
                <a:latin typeface="Arial"/>
                <a:cs typeface="Arial"/>
              </a:rPr>
              <a:t>M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ni</a:t>
            </a:r>
            <a:r>
              <a:rPr sz="2200" b="1" spc="14" dirty="0">
                <a:latin typeface="Arial"/>
                <a:cs typeface="Arial"/>
              </a:rPr>
              <a:t>p</a:t>
            </a:r>
            <a:r>
              <a:rPr sz="2200" b="1" spc="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late</a:t>
            </a:r>
            <a:r>
              <a:rPr sz="2200" b="1" spc="-6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data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ith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DML</a:t>
            </a:r>
            <a:r>
              <a:rPr sz="2200" b="1" spc="-4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tements</a:t>
            </a:r>
            <a:r>
              <a:rPr sz="2200" b="1" spc="-116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PL/SQL </a:t>
            </a:r>
            <a:endParaRPr sz="2200">
              <a:latin typeface="Arial"/>
              <a:cs typeface="Arial"/>
            </a:endParaRPr>
          </a:p>
          <a:p>
            <a:pPr marL="85599" marR="205097">
              <a:lnSpc>
                <a:spcPts val="2529"/>
              </a:lnSpc>
              <a:spcBef>
                <a:spcPts val="637"/>
              </a:spcBef>
            </a:pPr>
            <a:r>
              <a:rPr sz="2200" b="1" spc="4" dirty="0">
                <a:latin typeface="Arial"/>
                <a:cs typeface="Arial"/>
              </a:rPr>
              <a:t>Us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tran</a:t>
            </a:r>
            <a:r>
              <a:rPr sz="2200" b="1" spc="14" dirty="0">
                <a:latin typeface="Arial"/>
                <a:cs typeface="Arial"/>
              </a:rPr>
              <a:t>sa</a:t>
            </a:r>
            <a:r>
              <a:rPr sz="2200" b="1" spc="4" dirty="0">
                <a:latin typeface="Arial"/>
                <a:cs typeface="Arial"/>
              </a:rPr>
              <a:t>cti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118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c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ntro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74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st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4" dirty="0">
                <a:latin typeface="Arial"/>
                <a:cs typeface="Arial"/>
              </a:rPr>
              <a:t>eme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116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 </a:t>
            </a:r>
            <a:r>
              <a:rPr sz="2200" b="1" spc="4" dirty="0">
                <a:latin typeface="Arial"/>
                <a:cs typeface="Arial"/>
              </a:rPr>
              <a:t>PL/SQL </a:t>
            </a:r>
            <a:endParaRPr sz="2200">
              <a:latin typeface="Arial"/>
              <a:cs typeface="Arial"/>
            </a:endParaRPr>
          </a:p>
          <a:p>
            <a:pPr marL="85599" marR="205097">
              <a:lnSpc>
                <a:spcPts val="2529"/>
              </a:lnSpc>
              <a:spcBef>
                <a:spcPts val="637"/>
              </a:spcBef>
            </a:pPr>
            <a:r>
              <a:rPr sz="2200" b="1" spc="0" dirty="0">
                <a:latin typeface="Arial"/>
                <a:cs typeface="Arial"/>
              </a:rPr>
              <a:t>Make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use</a:t>
            </a:r>
            <a:r>
              <a:rPr sz="2200" b="1" spc="-22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IN</a:t>
            </a:r>
            <a:r>
              <a:rPr sz="2200" b="1" spc="14" dirty="0">
                <a:latin typeface="Arial"/>
                <a:cs typeface="Arial"/>
              </a:rPr>
              <a:t>T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-4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clause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ld</a:t>
            </a:r>
            <a:r>
              <a:rPr sz="2200" b="1" spc="-1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va</a:t>
            </a:r>
            <a:r>
              <a:rPr sz="2200" b="1" spc="14" dirty="0">
                <a:latin typeface="Arial"/>
                <a:cs typeface="Arial"/>
              </a:rPr>
              <a:t>lu</a:t>
            </a:r>
            <a:r>
              <a:rPr sz="2200" b="1" spc="0" dirty="0"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  <a:p>
            <a:pPr marL="85599" marR="35492">
              <a:lnSpc>
                <a:spcPts val="2010"/>
              </a:lnSpc>
              <a:spcBef>
                <a:spcPts val="738"/>
              </a:spcBef>
            </a:pPr>
            <a:r>
              <a:rPr sz="3300" b="1" spc="0" baseline="1317" dirty="0">
                <a:latin typeface="Arial"/>
                <a:cs typeface="Arial"/>
              </a:rPr>
              <a:t>return</a:t>
            </a:r>
            <a:r>
              <a:rPr sz="3300" b="1" spc="14" baseline="1317" dirty="0">
                <a:latin typeface="Arial"/>
                <a:cs typeface="Arial"/>
              </a:rPr>
              <a:t>e</a:t>
            </a:r>
            <a:r>
              <a:rPr sz="3300" b="1" spc="0" baseline="1317" dirty="0">
                <a:latin typeface="Arial"/>
                <a:cs typeface="Arial"/>
              </a:rPr>
              <a:t>d</a:t>
            </a:r>
            <a:r>
              <a:rPr sz="3300" b="1" spc="-89" baseline="1317" dirty="0">
                <a:latin typeface="Arial"/>
                <a:cs typeface="Arial"/>
              </a:rPr>
              <a:t> </a:t>
            </a:r>
            <a:r>
              <a:rPr sz="3300" b="1" spc="14" baseline="1317" dirty="0">
                <a:latin typeface="Arial"/>
                <a:cs typeface="Arial"/>
              </a:rPr>
              <a:t>b</a:t>
            </a:r>
            <a:r>
              <a:rPr sz="3300" b="1" spc="0" baseline="1317" dirty="0">
                <a:latin typeface="Arial"/>
                <a:cs typeface="Arial"/>
              </a:rPr>
              <a:t>y</a:t>
            </a:r>
            <a:r>
              <a:rPr sz="3300" b="1" spc="-25" baseline="1317" dirty="0">
                <a:latin typeface="Arial"/>
                <a:cs typeface="Arial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a</a:t>
            </a:r>
            <a:r>
              <a:rPr sz="3300" b="1" spc="-12" baseline="1317" dirty="0">
                <a:latin typeface="Arial"/>
                <a:cs typeface="Arial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SQL</a:t>
            </a:r>
            <a:r>
              <a:rPr sz="3300" b="1" spc="-45" baseline="1317" dirty="0">
                <a:latin typeface="Arial"/>
                <a:cs typeface="Arial"/>
              </a:rPr>
              <a:t> </a:t>
            </a:r>
            <a:r>
              <a:rPr sz="3300" b="1" spc="14" baseline="1317" dirty="0">
                <a:latin typeface="Arial"/>
                <a:cs typeface="Arial"/>
              </a:rPr>
              <a:t>s</a:t>
            </a:r>
            <a:r>
              <a:rPr sz="3300" b="1" spc="0" baseline="1317" dirty="0">
                <a:latin typeface="Arial"/>
                <a:cs typeface="Arial"/>
              </a:rPr>
              <a:t>tatement</a:t>
            </a:r>
            <a:endParaRPr sz="2200">
              <a:latin typeface="Arial"/>
              <a:cs typeface="Arial"/>
            </a:endParaRPr>
          </a:p>
          <a:p>
            <a:pPr marL="85599">
              <a:lnSpc>
                <a:spcPct val="100041"/>
              </a:lnSpc>
              <a:spcBef>
                <a:spcPts val="537"/>
              </a:spcBef>
            </a:pPr>
            <a:r>
              <a:rPr sz="2200" b="1" spc="0" dirty="0">
                <a:latin typeface="Arial"/>
                <a:cs typeface="Arial"/>
              </a:rPr>
              <a:t>Differ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nti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te</a:t>
            </a:r>
            <a:r>
              <a:rPr sz="2200" b="1" spc="-12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bet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een</a:t>
            </a:r>
            <a:r>
              <a:rPr sz="2200" b="1" spc="-8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m</a:t>
            </a:r>
            <a:r>
              <a:rPr sz="2200" b="1" spc="0" dirty="0">
                <a:latin typeface="Arial"/>
                <a:cs typeface="Arial"/>
              </a:rPr>
              <a:t>plicit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cursors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14" dirty="0">
                <a:latin typeface="Arial"/>
                <a:cs typeface="Arial"/>
              </a:rPr>
              <a:t>x</a:t>
            </a:r>
            <a:r>
              <a:rPr sz="2200" b="1" spc="0" dirty="0">
                <a:latin typeface="Arial"/>
                <a:cs typeface="Arial"/>
              </a:rPr>
              <a:t>plicit cursors</a:t>
            </a:r>
            <a:endParaRPr sz="2200">
              <a:latin typeface="Arial"/>
              <a:cs typeface="Arial"/>
            </a:endParaRPr>
          </a:p>
          <a:p>
            <a:pPr marL="85599" marR="35492">
              <a:lnSpc>
                <a:spcPct val="95825"/>
              </a:lnSpc>
              <a:spcBef>
                <a:spcPts val="518"/>
              </a:spcBef>
            </a:pPr>
            <a:r>
              <a:rPr sz="2200" b="1" spc="0" dirty="0">
                <a:latin typeface="Arial"/>
                <a:cs typeface="Arial"/>
              </a:rPr>
              <a:t>Use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SQL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rsor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attri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utes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887" y="3333591"/>
            <a:ext cx="164846" cy="1108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38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887" y="4874329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887" y="5610447"/>
            <a:ext cx="16484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82824" y="3320795"/>
            <a:ext cx="3299459" cy="0"/>
          </a:xfrm>
          <a:custGeom>
            <a:avLst/>
            <a:gdLst/>
            <a:ahLst/>
            <a:cxnLst/>
            <a:rect l="l" t="t" r="r" b="b"/>
            <a:pathLst>
              <a:path w="3299459">
                <a:moveTo>
                  <a:pt x="0" y="0"/>
                </a:moveTo>
                <a:lnTo>
                  <a:pt x="329945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79235" y="3275075"/>
            <a:ext cx="92964" cy="92963"/>
          </a:xfrm>
          <a:custGeom>
            <a:avLst/>
            <a:gdLst/>
            <a:ahLst/>
            <a:cxnLst/>
            <a:rect l="l" t="t" r="r" b="b"/>
            <a:pathLst>
              <a:path w="92964" h="92963">
                <a:moveTo>
                  <a:pt x="0" y="92963"/>
                </a:moveTo>
                <a:lnTo>
                  <a:pt x="92964" y="47244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82824" y="3747515"/>
            <a:ext cx="3299459" cy="0"/>
          </a:xfrm>
          <a:custGeom>
            <a:avLst/>
            <a:gdLst/>
            <a:ahLst/>
            <a:cxnLst/>
            <a:rect l="l" t="t" r="r" b="b"/>
            <a:pathLst>
              <a:path w="3299459">
                <a:moveTo>
                  <a:pt x="0" y="0"/>
                </a:moveTo>
                <a:lnTo>
                  <a:pt x="329945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9235" y="3701795"/>
            <a:ext cx="92964" cy="92963"/>
          </a:xfrm>
          <a:custGeom>
            <a:avLst/>
            <a:gdLst/>
            <a:ahLst/>
            <a:cxnLst/>
            <a:rect l="l" t="t" r="r" b="b"/>
            <a:pathLst>
              <a:path w="92964" h="92963">
                <a:moveTo>
                  <a:pt x="0" y="92963"/>
                </a:moveTo>
                <a:lnTo>
                  <a:pt x="92964" y="47243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28800" y="2918460"/>
            <a:ext cx="1200912" cy="1519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70676" y="2785871"/>
            <a:ext cx="1304544" cy="1488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7020" y="5228844"/>
            <a:ext cx="3255263" cy="16763"/>
          </a:xfrm>
          <a:custGeom>
            <a:avLst/>
            <a:gdLst/>
            <a:ahLst/>
            <a:cxnLst/>
            <a:rect l="l" t="t" r="r" b="b"/>
            <a:pathLst>
              <a:path w="3255263" h="16763">
                <a:moveTo>
                  <a:pt x="0" y="0"/>
                </a:moveTo>
                <a:lnTo>
                  <a:pt x="3255263" y="16763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79235" y="5199887"/>
            <a:ext cx="92964" cy="92963"/>
          </a:xfrm>
          <a:custGeom>
            <a:avLst/>
            <a:gdLst/>
            <a:ahLst/>
            <a:cxnLst/>
            <a:rect l="l" t="t" r="r" b="b"/>
            <a:pathLst>
              <a:path w="92964" h="92963">
                <a:moveTo>
                  <a:pt x="0" y="92963"/>
                </a:moveTo>
                <a:lnTo>
                  <a:pt x="92964" y="4572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0" y="4498848"/>
            <a:ext cx="1447800" cy="1676400"/>
          </a:xfrm>
          <a:custGeom>
            <a:avLst/>
            <a:gdLst/>
            <a:ahLst/>
            <a:cxnLst/>
            <a:rect l="l" t="t" r="r" b="b"/>
            <a:pathLst>
              <a:path w="1447800" h="1676400">
                <a:moveTo>
                  <a:pt x="1447800" y="0"/>
                </a:moveTo>
                <a:lnTo>
                  <a:pt x="0" y="0"/>
                </a:lnTo>
                <a:lnTo>
                  <a:pt x="0" y="1676400"/>
                </a:lnTo>
                <a:lnTo>
                  <a:pt x="1447800" y="1676400"/>
                </a:lnTo>
                <a:lnTo>
                  <a:pt x="1447800" y="0"/>
                </a:lnTo>
                <a:close/>
              </a:path>
            </a:pathLst>
          </a:custGeom>
          <a:solidFill>
            <a:srgbClr val="FE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000" y="4498848"/>
            <a:ext cx="1447800" cy="1676400"/>
          </a:xfrm>
          <a:custGeom>
            <a:avLst/>
            <a:gdLst/>
            <a:ahLst/>
            <a:cxnLst/>
            <a:rect l="l" t="t" r="r" b="b"/>
            <a:pathLst>
              <a:path w="1447800" h="1676400">
                <a:moveTo>
                  <a:pt x="1447800" y="1676400"/>
                </a:moveTo>
                <a:lnTo>
                  <a:pt x="1447800" y="0"/>
                </a:lnTo>
                <a:lnTo>
                  <a:pt x="0" y="0"/>
                </a:lnTo>
                <a:lnTo>
                  <a:pt x="0" y="1676400"/>
                </a:lnTo>
                <a:lnTo>
                  <a:pt x="1447800" y="16764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8800" y="4572000"/>
            <a:ext cx="1200912" cy="15194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70676" y="4591811"/>
            <a:ext cx="1304544" cy="14889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24048" y="592627"/>
            <a:ext cx="330126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Benefit</a:t>
            </a:r>
            <a:r>
              <a:rPr sz="2800" b="1" spc="0" dirty="0">
                <a:latin typeface="Arial"/>
                <a:cs typeface="Arial"/>
              </a:rPr>
              <a:t>s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f</a:t>
            </a:r>
            <a:r>
              <a:rPr sz="2800" b="1" spc="-26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PL/SQL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4392" y="1873573"/>
            <a:ext cx="164846" cy="706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1579" y="1873573"/>
            <a:ext cx="338061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Int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grati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9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proce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ural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2738" y="1873573"/>
            <a:ext cx="149878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con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tru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2074" y="1873573"/>
            <a:ext cx="62825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ith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00876" y="1873573"/>
            <a:ext cx="64138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SQL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579" y="2275909"/>
            <a:ext cx="132428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Improved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7918" y="2275909"/>
            <a:ext cx="176057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p</a:t>
            </a:r>
            <a:r>
              <a:rPr sz="2200" b="1" spc="0" dirty="0">
                <a:latin typeface="Arial"/>
                <a:cs typeface="Arial"/>
              </a:rPr>
              <a:t>erformance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6964" y="3066470"/>
            <a:ext cx="5308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4" dirty="0">
                <a:latin typeface="Arial"/>
                <a:cs typeface="Arial"/>
              </a:rPr>
              <a:t>SQL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2176" y="3066470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6964" y="3482522"/>
            <a:ext cx="530850" cy="4871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4" dirty="0">
                <a:latin typeface="Arial"/>
                <a:cs typeface="Arial"/>
              </a:rPr>
              <a:t>SQL</a:t>
            </a:r>
            <a:endParaRPr sz="1800">
              <a:latin typeface="Arial"/>
              <a:cs typeface="Arial"/>
            </a:endParaRPr>
          </a:p>
          <a:p>
            <a:pPr marL="229120" marR="34289">
              <a:lnSpc>
                <a:spcPts val="1839"/>
              </a:lnSpc>
            </a:pPr>
            <a:r>
              <a:rPr sz="1800" b="1" spc="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2176" y="3482522"/>
            <a:ext cx="18679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40" y="6673040"/>
            <a:ext cx="18085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156" y="6673040"/>
            <a:ext cx="13053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10000" y="4498848"/>
            <a:ext cx="1447800" cy="167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200" marR="103116">
              <a:lnSpc>
                <a:spcPts val="1800"/>
              </a:lnSpc>
              <a:spcBef>
                <a:spcPts val="210"/>
              </a:spcBef>
            </a:pPr>
            <a:r>
              <a:rPr sz="1800" b="1" spc="0" dirty="0">
                <a:latin typeface="Courier New"/>
                <a:cs typeface="Courier New"/>
              </a:rPr>
              <a:t>SQL IF</a:t>
            </a:r>
            <a:r>
              <a:rPr sz="1800" b="1" spc="-14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14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TH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76200" marR="579912" indent="341363">
              <a:lnSpc>
                <a:spcPts val="1800"/>
              </a:lnSpc>
            </a:pPr>
            <a:r>
              <a:rPr sz="1800" b="1" spc="0" dirty="0">
                <a:latin typeface="Courier New"/>
                <a:cs typeface="Courier New"/>
              </a:rPr>
              <a:t>SQL EL</a:t>
            </a:r>
            <a:r>
              <a:rPr sz="1800" b="1" spc="-14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76200" marR="375836" indent="341363">
              <a:lnSpc>
                <a:spcPts val="1800"/>
              </a:lnSpc>
            </a:pPr>
            <a:r>
              <a:rPr sz="1800" b="1" spc="0" dirty="0">
                <a:latin typeface="Courier New"/>
                <a:cs typeface="Courier New"/>
              </a:rPr>
              <a:t>SQL END</a:t>
            </a:r>
            <a:r>
              <a:rPr sz="1800" b="1" spc="-14" dirty="0">
                <a:latin typeface="Courier New"/>
                <a:cs typeface="Courier New"/>
              </a:rPr>
              <a:t> I</a:t>
            </a:r>
            <a:r>
              <a:rPr sz="1800" b="1" spc="0" dirty="0">
                <a:latin typeface="Courier New"/>
                <a:cs typeface="Courier New"/>
              </a:rPr>
              <a:t>F; SQL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62632" y="592627"/>
            <a:ext cx="462348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SQL Statements</a:t>
            </a:r>
            <a:r>
              <a:rPr sz="2800" b="1" spc="-150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in PL/SQL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7900" y="186138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087" y="1861381"/>
            <a:ext cx="6408735" cy="1375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192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Retrieve</a:t>
            </a:r>
            <a:r>
              <a:rPr sz="2200" b="1" spc="-8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row</a:t>
            </a:r>
            <a:r>
              <a:rPr sz="2200" b="1" spc="-1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from</a:t>
            </a:r>
            <a:r>
              <a:rPr sz="2200" b="1" spc="-4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dat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base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us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ng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12712" marR="48192">
              <a:lnSpc>
                <a:spcPct val="95825"/>
              </a:lnSpc>
            </a:pPr>
            <a:r>
              <a:rPr sz="2000" b="1" dirty="0">
                <a:latin typeface="Courier New"/>
                <a:cs typeface="Courier New"/>
              </a:rPr>
              <a:t>SELECT</a:t>
            </a:r>
            <a:r>
              <a:rPr sz="2000" b="1" spc="-589" dirty="0">
                <a:latin typeface="Courier New"/>
                <a:cs typeface="Courier New"/>
              </a:rPr>
              <a:t> </a:t>
            </a:r>
            <a:r>
              <a:rPr sz="2200" b="1" spc="4" dirty="0">
                <a:latin typeface="Arial"/>
                <a:cs typeface="Arial"/>
              </a:rPr>
              <a:t>c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mmand.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99"/>
              </a:spcBef>
            </a:pPr>
            <a:r>
              <a:rPr sz="2200" b="1" spc="4" dirty="0">
                <a:latin typeface="Arial"/>
                <a:cs typeface="Arial"/>
              </a:rPr>
              <a:t>Mak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54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h</a:t>
            </a:r>
            <a:r>
              <a:rPr sz="2200" b="1" spc="14" dirty="0">
                <a:latin typeface="Arial"/>
                <a:cs typeface="Arial"/>
              </a:rPr>
              <a:t>an</a:t>
            </a:r>
            <a:r>
              <a:rPr sz="2200" b="1" spc="4" dirty="0">
                <a:latin typeface="Arial"/>
                <a:cs typeface="Arial"/>
              </a:rPr>
              <a:t>ge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8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ro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51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d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bas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us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ng</a:t>
            </a:r>
            <a:endParaRPr sz="2200">
              <a:latin typeface="Arial"/>
              <a:cs typeface="Arial"/>
            </a:endParaRPr>
          </a:p>
          <a:p>
            <a:pPr marL="12700" marR="48192">
              <a:lnSpc>
                <a:spcPct val="95825"/>
              </a:lnSpc>
              <a:spcBef>
                <a:spcPts val="110"/>
              </a:spcBef>
            </a:pPr>
            <a:r>
              <a:rPr sz="2200" b="1" spc="4" dirty="0">
                <a:latin typeface="Arial"/>
                <a:cs typeface="Arial"/>
              </a:rPr>
              <a:t>DM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4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ommands.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7900" y="259746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900" y="3319849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087" y="3319849"/>
            <a:ext cx="3522622" cy="646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Co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trol</a:t>
            </a:r>
            <a:r>
              <a:rPr sz="2200" b="1" spc="-7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transact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</a:t>
            </a:r>
            <a:r>
              <a:rPr sz="2200" b="1" spc="-103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ith</a:t>
            </a:r>
            <a:endParaRPr sz="2200">
              <a:latin typeface="Arial"/>
              <a:cs typeface="Arial"/>
            </a:endParaRPr>
          </a:p>
          <a:p>
            <a:pPr marL="12712" marR="41833">
              <a:lnSpc>
                <a:spcPts val="2635"/>
              </a:lnSpc>
              <a:spcBef>
                <a:spcPts val="124"/>
              </a:spcBef>
            </a:pPr>
            <a:r>
              <a:rPr sz="3000" b="1" baseline="1471" dirty="0">
                <a:latin typeface="Courier New"/>
                <a:cs typeface="Courier New"/>
              </a:rPr>
              <a:t>SAVEPOINT</a:t>
            </a:r>
            <a:r>
              <a:rPr sz="3000" b="1" spc="-589" baseline="1471" dirty="0">
                <a:latin typeface="Courier New"/>
                <a:cs typeface="Courier New"/>
              </a:rPr>
              <a:t> </a:t>
            </a:r>
            <a:r>
              <a:rPr sz="3300" b="1" spc="4" baseline="1317" dirty="0">
                <a:latin typeface="Arial"/>
                <a:cs typeface="Arial"/>
              </a:rPr>
              <a:t>command.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8258" y="3319849"/>
            <a:ext cx="48640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4556" y="3319849"/>
            <a:ext cx="1061722" cy="311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3000" b="1" spc="0" baseline="2942" dirty="0">
                <a:latin typeface="Courier New"/>
                <a:cs typeface="Courier New"/>
              </a:rPr>
              <a:t>C</a:t>
            </a:r>
            <a:r>
              <a:rPr sz="3000" b="1" spc="9" baseline="2942" dirty="0">
                <a:latin typeface="Courier New"/>
                <a:cs typeface="Courier New"/>
              </a:rPr>
              <a:t>O</a:t>
            </a:r>
            <a:r>
              <a:rPr sz="3000" b="1" spc="0" baseline="2942" dirty="0">
                <a:latin typeface="Courier New"/>
                <a:cs typeface="Courier New"/>
              </a:rPr>
              <a:t>MMIT</a:t>
            </a:r>
            <a:r>
              <a:rPr sz="3300" b="1" spc="0" baseline="2635" dirty="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5928" y="3319849"/>
            <a:ext cx="1364998" cy="311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3000" b="1" spc="0" baseline="2942" dirty="0">
                <a:latin typeface="Courier New"/>
                <a:cs typeface="Courier New"/>
              </a:rPr>
              <a:t>ROLLBACK</a:t>
            </a:r>
            <a:r>
              <a:rPr sz="3300" b="1" spc="0" baseline="2635" dirty="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10582" y="3319849"/>
            <a:ext cx="34640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315" y="3034283"/>
            <a:ext cx="7130796" cy="1537716"/>
          </a:xfrm>
          <a:custGeom>
            <a:avLst/>
            <a:gdLst/>
            <a:ahLst/>
            <a:cxnLst/>
            <a:rect l="l" t="t" r="r" b="b"/>
            <a:pathLst>
              <a:path w="7130796" h="1537716">
                <a:moveTo>
                  <a:pt x="7130796" y="0"/>
                </a:moveTo>
                <a:lnTo>
                  <a:pt x="0" y="0"/>
                </a:lnTo>
                <a:lnTo>
                  <a:pt x="0" y="1537716"/>
                </a:lnTo>
                <a:lnTo>
                  <a:pt x="7130796" y="1537715"/>
                </a:lnTo>
                <a:lnTo>
                  <a:pt x="713079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315" y="3034283"/>
            <a:ext cx="7130796" cy="1537716"/>
          </a:xfrm>
          <a:custGeom>
            <a:avLst/>
            <a:gdLst/>
            <a:ahLst/>
            <a:cxnLst/>
            <a:rect l="l" t="t" r="r" b="b"/>
            <a:pathLst>
              <a:path w="7130796" h="1537716">
                <a:moveTo>
                  <a:pt x="7130796" y="1537715"/>
                </a:moveTo>
                <a:lnTo>
                  <a:pt x="7130796" y="0"/>
                </a:lnTo>
                <a:lnTo>
                  <a:pt x="0" y="0"/>
                </a:lnTo>
                <a:lnTo>
                  <a:pt x="0" y="1537716"/>
                </a:lnTo>
                <a:lnTo>
                  <a:pt x="7130796" y="153771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89836" y="566719"/>
            <a:ext cx="5170609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baseline="3152" dirty="0">
                <a:latin typeface="Courier New"/>
                <a:cs typeface="Courier New"/>
              </a:rPr>
              <a:t>SELECT</a:t>
            </a:r>
            <a:r>
              <a:rPr sz="4200" b="1" spc="-909" baseline="3152" dirty="0">
                <a:latin typeface="Courier New"/>
                <a:cs typeface="Courier New"/>
              </a:rPr>
              <a:t> </a:t>
            </a:r>
            <a:r>
              <a:rPr sz="4200" b="1" spc="0" baseline="3105" dirty="0">
                <a:latin typeface="Arial"/>
                <a:cs typeface="Arial"/>
              </a:rPr>
              <a:t>Statements</a:t>
            </a:r>
            <a:r>
              <a:rPr sz="4200" b="1" spc="-150" baseline="3105" dirty="0">
                <a:latin typeface="Arial"/>
                <a:cs typeface="Arial"/>
              </a:rPr>
              <a:t> </a:t>
            </a:r>
            <a:r>
              <a:rPr sz="4200" b="1" spc="0" baseline="3105" dirty="0">
                <a:latin typeface="Arial"/>
                <a:cs typeface="Arial"/>
              </a:rPr>
              <a:t>in PL/SQL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600" y="1847665"/>
            <a:ext cx="1825424" cy="1069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Retrieve</a:t>
            </a:r>
            <a:r>
              <a:rPr sz="2200" b="1" spc="-86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da</a:t>
            </a:r>
            <a:r>
              <a:rPr sz="2200" b="1" spc="0" dirty="0">
                <a:latin typeface="Arial"/>
                <a:cs typeface="Arial"/>
              </a:rPr>
              <a:t>ta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97"/>
              </a:spcBef>
            </a:pPr>
            <a:r>
              <a:rPr sz="2200" b="1" spc="0" dirty="0">
                <a:latin typeface="Arial"/>
                <a:cs typeface="Arial"/>
              </a:rPr>
              <a:t>stateme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t.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746"/>
              </a:spcBef>
            </a:pPr>
            <a:r>
              <a:rPr sz="2200" b="1" spc="9" dirty="0">
                <a:latin typeface="Arial"/>
                <a:cs typeface="Arial"/>
              </a:rPr>
              <a:t>S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9" dirty="0">
                <a:latin typeface="Arial"/>
                <a:cs typeface="Arial"/>
              </a:rPr>
              <a:t>ntax: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9573" y="1847665"/>
            <a:ext cx="68804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from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8170" y="1847665"/>
            <a:ext cx="48640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6634" y="1847665"/>
            <a:ext cx="128005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dat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base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7234" y="1847665"/>
            <a:ext cx="62836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ith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6148" y="1847665"/>
            <a:ext cx="22229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8916" y="1878933"/>
            <a:ext cx="97980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b="1" spc="0" baseline="4413" dirty="0">
                <a:latin typeface="Courier New"/>
                <a:cs typeface="Courier New"/>
              </a:rPr>
              <a:t>SELE</a:t>
            </a:r>
            <a:r>
              <a:rPr sz="3000" b="1" spc="9" baseline="4413" dirty="0">
                <a:latin typeface="Courier New"/>
                <a:cs typeface="Courier New"/>
              </a:rPr>
              <a:t>C</a:t>
            </a:r>
            <a:r>
              <a:rPr sz="3000" b="1" spc="0" baseline="4413" dirty="0"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4315" y="3034283"/>
            <a:ext cx="7130796" cy="1537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80">
              <a:lnSpc>
                <a:spcPct val="94401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SE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1070" dirty="0">
                <a:latin typeface="Courier New"/>
                <a:cs typeface="Courier New"/>
              </a:rPr>
              <a:t> </a:t>
            </a:r>
            <a:r>
              <a:rPr sz="1800" b="1" i="1" spc="0" dirty="0">
                <a:latin typeface="Courier New"/>
                <a:cs typeface="Courier New"/>
              </a:rPr>
              <a:t>s</a:t>
            </a:r>
            <a:r>
              <a:rPr sz="1800" b="1" i="1" spc="-9" dirty="0">
                <a:latin typeface="Courier New"/>
                <a:cs typeface="Courier New"/>
              </a:rPr>
              <a:t>el</a:t>
            </a:r>
            <a:r>
              <a:rPr sz="1800" b="1" i="1" spc="0" dirty="0">
                <a:latin typeface="Courier New"/>
                <a:cs typeface="Courier New"/>
              </a:rPr>
              <a:t>ec</a:t>
            </a:r>
            <a:r>
              <a:rPr sz="1800" b="1" i="1" spc="-9" dirty="0">
                <a:latin typeface="Courier New"/>
                <a:cs typeface="Courier New"/>
              </a:rPr>
              <a:t>t</a:t>
            </a:r>
            <a:r>
              <a:rPr sz="1800" b="1" i="1" spc="0" dirty="0">
                <a:latin typeface="Courier New"/>
                <a:cs typeface="Courier New"/>
              </a:rPr>
              <a:t>_</a:t>
            </a:r>
            <a:r>
              <a:rPr sz="1800" b="1" i="1" spc="-9" dirty="0">
                <a:latin typeface="Courier New"/>
                <a:cs typeface="Courier New"/>
              </a:rPr>
              <a:t>l</a:t>
            </a:r>
            <a:r>
              <a:rPr sz="1800" b="1" i="1" spc="0" dirty="0">
                <a:latin typeface="Courier New"/>
                <a:cs typeface="Courier New"/>
              </a:rPr>
              <a:t>ist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215"/>
              </a:spcBef>
            </a:pPr>
            <a:r>
              <a:rPr sz="1800" b="1" spc="0" dirty="0">
                <a:latin typeface="Courier New"/>
                <a:cs typeface="Courier New"/>
              </a:rPr>
              <a:t>IN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O  </a:t>
            </a:r>
            <a:r>
              <a:rPr sz="1800" b="1" spc="72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{</a:t>
            </a:r>
            <a:r>
              <a:rPr sz="1800" b="1" i="1" spc="-9" dirty="0">
                <a:latin typeface="Courier New"/>
                <a:cs typeface="Courier New"/>
              </a:rPr>
              <a:t>v</a:t>
            </a:r>
            <a:r>
              <a:rPr sz="1800" b="1" i="1" spc="0" dirty="0">
                <a:latin typeface="Courier New"/>
                <a:cs typeface="Courier New"/>
              </a:rPr>
              <a:t>a</a:t>
            </a:r>
            <a:r>
              <a:rPr sz="1800" b="1" i="1" spc="-9" dirty="0">
                <a:latin typeface="Courier New"/>
                <a:cs typeface="Courier New"/>
              </a:rPr>
              <a:t>r</a:t>
            </a:r>
            <a:r>
              <a:rPr sz="1800" b="1" i="1" spc="0" dirty="0">
                <a:latin typeface="Courier New"/>
                <a:cs typeface="Courier New"/>
              </a:rPr>
              <a:t>ia</a:t>
            </a:r>
            <a:r>
              <a:rPr sz="1800" b="1" i="1" spc="-9" dirty="0">
                <a:latin typeface="Courier New"/>
                <a:cs typeface="Courier New"/>
              </a:rPr>
              <a:t>b</a:t>
            </a:r>
            <a:r>
              <a:rPr sz="1800" b="1" i="1" spc="0" dirty="0">
                <a:latin typeface="Courier New"/>
                <a:cs typeface="Courier New"/>
              </a:rPr>
              <a:t>l</a:t>
            </a:r>
            <a:r>
              <a:rPr sz="1800" b="1" i="1" spc="-9" dirty="0">
                <a:latin typeface="Courier New"/>
                <a:cs typeface="Courier New"/>
              </a:rPr>
              <a:t>e_</a:t>
            </a:r>
            <a:r>
              <a:rPr sz="1800" b="1" i="1" spc="0" dirty="0">
                <a:latin typeface="Courier New"/>
                <a:cs typeface="Courier New"/>
              </a:rPr>
              <a:t>na</a:t>
            </a:r>
            <a:r>
              <a:rPr sz="1800" b="1" i="1" spc="-9" dirty="0">
                <a:latin typeface="Courier New"/>
                <a:cs typeface="Courier New"/>
              </a:rPr>
              <a:t>m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[</a:t>
            </a:r>
            <a:r>
              <a:rPr sz="1800" b="1" spc="0" dirty="0">
                <a:latin typeface="Courier New"/>
                <a:cs typeface="Courier New"/>
              </a:rPr>
              <a:t>, </a:t>
            </a:r>
            <a:r>
              <a:rPr sz="1800" b="1" i="1" spc="-9" dirty="0">
                <a:latin typeface="Courier New"/>
                <a:cs typeface="Courier New"/>
              </a:rPr>
              <a:t>v</a:t>
            </a:r>
            <a:r>
              <a:rPr sz="1800" b="1" i="1" spc="0" dirty="0">
                <a:latin typeface="Courier New"/>
                <a:cs typeface="Courier New"/>
              </a:rPr>
              <a:t>a</a:t>
            </a:r>
            <a:r>
              <a:rPr sz="1800" b="1" i="1" spc="-9" dirty="0">
                <a:latin typeface="Courier New"/>
                <a:cs typeface="Courier New"/>
              </a:rPr>
              <a:t>ri</a:t>
            </a:r>
            <a:r>
              <a:rPr sz="1800" b="1" i="1" spc="0" dirty="0">
                <a:latin typeface="Courier New"/>
                <a:cs typeface="Courier New"/>
              </a:rPr>
              <a:t>ab</a:t>
            </a:r>
            <a:r>
              <a:rPr sz="1800" b="1" i="1" spc="-9" dirty="0">
                <a:latin typeface="Courier New"/>
                <a:cs typeface="Courier New"/>
              </a:rPr>
              <a:t>l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9" dirty="0">
                <a:latin typeface="Courier New"/>
                <a:cs typeface="Courier New"/>
              </a:rPr>
              <a:t>_</a:t>
            </a:r>
            <a:r>
              <a:rPr sz="1800" b="1" i="1" spc="0" dirty="0">
                <a:latin typeface="Courier New"/>
                <a:cs typeface="Courier New"/>
              </a:rPr>
              <a:t>na</a:t>
            </a:r>
            <a:r>
              <a:rPr sz="1800" b="1" i="1" spc="-9" dirty="0">
                <a:latin typeface="Courier New"/>
                <a:cs typeface="Courier New"/>
              </a:rPr>
              <a:t>m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]</a:t>
            </a:r>
            <a:r>
              <a:rPr sz="1800" b="1" i="1" spc="-9" dirty="0">
                <a:latin typeface="Courier New"/>
                <a:cs typeface="Courier New"/>
              </a:rPr>
              <a:t>.</a:t>
            </a:r>
            <a:r>
              <a:rPr sz="1800" b="1" i="1" spc="0" dirty="0">
                <a:latin typeface="Courier New"/>
                <a:cs typeface="Courier New"/>
              </a:rPr>
              <a:t>..</a:t>
            </a:r>
            <a:endParaRPr sz="1800">
              <a:latin typeface="Courier New"/>
              <a:cs typeface="Courier New"/>
            </a:endParaRPr>
          </a:p>
          <a:p>
            <a:pPr marL="106654" marR="4022641" indent="1051560">
              <a:lnSpc>
                <a:spcPts val="2232"/>
              </a:lnSpc>
              <a:spcBef>
                <a:spcPts val="225"/>
              </a:spcBef>
            </a:pPr>
            <a:r>
              <a:rPr sz="1800" b="1" spc="0" dirty="0">
                <a:latin typeface="Courier New"/>
                <a:cs typeface="Courier New"/>
              </a:rPr>
              <a:t>|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i="1" spc="0" dirty="0">
                <a:latin typeface="Courier New"/>
                <a:cs typeface="Courier New"/>
              </a:rPr>
              <a:t>r</a:t>
            </a:r>
            <a:r>
              <a:rPr sz="1800" b="1" i="1" spc="-9" dirty="0">
                <a:latin typeface="Courier New"/>
                <a:cs typeface="Courier New"/>
              </a:rPr>
              <a:t>e</a:t>
            </a:r>
            <a:r>
              <a:rPr sz="1800" b="1" i="1" spc="0" dirty="0">
                <a:latin typeface="Courier New"/>
                <a:cs typeface="Courier New"/>
              </a:rPr>
              <a:t>co</a:t>
            </a:r>
            <a:r>
              <a:rPr sz="1800" b="1" i="1" spc="-9" dirty="0">
                <a:latin typeface="Courier New"/>
                <a:cs typeface="Courier New"/>
              </a:rPr>
              <a:t>r</a:t>
            </a:r>
            <a:r>
              <a:rPr sz="1800" b="1" i="1" spc="0" dirty="0">
                <a:latin typeface="Courier New"/>
                <a:cs typeface="Courier New"/>
              </a:rPr>
              <a:t>d</a:t>
            </a:r>
            <a:r>
              <a:rPr sz="1800" b="1" i="1" spc="-9" dirty="0">
                <a:latin typeface="Courier New"/>
                <a:cs typeface="Courier New"/>
              </a:rPr>
              <a:t>_n</a:t>
            </a:r>
            <a:r>
              <a:rPr sz="1800" b="1" i="1" spc="0" dirty="0">
                <a:latin typeface="Courier New"/>
                <a:cs typeface="Courier New"/>
              </a:rPr>
              <a:t>am</a:t>
            </a:r>
            <a:r>
              <a:rPr sz="1800" b="1" i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} </a:t>
            </a:r>
            <a:endParaRPr sz="1800">
              <a:latin typeface="Courier New"/>
              <a:cs typeface="Courier New"/>
            </a:endParaRPr>
          </a:p>
          <a:p>
            <a:pPr marL="106654" marR="4022641">
              <a:lnSpc>
                <a:spcPts val="2232"/>
              </a:lnSpc>
              <a:spcBef>
                <a:spcPts val="250"/>
              </a:spcBef>
            </a:pPr>
            <a:r>
              <a:rPr sz="1800" b="1" spc="0" dirty="0">
                <a:latin typeface="Courier New"/>
                <a:cs typeface="Courier New"/>
              </a:rPr>
              <a:t>FR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M  </a:t>
            </a:r>
            <a:r>
              <a:rPr sz="1800" b="1" spc="729" dirty="0">
                <a:latin typeface="Courier New"/>
                <a:cs typeface="Courier New"/>
              </a:rPr>
              <a:t> </a:t>
            </a:r>
            <a:r>
              <a:rPr sz="1800" b="1" i="1" spc="0" dirty="0">
                <a:latin typeface="Courier New"/>
                <a:cs typeface="Courier New"/>
              </a:rPr>
              <a:t>t</a:t>
            </a:r>
            <a:r>
              <a:rPr sz="1800" b="1" i="1" spc="-9" dirty="0">
                <a:latin typeface="Courier New"/>
                <a:cs typeface="Courier New"/>
              </a:rPr>
              <a:t>a</a:t>
            </a:r>
            <a:r>
              <a:rPr sz="1800" b="1" i="1" spc="0" dirty="0">
                <a:latin typeface="Courier New"/>
                <a:cs typeface="Courier New"/>
              </a:rPr>
              <a:t>b</a:t>
            </a:r>
            <a:r>
              <a:rPr sz="1800" b="1" i="1" spc="-9" dirty="0">
                <a:latin typeface="Courier New"/>
                <a:cs typeface="Courier New"/>
              </a:rPr>
              <a:t>l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106654">
              <a:lnSpc>
                <a:spcPts val="2030"/>
              </a:lnSpc>
              <a:spcBef>
                <a:spcPts val="351"/>
              </a:spcBef>
            </a:pPr>
            <a:r>
              <a:rPr sz="2700" b="1" spc="0" baseline="4904" dirty="0">
                <a:latin typeface="Courier New"/>
                <a:cs typeface="Courier New"/>
              </a:rPr>
              <a:t>[W</a:t>
            </a:r>
            <a:r>
              <a:rPr sz="2700" b="1" spc="-9" baseline="4904" dirty="0">
                <a:latin typeface="Courier New"/>
                <a:cs typeface="Courier New"/>
              </a:rPr>
              <a:t>H</a:t>
            </a:r>
            <a:r>
              <a:rPr sz="2700" b="1" spc="0" baseline="4904" dirty="0">
                <a:latin typeface="Courier New"/>
                <a:cs typeface="Courier New"/>
              </a:rPr>
              <a:t>E</a:t>
            </a:r>
            <a:r>
              <a:rPr sz="2700" b="1" spc="-9" baseline="4904" dirty="0">
                <a:latin typeface="Courier New"/>
                <a:cs typeface="Courier New"/>
              </a:rPr>
              <a:t>R</a:t>
            </a:r>
            <a:r>
              <a:rPr sz="2700" b="1" spc="0" baseline="4904" dirty="0">
                <a:latin typeface="Courier New"/>
                <a:cs typeface="Courier New"/>
              </a:rPr>
              <a:t>E</a:t>
            </a:r>
            <a:r>
              <a:rPr sz="2700" b="1" spc="745" baseline="4904" dirty="0">
                <a:latin typeface="Courier New"/>
                <a:cs typeface="Courier New"/>
              </a:rPr>
              <a:t> </a:t>
            </a:r>
            <a:r>
              <a:rPr sz="2700" b="1" i="1" spc="0" baseline="4904" dirty="0">
                <a:latin typeface="Courier New"/>
                <a:cs typeface="Courier New"/>
              </a:rPr>
              <a:t>c</a:t>
            </a:r>
            <a:r>
              <a:rPr sz="2700" b="1" i="1" spc="-9" baseline="4904" dirty="0">
                <a:latin typeface="Courier New"/>
                <a:cs typeface="Courier New"/>
              </a:rPr>
              <a:t>o</a:t>
            </a:r>
            <a:r>
              <a:rPr sz="2700" b="1" i="1" spc="0" baseline="4904" dirty="0">
                <a:latin typeface="Courier New"/>
                <a:cs typeface="Courier New"/>
              </a:rPr>
              <a:t>n</a:t>
            </a:r>
            <a:r>
              <a:rPr sz="2700" b="1" i="1" spc="-9" baseline="4904" dirty="0">
                <a:latin typeface="Courier New"/>
                <a:cs typeface="Courier New"/>
              </a:rPr>
              <a:t>d</a:t>
            </a:r>
            <a:r>
              <a:rPr sz="2700" b="1" i="1" spc="0" baseline="4904" dirty="0">
                <a:latin typeface="Courier New"/>
                <a:cs typeface="Courier New"/>
              </a:rPr>
              <a:t>it</a:t>
            </a:r>
            <a:r>
              <a:rPr sz="2700" b="1" i="1" spc="-9" baseline="4904" dirty="0">
                <a:latin typeface="Courier New"/>
                <a:cs typeface="Courier New"/>
              </a:rPr>
              <a:t>i</a:t>
            </a:r>
            <a:r>
              <a:rPr sz="2700" b="1" i="1" spc="0" baseline="4904" dirty="0">
                <a:latin typeface="Courier New"/>
                <a:cs typeface="Courier New"/>
              </a:rPr>
              <a:t>o</a:t>
            </a:r>
            <a:r>
              <a:rPr sz="2700" b="1" i="1" spc="-9" baseline="4904" dirty="0">
                <a:latin typeface="Courier New"/>
                <a:cs typeface="Courier New"/>
              </a:rPr>
              <a:t>n</a:t>
            </a:r>
            <a:r>
              <a:rPr sz="2700" b="1" spc="-9" baseline="4904" dirty="0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792" y="3047999"/>
            <a:ext cx="7129272" cy="2854452"/>
          </a:xfrm>
          <a:custGeom>
            <a:avLst/>
            <a:gdLst/>
            <a:ahLst/>
            <a:cxnLst/>
            <a:rect l="l" t="t" r="r" b="b"/>
            <a:pathLst>
              <a:path w="7129272" h="2854452">
                <a:moveTo>
                  <a:pt x="7129272" y="0"/>
                </a:moveTo>
                <a:lnTo>
                  <a:pt x="0" y="0"/>
                </a:lnTo>
                <a:lnTo>
                  <a:pt x="0" y="2854452"/>
                </a:lnTo>
                <a:lnTo>
                  <a:pt x="7129272" y="2854452"/>
                </a:lnTo>
                <a:lnTo>
                  <a:pt x="71292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2792" y="3047999"/>
            <a:ext cx="7129272" cy="2854452"/>
          </a:xfrm>
          <a:custGeom>
            <a:avLst/>
            <a:gdLst/>
            <a:ahLst/>
            <a:cxnLst/>
            <a:rect l="l" t="t" r="r" b="b"/>
            <a:pathLst>
              <a:path w="7129272" h="2854452">
                <a:moveTo>
                  <a:pt x="7129272" y="2854452"/>
                </a:moveTo>
                <a:lnTo>
                  <a:pt x="7129272" y="0"/>
                </a:lnTo>
                <a:lnTo>
                  <a:pt x="0" y="0"/>
                </a:lnTo>
                <a:lnTo>
                  <a:pt x="0" y="2854452"/>
                </a:lnTo>
                <a:lnTo>
                  <a:pt x="7129272" y="285445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89836" y="566719"/>
            <a:ext cx="5170609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baseline="3152" dirty="0">
                <a:latin typeface="Courier New"/>
                <a:cs typeface="Courier New"/>
              </a:rPr>
              <a:t>SELECT</a:t>
            </a:r>
            <a:r>
              <a:rPr sz="4200" b="1" spc="-909" baseline="3152" dirty="0">
                <a:latin typeface="Courier New"/>
                <a:cs typeface="Courier New"/>
              </a:rPr>
              <a:t> </a:t>
            </a:r>
            <a:r>
              <a:rPr sz="4200" b="1" spc="0" baseline="3105" dirty="0">
                <a:latin typeface="Arial"/>
                <a:cs typeface="Arial"/>
              </a:rPr>
              <a:t>Statements</a:t>
            </a:r>
            <a:r>
              <a:rPr sz="4200" b="1" spc="-150" baseline="3105" dirty="0">
                <a:latin typeface="Arial"/>
                <a:cs typeface="Arial"/>
              </a:rPr>
              <a:t> </a:t>
            </a:r>
            <a:r>
              <a:rPr sz="4200" b="1" spc="0" baseline="3105" dirty="0">
                <a:latin typeface="Arial"/>
                <a:cs typeface="Arial"/>
              </a:rPr>
              <a:t>in PL/SQL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900" y="1847665"/>
            <a:ext cx="164858" cy="653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12">
              <a:lnSpc>
                <a:spcPct val="95825"/>
              </a:lnSpc>
              <a:spcBef>
                <a:spcPts val="9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087" y="1847665"/>
            <a:ext cx="3787329" cy="311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3300" b="1" spc="4" baseline="2635" dirty="0">
                <a:latin typeface="Arial"/>
                <a:cs typeface="Arial"/>
              </a:rPr>
              <a:t>Th</a:t>
            </a:r>
            <a:r>
              <a:rPr sz="3300" b="1" spc="0" baseline="2635" dirty="0">
                <a:latin typeface="Arial"/>
                <a:cs typeface="Arial"/>
              </a:rPr>
              <a:t>e</a:t>
            </a:r>
            <a:r>
              <a:rPr sz="3300" b="1" spc="-39" baseline="2635" dirty="0">
                <a:latin typeface="Arial"/>
                <a:cs typeface="Arial"/>
              </a:rPr>
              <a:t> </a:t>
            </a:r>
            <a:r>
              <a:rPr sz="3000" b="1" spc="0" baseline="2942" dirty="0">
                <a:latin typeface="Courier New"/>
                <a:cs typeface="Courier New"/>
              </a:rPr>
              <a:t>INTO</a:t>
            </a:r>
            <a:r>
              <a:rPr sz="3000" b="1" spc="-589" baseline="2942" dirty="0">
                <a:latin typeface="Courier New"/>
                <a:cs typeface="Courier New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c</a:t>
            </a:r>
            <a:r>
              <a:rPr sz="3300" b="1" spc="14" baseline="2635" dirty="0">
                <a:latin typeface="Arial"/>
                <a:cs typeface="Arial"/>
              </a:rPr>
              <a:t>l</a:t>
            </a:r>
            <a:r>
              <a:rPr sz="3300" b="1" spc="0" baseline="2635" dirty="0">
                <a:latin typeface="Arial"/>
                <a:cs typeface="Arial"/>
              </a:rPr>
              <a:t>ause</a:t>
            </a:r>
            <a:r>
              <a:rPr sz="3300" b="1" spc="-68" baseline="2635" dirty="0">
                <a:latin typeface="Arial"/>
                <a:cs typeface="Arial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is</a:t>
            </a:r>
            <a:r>
              <a:rPr sz="3300" b="1" spc="-18" baseline="2635" dirty="0">
                <a:latin typeface="Arial"/>
                <a:cs typeface="Arial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re</a:t>
            </a:r>
            <a:r>
              <a:rPr sz="3300" b="1" spc="14" baseline="2635" dirty="0">
                <a:latin typeface="Arial"/>
                <a:cs typeface="Arial"/>
              </a:rPr>
              <a:t>q</a:t>
            </a:r>
            <a:r>
              <a:rPr sz="3300" b="1" spc="4" baseline="2635" dirty="0">
                <a:latin typeface="Arial"/>
                <a:cs typeface="Arial"/>
              </a:rPr>
              <a:t>u</a:t>
            </a:r>
            <a:r>
              <a:rPr sz="3300" b="1" spc="0" baseline="2635" dirty="0">
                <a:latin typeface="Arial"/>
                <a:cs typeface="Arial"/>
              </a:rPr>
              <a:t>ired.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00" y="2196674"/>
            <a:ext cx="110797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Queries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3624" y="2196674"/>
            <a:ext cx="73626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m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st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0441" y="2196674"/>
            <a:ext cx="87479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return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5783" y="2196674"/>
            <a:ext cx="64607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onl</a:t>
            </a:r>
            <a:r>
              <a:rPr sz="2200" b="1" spc="0" dirty="0"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1207" y="2196674"/>
            <a:ext cx="56402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one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5781" y="2196674"/>
            <a:ext cx="64378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ro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587" y="2612726"/>
            <a:ext cx="130964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2792" y="3048000"/>
            <a:ext cx="7129272" cy="2854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79" marR="4388429">
              <a:lnSpc>
                <a:spcPts val="2039"/>
              </a:lnSpc>
              <a:spcBef>
                <a:spcPts val="170"/>
              </a:spcBef>
            </a:pPr>
            <a:r>
              <a:rPr sz="1800" b="1" spc="0">
                <a:latin typeface="Courier New"/>
                <a:cs typeface="Courier New"/>
              </a:rPr>
              <a:t>SET</a:t>
            </a:r>
            <a:r>
              <a:rPr sz="1800" b="1" spc="-9">
                <a:latin typeface="Courier New"/>
                <a:cs typeface="Courier New"/>
              </a:rPr>
              <a:t> S</a:t>
            </a:r>
            <a:r>
              <a:rPr sz="1800" b="1" spc="0">
                <a:latin typeface="Courier New"/>
                <a:cs typeface="Courier New"/>
              </a:rPr>
              <a:t>ER</a:t>
            </a:r>
            <a:r>
              <a:rPr sz="1800" b="1" spc="-9">
                <a:latin typeface="Courier New"/>
                <a:cs typeface="Courier New"/>
              </a:rPr>
              <a:t>V</a:t>
            </a:r>
            <a:r>
              <a:rPr sz="1800" b="1" spc="0">
                <a:latin typeface="Courier New"/>
                <a:cs typeface="Courier New"/>
              </a:rPr>
              <a:t>E</a:t>
            </a:r>
            <a:r>
              <a:rPr sz="1800" b="1" spc="-9">
                <a:latin typeface="Courier New"/>
                <a:cs typeface="Courier New"/>
              </a:rPr>
              <a:t>RO</a:t>
            </a:r>
            <a:r>
              <a:rPr sz="1800" b="1" spc="0">
                <a:latin typeface="Courier New"/>
                <a:cs typeface="Courier New"/>
              </a:rPr>
              <a:t>UT</a:t>
            </a:r>
            <a:r>
              <a:rPr sz="1800" b="1" spc="-9">
                <a:latin typeface="Courier New"/>
                <a:cs typeface="Courier New"/>
              </a:rPr>
              <a:t>P</a:t>
            </a:r>
            <a:r>
              <a:rPr sz="1800" b="1" spc="0">
                <a:latin typeface="Courier New"/>
                <a:cs typeface="Courier New"/>
              </a:rPr>
              <a:t>UT</a:t>
            </a:r>
            <a:r>
              <a:rPr sz="1800" b="1" spc="-9">
                <a:latin typeface="Courier New"/>
                <a:cs typeface="Courier New"/>
              </a:rPr>
              <a:t> </a:t>
            </a:r>
            <a:r>
              <a:rPr sz="1800" b="1" spc="0">
                <a:latin typeface="Courier New"/>
                <a:cs typeface="Courier New"/>
              </a:rPr>
              <a:t>ON </a:t>
            </a:r>
            <a:endParaRPr sz="1800">
              <a:latin typeface="Courier New"/>
              <a:cs typeface="Courier New"/>
            </a:endParaRPr>
          </a:p>
          <a:p>
            <a:pPr marL="106679" marR="4388429">
              <a:lnSpc>
                <a:spcPts val="2039"/>
              </a:lnSpc>
              <a:spcBef>
                <a:spcPts val="444"/>
              </a:spcBef>
            </a:pPr>
            <a:r>
              <a:rPr sz="1800" b="1" spc="0">
                <a:latin typeface="Courier New"/>
                <a:cs typeface="Courier New"/>
              </a:rPr>
              <a:t>DE</a:t>
            </a:r>
            <a:r>
              <a:rPr sz="1800" b="1" spc="-9">
                <a:latin typeface="Courier New"/>
                <a:cs typeface="Courier New"/>
              </a:rPr>
              <a:t>C</a:t>
            </a:r>
            <a:r>
              <a:rPr sz="1800" b="1" spc="0">
                <a:latin typeface="Courier New"/>
                <a:cs typeface="Courier New"/>
              </a:rPr>
              <a:t>L</a:t>
            </a:r>
            <a:r>
              <a:rPr sz="1800" b="1" spc="-9">
                <a:latin typeface="Courier New"/>
                <a:cs typeface="Courier New"/>
              </a:rPr>
              <a:t>A</a:t>
            </a:r>
            <a:r>
              <a:rPr sz="1800" b="1" spc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106679" marR="4252800" indent="137159">
              <a:lnSpc>
                <a:spcPts val="2039"/>
              </a:lnSpc>
              <a:spcBef>
                <a:spcPts val="454"/>
              </a:spcBef>
            </a:pPr>
            <a:r>
              <a:rPr sz="1800" b="1" spc="0">
                <a:latin typeface="Courier New"/>
                <a:cs typeface="Courier New"/>
              </a:rPr>
              <a:t>f</a:t>
            </a:r>
            <a:r>
              <a:rPr sz="1800" b="1" spc="-9">
                <a:latin typeface="Courier New"/>
                <a:cs typeface="Courier New"/>
              </a:rPr>
              <a:t>n</a:t>
            </a:r>
            <a:r>
              <a:rPr sz="1800" b="1" spc="0">
                <a:latin typeface="Courier New"/>
                <a:cs typeface="Courier New"/>
              </a:rPr>
              <a:t>a</a:t>
            </a:r>
            <a:r>
              <a:rPr sz="1800" b="1" spc="-9">
                <a:latin typeface="Courier New"/>
                <a:cs typeface="Courier New"/>
              </a:rPr>
              <a:t>m</a:t>
            </a:r>
            <a:r>
              <a:rPr sz="1800" b="1" spc="0">
                <a:latin typeface="Courier New"/>
                <a:cs typeface="Courier New"/>
              </a:rPr>
              <a:t>e </a:t>
            </a:r>
            <a:r>
              <a:rPr sz="1800" b="1" spc="-9">
                <a:latin typeface="Courier New"/>
                <a:cs typeface="Courier New"/>
              </a:rPr>
              <a:t>V</a:t>
            </a:r>
            <a:r>
              <a:rPr sz="1800" b="1" spc="0">
                <a:latin typeface="Courier New"/>
                <a:cs typeface="Courier New"/>
              </a:rPr>
              <a:t>A</a:t>
            </a:r>
            <a:r>
              <a:rPr sz="1800" b="1" spc="-9">
                <a:latin typeface="Courier New"/>
                <a:cs typeface="Courier New"/>
              </a:rPr>
              <a:t>RC</a:t>
            </a:r>
            <a:r>
              <a:rPr sz="1800" b="1" spc="0">
                <a:latin typeface="Courier New"/>
                <a:cs typeface="Courier New"/>
              </a:rPr>
              <a:t>HA</a:t>
            </a:r>
            <a:r>
              <a:rPr sz="1800" b="1" spc="-9">
                <a:latin typeface="Courier New"/>
                <a:cs typeface="Courier New"/>
              </a:rPr>
              <a:t>R</a:t>
            </a:r>
            <a:r>
              <a:rPr sz="1800" b="1" spc="0">
                <a:latin typeface="Courier New"/>
                <a:cs typeface="Courier New"/>
              </a:rPr>
              <a:t>2</a:t>
            </a:r>
            <a:r>
              <a:rPr sz="1800" b="1" spc="-9">
                <a:latin typeface="Courier New"/>
                <a:cs typeface="Courier New"/>
              </a:rPr>
              <a:t>(</a:t>
            </a:r>
            <a:r>
              <a:rPr sz="1800" b="1" spc="0">
                <a:latin typeface="Courier New"/>
                <a:cs typeface="Courier New"/>
              </a:rPr>
              <a:t>25</a:t>
            </a:r>
            <a:r>
              <a:rPr sz="1800" b="1" spc="-9">
                <a:latin typeface="Courier New"/>
                <a:cs typeface="Courier New"/>
              </a:rPr>
              <a:t>)</a:t>
            </a:r>
            <a:r>
              <a:rPr sz="1800" b="1" spc="0">
                <a:latin typeface="Courier New"/>
                <a:cs typeface="Courier New"/>
              </a:rPr>
              <a:t>; </a:t>
            </a:r>
            <a:endParaRPr sz="1800">
              <a:latin typeface="Courier New"/>
              <a:cs typeface="Courier New"/>
            </a:endParaRPr>
          </a:p>
          <a:p>
            <a:pPr marL="106679" marR="4252800">
              <a:lnSpc>
                <a:spcPts val="2039"/>
              </a:lnSpc>
              <a:spcBef>
                <a:spcPts val="444"/>
              </a:spcBef>
            </a:pPr>
            <a:r>
              <a:rPr sz="1800" b="1" spc="0">
                <a:latin typeface="Courier New"/>
                <a:cs typeface="Courier New"/>
              </a:rPr>
              <a:t>BE</a:t>
            </a:r>
            <a:r>
              <a:rPr sz="1800" b="1" spc="-9">
                <a:latin typeface="Courier New"/>
                <a:cs typeface="Courier New"/>
              </a:rPr>
              <a:t>G</a:t>
            </a:r>
            <a:r>
              <a:rPr sz="1800" b="1" spc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243839">
              <a:lnSpc>
                <a:spcPct val="94401"/>
              </a:lnSpc>
              <a:spcBef>
                <a:spcPts val="444"/>
              </a:spcBef>
            </a:pPr>
            <a:r>
              <a:rPr sz="1800" b="1" spc="0">
                <a:latin typeface="Courier New"/>
                <a:cs typeface="Courier New"/>
              </a:rPr>
              <a:t>S</a:t>
            </a:r>
            <a:r>
              <a:rPr sz="1800" b="1" spc="-9">
                <a:latin typeface="Courier New"/>
                <a:cs typeface="Courier New"/>
              </a:rPr>
              <a:t>E</a:t>
            </a:r>
            <a:r>
              <a:rPr sz="1800" b="1" spc="0">
                <a:latin typeface="Courier New"/>
                <a:cs typeface="Courier New"/>
              </a:rPr>
              <a:t>L</a:t>
            </a:r>
            <a:r>
              <a:rPr sz="1800" b="1" spc="-9">
                <a:latin typeface="Courier New"/>
                <a:cs typeface="Courier New"/>
              </a:rPr>
              <a:t>E</a:t>
            </a:r>
            <a:r>
              <a:rPr sz="1800" b="1" spc="0">
                <a:latin typeface="Courier New"/>
                <a:cs typeface="Courier New"/>
              </a:rPr>
              <a:t>CT</a:t>
            </a:r>
            <a:r>
              <a:rPr sz="1800" b="1" spc="-9">
                <a:latin typeface="Courier New"/>
                <a:cs typeface="Courier New"/>
              </a:rPr>
              <a:t> </a:t>
            </a:r>
            <a:r>
              <a:rPr sz="1800" b="1" spc="0">
                <a:latin typeface="Courier New"/>
                <a:cs typeface="Courier New"/>
              </a:rPr>
              <a:t>f</a:t>
            </a:r>
            <a:r>
              <a:rPr sz="1800" b="1" spc="-9">
                <a:latin typeface="Courier New"/>
                <a:cs typeface="Courier New"/>
              </a:rPr>
              <a:t>ir</a:t>
            </a:r>
            <a:r>
              <a:rPr sz="1800" b="1" spc="0">
                <a:latin typeface="Courier New"/>
                <a:cs typeface="Courier New"/>
              </a:rPr>
              <a:t>st</a:t>
            </a:r>
            <a:r>
              <a:rPr sz="1800" b="1" spc="-9">
                <a:latin typeface="Courier New"/>
                <a:cs typeface="Courier New"/>
              </a:rPr>
              <a:t>_</a:t>
            </a:r>
            <a:r>
              <a:rPr sz="1800" b="1" spc="0">
                <a:latin typeface="Courier New"/>
                <a:cs typeface="Courier New"/>
              </a:rPr>
              <a:t>n</a:t>
            </a:r>
            <a:r>
              <a:rPr sz="1800" b="1" spc="-9">
                <a:latin typeface="Courier New"/>
                <a:cs typeface="Courier New"/>
              </a:rPr>
              <a:t>a</a:t>
            </a:r>
            <a:r>
              <a:rPr sz="1800" b="1" spc="0">
                <a:latin typeface="Courier New"/>
                <a:cs typeface="Courier New"/>
              </a:rPr>
              <a:t>me</a:t>
            </a:r>
            <a:r>
              <a:rPr sz="1800" b="1" spc="-9">
                <a:latin typeface="Courier New"/>
                <a:cs typeface="Courier New"/>
              </a:rPr>
              <a:t> </a:t>
            </a:r>
            <a:r>
              <a:rPr sz="1800" b="1" spc="0">
                <a:latin typeface="Courier New"/>
                <a:cs typeface="Courier New"/>
              </a:rPr>
              <a:t>I</a:t>
            </a:r>
            <a:r>
              <a:rPr sz="1800" b="1" spc="-9">
                <a:latin typeface="Courier New"/>
                <a:cs typeface="Courier New"/>
              </a:rPr>
              <a:t>NT</a:t>
            </a:r>
            <a:r>
              <a:rPr sz="1800" b="1" spc="0">
                <a:latin typeface="Courier New"/>
                <a:cs typeface="Courier New"/>
              </a:rPr>
              <a:t>O </a:t>
            </a:r>
            <a:r>
              <a:rPr sz="1800" b="1" spc="-9">
                <a:latin typeface="Courier New"/>
                <a:cs typeface="Courier New"/>
              </a:rPr>
              <a:t>f</a:t>
            </a:r>
            <a:r>
              <a:rPr sz="1800" b="1" spc="0">
                <a:latin typeface="Courier New"/>
                <a:cs typeface="Courier New"/>
              </a:rPr>
              <a:t>n</a:t>
            </a:r>
            <a:r>
              <a:rPr sz="1800" b="1" spc="-9">
                <a:latin typeface="Courier New"/>
                <a:cs typeface="Courier New"/>
              </a:rPr>
              <a:t>a</a:t>
            </a:r>
            <a:r>
              <a:rPr sz="1800" b="1" spc="0">
                <a:latin typeface="Courier New"/>
                <a:cs typeface="Courier New"/>
              </a:rPr>
              <a:t>me</a:t>
            </a:r>
            <a:endParaRPr sz="1800">
              <a:latin typeface="Courier New"/>
              <a:cs typeface="Courier New"/>
            </a:endParaRPr>
          </a:p>
          <a:p>
            <a:pPr marL="243839" marR="159443">
              <a:lnSpc>
                <a:spcPts val="2039"/>
              </a:lnSpc>
              <a:spcBef>
                <a:spcPts val="445"/>
              </a:spcBef>
            </a:pPr>
            <a:r>
              <a:rPr sz="1800" b="1" spc="0">
                <a:latin typeface="Courier New"/>
                <a:cs typeface="Courier New"/>
              </a:rPr>
              <a:t>F</a:t>
            </a:r>
            <a:r>
              <a:rPr sz="1800" b="1" spc="-9">
                <a:latin typeface="Courier New"/>
                <a:cs typeface="Courier New"/>
              </a:rPr>
              <a:t>R</a:t>
            </a:r>
            <a:r>
              <a:rPr sz="1800" b="1" spc="0">
                <a:latin typeface="Courier New"/>
                <a:cs typeface="Courier New"/>
              </a:rPr>
              <a:t>OM</a:t>
            </a:r>
            <a:r>
              <a:rPr sz="1800" b="1" spc="-9">
                <a:latin typeface="Courier New"/>
                <a:cs typeface="Courier New"/>
              </a:rPr>
              <a:t> </a:t>
            </a:r>
            <a:r>
              <a:rPr sz="1800" b="1" spc="0">
                <a:latin typeface="Courier New"/>
                <a:cs typeface="Courier New"/>
              </a:rPr>
              <a:t>e</a:t>
            </a:r>
            <a:r>
              <a:rPr sz="1800" b="1" spc="-9">
                <a:latin typeface="Courier New"/>
                <a:cs typeface="Courier New"/>
              </a:rPr>
              <a:t>m</a:t>
            </a:r>
            <a:r>
              <a:rPr sz="1800" b="1" spc="0">
                <a:latin typeface="Courier New"/>
                <a:cs typeface="Courier New"/>
              </a:rPr>
              <a:t>p</a:t>
            </a:r>
            <a:r>
              <a:rPr sz="1800" b="1" spc="-9">
                <a:latin typeface="Courier New"/>
                <a:cs typeface="Courier New"/>
              </a:rPr>
              <a:t>lo</a:t>
            </a:r>
            <a:r>
              <a:rPr sz="1800" b="1" spc="0">
                <a:latin typeface="Courier New"/>
                <a:cs typeface="Courier New"/>
              </a:rPr>
              <a:t>ye</a:t>
            </a:r>
            <a:r>
              <a:rPr sz="1800" b="1" spc="-9">
                <a:latin typeface="Courier New"/>
                <a:cs typeface="Courier New"/>
              </a:rPr>
              <a:t>e</a:t>
            </a:r>
            <a:r>
              <a:rPr sz="1800" b="1" spc="0">
                <a:latin typeface="Courier New"/>
                <a:cs typeface="Courier New"/>
              </a:rPr>
              <a:t>s</a:t>
            </a:r>
            <a:r>
              <a:rPr sz="1800" b="1" spc="-9">
                <a:latin typeface="Courier New"/>
                <a:cs typeface="Courier New"/>
              </a:rPr>
              <a:t> </a:t>
            </a:r>
            <a:r>
              <a:rPr sz="1800" b="1" spc="0">
                <a:latin typeface="Courier New"/>
                <a:cs typeface="Courier New"/>
              </a:rPr>
              <a:t>WH</a:t>
            </a:r>
            <a:r>
              <a:rPr sz="1800" b="1" spc="-9">
                <a:latin typeface="Courier New"/>
                <a:cs typeface="Courier New"/>
              </a:rPr>
              <a:t>E</a:t>
            </a:r>
            <a:r>
              <a:rPr sz="1800" b="1" spc="0">
                <a:latin typeface="Courier New"/>
                <a:cs typeface="Courier New"/>
              </a:rPr>
              <a:t>RE</a:t>
            </a:r>
            <a:r>
              <a:rPr sz="1800" b="1" spc="-24">
                <a:latin typeface="Courier New"/>
                <a:cs typeface="Courier New"/>
              </a:rPr>
              <a:t> </a:t>
            </a:r>
            <a:r>
              <a:rPr sz="1800" b="1" spc="0">
                <a:latin typeface="Courier New"/>
                <a:cs typeface="Courier New"/>
              </a:rPr>
              <a:t>em</a:t>
            </a:r>
            <a:r>
              <a:rPr sz="1800" b="1" spc="-9">
                <a:latin typeface="Courier New"/>
                <a:cs typeface="Courier New"/>
              </a:rPr>
              <a:t>p</a:t>
            </a:r>
            <a:r>
              <a:rPr sz="1800" b="1" spc="0">
                <a:latin typeface="Courier New"/>
                <a:cs typeface="Courier New"/>
              </a:rPr>
              <a:t>l</a:t>
            </a:r>
            <a:r>
              <a:rPr sz="1800" b="1" spc="-9">
                <a:latin typeface="Courier New"/>
                <a:cs typeface="Courier New"/>
              </a:rPr>
              <a:t>o</a:t>
            </a:r>
            <a:r>
              <a:rPr sz="1800" b="1" spc="0">
                <a:latin typeface="Courier New"/>
                <a:cs typeface="Courier New"/>
              </a:rPr>
              <a:t>ye</a:t>
            </a:r>
            <a:r>
              <a:rPr sz="1800" b="1" spc="-9">
                <a:latin typeface="Courier New"/>
                <a:cs typeface="Courier New"/>
              </a:rPr>
              <a:t>e</a:t>
            </a:r>
            <a:r>
              <a:rPr sz="1800" b="1" spc="0">
                <a:latin typeface="Courier New"/>
                <a:cs typeface="Courier New"/>
              </a:rPr>
              <a:t>_</a:t>
            </a:r>
            <a:r>
              <a:rPr sz="1800" b="1" spc="-9">
                <a:latin typeface="Courier New"/>
                <a:cs typeface="Courier New"/>
              </a:rPr>
              <a:t>id</a:t>
            </a:r>
            <a:r>
              <a:rPr sz="1800" b="1" spc="0">
                <a:latin typeface="Courier New"/>
                <a:cs typeface="Courier New"/>
              </a:rPr>
              <a:t>=2</a:t>
            </a:r>
            <a:r>
              <a:rPr sz="1800" b="1" spc="-9">
                <a:latin typeface="Courier New"/>
                <a:cs typeface="Courier New"/>
              </a:rPr>
              <a:t>0</a:t>
            </a:r>
            <a:r>
              <a:rPr sz="1800" b="1" spc="0">
                <a:latin typeface="Courier New"/>
                <a:cs typeface="Courier New"/>
              </a:rPr>
              <a:t>0; </a:t>
            </a:r>
            <a:endParaRPr sz="1800">
              <a:latin typeface="Courier New"/>
              <a:cs typeface="Courier New"/>
            </a:endParaRPr>
          </a:p>
          <a:p>
            <a:pPr marL="243839" marR="159443">
              <a:lnSpc>
                <a:spcPts val="2039"/>
              </a:lnSpc>
              <a:spcBef>
                <a:spcPts val="456"/>
              </a:spcBef>
            </a:pPr>
            <a:r>
              <a:rPr sz="1800" b="1" spc="0">
                <a:latin typeface="Courier New"/>
                <a:cs typeface="Courier New"/>
              </a:rPr>
              <a:t>D</a:t>
            </a:r>
            <a:r>
              <a:rPr sz="1800" b="1" spc="-9">
                <a:latin typeface="Courier New"/>
                <a:cs typeface="Courier New"/>
              </a:rPr>
              <a:t>B</a:t>
            </a:r>
            <a:r>
              <a:rPr sz="1800" b="1" spc="0">
                <a:latin typeface="Courier New"/>
                <a:cs typeface="Courier New"/>
              </a:rPr>
              <a:t>M</a:t>
            </a:r>
            <a:r>
              <a:rPr sz="1800" b="1" spc="-9">
                <a:latin typeface="Courier New"/>
                <a:cs typeface="Courier New"/>
              </a:rPr>
              <a:t>S</a:t>
            </a:r>
            <a:r>
              <a:rPr sz="1800" b="1" spc="0">
                <a:latin typeface="Courier New"/>
                <a:cs typeface="Courier New"/>
              </a:rPr>
              <a:t>_O</a:t>
            </a:r>
            <a:r>
              <a:rPr sz="1800" b="1" spc="-9">
                <a:latin typeface="Courier New"/>
                <a:cs typeface="Courier New"/>
              </a:rPr>
              <a:t>U</a:t>
            </a:r>
            <a:r>
              <a:rPr sz="1800" b="1" spc="0">
                <a:latin typeface="Courier New"/>
                <a:cs typeface="Courier New"/>
              </a:rPr>
              <a:t>T</a:t>
            </a:r>
            <a:r>
              <a:rPr sz="1800" b="1" spc="-9">
                <a:latin typeface="Courier New"/>
                <a:cs typeface="Courier New"/>
              </a:rPr>
              <a:t>PU</a:t>
            </a:r>
            <a:r>
              <a:rPr sz="1800" b="1" spc="0">
                <a:latin typeface="Courier New"/>
                <a:cs typeface="Courier New"/>
              </a:rPr>
              <a:t>T.</a:t>
            </a:r>
            <a:r>
              <a:rPr sz="1800" b="1" spc="-9">
                <a:latin typeface="Courier New"/>
                <a:cs typeface="Courier New"/>
              </a:rPr>
              <a:t>P</a:t>
            </a:r>
            <a:r>
              <a:rPr sz="1800" b="1" spc="0">
                <a:latin typeface="Courier New"/>
                <a:cs typeface="Courier New"/>
              </a:rPr>
              <a:t>U</a:t>
            </a:r>
            <a:r>
              <a:rPr sz="1800" b="1" spc="-9">
                <a:latin typeface="Courier New"/>
                <a:cs typeface="Courier New"/>
              </a:rPr>
              <a:t>T</a:t>
            </a:r>
            <a:r>
              <a:rPr sz="1800" b="1" spc="0">
                <a:latin typeface="Courier New"/>
                <a:cs typeface="Courier New"/>
              </a:rPr>
              <a:t>_L</a:t>
            </a:r>
            <a:r>
              <a:rPr sz="1800" b="1" spc="-9">
                <a:latin typeface="Courier New"/>
                <a:cs typeface="Courier New"/>
              </a:rPr>
              <a:t>I</a:t>
            </a:r>
            <a:r>
              <a:rPr sz="1800" b="1" spc="0">
                <a:latin typeface="Courier New"/>
                <a:cs typeface="Courier New"/>
              </a:rPr>
              <a:t>N</a:t>
            </a:r>
            <a:r>
              <a:rPr sz="1800" b="1" spc="-9">
                <a:latin typeface="Courier New"/>
                <a:cs typeface="Courier New"/>
              </a:rPr>
              <a:t>E(</a:t>
            </a:r>
            <a:r>
              <a:rPr sz="1800" b="1" spc="0">
                <a:latin typeface="Courier New"/>
                <a:cs typeface="Courier New"/>
              </a:rPr>
              <a:t>' </a:t>
            </a:r>
            <a:r>
              <a:rPr sz="1800" b="1" spc="-9">
                <a:latin typeface="Courier New"/>
                <a:cs typeface="Courier New"/>
              </a:rPr>
              <a:t>F</a:t>
            </a:r>
            <a:r>
              <a:rPr sz="1800" b="1" spc="0">
                <a:latin typeface="Courier New"/>
                <a:cs typeface="Courier New"/>
              </a:rPr>
              <a:t>i</a:t>
            </a:r>
            <a:r>
              <a:rPr sz="1800" b="1" spc="-9">
                <a:latin typeface="Courier New"/>
                <a:cs typeface="Courier New"/>
              </a:rPr>
              <a:t>r</a:t>
            </a:r>
            <a:r>
              <a:rPr sz="1800" b="1" spc="0">
                <a:latin typeface="Courier New"/>
                <a:cs typeface="Courier New"/>
              </a:rPr>
              <a:t>st</a:t>
            </a:r>
            <a:r>
              <a:rPr sz="1800" b="1" spc="-9">
                <a:latin typeface="Courier New"/>
                <a:cs typeface="Courier New"/>
              </a:rPr>
              <a:t> </a:t>
            </a:r>
            <a:r>
              <a:rPr sz="1800" b="1" spc="0">
                <a:latin typeface="Courier New"/>
                <a:cs typeface="Courier New"/>
              </a:rPr>
              <a:t>N</a:t>
            </a:r>
            <a:r>
              <a:rPr sz="1800" b="1" spc="-9">
                <a:latin typeface="Courier New"/>
                <a:cs typeface="Courier New"/>
              </a:rPr>
              <a:t>am</a:t>
            </a:r>
            <a:r>
              <a:rPr sz="1800" b="1" spc="0">
                <a:latin typeface="Courier New"/>
                <a:cs typeface="Courier New"/>
              </a:rPr>
              <a:t>e </a:t>
            </a:r>
            <a:r>
              <a:rPr sz="1800" b="1" spc="-9">
                <a:latin typeface="Courier New"/>
                <a:cs typeface="Courier New"/>
              </a:rPr>
              <a:t>i</a:t>
            </a:r>
            <a:r>
              <a:rPr sz="1800" b="1" spc="0">
                <a:latin typeface="Courier New"/>
                <a:cs typeface="Courier New"/>
              </a:rPr>
              <a:t>s</a:t>
            </a:r>
            <a:r>
              <a:rPr sz="1800" b="1" spc="-9">
                <a:latin typeface="Courier New"/>
                <a:cs typeface="Courier New"/>
              </a:rPr>
              <a:t> </a:t>
            </a:r>
            <a:r>
              <a:rPr sz="1800" b="1" spc="0">
                <a:latin typeface="Courier New"/>
                <a:cs typeface="Courier New"/>
              </a:rPr>
              <a:t>: </a:t>
            </a:r>
            <a:r>
              <a:rPr sz="1800" b="1" spc="-9">
                <a:latin typeface="Courier New"/>
                <a:cs typeface="Courier New"/>
              </a:rPr>
              <a:t>'</a:t>
            </a:r>
            <a:r>
              <a:rPr sz="1800" b="1" spc="0">
                <a:latin typeface="Courier New"/>
                <a:cs typeface="Courier New"/>
              </a:rPr>
              <a:t>|</a:t>
            </a:r>
            <a:r>
              <a:rPr sz="1800" b="1" spc="-9">
                <a:latin typeface="Courier New"/>
                <a:cs typeface="Courier New"/>
              </a:rPr>
              <a:t>|f</a:t>
            </a:r>
            <a:r>
              <a:rPr sz="1800" b="1" spc="0">
                <a:latin typeface="Courier New"/>
                <a:cs typeface="Courier New"/>
              </a:rPr>
              <a:t>na</a:t>
            </a:r>
            <a:r>
              <a:rPr sz="1800" b="1" spc="-9">
                <a:latin typeface="Courier New"/>
                <a:cs typeface="Courier New"/>
              </a:rPr>
              <a:t>m</a:t>
            </a:r>
            <a:r>
              <a:rPr sz="1800" b="1" spc="0">
                <a:latin typeface="Courier New"/>
                <a:cs typeface="Courier New"/>
              </a:rPr>
              <a:t>e</a:t>
            </a:r>
            <a:r>
              <a:rPr sz="1800" b="1" spc="-9">
                <a:latin typeface="Courier New"/>
                <a:cs typeface="Courier New"/>
              </a:rPr>
              <a:t>)</a:t>
            </a:r>
            <a:r>
              <a:rPr sz="1800" b="1" spc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ts val="2025"/>
              </a:lnSpc>
              <a:spcBef>
                <a:spcPts val="557"/>
              </a:spcBef>
            </a:pPr>
            <a:r>
              <a:rPr sz="2700" b="1" spc="0" baseline="4904">
                <a:latin typeface="Courier New"/>
                <a:cs typeface="Courier New"/>
              </a:rPr>
              <a:t>EN</a:t>
            </a:r>
            <a:r>
              <a:rPr sz="2700" b="1" spc="-9" baseline="4904">
                <a:latin typeface="Courier New"/>
                <a:cs typeface="Courier New"/>
              </a:rPr>
              <a:t>D</a:t>
            </a:r>
            <a:r>
              <a:rPr sz="2700" b="1" spc="0" baseline="4904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343"/>
              </a:spcBef>
            </a:pPr>
            <a:r>
              <a:rPr sz="1800" b="1" spc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2792" y="3047999"/>
            <a:ext cx="7129272" cy="2670048"/>
          </a:xfrm>
          <a:custGeom>
            <a:avLst/>
            <a:gdLst/>
            <a:ahLst/>
            <a:cxnLst/>
            <a:rect l="l" t="t" r="r" b="b"/>
            <a:pathLst>
              <a:path w="7129272" h="2670048">
                <a:moveTo>
                  <a:pt x="7129272" y="0"/>
                </a:moveTo>
                <a:lnTo>
                  <a:pt x="0" y="0"/>
                </a:lnTo>
                <a:lnTo>
                  <a:pt x="0" y="2670048"/>
                </a:lnTo>
                <a:lnTo>
                  <a:pt x="7129272" y="2670048"/>
                </a:lnTo>
                <a:lnTo>
                  <a:pt x="71292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2792" y="3047999"/>
            <a:ext cx="7129272" cy="2670048"/>
          </a:xfrm>
          <a:custGeom>
            <a:avLst/>
            <a:gdLst/>
            <a:ahLst/>
            <a:cxnLst/>
            <a:rect l="l" t="t" r="r" b="b"/>
            <a:pathLst>
              <a:path w="7129272" h="2670048">
                <a:moveTo>
                  <a:pt x="7129272" y="2670048"/>
                </a:moveTo>
                <a:lnTo>
                  <a:pt x="7129272" y="0"/>
                </a:lnTo>
                <a:lnTo>
                  <a:pt x="0" y="0"/>
                </a:lnTo>
                <a:lnTo>
                  <a:pt x="0" y="2670048"/>
                </a:lnTo>
                <a:lnTo>
                  <a:pt x="7129272" y="267004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31212" y="592627"/>
            <a:ext cx="448560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Retrieving</a:t>
            </a:r>
            <a:r>
              <a:rPr sz="2800" b="1" spc="-136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Data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in PL/SQL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1847665"/>
            <a:ext cx="3693828" cy="1069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sz="3300" b="1" spc="4" baseline="2635" dirty="0">
                <a:latin typeface="Arial"/>
                <a:cs typeface="Arial"/>
              </a:rPr>
              <a:t>Retriev</a:t>
            </a:r>
            <a:r>
              <a:rPr sz="3300" b="1" spc="0" baseline="2635" dirty="0">
                <a:latin typeface="Arial"/>
                <a:cs typeface="Arial"/>
              </a:rPr>
              <a:t>e</a:t>
            </a:r>
            <a:r>
              <a:rPr sz="3300" b="1" spc="-81" baseline="2635" dirty="0">
                <a:latin typeface="Arial"/>
                <a:cs typeface="Arial"/>
              </a:rPr>
              <a:t> </a:t>
            </a:r>
            <a:r>
              <a:rPr sz="3300" b="1" spc="4" baseline="2635" dirty="0">
                <a:latin typeface="Arial"/>
                <a:cs typeface="Arial"/>
              </a:rPr>
              <a:t>t</a:t>
            </a:r>
            <a:r>
              <a:rPr sz="3300" b="1" spc="14" baseline="2635" dirty="0">
                <a:latin typeface="Arial"/>
                <a:cs typeface="Arial"/>
              </a:rPr>
              <a:t>h</a:t>
            </a:r>
            <a:r>
              <a:rPr sz="3300" b="1" spc="0" baseline="2635" dirty="0">
                <a:latin typeface="Arial"/>
                <a:cs typeface="Arial"/>
              </a:rPr>
              <a:t>e</a:t>
            </a:r>
            <a:r>
              <a:rPr sz="3300" b="1" spc="-32" baseline="2635" dirty="0">
                <a:latin typeface="Arial"/>
                <a:cs typeface="Arial"/>
              </a:rPr>
              <a:t> </a:t>
            </a:r>
            <a:r>
              <a:rPr sz="3000" b="1" spc="0" baseline="2942" dirty="0">
                <a:latin typeface="Courier New"/>
                <a:cs typeface="Courier New"/>
              </a:rPr>
              <a:t>hire_date</a:t>
            </a:r>
            <a:r>
              <a:rPr sz="3000" b="1" spc="-589" baseline="2942" dirty="0">
                <a:latin typeface="Courier New"/>
                <a:cs typeface="Courier New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12700" marR="42866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specifi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4" dirty="0">
                <a:latin typeface="Arial"/>
                <a:cs typeface="Arial"/>
              </a:rPr>
              <a:t>m</a:t>
            </a:r>
            <a:r>
              <a:rPr sz="2200" b="1" spc="0" dirty="0">
                <a:latin typeface="Arial"/>
                <a:cs typeface="Arial"/>
              </a:rPr>
              <a:t>pl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0" dirty="0">
                <a:latin typeface="Arial"/>
                <a:cs typeface="Arial"/>
              </a:rPr>
              <a:t>ee.</a:t>
            </a:r>
            <a:endParaRPr sz="2200">
              <a:latin typeface="Arial"/>
              <a:cs typeface="Arial"/>
            </a:endParaRPr>
          </a:p>
          <a:p>
            <a:pPr marL="12700" marR="42866">
              <a:lnSpc>
                <a:spcPct val="95825"/>
              </a:lnSpc>
              <a:spcBef>
                <a:spcPts val="746"/>
              </a:spcBef>
            </a:pPr>
            <a:r>
              <a:rPr sz="2200" b="1" spc="0" dirty="0"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8451" y="1847665"/>
            <a:ext cx="48649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5268" y="1847665"/>
            <a:ext cx="1433928" cy="311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3000" b="1" spc="9" baseline="2942" dirty="0">
                <a:latin typeface="Courier New"/>
                <a:cs typeface="Courier New"/>
              </a:rPr>
              <a:t>s</a:t>
            </a:r>
            <a:r>
              <a:rPr sz="3000" b="1" spc="0" baseline="2942" dirty="0">
                <a:latin typeface="Courier New"/>
                <a:cs typeface="Courier New"/>
              </a:rPr>
              <a:t>alary</a:t>
            </a:r>
            <a:r>
              <a:rPr sz="3000" b="1" spc="-589" baseline="2942" dirty="0">
                <a:latin typeface="Courier New"/>
                <a:cs typeface="Courier New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8713" y="1847665"/>
            <a:ext cx="48903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2792" y="3048000"/>
            <a:ext cx="7129272" cy="2670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79">
              <a:lnSpc>
                <a:spcPct val="94401"/>
              </a:lnSpc>
              <a:spcBef>
                <a:spcPts val="170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243839">
              <a:lnSpc>
                <a:spcPct val="94401"/>
              </a:lnSpc>
              <a:spcBef>
                <a:spcPts val="130"/>
              </a:spcBef>
            </a:pP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hi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da</a:t>
            </a:r>
            <a:r>
              <a:rPr sz="1800" b="1" spc="0" dirty="0">
                <a:latin typeface="Courier New"/>
                <a:cs typeface="Courier New"/>
              </a:rPr>
              <a:t>te </a:t>
            </a:r>
            <a:r>
              <a:rPr sz="1800" b="1" spc="105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oy</a:t>
            </a:r>
            <a:r>
              <a:rPr sz="1800" b="1" spc="0" dirty="0">
                <a:latin typeface="Courier New"/>
                <a:cs typeface="Courier New"/>
              </a:rPr>
              <a:t>ee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ir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da</a:t>
            </a:r>
            <a:r>
              <a:rPr sz="1800" b="1" spc="0" dirty="0">
                <a:latin typeface="Courier New"/>
                <a:cs typeface="Courier New"/>
              </a:rPr>
              <a:t>te</a:t>
            </a:r>
            <a:r>
              <a:rPr sz="1800" b="1" spc="-9" dirty="0">
                <a:latin typeface="Courier New"/>
                <a:cs typeface="Courier New"/>
              </a:rPr>
              <a:t>%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PE;</a:t>
            </a:r>
            <a:endParaRPr sz="1800">
              <a:latin typeface="Courier New"/>
              <a:cs typeface="Courier New"/>
            </a:endParaRPr>
          </a:p>
          <a:p>
            <a:pPr marL="106679" marR="1796173" indent="137159">
              <a:lnSpc>
                <a:spcPct val="94967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sa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y   </a:t>
            </a:r>
            <a:r>
              <a:rPr sz="1800" b="1" spc="104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oy</a:t>
            </a:r>
            <a:r>
              <a:rPr sz="1800" b="1" spc="0" dirty="0">
                <a:latin typeface="Courier New"/>
                <a:cs typeface="Courier New"/>
              </a:rPr>
              <a:t>ee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al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y%</a:t>
            </a:r>
            <a:r>
              <a:rPr sz="1800" b="1" spc="0" dirty="0">
                <a:latin typeface="Courier New"/>
                <a:cs typeface="Courier New"/>
              </a:rPr>
              <a:t>TY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E; BE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ts val="2030"/>
              </a:lnSpc>
              <a:spcBef>
                <a:spcPts val="101"/>
              </a:spcBef>
            </a:pPr>
            <a:r>
              <a:rPr sz="2700" b="1" spc="-9" baseline="4904" dirty="0">
                <a:latin typeface="Courier New"/>
                <a:cs typeface="Courier New"/>
              </a:rPr>
              <a:t>S</a:t>
            </a:r>
            <a:r>
              <a:rPr sz="2700" b="1" spc="0" baseline="4904" dirty="0">
                <a:latin typeface="Courier New"/>
                <a:cs typeface="Courier New"/>
              </a:rPr>
              <a:t>E</a:t>
            </a:r>
            <a:r>
              <a:rPr sz="2700" b="1" spc="-9" baseline="4904" dirty="0">
                <a:latin typeface="Courier New"/>
                <a:cs typeface="Courier New"/>
              </a:rPr>
              <a:t>L</a:t>
            </a:r>
            <a:r>
              <a:rPr sz="2700" b="1" spc="0" baseline="4904" dirty="0">
                <a:latin typeface="Courier New"/>
                <a:cs typeface="Courier New"/>
              </a:rPr>
              <a:t>ECT </a:t>
            </a:r>
            <a:r>
              <a:rPr sz="2700" b="1" spc="1045" baseline="4904" dirty="0">
                <a:latin typeface="Courier New"/>
                <a:cs typeface="Courier New"/>
              </a:rPr>
              <a:t> </a:t>
            </a:r>
            <a:r>
              <a:rPr sz="2700" b="1" spc="0" baseline="4904" dirty="0">
                <a:latin typeface="Courier New"/>
                <a:cs typeface="Courier New"/>
              </a:rPr>
              <a:t>hi</a:t>
            </a:r>
            <a:r>
              <a:rPr sz="2700" b="1" spc="-9" baseline="4904" dirty="0">
                <a:latin typeface="Courier New"/>
                <a:cs typeface="Courier New"/>
              </a:rPr>
              <a:t>r</a:t>
            </a:r>
            <a:r>
              <a:rPr sz="2700" b="1" spc="0" baseline="4904" dirty="0">
                <a:latin typeface="Courier New"/>
                <a:cs typeface="Courier New"/>
              </a:rPr>
              <a:t>e</a:t>
            </a:r>
            <a:r>
              <a:rPr sz="2700" b="1" spc="-9" baseline="4904" dirty="0">
                <a:latin typeface="Courier New"/>
                <a:cs typeface="Courier New"/>
              </a:rPr>
              <a:t>_</a:t>
            </a:r>
            <a:r>
              <a:rPr sz="2700" b="1" spc="0" baseline="4904" dirty="0">
                <a:latin typeface="Courier New"/>
                <a:cs typeface="Courier New"/>
              </a:rPr>
              <a:t>da</a:t>
            </a:r>
            <a:r>
              <a:rPr sz="2700" b="1" spc="-9" baseline="4904" dirty="0">
                <a:latin typeface="Courier New"/>
                <a:cs typeface="Courier New"/>
              </a:rPr>
              <a:t>t</a:t>
            </a:r>
            <a:r>
              <a:rPr sz="2700" b="1" spc="0" baseline="4904" dirty="0">
                <a:latin typeface="Courier New"/>
                <a:cs typeface="Courier New"/>
              </a:rPr>
              <a:t>e,</a:t>
            </a:r>
            <a:r>
              <a:rPr sz="2700" b="1" spc="-24" baseline="4904" dirty="0">
                <a:latin typeface="Courier New"/>
                <a:cs typeface="Courier New"/>
              </a:rPr>
              <a:t> </a:t>
            </a:r>
            <a:r>
              <a:rPr sz="2700" b="1" spc="0" baseline="4904" dirty="0">
                <a:latin typeface="Courier New"/>
                <a:cs typeface="Courier New"/>
              </a:rPr>
              <a:t>sa</a:t>
            </a:r>
            <a:r>
              <a:rPr sz="2700" b="1" spc="-9" baseline="4904" dirty="0">
                <a:latin typeface="Courier New"/>
                <a:cs typeface="Courier New"/>
              </a:rPr>
              <a:t>l</a:t>
            </a:r>
            <a:r>
              <a:rPr sz="2700" b="1" spc="0" baseline="4904" dirty="0">
                <a:latin typeface="Courier New"/>
                <a:cs typeface="Courier New"/>
              </a:rPr>
              <a:t>a</a:t>
            </a:r>
            <a:r>
              <a:rPr sz="2700" b="1" spc="-9" baseline="4904" dirty="0">
                <a:latin typeface="Courier New"/>
                <a:cs typeface="Courier New"/>
              </a:rPr>
              <a:t>r</a:t>
            </a:r>
            <a:r>
              <a:rPr sz="2700" b="1" spc="0" baseline="4904" dirty="0">
                <a:latin typeface="Courier New"/>
                <a:cs typeface="Courier New"/>
              </a:rPr>
              <a:t>y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ct val="94401"/>
              </a:lnSpc>
            </a:pP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O   </a:t>
            </a:r>
            <a:r>
              <a:rPr sz="1800" b="1" spc="104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ir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at</a:t>
            </a:r>
            <a:r>
              <a:rPr sz="1800" b="1" spc="0" dirty="0">
                <a:latin typeface="Courier New"/>
                <a:cs typeface="Courier New"/>
              </a:rPr>
              <a:t>e,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p_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la</a:t>
            </a:r>
            <a:r>
              <a:rPr sz="1800" b="1" spc="0" dirty="0">
                <a:latin typeface="Courier New"/>
                <a:cs typeface="Courier New"/>
              </a:rPr>
              <a:t>ry</a:t>
            </a:r>
            <a:endParaRPr sz="1800">
              <a:latin typeface="Courier New"/>
              <a:cs typeface="Courier New"/>
            </a:endParaRPr>
          </a:p>
          <a:p>
            <a:pPr marL="380999">
              <a:lnSpc>
                <a:spcPct val="94401"/>
              </a:lnSpc>
              <a:spcBef>
                <a:spcPts val="10"/>
              </a:spcBef>
            </a:pPr>
            <a:r>
              <a:rPr sz="1800" b="1" spc="-9" dirty="0">
                <a:latin typeface="Courier New"/>
                <a:cs typeface="Courier New"/>
              </a:rPr>
              <a:t>F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M   </a:t>
            </a:r>
            <a:r>
              <a:rPr sz="1800" b="1" spc="104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ye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106679" marR="3024487" indent="274320">
              <a:lnSpc>
                <a:spcPct val="94967"/>
              </a:lnSpc>
              <a:spcBef>
                <a:spcPts val="10"/>
              </a:spcBef>
            </a:pPr>
            <a:r>
              <a:rPr sz="1800" b="1" spc="-9" dirty="0">
                <a:latin typeface="Courier New"/>
                <a:cs typeface="Courier New"/>
              </a:rPr>
              <a:t>W</a:t>
            </a:r>
            <a:r>
              <a:rPr sz="1800" b="1" spc="0" dirty="0">
                <a:latin typeface="Courier New"/>
                <a:cs typeface="Courier New"/>
              </a:rPr>
              <a:t>H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RE  </a:t>
            </a:r>
            <a:r>
              <a:rPr sz="1800" b="1" spc="104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ye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1</a:t>
            </a:r>
            <a:r>
              <a:rPr sz="1800" b="1" spc="-9" dirty="0">
                <a:latin typeface="Courier New"/>
                <a:cs typeface="Courier New"/>
              </a:rPr>
              <a:t>0</a:t>
            </a:r>
            <a:r>
              <a:rPr sz="1800" b="1" spc="0" dirty="0">
                <a:latin typeface="Courier New"/>
                <a:cs typeface="Courier New"/>
              </a:rPr>
              <a:t>0; EN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315" y="2971799"/>
            <a:ext cx="7130796" cy="3352800"/>
          </a:xfrm>
          <a:custGeom>
            <a:avLst/>
            <a:gdLst/>
            <a:ahLst/>
            <a:cxnLst/>
            <a:rect l="l" t="t" r="r" b="b"/>
            <a:pathLst>
              <a:path w="7130796" h="3352800">
                <a:moveTo>
                  <a:pt x="7130796" y="0"/>
                </a:moveTo>
                <a:lnTo>
                  <a:pt x="0" y="0"/>
                </a:lnTo>
                <a:lnTo>
                  <a:pt x="0" y="3352800"/>
                </a:lnTo>
                <a:lnTo>
                  <a:pt x="7130796" y="3352800"/>
                </a:lnTo>
                <a:lnTo>
                  <a:pt x="713079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4315" y="2971799"/>
            <a:ext cx="7130796" cy="3352800"/>
          </a:xfrm>
          <a:custGeom>
            <a:avLst/>
            <a:gdLst/>
            <a:ahLst/>
            <a:cxnLst/>
            <a:rect l="l" t="t" r="r" b="b"/>
            <a:pathLst>
              <a:path w="7130796" h="3352800">
                <a:moveTo>
                  <a:pt x="7130796" y="3352800"/>
                </a:moveTo>
                <a:lnTo>
                  <a:pt x="7130796" y="0"/>
                </a:lnTo>
                <a:lnTo>
                  <a:pt x="0" y="0"/>
                </a:lnTo>
                <a:lnTo>
                  <a:pt x="0" y="3352800"/>
                </a:lnTo>
                <a:lnTo>
                  <a:pt x="7130796" y="3352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31212" y="592627"/>
            <a:ext cx="448560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Retrieving</a:t>
            </a:r>
            <a:r>
              <a:rPr sz="2800" b="1" spc="-136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Data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in PL/SQL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3600" y="1861381"/>
            <a:ext cx="408054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Retur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su</a:t>
            </a:r>
            <a:r>
              <a:rPr sz="2200" b="1" spc="0" dirty="0">
                <a:latin typeface="Arial"/>
                <a:cs typeface="Arial"/>
              </a:rPr>
              <a:t>m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salaries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4694" y="1861381"/>
            <a:ext cx="44008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5328" y="1861381"/>
            <a:ext cx="37844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all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4326" y="1861381"/>
            <a:ext cx="48665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1535" y="1861381"/>
            <a:ext cx="151340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em</a:t>
            </a:r>
            <a:r>
              <a:rPr sz="2200" b="1" spc="14" dirty="0">
                <a:latin typeface="Arial"/>
                <a:cs typeface="Arial"/>
              </a:rPr>
              <a:t>p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4" dirty="0">
                <a:latin typeface="Arial"/>
                <a:cs typeface="Arial"/>
              </a:rPr>
              <a:t>ees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15485" y="1861381"/>
            <a:ext cx="31589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3600" y="2196661"/>
            <a:ext cx="1778096" cy="69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pecifi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412"/>
              </a:spcBef>
            </a:pPr>
            <a:r>
              <a:rPr sz="2200" b="1" spc="0" dirty="0"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2580" y="2196661"/>
            <a:ext cx="166918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partm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4315" y="2971800"/>
            <a:ext cx="7130796" cy="3352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960" marR="4435673">
              <a:lnSpc>
                <a:spcPts val="2039"/>
              </a:lnSpc>
              <a:spcBef>
                <a:spcPts val="310"/>
              </a:spcBef>
            </a:pPr>
            <a:r>
              <a:rPr sz="1800" b="1" spc="0" dirty="0">
                <a:latin typeface="Courier New"/>
                <a:cs typeface="Courier New"/>
              </a:rPr>
              <a:t>SET</a:t>
            </a:r>
            <a:r>
              <a:rPr sz="1800" b="1" spc="-9" dirty="0">
                <a:latin typeface="Courier New"/>
                <a:cs typeface="Courier New"/>
              </a:rPr>
              <a:t> S</a:t>
            </a:r>
            <a:r>
              <a:rPr sz="1800" b="1" spc="0" dirty="0">
                <a:latin typeface="Courier New"/>
                <a:cs typeface="Courier New"/>
              </a:rPr>
              <a:t>ER</a:t>
            </a:r>
            <a:r>
              <a:rPr sz="1800" b="1" spc="-9" dirty="0">
                <a:latin typeface="Courier New"/>
                <a:cs typeface="Courier New"/>
              </a:rPr>
              <a:t>V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RO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ON </a:t>
            </a:r>
            <a:endParaRPr sz="1800">
              <a:latin typeface="Courier New"/>
              <a:cs typeface="Courier New"/>
            </a:endParaRPr>
          </a:p>
          <a:p>
            <a:pPr marL="60960" marR="4435673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470903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m_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al</a:t>
            </a:r>
            <a:r>
              <a:rPr sz="1800" b="1" spc="105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B</a:t>
            </a:r>
            <a:r>
              <a:rPr sz="1800" b="1" spc="0" dirty="0">
                <a:latin typeface="Courier New"/>
                <a:cs typeface="Courier New"/>
              </a:rPr>
              <a:t>ER</a:t>
            </a:r>
            <a:r>
              <a:rPr sz="1800" b="1" spc="-9" dirty="0">
                <a:latin typeface="Courier New"/>
                <a:cs typeface="Courier New"/>
              </a:rPr>
              <a:t>(</a:t>
            </a:r>
            <a:r>
              <a:rPr sz="1800" b="1" spc="0" dirty="0">
                <a:latin typeface="Courier New"/>
                <a:cs typeface="Courier New"/>
              </a:rPr>
              <a:t>1</a:t>
            </a:r>
            <a:r>
              <a:rPr sz="1800" b="1" spc="-9" dirty="0">
                <a:latin typeface="Courier New"/>
                <a:cs typeface="Courier New"/>
              </a:rPr>
              <a:t>0,</a:t>
            </a:r>
            <a:r>
              <a:rPr sz="1800" b="1" spc="0" dirty="0">
                <a:latin typeface="Courier New"/>
                <a:cs typeface="Courier New"/>
              </a:rPr>
              <a:t>2);</a:t>
            </a:r>
            <a:endParaRPr sz="1800">
              <a:latin typeface="Courier New"/>
              <a:cs typeface="Courier New"/>
            </a:endParaRPr>
          </a:p>
          <a:p>
            <a:pPr marL="60960" marR="2390531" indent="409943">
              <a:lnSpc>
                <a:spcPts val="2039"/>
              </a:lnSpc>
              <a:spcBef>
                <a:spcPts val="130"/>
              </a:spcBef>
            </a:pP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pt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o </a:t>
            </a:r>
            <a:r>
              <a:rPr sz="1800" b="1" spc="105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B</a:t>
            </a:r>
            <a:r>
              <a:rPr sz="1800" b="1" spc="0" dirty="0">
                <a:latin typeface="Courier New"/>
                <a:cs typeface="Courier New"/>
              </a:rPr>
              <a:t>ER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LL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:=</a:t>
            </a:r>
            <a:r>
              <a:rPr sz="1800" b="1" spc="-9" dirty="0">
                <a:latin typeface="Courier New"/>
                <a:cs typeface="Courier New"/>
              </a:rPr>
              <a:t> 60</a:t>
            </a:r>
            <a:r>
              <a:rPr sz="1800" b="1" spc="0" dirty="0">
                <a:latin typeface="Courier New"/>
                <a:cs typeface="Courier New"/>
              </a:rPr>
              <a:t>; </a:t>
            </a:r>
            <a:endParaRPr sz="1800">
              <a:latin typeface="Courier New"/>
              <a:cs typeface="Courier New"/>
            </a:endParaRPr>
          </a:p>
          <a:p>
            <a:pPr marL="60960" marR="2390531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470903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LE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105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SU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(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al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)</a:t>
            </a:r>
            <a:r>
              <a:rPr sz="1800" b="1" spc="1070" dirty="0">
                <a:latin typeface="Courier New"/>
                <a:cs typeface="Courier New"/>
              </a:rPr>
              <a:t> </a:t>
            </a:r>
            <a:r>
              <a:rPr sz="1800" b="1" spc="-9" dirty="0">
                <a:latin typeface="Courier New"/>
                <a:cs typeface="Courier New"/>
              </a:rPr>
              <a:t>-</a:t>
            </a:r>
            <a:r>
              <a:rPr sz="1800" b="1" spc="0" dirty="0">
                <a:latin typeface="Courier New"/>
                <a:cs typeface="Courier New"/>
              </a:rPr>
              <a:t>-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gr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up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fu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ion</a:t>
            </a:r>
            <a:endParaRPr sz="1800">
              <a:latin typeface="Courier New"/>
              <a:cs typeface="Courier New"/>
            </a:endParaRPr>
          </a:p>
          <a:p>
            <a:pPr marL="470903" marR="479480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TO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um</a:t>
            </a:r>
            <a:r>
              <a:rPr sz="1800" b="1" spc="0" dirty="0">
                <a:latin typeface="Courier New"/>
                <a:cs typeface="Courier New"/>
              </a:rPr>
              <a:t>_s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FR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 e</a:t>
            </a:r>
            <a:r>
              <a:rPr sz="1800" b="1" spc="0" dirty="0">
                <a:latin typeface="Courier New"/>
                <a:cs typeface="Courier New"/>
              </a:rPr>
              <a:t>mp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ees W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ERE 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endParaRPr sz="1800">
              <a:latin typeface="Courier New"/>
              <a:cs typeface="Courier New"/>
            </a:endParaRPr>
          </a:p>
          <a:p>
            <a:pPr marL="470903" marR="479480">
              <a:lnSpc>
                <a:spcPts val="2039"/>
              </a:lnSpc>
              <a:spcBef>
                <a:spcPts val="126"/>
              </a:spcBef>
            </a:pP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ep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me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_i</a:t>
            </a:r>
            <a:r>
              <a:rPr sz="1800" b="1" spc="0" dirty="0">
                <a:latin typeface="Courier New"/>
                <a:cs typeface="Courier New"/>
              </a:rPr>
              <a:t>d =</a:t>
            </a:r>
            <a:r>
              <a:rPr sz="1800" b="1" spc="-9" dirty="0">
                <a:latin typeface="Courier New"/>
                <a:cs typeface="Courier New"/>
              </a:rPr>
              <a:t> d</a:t>
            </a:r>
            <a:r>
              <a:rPr sz="1800" b="1" spc="0" dirty="0">
                <a:latin typeface="Courier New"/>
                <a:cs typeface="Courier New"/>
              </a:rPr>
              <a:t>ep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; D</a:t>
            </a:r>
            <a:r>
              <a:rPr sz="1800" b="1" spc="-9" dirty="0">
                <a:latin typeface="Courier New"/>
                <a:cs typeface="Courier New"/>
              </a:rPr>
              <a:t>B</a:t>
            </a:r>
            <a:r>
              <a:rPr sz="1800" b="1" spc="0" dirty="0">
                <a:latin typeface="Courier New"/>
                <a:cs typeface="Courier New"/>
              </a:rPr>
              <a:t>MS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UT</a:t>
            </a:r>
            <a:r>
              <a:rPr sz="1800" b="1" spc="0" dirty="0">
                <a:latin typeface="Courier New"/>
                <a:cs typeface="Courier New"/>
              </a:rPr>
              <a:t>PU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IN</a:t>
            </a:r>
            <a:r>
              <a:rPr sz="1800" b="1" spc="0" dirty="0">
                <a:latin typeface="Courier New"/>
                <a:cs typeface="Courier New"/>
              </a:rPr>
              <a:t>E </a:t>
            </a:r>
            <a:endParaRPr sz="1800">
              <a:latin typeface="Courier New"/>
              <a:cs typeface="Courier New"/>
            </a:endParaRPr>
          </a:p>
          <a:p>
            <a:pPr marL="470903" marR="479480">
              <a:lnSpc>
                <a:spcPts val="2039"/>
              </a:lnSpc>
              <a:spcBef>
                <a:spcPts val="126"/>
              </a:spcBef>
            </a:pPr>
            <a:r>
              <a:rPr sz="1800" b="1" spc="-9" dirty="0">
                <a:latin typeface="Courier New"/>
                <a:cs typeface="Courier New"/>
              </a:rPr>
              <a:t>(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he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of</a:t>
            </a:r>
            <a:r>
              <a:rPr sz="1800" b="1" spc="-9" dirty="0">
                <a:latin typeface="Courier New"/>
                <a:cs typeface="Courier New"/>
              </a:rPr>
              <a:t> s</a:t>
            </a:r>
            <a:r>
              <a:rPr sz="1800" b="1" spc="0" dirty="0">
                <a:latin typeface="Courier New"/>
                <a:cs typeface="Courier New"/>
              </a:rPr>
              <a:t>al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ry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is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endParaRPr sz="1800">
              <a:latin typeface="Courier New"/>
              <a:cs typeface="Courier New"/>
            </a:endParaRPr>
          </a:p>
          <a:p>
            <a:pPr marL="470903">
              <a:lnSpc>
                <a:spcPts val="2035"/>
              </a:lnSpc>
              <a:spcBef>
                <a:spcPts val="228"/>
              </a:spcBef>
            </a:pPr>
            <a:r>
              <a:rPr sz="2700" b="1" spc="0" baseline="4904" dirty="0">
                <a:latin typeface="Courier New"/>
                <a:cs typeface="Courier New"/>
              </a:rPr>
              <a:t>||</a:t>
            </a:r>
            <a:r>
              <a:rPr sz="2700" b="1" spc="-9" baseline="4904" dirty="0">
                <a:latin typeface="Courier New"/>
                <a:cs typeface="Courier New"/>
              </a:rPr>
              <a:t> </a:t>
            </a:r>
            <a:r>
              <a:rPr sz="2700" b="1" spc="0" baseline="4904" dirty="0">
                <a:latin typeface="Courier New"/>
                <a:cs typeface="Courier New"/>
              </a:rPr>
              <a:t>s</a:t>
            </a:r>
            <a:r>
              <a:rPr sz="2700" b="1" spc="-9" baseline="4904" dirty="0">
                <a:latin typeface="Courier New"/>
                <a:cs typeface="Courier New"/>
              </a:rPr>
              <a:t>u</a:t>
            </a:r>
            <a:r>
              <a:rPr sz="2700" b="1" spc="0" baseline="4904" dirty="0">
                <a:latin typeface="Courier New"/>
                <a:cs typeface="Courier New"/>
              </a:rPr>
              <a:t>m</a:t>
            </a:r>
            <a:r>
              <a:rPr sz="2700" b="1" spc="-9" baseline="4904" dirty="0">
                <a:latin typeface="Courier New"/>
                <a:cs typeface="Courier New"/>
              </a:rPr>
              <a:t>_s</a:t>
            </a:r>
            <a:r>
              <a:rPr sz="2700" b="1" spc="0" baseline="4904" dirty="0">
                <a:latin typeface="Courier New"/>
                <a:cs typeface="Courier New"/>
              </a:rPr>
              <a:t>al</a:t>
            </a:r>
            <a:r>
              <a:rPr sz="2700" b="1" spc="-9" baseline="4904" dirty="0">
                <a:latin typeface="Courier New"/>
                <a:cs typeface="Courier New"/>
              </a:rPr>
              <a:t>)</a:t>
            </a:r>
            <a:r>
              <a:rPr sz="2700" b="1" spc="0" baseline="4904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60960">
              <a:lnSpc>
                <a:spcPct val="94401"/>
              </a:lnSpc>
              <a:spcBef>
                <a:spcPts val="18"/>
              </a:spcBef>
            </a:pP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60960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0308" y="5105399"/>
            <a:ext cx="7213092" cy="1059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316" y="1947671"/>
            <a:ext cx="7193280" cy="3037332"/>
          </a:xfrm>
          <a:custGeom>
            <a:avLst/>
            <a:gdLst/>
            <a:ahLst/>
            <a:cxnLst/>
            <a:rect l="l" t="t" r="r" b="b"/>
            <a:pathLst>
              <a:path w="7193280" h="3037332">
                <a:moveTo>
                  <a:pt x="7193280" y="0"/>
                </a:moveTo>
                <a:lnTo>
                  <a:pt x="0" y="0"/>
                </a:lnTo>
                <a:lnTo>
                  <a:pt x="0" y="3037332"/>
                </a:lnTo>
                <a:lnTo>
                  <a:pt x="7193280" y="3037331"/>
                </a:lnTo>
                <a:lnTo>
                  <a:pt x="719328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316" y="1947671"/>
            <a:ext cx="7193280" cy="3037332"/>
          </a:xfrm>
          <a:custGeom>
            <a:avLst/>
            <a:gdLst/>
            <a:ahLst/>
            <a:cxnLst/>
            <a:rect l="l" t="t" r="r" b="b"/>
            <a:pathLst>
              <a:path w="7193280" h="3037332">
                <a:moveTo>
                  <a:pt x="7193280" y="3037331"/>
                </a:moveTo>
                <a:lnTo>
                  <a:pt x="7193280" y="0"/>
                </a:lnTo>
                <a:lnTo>
                  <a:pt x="0" y="0"/>
                </a:lnTo>
                <a:lnTo>
                  <a:pt x="0" y="3037332"/>
                </a:lnTo>
                <a:lnTo>
                  <a:pt x="7193280" y="303733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53360" y="592627"/>
            <a:ext cx="138270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Nam</a:t>
            </a:r>
            <a:r>
              <a:rPr sz="2800" b="1" spc="14" dirty="0">
                <a:latin typeface="Arial"/>
                <a:cs typeface="Arial"/>
              </a:rPr>
              <a:t>i</a:t>
            </a:r>
            <a:r>
              <a:rPr sz="2800" b="1" spc="0" dirty="0">
                <a:latin typeface="Arial"/>
                <a:cs typeface="Arial"/>
              </a:rPr>
              <a:t>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8032" y="592627"/>
            <a:ext cx="223318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Con</a:t>
            </a:r>
            <a:r>
              <a:rPr sz="2800" b="1" spc="14" dirty="0">
                <a:latin typeface="Arial"/>
                <a:cs typeface="Arial"/>
              </a:rPr>
              <a:t>v</a:t>
            </a:r>
            <a:r>
              <a:rPr sz="2800" b="1" spc="0" dirty="0">
                <a:latin typeface="Arial"/>
                <a:cs typeface="Arial"/>
              </a:rPr>
              <a:t>ent</a:t>
            </a:r>
            <a:r>
              <a:rPr sz="2800" b="1" spc="14" dirty="0">
                <a:latin typeface="Arial"/>
                <a:cs typeface="Arial"/>
              </a:rPr>
              <a:t>i</a:t>
            </a:r>
            <a:r>
              <a:rPr sz="2800" b="1" spc="0" dirty="0">
                <a:latin typeface="Arial"/>
                <a:cs typeface="Arial"/>
              </a:rPr>
              <a:t>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4316" y="1947672"/>
            <a:ext cx="7193280" cy="3037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79">
              <a:lnSpc>
                <a:spcPct val="94401"/>
              </a:lnSpc>
              <a:spcBef>
                <a:spcPts val="325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380999" marR="1314605" algn="just">
              <a:lnSpc>
                <a:spcPct val="94401"/>
              </a:lnSpc>
              <a:spcBef>
                <a:spcPts val="190"/>
              </a:spcBef>
            </a:pP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e_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e    </a:t>
            </a:r>
            <a:r>
              <a:rPr sz="1800" b="1" spc="104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9" dirty="0">
                <a:latin typeface="Courier New"/>
                <a:cs typeface="Courier New"/>
              </a:rPr>
              <a:t>lo</a:t>
            </a:r>
            <a:r>
              <a:rPr sz="1800" b="1" spc="0" dirty="0">
                <a:latin typeface="Courier New"/>
                <a:cs typeface="Courier New"/>
              </a:rPr>
              <a:t>ye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hi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_d</a:t>
            </a:r>
            <a:r>
              <a:rPr sz="1800" b="1" spc="0" dirty="0">
                <a:latin typeface="Courier New"/>
                <a:cs typeface="Courier New"/>
              </a:rPr>
              <a:t>at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%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YP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80999" marR="2683101" algn="just">
              <a:lnSpc>
                <a:spcPct val="94401"/>
              </a:lnSpc>
              <a:spcBef>
                <a:spcPts val="10"/>
              </a:spcBef>
            </a:pP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y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da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e      </a:t>
            </a:r>
            <a:r>
              <a:rPr sz="1800" b="1" spc="102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h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e_</a:t>
            </a:r>
            <a:r>
              <a:rPr sz="1800" b="1" spc="0" dirty="0">
                <a:latin typeface="Courier New"/>
                <a:cs typeface="Courier New"/>
              </a:rPr>
              <a:t>da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%</a:t>
            </a:r>
            <a:r>
              <a:rPr sz="1800" b="1" spc="0" dirty="0">
                <a:latin typeface="Courier New"/>
                <a:cs typeface="Courier New"/>
              </a:rPr>
              <a:t>TY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E;</a:t>
            </a:r>
            <a:endParaRPr sz="1800">
              <a:latin typeface="Courier New"/>
              <a:cs typeface="Courier New"/>
            </a:endParaRPr>
          </a:p>
          <a:p>
            <a:pPr marL="106679" marR="86291" indent="274320">
              <a:lnSpc>
                <a:spcPct val="94967"/>
              </a:lnSpc>
            </a:pP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lo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e_</a:t>
            </a:r>
            <a:r>
              <a:rPr sz="1800" b="1" spc="0" dirty="0">
                <a:latin typeface="Courier New"/>
                <a:cs typeface="Courier New"/>
              </a:rPr>
              <a:t>id  </a:t>
            </a:r>
            <a:r>
              <a:rPr sz="1800" b="1" spc="105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9" dirty="0">
                <a:latin typeface="Courier New"/>
                <a:cs typeface="Courier New"/>
              </a:rPr>
              <a:t>lo</a:t>
            </a:r>
            <a:r>
              <a:rPr sz="1800" b="1" spc="0" dirty="0">
                <a:latin typeface="Courier New"/>
                <a:cs typeface="Courier New"/>
              </a:rPr>
              <a:t>ye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oy</a:t>
            </a:r>
            <a:r>
              <a:rPr sz="1800" b="1" spc="0" dirty="0">
                <a:latin typeface="Courier New"/>
                <a:cs typeface="Courier New"/>
              </a:rPr>
              <a:t>ee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%T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PE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:=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1</a:t>
            </a:r>
            <a:r>
              <a:rPr sz="1800" b="1" spc="-9" dirty="0">
                <a:latin typeface="Courier New"/>
                <a:cs typeface="Courier New"/>
              </a:rPr>
              <a:t>7</a:t>
            </a:r>
            <a:r>
              <a:rPr sz="1800" b="1" spc="0" dirty="0">
                <a:latin typeface="Courier New"/>
                <a:cs typeface="Courier New"/>
              </a:rPr>
              <a:t>6; BE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380999" marR="2760820" algn="just">
              <a:lnSpc>
                <a:spcPct val="94967"/>
              </a:lnSpc>
            </a:pP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ECT    </a:t>
            </a:r>
            <a:r>
              <a:rPr sz="1800" b="1" spc="38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hi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da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e,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sy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te 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O      </a:t>
            </a:r>
            <a:r>
              <a:rPr sz="1800" b="1" spc="38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hi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da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e,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sy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te </a:t>
            </a:r>
            <a:r>
              <a:rPr sz="1800" b="1" spc="-9" dirty="0">
                <a:latin typeface="Courier New"/>
                <a:cs typeface="Courier New"/>
              </a:rPr>
              <a:t>F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M      </a:t>
            </a:r>
            <a:r>
              <a:rPr sz="1800" b="1" spc="38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ye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106679" marR="1669666" indent="274320">
              <a:lnSpc>
                <a:spcPct val="94401"/>
              </a:lnSpc>
            </a:pPr>
            <a:r>
              <a:rPr sz="1800" b="1" spc="-9" dirty="0">
                <a:latin typeface="Courier New"/>
                <a:cs typeface="Courier New"/>
              </a:rPr>
              <a:t>W</a:t>
            </a:r>
            <a:r>
              <a:rPr sz="1800" b="1" spc="0" dirty="0">
                <a:latin typeface="Courier New"/>
                <a:cs typeface="Courier New"/>
              </a:rPr>
              <a:t>H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RE     </a:t>
            </a:r>
            <a:r>
              <a:rPr sz="1800" b="1" spc="38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ye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pl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y</a:t>
            </a:r>
            <a:r>
              <a:rPr sz="1800" b="1" spc="-9" dirty="0">
                <a:latin typeface="Courier New"/>
                <a:cs typeface="Courier New"/>
              </a:rPr>
              <a:t>ee</a:t>
            </a:r>
            <a:r>
              <a:rPr sz="1800" b="1" spc="0" dirty="0">
                <a:latin typeface="Courier New"/>
                <a:cs typeface="Courier New"/>
              </a:rPr>
              <a:t>_i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 EN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53360" y="592627"/>
            <a:ext cx="363785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Nam</a:t>
            </a:r>
            <a:r>
              <a:rPr sz="2800" b="1" spc="14" dirty="0">
                <a:latin typeface="Arial"/>
                <a:cs typeface="Arial"/>
              </a:rPr>
              <a:t>i</a:t>
            </a:r>
            <a:r>
              <a:rPr sz="2800" b="1" spc="0" dirty="0">
                <a:latin typeface="Arial"/>
                <a:cs typeface="Arial"/>
              </a:rPr>
              <a:t>ng</a:t>
            </a:r>
            <a:r>
              <a:rPr sz="2800" b="1" spc="-53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Con</a:t>
            </a:r>
            <a:r>
              <a:rPr sz="2800" b="1" spc="14" dirty="0">
                <a:latin typeface="Arial"/>
                <a:cs typeface="Arial"/>
              </a:rPr>
              <a:t>v</a:t>
            </a:r>
            <a:r>
              <a:rPr sz="2800" b="1" spc="0" dirty="0">
                <a:latin typeface="Arial"/>
                <a:cs typeface="Arial"/>
              </a:rPr>
              <a:t>ent</a:t>
            </a:r>
            <a:r>
              <a:rPr sz="2800" b="1" spc="14" dirty="0">
                <a:latin typeface="Arial"/>
                <a:cs typeface="Arial"/>
              </a:rPr>
              <a:t>i</a:t>
            </a:r>
            <a:r>
              <a:rPr sz="2800" b="1" spc="0" dirty="0">
                <a:latin typeface="Arial"/>
                <a:cs typeface="Arial"/>
              </a:rPr>
              <a:t>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7900" y="186138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087" y="1861381"/>
            <a:ext cx="6012904" cy="1375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Us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nam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73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onv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4" dirty="0">
                <a:latin typeface="Arial"/>
                <a:cs typeface="Arial"/>
              </a:rPr>
              <a:t>ntio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9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v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ambi</a:t>
            </a:r>
            <a:r>
              <a:rPr sz="2200" b="1" spc="14" dirty="0">
                <a:latin typeface="Arial"/>
                <a:cs typeface="Arial"/>
              </a:rPr>
              <a:t>g</a:t>
            </a:r>
            <a:r>
              <a:rPr sz="2200" b="1" spc="4" dirty="0">
                <a:latin typeface="Arial"/>
                <a:cs typeface="Arial"/>
              </a:rPr>
              <a:t>uity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000" b="1" spc="0" dirty="0">
                <a:latin typeface="Courier New"/>
                <a:cs typeface="Courier New"/>
              </a:rPr>
              <a:t>WHERE</a:t>
            </a:r>
            <a:r>
              <a:rPr sz="2000" b="1" spc="-589" dirty="0">
                <a:latin typeface="Courier New"/>
                <a:cs typeface="Courier New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4" dirty="0">
                <a:latin typeface="Arial"/>
                <a:cs typeface="Arial"/>
              </a:rPr>
              <a:t>ause.</a:t>
            </a:r>
            <a:endParaRPr sz="2200">
              <a:latin typeface="Arial"/>
              <a:cs typeface="Arial"/>
            </a:endParaRPr>
          </a:p>
          <a:p>
            <a:pPr marL="12700" marR="629971">
              <a:lnSpc>
                <a:spcPct val="100041"/>
              </a:lnSpc>
              <a:spcBef>
                <a:spcPts val="599"/>
              </a:spcBef>
            </a:pPr>
            <a:r>
              <a:rPr sz="2200" b="1" spc="0" dirty="0">
                <a:latin typeface="Arial"/>
                <a:cs typeface="Arial"/>
              </a:rPr>
              <a:t>Avoid</a:t>
            </a:r>
            <a:r>
              <a:rPr sz="2200" b="1" spc="-4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us</a:t>
            </a:r>
            <a:r>
              <a:rPr sz="2200" b="1" spc="14" dirty="0">
                <a:latin typeface="Arial"/>
                <a:cs typeface="Arial"/>
              </a:rPr>
              <a:t>in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5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tabase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column</a:t>
            </a:r>
            <a:r>
              <a:rPr sz="2200" b="1" spc="-6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mes</a:t>
            </a:r>
            <a:r>
              <a:rPr sz="2200" b="1" spc="-6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as ide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tifiers.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6979" y="1861381"/>
            <a:ext cx="31692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00" y="259746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900" y="3333565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061" y="3333565"/>
            <a:ext cx="6471233" cy="2448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5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S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x</a:t>
            </a:r>
            <a:r>
              <a:rPr sz="2200" b="1" spc="-7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err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r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63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ca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aris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1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becaus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8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PL/SQ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7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che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ks</a:t>
            </a:r>
            <a:endParaRPr sz="2200">
              <a:latin typeface="Arial"/>
              <a:cs typeface="Arial"/>
            </a:endParaRPr>
          </a:p>
          <a:p>
            <a:pPr marL="12725" marR="700057">
              <a:lnSpc>
                <a:spcPts val="2529"/>
              </a:lnSpc>
            </a:pP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dat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ba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first</a:t>
            </a:r>
            <a:r>
              <a:rPr sz="2200" b="1" spc="-4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for</a:t>
            </a:r>
            <a:r>
              <a:rPr sz="2200" b="1" spc="-2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column</a:t>
            </a:r>
            <a:r>
              <a:rPr sz="2200" b="1" spc="-78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ble. </a:t>
            </a:r>
            <a:endParaRPr sz="2200">
              <a:latin typeface="Arial"/>
              <a:cs typeface="Arial"/>
            </a:endParaRPr>
          </a:p>
          <a:p>
            <a:pPr marL="12725" marR="700057">
              <a:lnSpc>
                <a:spcPts val="2529"/>
              </a:lnSpc>
              <a:spcBef>
                <a:spcPts val="637"/>
              </a:spcBef>
            </a:pP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1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name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6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4" dirty="0">
                <a:latin typeface="Arial"/>
                <a:cs typeface="Arial"/>
              </a:rPr>
              <a:t>oca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var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able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formal</a:t>
            </a:r>
            <a:endParaRPr sz="2200">
              <a:latin typeface="Arial"/>
              <a:cs typeface="Arial"/>
            </a:endParaRPr>
          </a:p>
          <a:p>
            <a:pPr marL="12725" marR="41833">
              <a:lnSpc>
                <a:spcPts val="2020"/>
              </a:lnSpc>
              <a:spcBef>
                <a:spcPts val="738"/>
              </a:spcBef>
            </a:pPr>
            <a:r>
              <a:rPr sz="3300" b="1" spc="0" baseline="1317" dirty="0">
                <a:latin typeface="Arial"/>
                <a:cs typeface="Arial"/>
              </a:rPr>
              <a:t>parameters</a:t>
            </a:r>
            <a:r>
              <a:rPr sz="3300" b="1" spc="-98" baseline="1317" dirty="0">
                <a:latin typeface="Arial"/>
                <a:cs typeface="Arial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take</a:t>
            </a:r>
            <a:r>
              <a:rPr sz="3300" b="1" spc="-43" baseline="1317" dirty="0">
                <a:latin typeface="Arial"/>
                <a:cs typeface="Arial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prec</a:t>
            </a:r>
            <a:r>
              <a:rPr sz="3300" b="1" spc="14" baseline="1317" dirty="0">
                <a:latin typeface="Arial"/>
                <a:cs typeface="Arial"/>
              </a:rPr>
              <a:t>e</a:t>
            </a:r>
            <a:r>
              <a:rPr sz="3300" b="1" spc="0" baseline="1317" dirty="0">
                <a:latin typeface="Arial"/>
                <a:cs typeface="Arial"/>
              </a:rPr>
              <a:t>dence</a:t>
            </a:r>
            <a:r>
              <a:rPr sz="3300" b="1" spc="-107" baseline="1317" dirty="0">
                <a:latin typeface="Arial"/>
                <a:cs typeface="Arial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over</a:t>
            </a:r>
            <a:r>
              <a:rPr sz="3300" b="1" spc="-31" baseline="1317" dirty="0">
                <a:latin typeface="Arial"/>
                <a:cs typeface="Arial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the</a:t>
            </a:r>
            <a:r>
              <a:rPr sz="3300" b="1" spc="-17" baseline="1317" dirty="0">
                <a:latin typeface="Arial"/>
                <a:cs typeface="Arial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names</a:t>
            </a:r>
            <a:r>
              <a:rPr sz="3300" b="1" spc="-69" baseline="1317" dirty="0">
                <a:latin typeface="Arial"/>
                <a:cs typeface="Arial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L="12725" marR="41833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dat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base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i="1" spc="0" dirty="0">
                <a:latin typeface="Arial"/>
                <a:cs typeface="Arial"/>
              </a:rPr>
              <a:t>t</a:t>
            </a:r>
            <a:r>
              <a:rPr sz="2200" b="1" i="1" spc="14" dirty="0">
                <a:latin typeface="Arial"/>
                <a:cs typeface="Arial"/>
              </a:rPr>
              <a:t>a</a:t>
            </a:r>
            <a:r>
              <a:rPr sz="2200" b="1" i="1" spc="0" dirty="0">
                <a:latin typeface="Arial"/>
                <a:cs typeface="Arial"/>
              </a:rPr>
              <a:t>ble</a:t>
            </a:r>
            <a:r>
              <a:rPr sz="2200" b="1" i="1" spc="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 marR="298729">
              <a:lnSpc>
                <a:spcPct val="100041"/>
              </a:lnSpc>
              <a:spcBef>
                <a:spcPts val="638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2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names</a:t>
            </a:r>
            <a:r>
              <a:rPr sz="2200" b="1" spc="-6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base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table</a:t>
            </a:r>
            <a:r>
              <a:rPr sz="2200" b="1" spc="-46" dirty="0">
                <a:latin typeface="Arial"/>
                <a:cs typeface="Arial"/>
              </a:rPr>
              <a:t> </a:t>
            </a:r>
            <a:r>
              <a:rPr sz="2200" b="1" i="1" spc="14" dirty="0">
                <a:latin typeface="Arial"/>
                <a:cs typeface="Arial"/>
              </a:rPr>
              <a:t>c</a:t>
            </a:r>
            <a:r>
              <a:rPr sz="2200" b="1" i="1" spc="4" dirty="0">
                <a:latin typeface="Arial"/>
                <a:cs typeface="Arial"/>
              </a:rPr>
              <a:t>o</a:t>
            </a:r>
            <a:r>
              <a:rPr sz="2200" b="1" i="1" spc="0" dirty="0">
                <a:latin typeface="Arial"/>
                <a:cs typeface="Arial"/>
              </a:rPr>
              <a:t>l</a:t>
            </a:r>
            <a:r>
              <a:rPr sz="2200" b="1" i="1" spc="14" dirty="0">
                <a:latin typeface="Arial"/>
                <a:cs typeface="Arial"/>
              </a:rPr>
              <a:t>u</a:t>
            </a:r>
            <a:r>
              <a:rPr sz="2200" b="1" i="1" spc="4" dirty="0">
                <a:latin typeface="Arial"/>
                <a:cs typeface="Arial"/>
              </a:rPr>
              <a:t>mn</a:t>
            </a:r>
            <a:r>
              <a:rPr sz="2200" b="1" i="1" spc="0" dirty="0">
                <a:latin typeface="Arial"/>
                <a:cs typeface="Arial"/>
              </a:rPr>
              <a:t>s</a:t>
            </a:r>
            <a:r>
              <a:rPr sz="2200" b="1" i="1" spc="-8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take preced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nce</a:t>
            </a:r>
            <a:r>
              <a:rPr sz="2200" b="1" spc="-10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over</a:t>
            </a:r>
            <a:r>
              <a:rPr sz="2200" b="1" spc="-4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ames</a:t>
            </a:r>
            <a:r>
              <a:rPr sz="2200" b="1" spc="-6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lo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al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variable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407118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874" y="5142553"/>
            <a:ext cx="16484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21452" y="4832603"/>
            <a:ext cx="1303020" cy="990600"/>
          </a:xfrm>
          <a:custGeom>
            <a:avLst/>
            <a:gdLst/>
            <a:ahLst/>
            <a:cxnLst/>
            <a:rect l="l" t="t" r="r" b="b"/>
            <a:pathLst>
              <a:path w="1303020" h="990600">
                <a:moveTo>
                  <a:pt x="0" y="0"/>
                </a:moveTo>
                <a:lnTo>
                  <a:pt x="0" y="990600"/>
                </a:lnTo>
                <a:lnTo>
                  <a:pt x="1303020" y="990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21424" y="5777483"/>
            <a:ext cx="94487" cy="92963"/>
          </a:xfrm>
          <a:custGeom>
            <a:avLst/>
            <a:gdLst/>
            <a:ahLst/>
            <a:cxnLst/>
            <a:rect l="l" t="t" r="r" b="b"/>
            <a:pathLst>
              <a:path w="94487" h="92963">
                <a:moveTo>
                  <a:pt x="0" y="92963"/>
                </a:moveTo>
                <a:lnTo>
                  <a:pt x="94487" y="47243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9312" y="3038855"/>
            <a:ext cx="3962400" cy="2282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19188" y="3115055"/>
            <a:ext cx="0" cy="367284"/>
          </a:xfrm>
          <a:custGeom>
            <a:avLst/>
            <a:gdLst/>
            <a:ahLst/>
            <a:cxnLst/>
            <a:rect l="l" t="t" r="r" b="b"/>
            <a:pathLst>
              <a:path h="367284">
                <a:moveTo>
                  <a:pt x="0" y="0"/>
                </a:moveTo>
                <a:lnTo>
                  <a:pt x="0" y="36728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73468" y="3479291"/>
            <a:ext cx="92963" cy="92963"/>
          </a:xfrm>
          <a:custGeom>
            <a:avLst/>
            <a:gdLst/>
            <a:ahLst/>
            <a:cxnLst/>
            <a:rect l="l" t="t" r="r" b="b"/>
            <a:pathLst>
              <a:path w="92963" h="92963">
                <a:moveTo>
                  <a:pt x="0" y="0"/>
                </a:moveTo>
                <a:lnTo>
                  <a:pt x="47243" y="92963"/>
                </a:lnTo>
                <a:lnTo>
                  <a:pt x="929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35724" y="5020056"/>
            <a:ext cx="912876" cy="1228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71188" y="4715256"/>
            <a:ext cx="291084" cy="914400"/>
          </a:xfrm>
          <a:custGeom>
            <a:avLst/>
            <a:gdLst/>
            <a:ahLst/>
            <a:cxnLst/>
            <a:rect l="l" t="t" r="r" b="b"/>
            <a:pathLst>
              <a:path w="291084" h="914400">
                <a:moveTo>
                  <a:pt x="0" y="914400"/>
                </a:moveTo>
                <a:lnTo>
                  <a:pt x="0" y="0"/>
                </a:lnTo>
                <a:lnTo>
                  <a:pt x="29108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9224" y="4669536"/>
            <a:ext cx="94487" cy="92963"/>
          </a:xfrm>
          <a:custGeom>
            <a:avLst/>
            <a:gdLst/>
            <a:ahLst/>
            <a:cxnLst/>
            <a:rect l="l" t="t" r="r" b="b"/>
            <a:pathLst>
              <a:path w="94487" h="92963">
                <a:moveTo>
                  <a:pt x="0" y="92963"/>
                </a:moveTo>
                <a:lnTo>
                  <a:pt x="94487" y="45719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1988" y="4835652"/>
            <a:ext cx="519684" cy="0"/>
          </a:xfrm>
          <a:custGeom>
            <a:avLst/>
            <a:gdLst/>
            <a:ahLst/>
            <a:cxnLst/>
            <a:rect l="l" t="t" r="r" b="b"/>
            <a:pathLst>
              <a:path w="519684">
                <a:moveTo>
                  <a:pt x="0" y="0"/>
                </a:moveTo>
                <a:lnTo>
                  <a:pt x="51968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68624" y="4789932"/>
            <a:ext cx="94487" cy="92963"/>
          </a:xfrm>
          <a:custGeom>
            <a:avLst/>
            <a:gdLst/>
            <a:ahLst/>
            <a:cxnLst/>
            <a:rect l="l" t="t" r="r" b="b"/>
            <a:pathLst>
              <a:path w="94487" h="92963">
                <a:moveTo>
                  <a:pt x="0" y="92963"/>
                </a:moveTo>
                <a:lnTo>
                  <a:pt x="94487" y="47243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67332" y="592627"/>
            <a:ext cx="561135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M</a:t>
            </a:r>
            <a:r>
              <a:rPr sz="2800" b="1" spc="14" dirty="0">
                <a:latin typeface="Arial"/>
                <a:cs typeface="Arial"/>
              </a:rPr>
              <a:t>a</a:t>
            </a:r>
            <a:r>
              <a:rPr sz="2800" b="1" spc="0" dirty="0">
                <a:latin typeface="Arial"/>
                <a:cs typeface="Arial"/>
              </a:rPr>
              <a:t>nipulating</a:t>
            </a:r>
            <a:r>
              <a:rPr sz="2800" b="1" spc="-38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Data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Using</a:t>
            </a:r>
            <a:r>
              <a:rPr sz="2800" b="1" spc="-77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PL/SQL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3600" y="1861381"/>
            <a:ext cx="1982245" cy="639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Mak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54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h</a:t>
            </a:r>
            <a:r>
              <a:rPr sz="2200" b="1" spc="14" dirty="0">
                <a:latin typeface="Arial"/>
                <a:cs typeface="Arial"/>
              </a:rPr>
              <a:t>an</a:t>
            </a:r>
            <a:r>
              <a:rPr sz="2200" b="1" spc="4" dirty="0">
                <a:latin typeface="Arial"/>
                <a:cs typeface="Arial"/>
              </a:rPr>
              <a:t>ges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4" dirty="0">
                <a:latin typeface="Arial"/>
                <a:cs typeface="Arial"/>
              </a:rPr>
              <a:t>command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56394" y="1861381"/>
            <a:ext cx="33117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98121" y="1861381"/>
            <a:ext cx="128197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d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base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90646" y="1861381"/>
            <a:ext cx="87677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bles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9502" y="1861381"/>
            <a:ext cx="39454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3422" y="1861381"/>
            <a:ext cx="81413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us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09611" y="1861381"/>
            <a:ext cx="67231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DML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887" y="2573089"/>
            <a:ext cx="164846" cy="150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26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38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074" y="2585701"/>
            <a:ext cx="1074619" cy="150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300" b="1" spc="0" baseline="4012" dirty="0">
                <a:latin typeface="Courier New"/>
                <a:cs typeface="Courier New"/>
              </a:rPr>
              <a:t>IN</a:t>
            </a:r>
            <a:r>
              <a:rPr sz="3300" b="1" spc="14" baseline="4012" dirty="0">
                <a:latin typeface="Courier New"/>
                <a:cs typeface="Courier New"/>
              </a:rPr>
              <a:t>S</a:t>
            </a:r>
            <a:r>
              <a:rPr sz="3300" b="1" spc="0" baseline="4012" dirty="0">
                <a:latin typeface="Courier New"/>
                <a:cs typeface="Courier New"/>
              </a:rPr>
              <a:t>ERT</a:t>
            </a:r>
            <a:endParaRPr sz="2200">
              <a:latin typeface="Courier New"/>
              <a:cs typeface="Courier New"/>
            </a:endParaRPr>
          </a:p>
          <a:p>
            <a:pPr marL="12700" marR="7057">
              <a:lnSpc>
                <a:spcPts val="2492"/>
              </a:lnSpc>
              <a:spcBef>
                <a:spcPts val="553"/>
              </a:spcBef>
            </a:pPr>
            <a:r>
              <a:rPr sz="2200" b="1" spc="0" dirty="0">
                <a:latin typeface="Courier New"/>
                <a:cs typeface="Courier New"/>
              </a:rPr>
              <a:t>UP</a:t>
            </a:r>
            <a:r>
              <a:rPr sz="2200" b="1" spc="14" dirty="0">
                <a:latin typeface="Courier New"/>
                <a:cs typeface="Courier New"/>
              </a:rPr>
              <a:t>D</a:t>
            </a:r>
            <a:r>
              <a:rPr sz="2200" b="1" spc="0" dirty="0">
                <a:latin typeface="Courier New"/>
                <a:cs typeface="Courier New"/>
              </a:rPr>
              <a:t>ATE </a:t>
            </a:r>
            <a:endParaRPr sz="2200">
              <a:latin typeface="Courier New"/>
              <a:cs typeface="Courier New"/>
            </a:endParaRPr>
          </a:p>
          <a:p>
            <a:pPr marL="12700" marR="7057">
              <a:lnSpc>
                <a:spcPts val="2492"/>
              </a:lnSpc>
              <a:spcBef>
                <a:spcPts val="662"/>
              </a:spcBef>
            </a:pPr>
            <a:r>
              <a:rPr sz="2200" b="1" spc="0" dirty="0">
                <a:latin typeface="Courier New"/>
                <a:cs typeface="Courier New"/>
              </a:rPr>
              <a:t>DE</a:t>
            </a:r>
            <a:r>
              <a:rPr sz="2200" b="1" spc="14" dirty="0">
                <a:latin typeface="Courier New"/>
                <a:cs typeface="Courier New"/>
              </a:rPr>
              <a:t>L</a:t>
            </a:r>
            <a:r>
              <a:rPr sz="2200" b="1" spc="0" dirty="0">
                <a:latin typeface="Courier New"/>
                <a:cs typeface="Courier New"/>
              </a:rPr>
              <a:t>ETE</a:t>
            </a:r>
            <a:endParaRPr sz="2200">
              <a:latin typeface="Courier New"/>
              <a:cs typeface="Courier New"/>
            </a:endParaRPr>
          </a:p>
          <a:p>
            <a:pPr marL="12700" marR="41833">
              <a:lnSpc>
                <a:spcPts val="2445"/>
              </a:lnSpc>
              <a:spcBef>
                <a:spcPts val="795"/>
              </a:spcBef>
            </a:pPr>
            <a:r>
              <a:rPr sz="3300" b="1" spc="0" baseline="4012" dirty="0">
                <a:latin typeface="Courier New"/>
                <a:cs typeface="Courier New"/>
              </a:rPr>
              <a:t>ME</a:t>
            </a:r>
            <a:r>
              <a:rPr sz="3300" b="1" spc="14" baseline="4012" dirty="0">
                <a:latin typeface="Courier New"/>
                <a:cs typeface="Courier New"/>
              </a:rPr>
              <a:t>R</a:t>
            </a:r>
            <a:r>
              <a:rPr sz="3300" b="1" spc="0" baseline="4012" dirty="0">
                <a:latin typeface="Courier New"/>
                <a:cs typeface="Courier New"/>
              </a:rPr>
              <a:t>GE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8899" y="2834504"/>
            <a:ext cx="87958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0" baseline="3269" dirty="0">
                <a:latin typeface="Courier New"/>
                <a:cs typeface="Courier New"/>
              </a:rPr>
              <a:t>DE</a:t>
            </a:r>
            <a:r>
              <a:rPr sz="2700" b="1" spc="-9" baseline="3269" dirty="0">
                <a:latin typeface="Courier New"/>
                <a:cs typeface="Courier New"/>
              </a:rPr>
              <a:t>L</a:t>
            </a:r>
            <a:r>
              <a:rPr sz="2700" b="1" spc="0" baseline="3269" dirty="0">
                <a:latin typeface="Courier New"/>
                <a:cs typeface="Courier New"/>
              </a:rPr>
              <a:t>E</a:t>
            </a:r>
            <a:r>
              <a:rPr sz="2700" b="1" spc="-9" baseline="3269" dirty="0">
                <a:latin typeface="Courier New"/>
                <a:cs typeface="Courier New"/>
              </a:rPr>
              <a:t>T</a:t>
            </a:r>
            <a:r>
              <a:rPr sz="2700" b="1" spc="0" baseline="3269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0796" y="4698343"/>
            <a:ext cx="87958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0" baseline="3269" dirty="0">
                <a:latin typeface="Courier New"/>
                <a:cs typeface="Courier New"/>
              </a:rPr>
              <a:t>IN</a:t>
            </a:r>
            <a:r>
              <a:rPr sz="2700" b="1" spc="-9" baseline="3269" dirty="0">
                <a:latin typeface="Courier New"/>
                <a:cs typeface="Courier New"/>
              </a:rPr>
              <a:t>S</a:t>
            </a:r>
            <a:r>
              <a:rPr sz="2700" b="1" spc="0" baseline="3269" dirty="0">
                <a:latin typeface="Courier New"/>
                <a:cs typeface="Courier New"/>
              </a:rPr>
              <a:t>E</a:t>
            </a:r>
            <a:r>
              <a:rPr sz="2700" b="1" spc="-9" baseline="3269" dirty="0">
                <a:latin typeface="Courier New"/>
                <a:cs typeface="Courier New"/>
              </a:rPr>
              <a:t>R</a:t>
            </a:r>
            <a:r>
              <a:rPr sz="2700" b="1" spc="0" baseline="3269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5439" y="5536556"/>
            <a:ext cx="74395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0" baseline="3269" dirty="0">
                <a:latin typeface="Courier New"/>
                <a:cs typeface="Courier New"/>
              </a:rPr>
              <a:t>ME</a:t>
            </a:r>
            <a:r>
              <a:rPr sz="2700" b="1" spc="-9" baseline="3269" dirty="0">
                <a:latin typeface="Courier New"/>
                <a:cs typeface="Courier New"/>
              </a:rPr>
              <a:t>R</a:t>
            </a:r>
            <a:r>
              <a:rPr sz="2700" b="1" spc="0" baseline="3269" dirty="0">
                <a:latin typeface="Courier New"/>
                <a:cs typeface="Courier New"/>
              </a:rPr>
              <a:t>GE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5471" y="5653891"/>
            <a:ext cx="87958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0" baseline="3269" dirty="0">
                <a:latin typeface="Courier New"/>
                <a:cs typeface="Courier New"/>
              </a:rPr>
              <a:t>UP</a:t>
            </a:r>
            <a:r>
              <a:rPr sz="2700" b="1" spc="-9" baseline="3269" dirty="0">
                <a:latin typeface="Courier New"/>
                <a:cs typeface="Courier New"/>
              </a:rPr>
              <a:t>D</a:t>
            </a:r>
            <a:r>
              <a:rPr sz="2700" b="1" spc="0" baseline="3269" dirty="0">
                <a:latin typeface="Courier New"/>
                <a:cs typeface="Courier New"/>
              </a:rPr>
              <a:t>A</a:t>
            </a:r>
            <a:r>
              <a:rPr sz="2700" b="1" spc="-9" baseline="3269" dirty="0">
                <a:latin typeface="Courier New"/>
                <a:cs typeface="Courier New"/>
              </a:rPr>
              <a:t>T</a:t>
            </a:r>
            <a:r>
              <a:rPr sz="2700" b="1" spc="0" baseline="3269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71188" y="4715256"/>
            <a:ext cx="291083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4315" y="2983991"/>
            <a:ext cx="7130796" cy="2194560"/>
          </a:xfrm>
          <a:custGeom>
            <a:avLst/>
            <a:gdLst/>
            <a:ahLst/>
            <a:cxnLst/>
            <a:rect l="l" t="t" r="r" b="b"/>
            <a:pathLst>
              <a:path w="7130796" h="2194560">
                <a:moveTo>
                  <a:pt x="7130796" y="0"/>
                </a:moveTo>
                <a:lnTo>
                  <a:pt x="0" y="0"/>
                </a:lnTo>
                <a:lnTo>
                  <a:pt x="0" y="2194560"/>
                </a:lnTo>
                <a:lnTo>
                  <a:pt x="7130796" y="2194560"/>
                </a:lnTo>
                <a:lnTo>
                  <a:pt x="713079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4315" y="2983991"/>
            <a:ext cx="7130796" cy="2194560"/>
          </a:xfrm>
          <a:custGeom>
            <a:avLst/>
            <a:gdLst/>
            <a:ahLst/>
            <a:cxnLst/>
            <a:rect l="l" t="t" r="r" b="b"/>
            <a:pathLst>
              <a:path w="7130796" h="2194560">
                <a:moveTo>
                  <a:pt x="7130796" y="2194560"/>
                </a:moveTo>
                <a:lnTo>
                  <a:pt x="7130796" y="0"/>
                </a:lnTo>
                <a:lnTo>
                  <a:pt x="0" y="0"/>
                </a:lnTo>
                <a:lnTo>
                  <a:pt x="0" y="2194560"/>
                </a:lnTo>
                <a:lnTo>
                  <a:pt x="7130796" y="219456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47720" y="592627"/>
            <a:ext cx="245142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Insertin</a:t>
            </a:r>
            <a:r>
              <a:rPr sz="2800" b="1" spc="0" dirty="0">
                <a:latin typeface="Arial"/>
                <a:cs typeface="Arial"/>
              </a:rPr>
              <a:t>g</a:t>
            </a:r>
            <a:r>
              <a:rPr sz="2800" b="1" spc="-118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1841569"/>
            <a:ext cx="2601581" cy="10754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Add</a:t>
            </a:r>
            <a:r>
              <a:rPr sz="2200" b="1" spc="-2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new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empl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0" dirty="0">
                <a:latin typeface="Arial"/>
                <a:cs typeface="Arial"/>
              </a:rPr>
              <a:t>ee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147"/>
              </a:spcBef>
            </a:pPr>
            <a:r>
              <a:rPr sz="2200" b="1" spc="0" dirty="0"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746"/>
              </a:spcBef>
            </a:pPr>
            <a:r>
              <a:rPr sz="2200" b="1" spc="0" dirty="0"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5702" y="1841569"/>
            <a:ext cx="160574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formation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3471" y="1841569"/>
            <a:ext cx="33106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6592" y="1841569"/>
            <a:ext cx="48640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5472" y="1854181"/>
            <a:ext cx="158008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b="1" spc="0" baseline="4012" dirty="0">
                <a:latin typeface="Courier New"/>
                <a:cs typeface="Courier New"/>
              </a:rPr>
              <a:t>EM</a:t>
            </a:r>
            <a:r>
              <a:rPr sz="3300" b="1" spc="14" baseline="4012" dirty="0">
                <a:latin typeface="Courier New"/>
                <a:cs typeface="Courier New"/>
              </a:rPr>
              <a:t>P</a:t>
            </a:r>
            <a:r>
              <a:rPr sz="3300" b="1" spc="0" baseline="4012" dirty="0">
                <a:latin typeface="Courier New"/>
                <a:cs typeface="Courier New"/>
              </a:rPr>
              <a:t>L</a:t>
            </a:r>
            <a:r>
              <a:rPr sz="3300" b="1" spc="14" baseline="4012" dirty="0">
                <a:latin typeface="Courier New"/>
                <a:cs typeface="Courier New"/>
              </a:rPr>
              <a:t>O</a:t>
            </a:r>
            <a:r>
              <a:rPr sz="3300" b="1" spc="0" baseline="4012" dirty="0">
                <a:latin typeface="Courier New"/>
                <a:cs typeface="Courier New"/>
              </a:rPr>
              <a:t>YE</a:t>
            </a:r>
            <a:r>
              <a:rPr sz="3300" b="1" spc="14" baseline="4012" dirty="0">
                <a:latin typeface="Courier New"/>
                <a:cs typeface="Courier New"/>
              </a:rPr>
              <a:t>E</a:t>
            </a:r>
            <a:r>
              <a:rPr sz="3300" b="1" spc="0" baseline="4012" dirty="0">
                <a:latin typeface="Courier New"/>
                <a:cs typeface="Courier New"/>
              </a:rPr>
              <a:t>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4315" y="2983991"/>
            <a:ext cx="7130796" cy="2194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80">
              <a:lnSpc>
                <a:spcPct val="94401"/>
              </a:lnSpc>
              <a:spcBef>
                <a:spcPts val="490"/>
              </a:spcBef>
            </a:pP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243840">
              <a:lnSpc>
                <a:spcPct val="94401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NT</a:t>
            </a:r>
            <a:r>
              <a:rPr sz="1800" b="1" spc="0" dirty="0">
                <a:latin typeface="Courier New"/>
                <a:cs typeface="Courier New"/>
              </a:rPr>
              <a:t>O 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lo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516623" marR="296600" indent="-135623">
              <a:lnSpc>
                <a:spcPct val="94967"/>
              </a:lnSpc>
            </a:pPr>
            <a:r>
              <a:rPr sz="1800" b="1" spc="-9" dirty="0">
                <a:latin typeface="Courier New"/>
                <a:cs typeface="Courier New"/>
              </a:rPr>
              <a:t>(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pl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y</a:t>
            </a:r>
            <a:r>
              <a:rPr sz="1800" b="1" spc="-9" dirty="0">
                <a:latin typeface="Courier New"/>
                <a:cs typeface="Courier New"/>
              </a:rPr>
              <a:t>ee</a:t>
            </a:r>
            <a:r>
              <a:rPr sz="1800" b="1" spc="0" dirty="0">
                <a:latin typeface="Courier New"/>
                <a:cs typeface="Courier New"/>
              </a:rPr>
              <a:t>_i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,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fi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t_</a:t>
            </a:r>
            <a:r>
              <a:rPr sz="1800" b="1" spc="0" dirty="0">
                <a:latin typeface="Courier New"/>
                <a:cs typeface="Courier New"/>
              </a:rPr>
              <a:t>na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e,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t_</a:t>
            </a:r>
            <a:r>
              <a:rPr sz="1800" b="1" spc="0" dirty="0">
                <a:latin typeface="Courier New"/>
                <a:cs typeface="Courier New"/>
              </a:rPr>
              <a:t>na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e,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il</a:t>
            </a:r>
            <a:r>
              <a:rPr sz="1800" b="1" spc="0" dirty="0">
                <a:latin typeface="Courier New"/>
                <a:cs typeface="Courier New"/>
              </a:rPr>
              <a:t>, h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at</a:t>
            </a:r>
            <a:r>
              <a:rPr sz="1800" b="1" spc="0" dirty="0">
                <a:latin typeface="Courier New"/>
                <a:cs typeface="Courier New"/>
              </a:rPr>
              <a:t>e,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j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b_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d,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sa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y) V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LU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(e</a:t>
            </a:r>
            <a:r>
              <a:rPr sz="1800" b="1" spc="0" dirty="0">
                <a:latin typeface="Courier New"/>
                <a:cs typeface="Courier New"/>
              </a:rPr>
              <a:t>mp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ee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se</a:t>
            </a:r>
            <a:r>
              <a:rPr sz="1800" b="1" spc="0" dirty="0">
                <a:latin typeface="Courier New"/>
                <a:cs typeface="Courier New"/>
              </a:rPr>
              <a:t>q.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X</a:t>
            </a:r>
            <a:r>
              <a:rPr sz="1800" b="1" spc="0" dirty="0">
                <a:latin typeface="Courier New"/>
                <a:cs typeface="Courier New"/>
              </a:rPr>
              <a:t>TV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L,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'R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',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9" dirty="0">
                <a:latin typeface="Courier New"/>
                <a:cs typeface="Courier New"/>
              </a:rPr>
              <a:t>Co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',</a:t>
            </a:r>
            <a:endParaRPr sz="1800">
              <a:latin typeface="Courier New"/>
              <a:cs typeface="Courier New"/>
            </a:endParaRPr>
          </a:p>
          <a:p>
            <a:pPr marL="106680" marR="1797702" indent="409943">
              <a:lnSpc>
                <a:spcPct val="94967"/>
              </a:lnSpc>
            </a:pP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CO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S'</a:t>
            </a:r>
            <a:r>
              <a:rPr sz="1800" b="1" spc="0" dirty="0">
                <a:latin typeface="Courier New"/>
                <a:cs typeface="Courier New"/>
              </a:rPr>
              <a:t>,s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at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,</a:t>
            </a:r>
            <a:r>
              <a:rPr sz="1800" b="1" spc="-9" dirty="0">
                <a:latin typeface="Courier New"/>
                <a:cs typeface="Courier New"/>
              </a:rPr>
              <a:t> '</a:t>
            </a:r>
            <a:r>
              <a:rPr sz="1800" b="1" spc="0" dirty="0">
                <a:latin typeface="Courier New"/>
                <a:cs typeface="Courier New"/>
              </a:rPr>
              <a:t>AD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ST</a:t>
            </a:r>
            <a:r>
              <a:rPr sz="1800" b="1" spc="-9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,</a:t>
            </a:r>
            <a:r>
              <a:rPr sz="1800" b="1" spc="-9" dirty="0">
                <a:latin typeface="Courier New"/>
                <a:cs typeface="Courier New"/>
              </a:rPr>
              <a:t> 4</a:t>
            </a:r>
            <a:r>
              <a:rPr sz="1800" b="1" spc="0" dirty="0">
                <a:latin typeface="Courier New"/>
                <a:cs typeface="Courier New"/>
              </a:rPr>
              <a:t>00</a:t>
            </a:r>
            <a:r>
              <a:rPr sz="1800" b="1" spc="-9" dirty="0">
                <a:latin typeface="Courier New"/>
                <a:cs typeface="Courier New"/>
              </a:rPr>
              <a:t>0</a:t>
            </a:r>
            <a:r>
              <a:rPr sz="1800" b="1" spc="0" dirty="0">
                <a:latin typeface="Courier New"/>
                <a:cs typeface="Courier New"/>
              </a:rPr>
              <a:t>); EN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315" y="2974847"/>
            <a:ext cx="7130796" cy="2194560"/>
          </a:xfrm>
          <a:custGeom>
            <a:avLst/>
            <a:gdLst/>
            <a:ahLst/>
            <a:cxnLst/>
            <a:rect l="l" t="t" r="r" b="b"/>
            <a:pathLst>
              <a:path w="7130796" h="2194560">
                <a:moveTo>
                  <a:pt x="7130796" y="0"/>
                </a:moveTo>
                <a:lnTo>
                  <a:pt x="0" y="0"/>
                </a:lnTo>
                <a:lnTo>
                  <a:pt x="0" y="2194560"/>
                </a:lnTo>
                <a:lnTo>
                  <a:pt x="7130796" y="2194560"/>
                </a:lnTo>
                <a:lnTo>
                  <a:pt x="713079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315" y="2974847"/>
            <a:ext cx="7130796" cy="2194560"/>
          </a:xfrm>
          <a:custGeom>
            <a:avLst/>
            <a:gdLst/>
            <a:ahLst/>
            <a:cxnLst/>
            <a:rect l="l" t="t" r="r" b="b"/>
            <a:pathLst>
              <a:path w="7130796" h="2194560">
                <a:moveTo>
                  <a:pt x="7130796" y="2194560"/>
                </a:moveTo>
                <a:lnTo>
                  <a:pt x="7130796" y="0"/>
                </a:lnTo>
                <a:lnTo>
                  <a:pt x="0" y="0"/>
                </a:lnTo>
                <a:lnTo>
                  <a:pt x="0" y="2194560"/>
                </a:lnTo>
                <a:lnTo>
                  <a:pt x="7130796" y="219456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27908" y="592627"/>
            <a:ext cx="249140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Updatin</a:t>
            </a:r>
            <a:r>
              <a:rPr sz="2800" b="1" spc="0" dirty="0">
                <a:latin typeface="Arial"/>
                <a:cs typeface="Arial"/>
              </a:rPr>
              <a:t>g</a:t>
            </a:r>
            <a:r>
              <a:rPr sz="2800" b="1" spc="-111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3600" y="1861381"/>
            <a:ext cx="1700202" cy="1055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Increas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8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clerks.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746"/>
              </a:spcBef>
            </a:pPr>
            <a:r>
              <a:rPr sz="2200" b="1" spc="0" dirty="0"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4713" y="1861381"/>
            <a:ext cx="87568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salary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9387" y="1861381"/>
            <a:ext cx="33123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2675" y="1861381"/>
            <a:ext cx="37844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all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1674" y="1861381"/>
            <a:ext cx="151353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empl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4" dirty="0"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5763" y="1861381"/>
            <a:ext cx="62828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4" dirty="0">
                <a:latin typeface="Arial"/>
                <a:cs typeface="Arial"/>
              </a:rPr>
              <a:t>ho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4593" y="1861381"/>
            <a:ext cx="48693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are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2080" y="1861381"/>
            <a:ext cx="79751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stock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4315" y="2974848"/>
            <a:ext cx="7130796" cy="2194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80">
              <a:lnSpc>
                <a:spcPct val="94401"/>
              </a:lnSpc>
              <a:spcBef>
                <a:spcPts val="240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106680" marR="706544" indent="274320">
              <a:lnSpc>
                <a:spcPct val="94967"/>
              </a:lnSpc>
              <a:spcBef>
                <a:spcPts val="10"/>
              </a:spcBef>
            </a:pP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_i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9" dirty="0">
                <a:latin typeface="Courier New"/>
                <a:cs typeface="Courier New"/>
              </a:rPr>
              <a:t>re</a:t>
            </a:r>
            <a:r>
              <a:rPr sz="1800" b="1" spc="0" dirty="0">
                <a:latin typeface="Courier New"/>
                <a:cs typeface="Courier New"/>
              </a:rPr>
              <a:t>ase </a:t>
            </a:r>
            <a:r>
              <a:rPr sz="1800" b="1" spc="105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9" dirty="0">
                <a:latin typeface="Courier New"/>
                <a:cs typeface="Courier New"/>
              </a:rPr>
              <a:t>lo</a:t>
            </a:r>
            <a:r>
              <a:rPr sz="1800" b="1" spc="0" dirty="0">
                <a:latin typeface="Courier New"/>
                <a:cs typeface="Courier New"/>
              </a:rPr>
              <a:t>ye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sa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ry</a:t>
            </a:r>
            <a:r>
              <a:rPr sz="1800" b="1" spc="0" dirty="0">
                <a:latin typeface="Courier New"/>
                <a:cs typeface="Courier New"/>
              </a:rPr>
              <a:t>%T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PE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:=</a:t>
            </a:r>
            <a:r>
              <a:rPr sz="1800" b="1" spc="-9" dirty="0">
                <a:latin typeface="Courier New"/>
                <a:cs typeface="Courier New"/>
              </a:rPr>
              <a:t> 80</a:t>
            </a:r>
            <a:r>
              <a:rPr sz="1800" b="1" spc="0" dirty="0">
                <a:latin typeface="Courier New"/>
                <a:cs typeface="Courier New"/>
              </a:rPr>
              <a:t>0; BE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ts val="2030"/>
              </a:lnSpc>
              <a:spcBef>
                <a:spcPts val="101"/>
              </a:spcBef>
            </a:pPr>
            <a:r>
              <a:rPr sz="2700" b="1" spc="-9" baseline="4904" dirty="0">
                <a:latin typeface="Courier New"/>
                <a:cs typeface="Courier New"/>
              </a:rPr>
              <a:t>U</a:t>
            </a:r>
            <a:r>
              <a:rPr sz="2700" b="1" spc="0" baseline="4904" dirty="0">
                <a:latin typeface="Courier New"/>
                <a:cs typeface="Courier New"/>
              </a:rPr>
              <a:t>P</a:t>
            </a:r>
            <a:r>
              <a:rPr sz="2700" b="1" spc="-9" baseline="4904" dirty="0">
                <a:latin typeface="Courier New"/>
                <a:cs typeface="Courier New"/>
              </a:rPr>
              <a:t>D</a:t>
            </a:r>
            <a:r>
              <a:rPr sz="2700" b="1" spc="0" baseline="4904" dirty="0">
                <a:latin typeface="Courier New"/>
                <a:cs typeface="Courier New"/>
              </a:rPr>
              <a:t>ATE    </a:t>
            </a:r>
            <a:r>
              <a:rPr sz="2700" b="1" spc="384" baseline="4904" dirty="0">
                <a:latin typeface="Courier New"/>
                <a:cs typeface="Courier New"/>
              </a:rPr>
              <a:t> </a:t>
            </a:r>
            <a:r>
              <a:rPr sz="2700" b="1" spc="0" baseline="4904" dirty="0">
                <a:latin typeface="Courier New"/>
                <a:cs typeface="Courier New"/>
              </a:rPr>
              <a:t>em</a:t>
            </a:r>
            <a:r>
              <a:rPr sz="2700" b="1" spc="-9" baseline="4904" dirty="0">
                <a:latin typeface="Courier New"/>
                <a:cs typeface="Courier New"/>
              </a:rPr>
              <a:t>p</a:t>
            </a:r>
            <a:r>
              <a:rPr sz="2700" b="1" spc="0" baseline="4904" dirty="0">
                <a:latin typeface="Courier New"/>
                <a:cs typeface="Courier New"/>
              </a:rPr>
              <a:t>l</a:t>
            </a:r>
            <a:r>
              <a:rPr sz="2700" b="1" spc="-9" baseline="4904" dirty="0">
                <a:latin typeface="Courier New"/>
                <a:cs typeface="Courier New"/>
              </a:rPr>
              <a:t>o</a:t>
            </a:r>
            <a:r>
              <a:rPr sz="2700" b="1" spc="0" baseline="4904" dirty="0">
                <a:latin typeface="Courier New"/>
                <a:cs typeface="Courier New"/>
              </a:rPr>
              <a:t>ye</a:t>
            </a:r>
            <a:r>
              <a:rPr sz="2700" b="1" spc="-9" baseline="4904" dirty="0">
                <a:latin typeface="Courier New"/>
                <a:cs typeface="Courier New"/>
              </a:rPr>
              <a:t>e</a:t>
            </a:r>
            <a:r>
              <a:rPr sz="2700" b="1" spc="0" baseline="4904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</a:pP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ET       </a:t>
            </a:r>
            <a:r>
              <a:rPr sz="1800" b="1" spc="36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sa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y =</a:t>
            </a:r>
            <a:r>
              <a:rPr sz="1800" b="1" spc="-9" dirty="0">
                <a:latin typeface="Courier New"/>
                <a:cs typeface="Courier New"/>
              </a:rPr>
              <a:t> sa</a:t>
            </a:r>
            <a:r>
              <a:rPr sz="1800" b="1" spc="0" dirty="0">
                <a:latin typeface="Courier New"/>
                <a:cs typeface="Courier New"/>
              </a:rPr>
              <a:t>la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y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+ 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l_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ase</a:t>
            </a:r>
            <a:endParaRPr sz="1800">
              <a:latin typeface="Courier New"/>
              <a:cs typeface="Courier New"/>
            </a:endParaRPr>
          </a:p>
          <a:p>
            <a:pPr marL="106680" marR="2425547" indent="274320">
              <a:lnSpc>
                <a:spcPct val="94967"/>
              </a:lnSpc>
              <a:spcBef>
                <a:spcPts val="10"/>
              </a:spcBef>
            </a:pPr>
            <a:r>
              <a:rPr sz="1800" b="1" spc="-9" dirty="0">
                <a:latin typeface="Courier New"/>
                <a:cs typeface="Courier New"/>
              </a:rPr>
              <a:t>W</a:t>
            </a:r>
            <a:r>
              <a:rPr sz="1800" b="1" spc="0" dirty="0">
                <a:latin typeface="Courier New"/>
                <a:cs typeface="Courier New"/>
              </a:rPr>
              <a:t>H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RE     </a:t>
            </a:r>
            <a:r>
              <a:rPr sz="1800" b="1" spc="38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jo</a:t>
            </a:r>
            <a:r>
              <a:rPr sz="1800" b="1" spc="-9" dirty="0">
                <a:latin typeface="Courier New"/>
                <a:cs typeface="Courier New"/>
              </a:rPr>
              <a:t>b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d =</a:t>
            </a:r>
            <a:r>
              <a:rPr sz="1800" b="1" spc="-9" dirty="0">
                <a:latin typeface="Courier New"/>
                <a:cs typeface="Courier New"/>
              </a:rPr>
              <a:t> 'S</a:t>
            </a:r>
            <a:r>
              <a:rPr sz="1800" b="1" spc="0" dirty="0">
                <a:latin typeface="Courier New"/>
                <a:cs typeface="Courier New"/>
              </a:rPr>
              <a:t>T_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RK</a:t>
            </a:r>
            <a:r>
              <a:rPr sz="1800" b="1" spc="-9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; EN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24048" y="592627"/>
            <a:ext cx="330126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Benefit</a:t>
            </a:r>
            <a:r>
              <a:rPr sz="2800" b="1" spc="0" dirty="0">
                <a:latin typeface="Arial"/>
                <a:cs typeface="Arial"/>
              </a:rPr>
              <a:t>s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f</a:t>
            </a:r>
            <a:r>
              <a:rPr sz="2800" b="1" spc="-26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PL/SQL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900" y="1861381"/>
            <a:ext cx="164846" cy="1508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38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26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087" y="1861381"/>
            <a:ext cx="471432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Mo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ularized</a:t>
            </a:r>
            <a:r>
              <a:rPr sz="2200" b="1" spc="-12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pr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gram</a:t>
            </a:r>
            <a:r>
              <a:rPr sz="2200" b="1" spc="-8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devel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pment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087" y="2262206"/>
            <a:ext cx="3100301" cy="70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Int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grati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98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ith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Oracle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520"/>
              </a:spcBef>
            </a:pPr>
            <a:r>
              <a:rPr sz="2200" b="1" spc="4" dirty="0">
                <a:latin typeface="Arial"/>
                <a:cs typeface="Arial"/>
              </a:rPr>
              <a:t>Portabil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ty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7614" y="2262206"/>
            <a:ext cx="73601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to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ls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087" y="3065354"/>
            <a:ext cx="140398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Except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</a:t>
            </a:r>
            <a:endParaRPr sz="2200" b="1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1130" y="3065354"/>
            <a:ext cx="123469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ha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dli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endParaRPr sz="2200" b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18085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156" y="6673040"/>
            <a:ext cx="13053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600" y="3429000"/>
            <a:ext cx="701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Platform independence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It also support Object oriented environment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Built in Library Package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Support of </a:t>
            </a:r>
            <a:r>
              <a:rPr lang="en-US" sz="2800" dirty="0" err="1"/>
              <a:t>trigger,cursor,Locks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IN" sz="28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315" y="2983991"/>
            <a:ext cx="7130796" cy="2194560"/>
          </a:xfrm>
          <a:custGeom>
            <a:avLst/>
            <a:gdLst/>
            <a:ahLst/>
            <a:cxnLst/>
            <a:rect l="l" t="t" r="r" b="b"/>
            <a:pathLst>
              <a:path w="7130796" h="2194560">
                <a:moveTo>
                  <a:pt x="7130796" y="0"/>
                </a:moveTo>
                <a:lnTo>
                  <a:pt x="0" y="0"/>
                </a:lnTo>
                <a:lnTo>
                  <a:pt x="0" y="2194560"/>
                </a:lnTo>
                <a:lnTo>
                  <a:pt x="7130796" y="2194560"/>
                </a:lnTo>
                <a:lnTo>
                  <a:pt x="713079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315" y="2983991"/>
            <a:ext cx="7130796" cy="2194560"/>
          </a:xfrm>
          <a:custGeom>
            <a:avLst/>
            <a:gdLst/>
            <a:ahLst/>
            <a:cxnLst/>
            <a:rect l="l" t="t" r="r" b="b"/>
            <a:pathLst>
              <a:path w="7130796" h="2194560">
                <a:moveTo>
                  <a:pt x="7130796" y="2194560"/>
                </a:moveTo>
                <a:lnTo>
                  <a:pt x="7130796" y="0"/>
                </a:lnTo>
                <a:lnTo>
                  <a:pt x="0" y="0"/>
                </a:lnTo>
                <a:lnTo>
                  <a:pt x="0" y="2194560"/>
                </a:lnTo>
                <a:lnTo>
                  <a:pt x="7130796" y="219456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96488" y="592627"/>
            <a:ext cx="235235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Deletin</a:t>
            </a:r>
            <a:r>
              <a:rPr sz="2800" b="1" spc="0" dirty="0">
                <a:latin typeface="Arial"/>
                <a:cs typeface="Arial"/>
              </a:rPr>
              <a:t>g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600" y="1861381"/>
            <a:ext cx="3226996" cy="1055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Delet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ro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51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be</a:t>
            </a:r>
            <a:r>
              <a:rPr sz="2200" b="1" spc="14" dirty="0">
                <a:latin typeface="Arial"/>
                <a:cs typeface="Arial"/>
              </a:rPr>
              <a:t>lo</a:t>
            </a:r>
            <a:r>
              <a:rPr sz="2200" b="1" spc="4" dirty="0">
                <a:latin typeface="Arial"/>
                <a:cs typeface="Arial"/>
              </a:rPr>
              <a:t>ng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000" b="1" dirty="0">
                <a:latin typeface="Courier New"/>
                <a:cs typeface="Courier New"/>
              </a:rPr>
              <a:t>employees</a:t>
            </a:r>
            <a:r>
              <a:rPr sz="2000" b="1" spc="-589" dirty="0">
                <a:latin typeface="Courier New"/>
                <a:cs typeface="Courier New"/>
              </a:rPr>
              <a:t> </a:t>
            </a:r>
            <a:r>
              <a:rPr sz="2200" b="1" spc="0" dirty="0"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719"/>
              </a:spcBef>
            </a:pPr>
            <a:r>
              <a:rPr sz="2200" b="1" spc="0" dirty="0"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1145" y="1861381"/>
            <a:ext cx="33117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4378" y="1861381"/>
            <a:ext cx="158914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department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4074" y="1861381"/>
            <a:ext cx="37803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10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4160" y="1861381"/>
            <a:ext cx="68827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from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2980" y="1861381"/>
            <a:ext cx="48657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4315" y="2983991"/>
            <a:ext cx="7130796" cy="2194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80">
              <a:lnSpc>
                <a:spcPct val="94401"/>
              </a:lnSpc>
              <a:spcBef>
                <a:spcPts val="325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106680" marR="706544" indent="274320">
              <a:lnSpc>
                <a:spcPct val="94967"/>
              </a:lnSpc>
              <a:spcBef>
                <a:spcPts val="190"/>
              </a:spcBef>
            </a:pP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tno </a:t>
            </a:r>
            <a:r>
              <a:rPr sz="1800" b="1" spc="104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ye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.d</a:t>
            </a:r>
            <a:r>
              <a:rPr sz="1800" b="1" spc="0" dirty="0">
                <a:latin typeface="Courier New"/>
                <a:cs typeface="Courier New"/>
              </a:rPr>
              <a:t>ep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me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_i</a:t>
            </a:r>
            <a:r>
              <a:rPr sz="1800" b="1" spc="0" dirty="0">
                <a:latin typeface="Courier New"/>
                <a:cs typeface="Courier New"/>
              </a:rPr>
              <a:t>d%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Y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E </a:t>
            </a:r>
            <a:r>
              <a:rPr sz="1800" b="1" spc="-9" dirty="0">
                <a:latin typeface="Courier New"/>
                <a:cs typeface="Courier New"/>
              </a:rPr>
              <a:t>:</a:t>
            </a: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9" dirty="0">
                <a:latin typeface="Courier New"/>
                <a:cs typeface="Courier New"/>
              </a:rPr>
              <a:t> 1</a:t>
            </a:r>
            <a:r>
              <a:rPr sz="1800" b="1" spc="0" dirty="0">
                <a:latin typeface="Courier New"/>
                <a:cs typeface="Courier New"/>
              </a:rPr>
              <a:t>0; BE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</a:pP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ETE</a:t>
            </a:r>
            <a:r>
              <a:rPr sz="1800" b="1" spc="-9" dirty="0">
                <a:latin typeface="Courier New"/>
                <a:cs typeface="Courier New"/>
              </a:rPr>
              <a:t> FR</a:t>
            </a:r>
            <a:r>
              <a:rPr sz="1800" b="1" spc="0" dirty="0">
                <a:latin typeface="Courier New"/>
                <a:cs typeface="Courier New"/>
              </a:rPr>
              <a:t>OM </a:t>
            </a:r>
            <a:r>
              <a:rPr sz="1800" b="1" spc="105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oy</a:t>
            </a:r>
            <a:r>
              <a:rPr sz="1800" b="1" spc="0" dirty="0">
                <a:latin typeface="Courier New"/>
                <a:cs typeface="Courier New"/>
              </a:rPr>
              <a:t>ees</a:t>
            </a:r>
            <a:endParaRPr sz="1800">
              <a:latin typeface="Courier New"/>
              <a:cs typeface="Courier New"/>
            </a:endParaRPr>
          </a:p>
          <a:p>
            <a:pPr marL="106680" marR="2616062" indent="274320">
              <a:lnSpc>
                <a:spcPct val="94967"/>
              </a:lnSpc>
            </a:pPr>
            <a:r>
              <a:rPr sz="1800" b="1" spc="-9" dirty="0">
                <a:latin typeface="Courier New"/>
                <a:cs typeface="Courier New"/>
              </a:rPr>
              <a:t>W</a:t>
            </a:r>
            <a:r>
              <a:rPr sz="1800" b="1" spc="0" dirty="0">
                <a:latin typeface="Courier New"/>
                <a:cs typeface="Courier New"/>
              </a:rPr>
              <a:t>H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r>
              <a:rPr sz="1800" b="1" spc="1070" dirty="0">
                <a:latin typeface="Courier New"/>
                <a:cs typeface="Courier New"/>
              </a:rPr>
              <a:t> </a:t>
            </a:r>
            <a:r>
              <a:rPr sz="1800" b="1" spc="-9" dirty="0">
                <a:latin typeface="Courier New"/>
                <a:cs typeface="Courier New"/>
              </a:rPr>
              <a:t>de</a:t>
            </a:r>
            <a:r>
              <a:rPr sz="1800" b="1" spc="0" dirty="0">
                <a:latin typeface="Courier New"/>
                <a:cs typeface="Courier New"/>
              </a:rPr>
              <a:t>pa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pt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o; EN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36696" y="592627"/>
            <a:ext cx="207250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SQL Cu</a:t>
            </a:r>
            <a:r>
              <a:rPr sz="2800" b="1" spc="14" dirty="0">
                <a:latin typeface="Arial"/>
                <a:cs typeface="Arial"/>
              </a:rPr>
              <a:t>r</a:t>
            </a:r>
            <a:r>
              <a:rPr sz="2800" b="1" spc="4" dirty="0">
                <a:latin typeface="Arial"/>
                <a:cs typeface="Arial"/>
              </a:rPr>
              <a:t>s</a:t>
            </a:r>
            <a:r>
              <a:rPr sz="2800" b="1" spc="0" dirty="0"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7900" y="186138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5087" y="1861381"/>
            <a:ext cx="4624803" cy="1040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cursor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is</a:t>
            </a:r>
            <a:r>
              <a:rPr sz="2200" b="1" spc="-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po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nter</a:t>
            </a:r>
            <a:r>
              <a:rPr sz="2200" b="1" spc="-2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 the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private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allocat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Orac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server.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626"/>
              </a:spcBef>
            </a:pPr>
            <a:r>
              <a:rPr sz="2200" b="1" spc="4" dirty="0">
                <a:latin typeface="Arial"/>
                <a:cs typeface="Arial"/>
              </a:rPr>
              <a:t>Ther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54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ar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4" dirty="0">
                <a:latin typeface="Arial"/>
                <a:cs typeface="Arial"/>
              </a:rPr>
              <a:t>pe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cursors: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2057" y="1861381"/>
            <a:ext cx="180314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memory</a:t>
            </a:r>
            <a:r>
              <a:rPr sz="2200" b="1" spc="-10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area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900" y="2597486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9400" y="2989088"/>
            <a:ext cx="2050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2300" y="2989088"/>
            <a:ext cx="5959197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-4" dirty="0">
                <a:latin typeface="Arial"/>
                <a:cs typeface="Arial"/>
              </a:rPr>
              <a:t>Implic</a:t>
            </a:r>
            <a:r>
              <a:rPr sz="2000" b="1" spc="-14" dirty="0">
                <a:latin typeface="Arial"/>
                <a:cs typeface="Arial"/>
              </a:rPr>
              <a:t>i</a:t>
            </a:r>
            <a:r>
              <a:rPr sz="2000" b="1" spc="0" dirty="0">
                <a:latin typeface="Arial"/>
                <a:cs typeface="Arial"/>
              </a:rPr>
              <a:t>t </a:t>
            </a:r>
            <a:r>
              <a:rPr sz="2000" b="1" spc="-4" dirty="0">
                <a:latin typeface="Arial"/>
                <a:cs typeface="Arial"/>
              </a:rPr>
              <a:t>cursors</a:t>
            </a:r>
            <a:r>
              <a:rPr sz="2000" b="1" spc="0" dirty="0">
                <a:latin typeface="Arial"/>
                <a:cs typeface="Arial"/>
              </a:rPr>
              <a:t>: </a:t>
            </a:r>
            <a:r>
              <a:rPr sz="2000" b="1" spc="-4" dirty="0">
                <a:latin typeface="Arial"/>
                <a:cs typeface="Arial"/>
              </a:rPr>
              <a:t>Create</a:t>
            </a:r>
            <a:r>
              <a:rPr sz="2000" b="1" spc="0" dirty="0">
                <a:latin typeface="Arial"/>
                <a:cs typeface="Arial"/>
              </a:rPr>
              <a:t>d and manag</a:t>
            </a:r>
            <a:r>
              <a:rPr sz="2000" b="1" spc="-9" dirty="0">
                <a:latin typeface="Arial"/>
                <a:cs typeface="Arial"/>
              </a:rPr>
              <a:t>e</a:t>
            </a:r>
            <a:r>
              <a:rPr sz="2000" b="1" spc="0" dirty="0">
                <a:latin typeface="Arial"/>
                <a:cs typeface="Arial"/>
              </a:rPr>
              <a:t>d int</a:t>
            </a:r>
            <a:r>
              <a:rPr sz="2000" b="1" spc="-9" dirty="0">
                <a:latin typeface="Arial"/>
                <a:cs typeface="Arial"/>
              </a:rPr>
              <a:t>e</a:t>
            </a:r>
            <a:r>
              <a:rPr sz="2000" b="1" spc="0" dirty="0">
                <a:latin typeface="Arial"/>
                <a:cs typeface="Arial"/>
              </a:rPr>
              <a:t>rnally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b="1" spc="0" dirty="0">
                <a:latin typeface="Arial"/>
                <a:cs typeface="Arial"/>
              </a:rPr>
              <a:t>the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O</a:t>
            </a:r>
            <a:r>
              <a:rPr sz="2000" b="1" spc="-9" dirty="0">
                <a:latin typeface="Arial"/>
                <a:cs typeface="Arial"/>
              </a:rPr>
              <a:t>r</a:t>
            </a:r>
            <a:r>
              <a:rPr sz="2000" b="1" spc="0" dirty="0">
                <a:latin typeface="Arial"/>
                <a:cs typeface="Arial"/>
              </a:rPr>
              <a:t>acle</a:t>
            </a:r>
            <a:r>
              <a:rPr sz="2000" b="1" spc="-9" dirty="0">
                <a:latin typeface="Arial"/>
                <a:cs typeface="Arial"/>
              </a:rPr>
              <a:t> s</a:t>
            </a:r>
            <a:r>
              <a:rPr sz="2000" b="1" spc="0" dirty="0">
                <a:latin typeface="Arial"/>
                <a:cs typeface="Arial"/>
              </a:rPr>
              <a:t>er</a:t>
            </a:r>
            <a:r>
              <a:rPr sz="2000" b="1" spc="-19" dirty="0">
                <a:latin typeface="Arial"/>
                <a:cs typeface="Arial"/>
              </a:rPr>
              <a:t>v</a:t>
            </a:r>
            <a:r>
              <a:rPr sz="2000" b="1" spc="0" dirty="0">
                <a:latin typeface="Arial"/>
                <a:cs typeface="Arial"/>
              </a:rPr>
              <a:t>er to pro</a:t>
            </a:r>
            <a:r>
              <a:rPr sz="2000" b="1" spc="-9" dirty="0">
                <a:latin typeface="Arial"/>
                <a:cs typeface="Arial"/>
              </a:rPr>
              <a:t>c</a:t>
            </a:r>
            <a:r>
              <a:rPr sz="2000" b="1" spc="0" dirty="0">
                <a:latin typeface="Arial"/>
                <a:cs typeface="Arial"/>
              </a:rPr>
              <a:t>ess SQL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-9" dirty="0">
                <a:latin typeface="Arial"/>
                <a:cs typeface="Arial"/>
              </a:rPr>
              <a:t>s</a:t>
            </a:r>
            <a:r>
              <a:rPr sz="2000" b="1" spc="4" dirty="0">
                <a:latin typeface="Arial"/>
                <a:cs typeface="Arial"/>
              </a:rPr>
              <a:t>t</a:t>
            </a:r>
            <a:r>
              <a:rPr sz="2000" b="1" spc="-9" dirty="0">
                <a:latin typeface="Arial"/>
                <a:cs typeface="Arial"/>
              </a:rPr>
              <a:t>a</a:t>
            </a:r>
            <a:r>
              <a:rPr sz="2000" b="1" spc="-4" dirty="0">
                <a:latin typeface="Arial"/>
                <a:cs typeface="Arial"/>
              </a:rPr>
              <a:t>t</a:t>
            </a:r>
            <a:r>
              <a:rPr sz="2000" b="1" spc="0" dirty="0">
                <a:latin typeface="Arial"/>
                <a:cs typeface="Arial"/>
              </a:rPr>
              <a:t>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55238" y="2989088"/>
            <a:ext cx="36208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9" dirty="0">
                <a:latin typeface="Arial"/>
                <a:cs typeface="Arial"/>
              </a:rPr>
              <a:t>b</a:t>
            </a:r>
            <a:r>
              <a:rPr sz="2000" b="1" spc="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9400" y="3658111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2300" y="3658111"/>
            <a:ext cx="205365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Explicit cur</a:t>
            </a:r>
            <a:r>
              <a:rPr sz="2000" b="1" spc="-9" dirty="0">
                <a:latin typeface="Arial"/>
                <a:cs typeface="Arial"/>
              </a:rPr>
              <a:t>s</a:t>
            </a:r>
            <a:r>
              <a:rPr sz="2000" b="1" spc="0" dirty="0">
                <a:latin typeface="Arial"/>
                <a:cs typeface="Arial"/>
              </a:rPr>
              <a:t>ors: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b="1" spc="0" dirty="0">
                <a:latin typeface="Arial"/>
                <a:cs typeface="Arial"/>
              </a:rPr>
              <a:t>programm</a:t>
            </a:r>
            <a:r>
              <a:rPr sz="2000" b="1" spc="-9" dirty="0">
                <a:latin typeface="Arial"/>
                <a:cs typeface="Arial"/>
              </a:rPr>
              <a:t>e</a:t>
            </a:r>
            <a:r>
              <a:rPr sz="2000" b="1" spc="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2516" y="3658111"/>
            <a:ext cx="117651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Explic</a:t>
            </a:r>
            <a:r>
              <a:rPr sz="2000" b="1" spc="-14" dirty="0">
                <a:latin typeface="Arial"/>
                <a:cs typeface="Arial"/>
              </a:rPr>
              <a:t>i</a:t>
            </a:r>
            <a:r>
              <a:rPr sz="2000" b="1" spc="4" dirty="0">
                <a:latin typeface="Arial"/>
                <a:cs typeface="Arial"/>
              </a:rPr>
              <a:t>t</a:t>
            </a:r>
            <a:r>
              <a:rPr sz="2000" b="1" spc="-14" dirty="0">
                <a:latin typeface="Arial"/>
                <a:cs typeface="Arial"/>
              </a:rPr>
              <a:t>l</a:t>
            </a:r>
            <a:r>
              <a:rPr sz="2000" b="1" spc="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4273" y="3658111"/>
            <a:ext cx="110914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declared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9985" y="3658111"/>
            <a:ext cx="35903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-9" dirty="0">
                <a:latin typeface="Arial"/>
                <a:cs typeface="Arial"/>
              </a:rPr>
              <a:t>b</a:t>
            </a:r>
            <a:r>
              <a:rPr sz="2000" b="1" spc="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2736" y="3658111"/>
            <a:ext cx="44488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79420" y="3838955"/>
            <a:ext cx="5173980" cy="1203960"/>
          </a:xfrm>
          <a:custGeom>
            <a:avLst/>
            <a:gdLst/>
            <a:ahLst/>
            <a:cxnLst/>
            <a:rect l="l" t="t" r="r" b="b"/>
            <a:pathLst>
              <a:path w="5173980" h="1203960">
                <a:moveTo>
                  <a:pt x="0" y="0"/>
                </a:moveTo>
                <a:lnTo>
                  <a:pt x="0" y="1203960"/>
                </a:lnTo>
                <a:lnTo>
                  <a:pt x="5173980" y="1203960"/>
                </a:lnTo>
                <a:lnTo>
                  <a:pt x="517398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0600" y="3838955"/>
            <a:ext cx="1988820" cy="1203960"/>
          </a:xfrm>
          <a:custGeom>
            <a:avLst/>
            <a:gdLst/>
            <a:ahLst/>
            <a:cxnLst/>
            <a:rect l="l" t="t" r="r" b="b"/>
            <a:pathLst>
              <a:path w="1988820" h="1203960">
                <a:moveTo>
                  <a:pt x="0" y="0"/>
                </a:moveTo>
                <a:lnTo>
                  <a:pt x="0" y="1203960"/>
                </a:lnTo>
                <a:lnTo>
                  <a:pt x="1988820" y="1203960"/>
                </a:lnTo>
                <a:lnTo>
                  <a:pt x="19888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79420" y="2633472"/>
            <a:ext cx="5173980" cy="1205484"/>
          </a:xfrm>
          <a:custGeom>
            <a:avLst/>
            <a:gdLst/>
            <a:ahLst/>
            <a:cxnLst/>
            <a:rect l="l" t="t" r="r" b="b"/>
            <a:pathLst>
              <a:path w="5173980" h="1205484">
                <a:moveTo>
                  <a:pt x="0" y="0"/>
                </a:moveTo>
                <a:lnTo>
                  <a:pt x="0" y="1205484"/>
                </a:lnTo>
                <a:lnTo>
                  <a:pt x="5173980" y="1205483"/>
                </a:lnTo>
                <a:lnTo>
                  <a:pt x="517398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0600" y="2633472"/>
            <a:ext cx="1988820" cy="1205484"/>
          </a:xfrm>
          <a:custGeom>
            <a:avLst/>
            <a:gdLst/>
            <a:ahLst/>
            <a:cxnLst/>
            <a:rect l="l" t="t" r="r" b="b"/>
            <a:pathLst>
              <a:path w="1988820" h="1205484">
                <a:moveTo>
                  <a:pt x="0" y="0"/>
                </a:moveTo>
                <a:lnTo>
                  <a:pt x="0" y="1205484"/>
                </a:lnTo>
                <a:lnTo>
                  <a:pt x="1988820" y="1205484"/>
                </a:lnTo>
                <a:lnTo>
                  <a:pt x="19888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79420" y="5042915"/>
            <a:ext cx="5173980" cy="1205484"/>
          </a:xfrm>
          <a:custGeom>
            <a:avLst/>
            <a:gdLst/>
            <a:ahLst/>
            <a:cxnLst/>
            <a:rect l="l" t="t" r="r" b="b"/>
            <a:pathLst>
              <a:path w="5173980" h="1205484">
                <a:moveTo>
                  <a:pt x="0" y="0"/>
                </a:moveTo>
                <a:lnTo>
                  <a:pt x="0" y="1205484"/>
                </a:lnTo>
                <a:lnTo>
                  <a:pt x="5173980" y="1205484"/>
                </a:lnTo>
                <a:lnTo>
                  <a:pt x="517398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0600" y="5042916"/>
            <a:ext cx="1988820" cy="1205484"/>
          </a:xfrm>
          <a:custGeom>
            <a:avLst/>
            <a:gdLst/>
            <a:ahLst/>
            <a:cxnLst/>
            <a:rect l="l" t="t" r="r" b="b"/>
            <a:pathLst>
              <a:path w="1988820" h="1205484">
                <a:moveTo>
                  <a:pt x="0" y="0"/>
                </a:moveTo>
                <a:lnTo>
                  <a:pt x="0" y="1205484"/>
                </a:lnTo>
                <a:lnTo>
                  <a:pt x="1988820" y="1205484"/>
                </a:lnTo>
                <a:lnTo>
                  <a:pt x="19888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0600" y="2633472"/>
            <a:ext cx="0" cy="3614928"/>
          </a:xfrm>
          <a:custGeom>
            <a:avLst/>
            <a:gdLst/>
            <a:ahLst/>
            <a:cxnLst/>
            <a:rect l="l" t="t" r="r" b="b"/>
            <a:pathLst>
              <a:path h="3614928">
                <a:moveTo>
                  <a:pt x="0" y="0"/>
                </a:moveTo>
                <a:lnTo>
                  <a:pt x="0" y="361492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79420" y="2633472"/>
            <a:ext cx="0" cy="3614928"/>
          </a:xfrm>
          <a:custGeom>
            <a:avLst/>
            <a:gdLst/>
            <a:ahLst/>
            <a:cxnLst/>
            <a:rect l="l" t="t" r="r" b="b"/>
            <a:pathLst>
              <a:path h="3614928">
                <a:moveTo>
                  <a:pt x="0" y="0"/>
                </a:moveTo>
                <a:lnTo>
                  <a:pt x="0" y="361492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90600" y="2633472"/>
            <a:ext cx="7162800" cy="3614928"/>
          </a:xfrm>
          <a:custGeom>
            <a:avLst/>
            <a:gdLst/>
            <a:ahLst/>
            <a:cxnLst/>
            <a:rect l="l" t="t" r="r" b="b"/>
            <a:pathLst>
              <a:path w="7162800" h="3614928">
                <a:moveTo>
                  <a:pt x="0" y="0"/>
                </a:moveTo>
                <a:lnTo>
                  <a:pt x="7162800" y="0"/>
                </a:lnTo>
                <a:lnTo>
                  <a:pt x="7162800" y="361492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0600" y="6248400"/>
            <a:ext cx="7162800" cy="0"/>
          </a:xfrm>
          <a:custGeom>
            <a:avLst/>
            <a:gdLst/>
            <a:ahLst/>
            <a:cxnLst/>
            <a:rect l="l" t="t" r="r" b="b"/>
            <a:pathLst>
              <a:path w="7162800">
                <a:moveTo>
                  <a:pt x="0" y="0"/>
                </a:moveTo>
                <a:lnTo>
                  <a:pt x="71628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0600" y="3838955"/>
            <a:ext cx="7162800" cy="0"/>
          </a:xfrm>
          <a:custGeom>
            <a:avLst/>
            <a:gdLst/>
            <a:ahLst/>
            <a:cxnLst/>
            <a:rect l="l" t="t" r="r" b="b"/>
            <a:pathLst>
              <a:path w="7162800">
                <a:moveTo>
                  <a:pt x="0" y="0"/>
                </a:moveTo>
                <a:lnTo>
                  <a:pt x="71628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90600" y="5042915"/>
            <a:ext cx="7162800" cy="0"/>
          </a:xfrm>
          <a:custGeom>
            <a:avLst/>
            <a:gdLst/>
            <a:ahLst/>
            <a:cxnLst/>
            <a:rect l="l" t="t" r="r" b="b"/>
            <a:pathLst>
              <a:path w="7162800">
                <a:moveTo>
                  <a:pt x="0" y="0"/>
                </a:moveTo>
                <a:lnTo>
                  <a:pt x="71628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56563" y="592627"/>
            <a:ext cx="723373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SQL Cursor</a:t>
            </a:r>
            <a:r>
              <a:rPr sz="2800" b="1" spc="-91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Attributes</a:t>
            </a:r>
            <a:r>
              <a:rPr sz="2800" b="1" spc="-122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fo</a:t>
            </a:r>
            <a:r>
              <a:rPr sz="2800" b="1" spc="0" dirty="0">
                <a:latin typeface="Arial"/>
                <a:cs typeface="Arial"/>
              </a:rPr>
              <a:t>r</a:t>
            </a:r>
            <a:r>
              <a:rPr sz="2800" b="1" spc="-37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Implici</a:t>
            </a:r>
            <a:r>
              <a:rPr sz="2800" b="1" spc="0" dirty="0">
                <a:latin typeface="Arial"/>
                <a:cs typeface="Arial"/>
              </a:rPr>
              <a:t>t</a:t>
            </a:r>
            <a:r>
              <a:rPr sz="2800" b="1" spc="-97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Cursors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3600" y="1861381"/>
            <a:ext cx="387812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Usin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56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SQ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curso</a:t>
            </a:r>
            <a:r>
              <a:rPr sz="2200" b="1" spc="0" dirty="0">
                <a:latin typeface="Arial"/>
                <a:cs typeface="Arial"/>
              </a:rPr>
              <a:t>r</a:t>
            </a:r>
            <a:r>
              <a:rPr sz="2200" b="1" spc="-63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attr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butes,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53780" y="1861381"/>
            <a:ext cx="56377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u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0027" y="1861381"/>
            <a:ext cx="54901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can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89596" y="1861381"/>
            <a:ext cx="56580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te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66038" y="1861381"/>
            <a:ext cx="48682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64864" y="1861381"/>
            <a:ext cx="123230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outcome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3600" y="2196661"/>
            <a:ext cx="33117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6832" y="2196661"/>
            <a:ext cx="67293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ur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0313" y="2196661"/>
            <a:ext cx="64163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SQL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2501" y="2196661"/>
            <a:ext cx="162350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st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4" dirty="0">
                <a:latin typeface="Arial"/>
                <a:cs typeface="Arial"/>
              </a:rPr>
              <a:t>eme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ts.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2633472"/>
            <a:ext cx="1988820" cy="1205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47"/>
              </a:spcBef>
            </a:pPr>
            <a:endParaRPr sz="950"/>
          </a:p>
          <a:p>
            <a:pPr marL="91439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SQ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%</a:t>
            </a:r>
            <a:r>
              <a:rPr sz="1800" b="1" spc="-9" dirty="0">
                <a:latin typeface="Courier New"/>
                <a:cs typeface="Courier New"/>
              </a:rPr>
              <a:t>F</a:t>
            </a:r>
            <a:r>
              <a:rPr sz="1800" b="1" spc="0" dirty="0">
                <a:latin typeface="Courier New"/>
                <a:cs typeface="Courier New"/>
              </a:rPr>
              <a:t>OU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9420" y="2633472"/>
            <a:ext cx="5173979" cy="1205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9"/>
              </a:spcBef>
            </a:pPr>
            <a:endParaRPr sz="850"/>
          </a:p>
          <a:p>
            <a:pPr marL="92963" marR="74816">
              <a:lnSpc>
                <a:spcPts val="2260"/>
              </a:lnSpc>
            </a:pPr>
            <a:r>
              <a:rPr sz="1800" b="1" spc="0" dirty="0">
                <a:latin typeface="Arial"/>
                <a:cs typeface="Arial"/>
              </a:rPr>
              <a:t>B</a:t>
            </a:r>
            <a:r>
              <a:rPr sz="1800" b="1" spc="4" dirty="0">
                <a:latin typeface="Arial"/>
                <a:cs typeface="Arial"/>
              </a:rPr>
              <a:t>ool</a:t>
            </a:r>
            <a:r>
              <a:rPr sz="1800" b="1" spc="0" dirty="0">
                <a:latin typeface="Arial"/>
                <a:cs typeface="Arial"/>
              </a:rPr>
              <a:t>ean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attrib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0" dirty="0">
                <a:latin typeface="Arial"/>
                <a:cs typeface="Arial"/>
              </a:rPr>
              <a:t>te t</a:t>
            </a:r>
            <a:r>
              <a:rPr sz="1800" b="1" spc="4" dirty="0">
                <a:latin typeface="Arial"/>
                <a:cs typeface="Arial"/>
              </a:rPr>
              <a:t>h</a:t>
            </a:r>
            <a:r>
              <a:rPr sz="1800" b="1" spc="0" dirty="0">
                <a:latin typeface="Arial"/>
                <a:cs typeface="Arial"/>
              </a:rPr>
              <a:t>at </a:t>
            </a:r>
            <a:r>
              <a:rPr sz="1800" b="1" spc="4" dirty="0">
                <a:latin typeface="Arial"/>
                <a:cs typeface="Arial"/>
              </a:rPr>
              <a:t>e</a:t>
            </a:r>
            <a:r>
              <a:rPr sz="1800" b="1" spc="-29" dirty="0">
                <a:latin typeface="Arial"/>
                <a:cs typeface="Arial"/>
              </a:rPr>
              <a:t>v</a:t>
            </a:r>
            <a:r>
              <a:rPr sz="1800" b="1" spc="0" dirty="0">
                <a:latin typeface="Arial"/>
                <a:cs typeface="Arial"/>
              </a:rPr>
              <a:t>al</a:t>
            </a:r>
            <a:r>
              <a:rPr sz="1800" b="1" spc="14" dirty="0">
                <a:latin typeface="Arial"/>
                <a:cs typeface="Arial"/>
              </a:rPr>
              <a:t>u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tes to </a:t>
            </a:r>
            <a:r>
              <a:rPr sz="1800" b="1" spc="0" dirty="0">
                <a:latin typeface="Courier New"/>
                <a:cs typeface="Courier New"/>
              </a:rPr>
              <a:t>TR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57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Arial"/>
                <a:cs typeface="Arial"/>
              </a:rPr>
              <a:t>if</a:t>
            </a:r>
            <a:r>
              <a:rPr sz="1800" b="1" spc="-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the </a:t>
            </a:r>
            <a:endParaRPr sz="1800">
              <a:latin typeface="Arial"/>
              <a:cs typeface="Arial"/>
            </a:endParaRPr>
          </a:p>
          <a:p>
            <a:pPr marL="92963" marR="74816">
              <a:lnSpc>
                <a:spcPts val="2069"/>
              </a:lnSpc>
              <a:spcBef>
                <a:spcPts val="868"/>
              </a:spcBef>
            </a:pPr>
            <a:r>
              <a:rPr sz="1800" b="1" spc="-4" dirty="0">
                <a:latin typeface="Arial"/>
                <a:cs typeface="Arial"/>
              </a:rPr>
              <a:t>m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-4" dirty="0">
                <a:latin typeface="Arial"/>
                <a:cs typeface="Arial"/>
              </a:rPr>
              <a:t>s</a:t>
            </a:r>
            <a:r>
              <a:rPr sz="1800" b="1" spc="0" dirty="0">
                <a:latin typeface="Arial"/>
                <a:cs typeface="Arial"/>
              </a:rPr>
              <a:t>t </a:t>
            </a:r>
            <a:r>
              <a:rPr sz="1800" b="1" spc="-4" dirty="0">
                <a:latin typeface="Arial"/>
                <a:cs typeface="Arial"/>
              </a:rPr>
              <a:t>rece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0" dirty="0">
                <a:latin typeface="Arial"/>
                <a:cs typeface="Arial"/>
              </a:rPr>
              <a:t>t </a:t>
            </a:r>
            <a:r>
              <a:rPr sz="1800" b="1" spc="9" dirty="0">
                <a:latin typeface="Arial"/>
                <a:cs typeface="Arial"/>
              </a:rPr>
              <a:t>S</a:t>
            </a:r>
            <a:r>
              <a:rPr sz="1800" b="1" spc="4" dirty="0">
                <a:latin typeface="Arial"/>
                <a:cs typeface="Arial"/>
              </a:rPr>
              <a:t>Q</a:t>
            </a:r>
            <a:r>
              <a:rPr sz="1800" b="1" spc="0" dirty="0">
                <a:latin typeface="Arial"/>
                <a:cs typeface="Arial"/>
              </a:rPr>
              <a:t>L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-4" dirty="0">
                <a:latin typeface="Arial"/>
                <a:cs typeface="Arial"/>
              </a:rPr>
              <a:t>stateme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0" dirty="0">
                <a:latin typeface="Arial"/>
                <a:cs typeface="Arial"/>
              </a:rPr>
              <a:t>t </a:t>
            </a:r>
            <a:r>
              <a:rPr sz="1800" b="1" spc="-4" dirty="0">
                <a:latin typeface="Arial"/>
                <a:cs typeface="Arial"/>
              </a:rPr>
              <a:t>ret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-4" dirty="0">
                <a:latin typeface="Arial"/>
                <a:cs typeface="Arial"/>
              </a:rPr>
              <a:t>r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d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t </a:t>
            </a:r>
            <a:r>
              <a:rPr sz="1800" b="1" spc="-4" dirty="0">
                <a:latin typeface="Arial"/>
                <a:cs typeface="Arial"/>
              </a:rPr>
              <a:t>least</a:t>
            </a:r>
            <a:endParaRPr sz="1800">
              <a:latin typeface="Arial"/>
              <a:cs typeface="Arial"/>
            </a:endParaRPr>
          </a:p>
          <a:p>
            <a:pPr marL="92963">
              <a:lnSpc>
                <a:spcPct val="95825"/>
              </a:lnSpc>
              <a:spcBef>
                <a:spcPts val="879"/>
              </a:spcBef>
            </a:pPr>
            <a:r>
              <a:rPr sz="1800" b="1" spc="0" dirty="0">
                <a:latin typeface="Arial"/>
                <a:cs typeface="Arial"/>
              </a:rPr>
              <a:t>one r</a:t>
            </a:r>
            <a:r>
              <a:rPr sz="1800" b="1" spc="-19" dirty="0">
                <a:latin typeface="Arial"/>
                <a:cs typeface="Arial"/>
              </a:rPr>
              <a:t>o</a:t>
            </a:r>
            <a:r>
              <a:rPr sz="1800" b="1" spc="39" dirty="0">
                <a:latin typeface="Arial"/>
                <a:cs typeface="Arial"/>
              </a:rPr>
              <a:t>w</a:t>
            </a:r>
            <a:r>
              <a:rPr sz="1800" b="1" spc="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838955"/>
            <a:ext cx="1988820" cy="1203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47"/>
              </a:spcBef>
            </a:pPr>
            <a:endParaRPr sz="950"/>
          </a:p>
          <a:p>
            <a:pPr marL="91440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SQ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%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OT</a:t>
            </a:r>
            <a:r>
              <a:rPr sz="1800" b="1" spc="-9" dirty="0">
                <a:latin typeface="Courier New"/>
                <a:cs typeface="Courier New"/>
              </a:rPr>
              <a:t>F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UN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9420" y="3838955"/>
            <a:ext cx="5173979" cy="1203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9"/>
              </a:spcBef>
            </a:pPr>
            <a:endParaRPr sz="850"/>
          </a:p>
          <a:p>
            <a:pPr marL="92963" marR="479781">
              <a:lnSpc>
                <a:spcPts val="2260"/>
              </a:lnSpc>
            </a:pPr>
            <a:r>
              <a:rPr sz="1800" b="1" spc="0" dirty="0">
                <a:latin typeface="Arial"/>
                <a:cs typeface="Arial"/>
              </a:rPr>
              <a:t>B</a:t>
            </a:r>
            <a:r>
              <a:rPr sz="1800" b="1" spc="4" dirty="0">
                <a:latin typeface="Arial"/>
                <a:cs typeface="Arial"/>
              </a:rPr>
              <a:t>ool</a:t>
            </a:r>
            <a:r>
              <a:rPr sz="1800" b="1" spc="0" dirty="0">
                <a:latin typeface="Arial"/>
                <a:cs typeface="Arial"/>
              </a:rPr>
              <a:t>ean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attrib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0" dirty="0">
                <a:latin typeface="Arial"/>
                <a:cs typeface="Arial"/>
              </a:rPr>
              <a:t>te t</a:t>
            </a:r>
            <a:r>
              <a:rPr sz="1800" b="1" spc="4" dirty="0">
                <a:latin typeface="Arial"/>
                <a:cs typeface="Arial"/>
              </a:rPr>
              <a:t>h</a:t>
            </a:r>
            <a:r>
              <a:rPr sz="1800" b="1" spc="0" dirty="0">
                <a:latin typeface="Arial"/>
                <a:cs typeface="Arial"/>
              </a:rPr>
              <a:t>at </a:t>
            </a:r>
            <a:r>
              <a:rPr sz="1800" b="1" spc="4" dirty="0">
                <a:latin typeface="Arial"/>
                <a:cs typeface="Arial"/>
              </a:rPr>
              <a:t>e</a:t>
            </a:r>
            <a:r>
              <a:rPr sz="1800" b="1" spc="-29" dirty="0">
                <a:latin typeface="Arial"/>
                <a:cs typeface="Arial"/>
              </a:rPr>
              <a:t>v</a:t>
            </a:r>
            <a:r>
              <a:rPr sz="1800" b="1" spc="0" dirty="0">
                <a:latin typeface="Arial"/>
                <a:cs typeface="Arial"/>
              </a:rPr>
              <a:t>al</a:t>
            </a:r>
            <a:r>
              <a:rPr sz="1800" b="1" spc="14" dirty="0">
                <a:latin typeface="Arial"/>
                <a:cs typeface="Arial"/>
              </a:rPr>
              <a:t>u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tes to </a:t>
            </a:r>
            <a:r>
              <a:rPr sz="1800" b="1" spc="0" dirty="0">
                <a:latin typeface="Courier New"/>
                <a:cs typeface="Courier New"/>
              </a:rPr>
              <a:t>TR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575" dirty="0">
                <a:latin typeface="Courier New"/>
                <a:cs typeface="Courier New"/>
              </a:rPr>
              <a:t> </a:t>
            </a:r>
            <a:r>
              <a:rPr sz="1800" b="1" spc="4" dirty="0">
                <a:latin typeface="Arial"/>
                <a:cs typeface="Arial"/>
              </a:rPr>
              <a:t>if </a:t>
            </a:r>
            <a:endParaRPr sz="1800">
              <a:latin typeface="Arial"/>
              <a:cs typeface="Arial"/>
            </a:endParaRPr>
          </a:p>
          <a:p>
            <a:pPr marL="92963" marR="479781">
              <a:lnSpc>
                <a:spcPts val="2069"/>
              </a:lnSpc>
              <a:spcBef>
                <a:spcPts val="854"/>
              </a:spcBef>
            </a:pPr>
            <a:r>
              <a:rPr sz="1800" b="1" spc="-4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h</a:t>
            </a:r>
            <a:r>
              <a:rPr sz="1800" b="1" spc="0" dirty="0">
                <a:latin typeface="Arial"/>
                <a:cs typeface="Arial"/>
              </a:rPr>
              <a:t>e </a:t>
            </a:r>
            <a:r>
              <a:rPr sz="1800" b="1" spc="-4" dirty="0">
                <a:latin typeface="Arial"/>
                <a:cs typeface="Arial"/>
              </a:rPr>
              <a:t>m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-4" dirty="0">
                <a:latin typeface="Arial"/>
                <a:cs typeface="Arial"/>
              </a:rPr>
              <a:t>s</a:t>
            </a:r>
            <a:r>
              <a:rPr sz="1800" b="1" spc="0" dirty="0">
                <a:latin typeface="Arial"/>
                <a:cs typeface="Arial"/>
              </a:rPr>
              <a:t>t </a:t>
            </a:r>
            <a:r>
              <a:rPr sz="1800" b="1" spc="-4" dirty="0">
                <a:latin typeface="Arial"/>
                <a:cs typeface="Arial"/>
              </a:rPr>
              <a:t>rec</a:t>
            </a:r>
            <a:r>
              <a:rPr sz="1800" b="1" spc="4" dirty="0">
                <a:latin typeface="Arial"/>
                <a:cs typeface="Arial"/>
              </a:rPr>
              <a:t>en</a:t>
            </a: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4" dirty="0">
                <a:latin typeface="Arial"/>
                <a:cs typeface="Arial"/>
              </a:rPr>
              <a:t>SQ</a:t>
            </a:r>
            <a:r>
              <a:rPr sz="1800" b="1" spc="0" dirty="0">
                <a:latin typeface="Arial"/>
                <a:cs typeface="Arial"/>
              </a:rPr>
              <a:t>L </a:t>
            </a:r>
            <a:r>
              <a:rPr sz="1800" b="1" spc="-4" dirty="0">
                <a:latin typeface="Arial"/>
                <a:cs typeface="Arial"/>
              </a:rPr>
              <a:t>state</a:t>
            </a:r>
            <a:r>
              <a:rPr sz="1800" b="1" spc="9" dirty="0">
                <a:latin typeface="Arial"/>
                <a:cs typeface="Arial"/>
              </a:rPr>
              <a:t>m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0" dirty="0">
                <a:latin typeface="Arial"/>
                <a:cs typeface="Arial"/>
              </a:rPr>
              <a:t>t </a:t>
            </a:r>
            <a:r>
              <a:rPr sz="1800" b="1" spc="4" dirty="0">
                <a:latin typeface="Arial"/>
                <a:cs typeface="Arial"/>
              </a:rPr>
              <a:t>di</a:t>
            </a:r>
            <a:r>
              <a:rPr sz="1800" b="1" spc="0" dirty="0">
                <a:latin typeface="Arial"/>
                <a:cs typeface="Arial"/>
              </a:rPr>
              <a:t>d </a:t>
            </a:r>
            <a:r>
              <a:rPr sz="1800" b="1" spc="4" dirty="0">
                <a:latin typeface="Arial"/>
                <a:cs typeface="Arial"/>
              </a:rPr>
              <a:t>no</a:t>
            </a:r>
            <a:r>
              <a:rPr sz="1800" b="1" spc="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92963">
              <a:lnSpc>
                <a:spcPct val="95825"/>
              </a:lnSpc>
              <a:spcBef>
                <a:spcPts val="877"/>
              </a:spcBef>
            </a:pPr>
            <a:r>
              <a:rPr sz="1800" b="1" spc="0" dirty="0">
                <a:latin typeface="Arial"/>
                <a:cs typeface="Arial"/>
              </a:rPr>
              <a:t>return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19" dirty="0">
                <a:latin typeface="Arial"/>
                <a:cs typeface="Arial"/>
              </a:rPr>
              <a:t>e</a:t>
            </a:r>
            <a:r>
              <a:rPr sz="1800" b="1" spc="-29" dirty="0">
                <a:latin typeface="Arial"/>
                <a:cs typeface="Arial"/>
              </a:rPr>
              <a:t>v</a:t>
            </a:r>
            <a:r>
              <a:rPr sz="1800" b="1" spc="0" dirty="0">
                <a:latin typeface="Arial"/>
                <a:cs typeface="Arial"/>
              </a:rPr>
              <a:t>en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one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r</a:t>
            </a:r>
            <a:r>
              <a:rPr sz="1800" b="1" spc="-19" dirty="0">
                <a:latin typeface="Arial"/>
                <a:cs typeface="Arial"/>
              </a:rPr>
              <a:t>o</a:t>
            </a:r>
            <a:r>
              <a:rPr sz="1800" b="1" spc="39" dirty="0">
                <a:latin typeface="Arial"/>
                <a:cs typeface="Arial"/>
              </a:rPr>
              <a:t>w</a:t>
            </a:r>
            <a:r>
              <a:rPr sz="1800" b="1" spc="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5042915"/>
            <a:ext cx="1988820" cy="1205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47"/>
              </a:spcBef>
            </a:pPr>
            <a:endParaRPr sz="950"/>
          </a:p>
          <a:p>
            <a:pPr marL="91440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SQ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%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OW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UN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79420" y="5042915"/>
            <a:ext cx="5173979" cy="1205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63" marR="365870" indent="0">
              <a:lnSpc>
                <a:spcPts val="2930"/>
              </a:lnSpc>
              <a:spcBef>
                <a:spcPts val="526"/>
              </a:spcBef>
            </a:pPr>
            <a:r>
              <a:rPr sz="1800" b="1" spc="-29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n</a:t>
            </a:r>
            <a:r>
              <a:rPr sz="1800" b="1" spc="1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int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g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r</a:t>
            </a:r>
            <a:r>
              <a:rPr sz="1800" b="1" spc="29" dirty="0">
                <a:latin typeface="Arial"/>
                <a:cs typeface="Arial"/>
              </a:rPr>
              <a:t> </a:t>
            </a:r>
            <a:r>
              <a:rPr sz="1800" b="1" spc="-29" dirty="0">
                <a:latin typeface="Arial"/>
                <a:cs typeface="Arial"/>
              </a:rPr>
              <a:t>v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14" dirty="0">
                <a:latin typeface="Arial"/>
                <a:cs typeface="Arial"/>
              </a:rPr>
              <a:t>l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0" dirty="0">
                <a:latin typeface="Arial"/>
                <a:cs typeface="Arial"/>
              </a:rPr>
              <a:t>e th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r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pr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4" dirty="0">
                <a:latin typeface="Arial"/>
                <a:cs typeface="Arial"/>
              </a:rPr>
              <a:t>s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0" dirty="0">
                <a:latin typeface="Arial"/>
                <a:cs typeface="Arial"/>
              </a:rPr>
              <a:t>ts numb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r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of r</a:t>
            </a:r>
            <a:r>
              <a:rPr sz="1800" b="1" spc="-19" dirty="0">
                <a:latin typeface="Arial"/>
                <a:cs typeface="Arial"/>
              </a:rPr>
              <a:t>o</a:t>
            </a:r>
            <a:r>
              <a:rPr sz="1800" b="1" spc="39" dirty="0">
                <a:latin typeface="Arial"/>
                <a:cs typeface="Arial"/>
              </a:rPr>
              <a:t>w</a:t>
            </a:r>
            <a:r>
              <a:rPr sz="1800" b="1" spc="0" dirty="0">
                <a:latin typeface="Arial"/>
                <a:cs typeface="Arial"/>
              </a:rPr>
              <a:t>s affected </a:t>
            </a:r>
            <a:r>
              <a:rPr sz="1800" b="1" spc="4" dirty="0">
                <a:latin typeface="Arial"/>
                <a:cs typeface="Arial"/>
              </a:rPr>
              <a:t>b</a:t>
            </a:r>
            <a:r>
              <a:rPr sz="1800" b="1" spc="0" dirty="0">
                <a:latin typeface="Arial"/>
                <a:cs typeface="Arial"/>
              </a:rPr>
              <a:t>y</a:t>
            </a:r>
            <a:r>
              <a:rPr sz="1800" b="1" spc="-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h</a:t>
            </a:r>
            <a:r>
              <a:rPr sz="1800" b="1" spc="0" dirty="0">
                <a:latin typeface="Arial"/>
                <a:cs typeface="Arial"/>
              </a:rPr>
              <a:t>e m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st </a:t>
            </a:r>
            <a:r>
              <a:rPr sz="1800" b="1" spc="9" dirty="0">
                <a:latin typeface="Arial"/>
                <a:cs typeface="Arial"/>
              </a:rPr>
              <a:t>r</a:t>
            </a:r>
            <a:r>
              <a:rPr sz="1800" b="1" spc="0" dirty="0">
                <a:latin typeface="Arial"/>
                <a:cs typeface="Arial"/>
              </a:rPr>
              <a:t>ece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0" dirty="0">
                <a:latin typeface="Arial"/>
                <a:cs typeface="Arial"/>
              </a:rPr>
              <a:t>t SQL </a:t>
            </a:r>
            <a:r>
              <a:rPr sz="1800" b="1" spc="-4" dirty="0">
                <a:latin typeface="Arial"/>
                <a:cs typeface="Arial"/>
              </a:rPr>
              <a:t>state</a:t>
            </a:r>
            <a:r>
              <a:rPr sz="1800" b="1" spc="9" dirty="0">
                <a:latin typeface="Arial"/>
                <a:cs typeface="Arial"/>
              </a:rPr>
              <a:t>m</a:t>
            </a:r>
            <a:r>
              <a:rPr sz="1800" b="1" spc="-4" dirty="0">
                <a:latin typeface="Arial"/>
                <a:cs typeface="Arial"/>
              </a:rPr>
              <a:t>e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-4" dirty="0">
                <a:latin typeface="Arial"/>
                <a:cs typeface="Arial"/>
              </a:rPr>
              <a:t>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600" y="2971799"/>
            <a:ext cx="7184135" cy="2971800"/>
          </a:xfrm>
          <a:custGeom>
            <a:avLst/>
            <a:gdLst/>
            <a:ahLst/>
            <a:cxnLst/>
            <a:rect l="l" t="t" r="r" b="b"/>
            <a:pathLst>
              <a:path w="7184135" h="2971800">
                <a:moveTo>
                  <a:pt x="7184135" y="0"/>
                </a:moveTo>
                <a:lnTo>
                  <a:pt x="0" y="0"/>
                </a:lnTo>
                <a:lnTo>
                  <a:pt x="0" y="2971800"/>
                </a:lnTo>
                <a:lnTo>
                  <a:pt x="7184135" y="2971800"/>
                </a:lnTo>
                <a:lnTo>
                  <a:pt x="718413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600" y="2971799"/>
            <a:ext cx="7184135" cy="2971800"/>
          </a:xfrm>
          <a:custGeom>
            <a:avLst/>
            <a:gdLst/>
            <a:ahLst/>
            <a:cxnLst/>
            <a:rect l="l" t="t" r="r" b="b"/>
            <a:pathLst>
              <a:path w="7184135" h="2971800">
                <a:moveTo>
                  <a:pt x="7184135" y="2971800"/>
                </a:moveTo>
                <a:lnTo>
                  <a:pt x="7184135" y="0"/>
                </a:lnTo>
                <a:lnTo>
                  <a:pt x="0" y="0"/>
                </a:lnTo>
                <a:lnTo>
                  <a:pt x="0" y="2971800"/>
                </a:lnTo>
                <a:lnTo>
                  <a:pt x="7184135" y="2971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6563" y="592627"/>
            <a:ext cx="80958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6591" y="592627"/>
            <a:ext cx="640370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Cursor</a:t>
            </a:r>
            <a:r>
              <a:rPr sz="2800" b="1" spc="-91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Attributes</a:t>
            </a:r>
            <a:r>
              <a:rPr sz="2800" b="1" spc="-122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fo</a:t>
            </a:r>
            <a:r>
              <a:rPr sz="2800" b="1" spc="0" dirty="0">
                <a:latin typeface="Arial"/>
                <a:cs typeface="Arial"/>
              </a:rPr>
              <a:t>r</a:t>
            </a:r>
            <a:r>
              <a:rPr sz="2800" b="1" spc="-37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Implici</a:t>
            </a:r>
            <a:r>
              <a:rPr sz="2800" b="1" spc="0" dirty="0">
                <a:latin typeface="Arial"/>
                <a:cs typeface="Arial"/>
              </a:rPr>
              <a:t>t</a:t>
            </a:r>
            <a:r>
              <a:rPr sz="2800" b="1" spc="-97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Cursors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3600" y="1861381"/>
            <a:ext cx="90552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Delete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9676" y="1861381"/>
            <a:ext cx="624109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ro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5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have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pecifi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empl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0" dirty="0">
                <a:latin typeface="Arial"/>
                <a:cs typeface="Arial"/>
              </a:rPr>
              <a:t>ee</a:t>
            </a:r>
            <a:r>
              <a:rPr sz="2200" b="1" spc="-8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ID</a:t>
            </a:r>
            <a:r>
              <a:rPr sz="2200" b="1" spc="-2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from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3600" y="2182945"/>
            <a:ext cx="2746077" cy="734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sz="3300" b="1" spc="0" baseline="2635" dirty="0">
                <a:latin typeface="Arial"/>
                <a:cs typeface="Arial"/>
              </a:rPr>
              <a:t>the</a:t>
            </a:r>
            <a:r>
              <a:rPr sz="3300" b="1" spc="-32" baseline="2635" dirty="0">
                <a:latin typeface="Arial"/>
                <a:cs typeface="Arial"/>
              </a:rPr>
              <a:t> </a:t>
            </a:r>
            <a:r>
              <a:rPr sz="3000" b="1" spc="0" baseline="2942" dirty="0">
                <a:latin typeface="Courier New"/>
                <a:cs typeface="Courier New"/>
              </a:rPr>
              <a:t>emplo</a:t>
            </a:r>
            <a:r>
              <a:rPr sz="3000" b="1" spc="9" baseline="2942" dirty="0">
                <a:latin typeface="Courier New"/>
                <a:cs typeface="Courier New"/>
              </a:rPr>
              <a:t>y</a:t>
            </a:r>
            <a:r>
              <a:rPr sz="3000" b="1" spc="0" baseline="2942" dirty="0">
                <a:latin typeface="Courier New"/>
                <a:cs typeface="Courier New"/>
              </a:rPr>
              <a:t>ees</a:t>
            </a:r>
            <a:r>
              <a:rPr sz="3000" b="1" spc="-589" baseline="2942" dirty="0">
                <a:latin typeface="Courier New"/>
                <a:cs typeface="Courier New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  <a:p>
            <a:pPr marL="12700" marR="42866">
              <a:lnSpc>
                <a:spcPct val="95825"/>
              </a:lnSpc>
              <a:spcBef>
                <a:spcPts val="595"/>
              </a:spcBef>
            </a:pPr>
            <a:r>
              <a:rPr sz="2200" b="1" spc="0" dirty="0"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9194" y="2182945"/>
            <a:ext cx="70394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Print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3687" y="2182945"/>
            <a:ext cx="159182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nu</a:t>
            </a:r>
            <a:r>
              <a:rPr sz="2200" b="1" spc="4" dirty="0">
                <a:latin typeface="Arial"/>
                <a:cs typeface="Arial"/>
              </a:rPr>
              <a:t>m</a:t>
            </a:r>
            <a:r>
              <a:rPr sz="2200" b="1" spc="0" dirty="0">
                <a:latin typeface="Arial"/>
                <a:cs typeface="Arial"/>
              </a:rPr>
              <a:t>ber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6061" y="2182945"/>
            <a:ext cx="33106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7676" y="2182945"/>
            <a:ext cx="72282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r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1385" y="2182945"/>
            <a:ext cx="112339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deleted.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0600" y="2971800"/>
            <a:ext cx="7184135" cy="297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0"/>
              </a:spcBef>
            </a:pPr>
            <a:endParaRPr sz="550"/>
          </a:p>
          <a:p>
            <a:pPr marL="106679" marR="2398146">
              <a:lnSpc>
                <a:spcPts val="2000"/>
              </a:lnSpc>
              <a:spcBef>
                <a:spcPts val="100"/>
              </a:spcBef>
            </a:pPr>
            <a:r>
              <a:rPr sz="1800" b="1" spc="0" dirty="0">
                <a:latin typeface="Courier New"/>
                <a:cs typeface="Courier New"/>
              </a:rPr>
              <a:t>VA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BLE</a:t>
            </a:r>
            <a:r>
              <a:rPr sz="1800" b="1" spc="-9" dirty="0">
                <a:latin typeface="Courier New"/>
                <a:cs typeface="Courier New"/>
              </a:rPr>
              <a:t> ro</a:t>
            </a:r>
            <a:r>
              <a:rPr sz="1800" b="1" spc="0" dirty="0">
                <a:latin typeface="Courier New"/>
                <a:cs typeface="Courier New"/>
              </a:rPr>
              <a:t>ws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le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ed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VA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AR</a:t>
            </a:r>
            <a:r>
              <a:rPr sz="1800" b="1" spc="-9" dirty="0">
                <a:latin typeface="Courier New"/>
                <a:cs typeface="Courier New"/>
              </a:rPr>
              <a:t>2</a:t>
            </a:r>
            <a:r>
              <a:rPr sz="1800" b="1" spc="0" dirty="0">
                <a:latin typeface="Courier New"/>
                <a:cs typeface="Courier New"/>
              </a:rPr>
              <a:t>(</a:t>
            </a:r>
            <a:r>
              <a:rPr sz="1800" b="1" spc="-9" dirty="0">
                <a:latin typeface="Courier New"/>
                <a:cs typeface="Courier New"/>
              </a:rPr>
              <a:t>30</a:t>
            </a:r>
            <a:r>
              <a:rPr sz="1800" b="1" spc="0" dirty="0">
                <a:latin typeface="Courier New"/>
                <a:cs typeface="Courier New"/>
              </a:rPr>
              <a:t>) DE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106680" marR="1305461" indent="274319">
              <a:lnSpc>
                <a:spcPct val="94967"/>
              </a:lnSpc>
              <a:spcBef>
                <a:spcPts val="50"/>
              </a:spcBef>
            </a:pP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no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mp</a:t>
            </a:r>
            <a:r>
              <a:rPr sz="1800" b="1" spc="0" dirty="0">
                <a:latin typeface="Courier New"/>
                <a:cs typeface="Courier New"/>
              </a:rPr>
              <a:t>lo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s.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pl</a:t>
            </a:r>
            <a:r>
              <a:rPr sz="1800" b="1" spc="0" dirty="0">
                <a:latin typeface="Courier New"/>
                <a:cs typeface="Courier New"/>
              </a:rPr>
              <a:t>oy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id</a:t>
            </a:r>
            <a:r>
              <a:rPr sz="1800" b="1" spc="-9" dirty="0">
                <a:latin typeface="Courier New"/>
                <a:cs typeface="Courier New"/>
              </a:rPr>
              <a:t>%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YP</a:t>
            </a:r>
            <a:r>
              <a:rPr sz="1800" b="1" spc="0" dirty="0">
                <a:latin typeface="Courier New"/>
                <a:cs typeface="Courier New"/>
              </a:rPr>
              <a:t>E </a:t>
            </a:r>
            <a:r>
              <a:rPr sz="1800" b="1" spc="-9" dirty="0">
                <a:latin typeface="Courier New"/>
                <a:cs typeface="Courier New"/>
              </a:rPr>
              <a:t>:</a:t>
            </a: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17</a:t>
            </a:r>
            <a:r>
              <a:rPr sz="1800" b="1" spc="-9" dirty="0">
                <a:latin typeface="Courier New"/>
                <a:cs typeface="Courier New"/>
              </a:rPr>
              <a:t>6</a:t>
            </a:r>
            <a:r>
              <a:rPr sz="1800" b="1" spc="0" dirty="0">
                <a:latin typeface="Courier New"/>
                <a:cs typeface="Courier New"/>
              </a:rPr>
              <a:t>; BE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ts val="2030"/>
              </a:lnSpc>
              <a:spcBef>
                <a:spcPts val="101"/>
              </a:spcBef>
            </a:pPr>
            <a:r>
              <a:rPr sz="2700" b="1" spc="-9" baseline="4904" dirty="0">
                <a:latin typeface="Courier New"/>
                <a:cs typeface="Courier New"/>
              </a:rPr>
              <a:t>D</a:t>
            </a:r>
            <a:r>
              <a:rPr sz="2700" b="1" spc="0" baseline="4904" dirty="0">
                <a:latin typeface="Courier New"/>
                <a:cs typeface="Courier New"/>
              </a:rPr>
              <a:t>E</a:t>
            </a:r>
            <a:r>
              <a:rPr sz="2700" b="1" spc="-9" baseline="4904" dirty="0">
                <a:latin typeface="Courier New"/>
                <a:cs typeface="Courier New"/>
              </a:rPr>
              <a:t>L</a:t>
            </a:r>
            <a:r>
              <a:rPr sz="2700" b="1" spc="0" baseline="4904" dirty="0">
                <a:latin typeface="Courier New"/>
                <a:cs typeface="Courier New"/>
              </a:rPr>
              <a:t>ETE</a:t>
            </a:r>
            <a:r>
              <a:rPr sz="2700" b="1" spc="-9" baseline="4904" dirty="0">
                <a:latin typeface="Courier New"/>
                <a:cs typeface="Courier New"/>
              </a:rPr>
              <a:t> FR</a:t>
            </a:r>
            <a:r>
              <a:rPr sz="2700" b="1" spc="0" baseline="4904" dirty="0">
                <a:latin typeface="Courier New"/>
                <a:cs typeface="Courier New"/>
              </a:rPr>
              <a:t>OM</a:t>
            </a:r>
            <a:r>
              <a:rPr sz="2700" b="1" spc="1070" baseline="4904" dirty="0">
                <a:latin typeface="Courier New"/>
                <a:cs typeface="Courier New"/>
              </a:rPr>
              <a:t> </a:t>
            </a:r>
            <a:r>
              <a:rPr sz="2700" b="1" spc="-9" baseline="4904" dirty="0">
                <a:latin typeface="Courier New"/>
                <a:cs typeface="Courier New"/>
              </a:rPr>
              <a:t>e</a:t>
            </a:r>
            <a:r>
              <a:rPr sz="2700" b="1" spc="0" baseline="4904" dirty="0">
                <a:latin typeface="Courier New"/>
                <a:cs typeface="Courier New"/>
              </a:rPr>
              <a:t>mp</a:t>
            </a:r>
            <a:r>
              <a:rPr sz="2700" b="1" spc="-9" baseline="4904" dirty="0">
                <a:latin typeface="Courier New"/>
                <a:cs typeface="Courier New"/>
              </a:rPr>
              <a:t>l</a:t>
            </a:r>
            <a:r>
              <a:rPr sz="2700" b="1" spc="0" baseline="4904" dirty="0">
                <a:latin typeface="Courier New"/>
                <a:cs typeface="Courier New"/>
              </a:rPr>
              <a:t>o</a:t>
            </a:r>
            <a:r>
              <a:rPr sz="2700" b="1" spc="-9" baseline="4904" dirty="0">
                <a:latin typeface="Courier New"/>
                <a:cs typeface="Courier New"/>
              </a:rPr>
              <a:t>ye</a:t>
            </a:r>
            <a:r>
              <a:rPr sz="2700" b="1" spc="0" baseline="4904" dirty="0">
                <a:latin typeface="Courier New"/>
                <a:cs typeface="Courier New"/>
              </a:rPr>
              <a:t>es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</a:pPr>
            <a:r>
              <a:rPr sz="1800" b="1" spc="-9" dirty="0">
                <a:latin typeface="Courier New"/>
                <a:cs typeface="Courier New"/>
              </a:rPr>
              <a:t>W</a:t>
            </a:r>
            <a:r>
              <a:rPr sz="1800" b="1" spc="0" dirty="0">
                <a:latin typeface="Courier New"/>
                <a:cs typeface="Courier New"/>
              </a:rPr>
              <a:t>H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mp</a:t>
            </a:r>
            <a:r>
              <a:rPr sz="1800" b="1" spc="0" dirty="0">
                <a:latin typeface="Courier New"/>
                <a:cs typeface="Courier New"/>
              </a:rPr>
              <a:t>lo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_id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=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10"/>
              </a:spcBef>
            </a:pPr>
            <a:r>
              <a:rPr sz="1800" b="1" spc="-9" dirty="0">
                <a:latin typeface="Courier New"/>
                <a:cs typeface="Courier New"/>
              </a:rPr>
              <a:t>: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ws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el</a:t>
            </a:r>
            <a:r>
              <a:rPr sz="1800" b="1" spc="0" dirty="0">
                <a:latin typeface="Courier New"/>
                <a:cs typeface="Courier New"/>
              </a:rPr>
              <a:t>et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d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:=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(</a:t>
            </a:r>
            <a:r>
              <a:rPr sz="1800" b="1" spc="-9" dirty="0">
                <a:latin typeface="Courier New"/>
                <a:cs typeface="Courier New"/>
              </a:rPr>
              <a:t>SQ</a:t>
            </a:r>
            <a:r>
              <a:rPr sz="1800" b="1" spc="0" dirty="0">
                <a:latin typeface="Courier New"/>
                <a:cs typeface="Courier New"/>
              </a:rPr>
              <a:t>L%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W</a:t>
            </a:r>
            <a:r>
              <a:rPr sz="1800" b="1" spc="0" dirty="0">
                <a:latin typeface="Courier New"/>
                <a:cs typeface="Courier New"/>
              </a:rPr>
              <a:t>CO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NT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||</a:t>
            </a:r>
            <a:endParaRPr sz="1800">
              <a:latin typeface="Courier New"/>
              <a:cs typeface="Courier New"/>
            </a:endParaRPr>
          </a:p>
          <a:p>
            <a:pPr marL="106680" marR="1578185" indent="3139427">
              <a:lnSpc>
                <a:spcPct val="94967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w 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le</a:t>
            </a:r>
            <a:r>
              <a:rPr sz="1800" b="1" spc="0" dirty="0">
                <a:latin typeface="Courier New"/>
                <a:cs typeface="Courier New"/>
              </a:rPr>
              <a:t>te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); EN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PR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NT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w</a:t>
            </a:r>
            <a:r>
              <a:rPr sz="1800" b="1" spc="-9" dirty="0">
                <a:latin typeface="Courier New"/>
                <a:cs typeface="Courier New"/>
              </a:rPr>
              <a:t>s_</a:t>
            </a: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ed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5672" y="592627"/>
            <a:ext cx="169763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Sum</a:t>
            </a:r>
            <a:r>
              <a:rPr sz="2800" b="1" spc="9" dirty="0">
                <a:latin typeface="Arial"/>
                <a:cs typeface="Arial"/>
              </a:rPr>
              <a:t>m</a:t>
            </a:r>
            <a:r>
              <a:rPr sz="2800" b="1" spc="0" dirty="0">
                <a:latin typeface="Arial"/>
                <a:cs typeface="Arial"/>
              </a:rPr>
              <a:t>ary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600" y="1861381"/>
            <a:ext cx="294865" cy="70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  <a:p>
            <a:pPr marL="93370" marR="36649" algn="ctr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9931" y="1861381"/>
            <a:ext cx="6917238" cy="2514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this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les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on,</a:t>
            </a:r>
            <a:r>
              <a:rPr sz="2200" b="1" spc="-27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sh</a:t>
            </a:r>
            <a:r>
              <a:rPr sz="2200" b="1" spc="0" dirty="0">
                <a:latin typeface="Arial"/>
                <a:cs typeface="Arial"/>
              </a:rPr>
              <a:t>ou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have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earned</a:t>
            </a:r>
            <a:r>
              <a:rPr sz="2200" b="1" spc="-5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how</a:t>
            </a:r>
            <a:r>
              <a:rPr sz="2200" b="1" spc="-1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  <a:p>
            <a:pPr marL="257843" marR="748503">
              <a:lnSpc>
                <a:spcPct val="100041"/>
              </a:lnSpc>
              <a:spcBef>
                <a:spcPts val="509"/>
              </a:spcBef>
            </a:pPr>
            <a:r>
              <a:rPr sz="2200" b="1" spc="4" dirty="0">
                <a:latin typeface="Arial"/>
                <a:cs typeface="Arial"/>
              </a:rPr>
              <a:t>Embe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73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DM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4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st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4" dirty="0">
                <a:latin typeface="Arial"/>
                <a:cs typeface="Arial"/>
              </a:rPr>
              <a:t>eme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ts</a:t>
            </a:r>
            <a:r>
              <a:rPr sz="2200" b="1" spc="0" dirty="0">
                <a:latin typeface="Arial"/>
                <a:cs typeface="Arial"/>
              </a:rPr>
              <a:t>,</a:t>
            </a:r>
            <a:r>
              <a:rPr sz="2200" b="1" spc="-12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tra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sactio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118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4" dirty="0">
                <a:latin typeface="Arial"/>
                <a:cs typeface="Arial"/>
              </a:rPr>
              <a:t>rol stateme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ts</a:t>
            </a:r>
            <a:r>
              <a:rPr sz="2200" b="1" spc="0" dirty="0">
                <a:latin typeface="Arial"/>
                <a:cs typeface="Arial"/>
              </a:rPr>
              <a:t>,</a:t>
            </a:r>
            <a:r>
              <a:rPr sz="2200" b="1" spc="-10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an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DD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st</a:t>
            </a:r>
            <a:r>
              <a:rPr sz="2200" b="1" spc="4" dirty="0">
                <a:latin typeface="Arial"/>
                <a:cs typeface="Arial"/>
              </a:rPr>
              <a:t>atement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116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6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PL/SQL</a:t>
            </a:r>
            <a:endParaRPr sz="2200">
              <a:latin typeface="Arial"/>
              <a:cs typeface="Arial"/>
            </a:endParaRPr>
          </a:p>
          <a:p>
            <a:pPr marL="257843" marR="35492">
              <a:lnSpc>
                <a:spcPct val="95825"/>
              </a:lnSpc>
              <a:spcBef>
                <a:spcPts val="420"/>
              </a:spcBef>
            </a:pPr>
            <a:r>
              <a:rPr sz="2200" b="1" spc="0" dirty="0">
                <a:latin typeface="Arial"/>
                <a:cs typeface="Arial"/>
              </a:rPr>
              <a:t>Use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000" b="1" spc="0" dirty="0">
                <a:latin typeface="Courier New"/>
                <a:cs typeface="Courier New"/>
              </a:rPr>
              <a:t>IN</a:t>
            </a:r>
            <a:r>
              <a:rPr sz="2000" b="1" spc="9" dirty="0">
                <a:latin typeface="Courier New"/>
                <a:cs typeface="Courier New"/>
              </a:rPr>
              <a:t>T</a:t>
            </a:r>
            <a:r>
              <a:rPr sz="2000" b="1" spc="0" dirty="0">
                <a:latin typeface="Courier New"/>
                <a:cs typeface="Courier New"/>
              </a:rPr>
              <a:t>O</a:t>
            </a:r>
            <a:r>
              <a:rPr sz="2000" b="1" spc="-589" dirty="0">
                <a:latin typeface="Courier New"/>
                <a:cs typeface="Courier New"/>
              </a:rPr>
              <a:t> </a:t>
            </a:r>
            <a:r>
              <a:rPr sz="2200" b="1" spc="4" dirty="0">
                <a:latin typeface="Arial"/>
                <a:cs typeface="Arial"/>
              </a:rPr>
              <a:t>clause</a:t>
            </a:r>
            <a:r>
              <a:rPr sz="2200" b="1" spc="0" dirty="0">
                <a:latin typeface="Arial"/>
                <a:cs typeface="Arial"/>
              </a:rPr>
              <a:t>,</a:t>
            </a:r>
            <a:r>
              <a:rPr sz="2200" b="1" spc="-74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4" dirty="0">
                <a:latin typeface="Arial"/>
                <a:cs typeface="Arial"/>
              </a:rPr>
              <a:t>hic</a:t>
            </a:r>
            <a:r>
              <a:rPr sz="2200" b="1" spc="0" dirty="0">
                <a:latin typeface="Arial"/>
                <a:cs typeface="Arial"/>
              </a:rPr>
              <a:t>h</a:t>
            </a:r>
            <a:r>
              <a:rPr sz="2200" b="1" spc="-6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18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ma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dator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11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fo</a:t>
            </a:r>
            <a:r>
              <a:rPr sz="2200" b="1" spc="0" dirty="0">
                <a:latin typeface="Arial"/>
                <a:cs typeface="Arial"/>
              </a:rPr>
              <a:t>r</a:t>
            </a:r>
            <a:r>
              <a:rPr sz="2200" b="1" spc="-2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ll</a:t>
            </a:r>
            <a:endParaRPr sz="2200">
              <a:latin typeface="Arial"/>
              <a:cs typeface="Arial"/>
            </a:endParaRPr>
          </a:p>
          <a:p>
            <a:pPr marL="257868" marR="35492">
              <a:lnSpc>
                <a:spcPts val="2630"/>
              </a:lnSpc>
              <a:spcBef>
                <a:spcPts val="131"/>
              </a:spcBef>
            </a:pPr>
            <a:r>
              <a:rPr sz="3000" b="1" baseline="1471" dirty="0">
                <a:latin typeface="Courier New"/>
                <a:cs typeface="Courier New"/>
              </a:rPr>
              <a:t>SELECT</a:t>
            </a:r>
            <a:r>
              <a:rPr sz="3000" b="1" spc="-589" baseline="1471" dirty="0">
                <a:latin typeface="Courier New"/>
                <a:cs typeface="Courier New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statements</a:t>
            </a:r>
            <a:r>
              <a:rPr sz="3300" b="1" spc="-116" baseline="1317" dirty="0">
                <a:latin typeface="Arial"/>
                <a:cs typeface="Arial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in</a:t>
            </a:r>
            <a:r>
              <a:rPr sz="3300" b="1" spc="14" baseline="1317" dirty="0">
                <a:latin typeface="Arial"/>
                <a:cs typeface="Arial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PL/SQL</a:t>
            </a:r>
            <a:endParaRPr sz="2200">
              <a:latin typeface="Arial"/>
              <a:cs typeface="Arial"/>
            </a:endParaRPr>
          </a:p>
          <a:p>
            <a:pPr marL="257855">
              <a:lnSpc>
                <a:spcPct val="100041"/>
              </a:lnSpc>
              <a:spcBef>
                <a:spcPts val="480"/>
              </a:spcBef>
            </a:pPr>
            <a:r>
              <a:rPr sz="2200" b="1" spc="0" dirty="0">
                <a:latin typeface="Arial"/>
                <a:cs typeface="Arial"/>
              </a:rPr>
              <a:t>Differ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nti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te</a:t>
            </a:r>
            <a:r>
              <a:rPr sz="2200" b="1" spc="-12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bet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een</a:t>
            </a:r>
            <a:r>
              <a:rPr sz="2200" b="1" spc="-8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m</a:t>
            </a:r>
            <a:r>
              <a:rPr sz="2200" b="1" spc="0" dirty="0">
                <a:latin typeface="Arial"/>
                <a:cs typeface="Arial"/>
              </a:rPr>
              <a:t>plicit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cursors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14" dirty="0">
                <a:latin typeface="Arial"/>
                <a:cs typeface="Arial"/>
              </a:rPr>
              <a:t>x</a:t>
            </a:r>
            <a:r>
              <a:rPr sz="2200" b="1" spc="0" dirty="0">
                <a:latin typeface="Arial"/>
                <a:cs typeface="Arial"/>
              </a:rPr>
              <a:t>plicit cursors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887" y="2986093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00" y="373590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900" y="4472006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087" y="4472006"/>
            <a:ext cx="1231747" cy="619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Use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SQL</a:t>
            </a:r>
            <a:endParaRPr sz="2200">
              <a:latin typeface="Arial"/>
              <a:cs typeface="Arial"/>
            </a:endParaRPr>
          </a:p>
          <a:p>
            <a:pPr marL="12700" marR="223">
              <a:lnSpc>
                <a:spcPts val="2485"/>
              </a:lnSpc>
              <a:spcBef>
                <a:spcPts val="7"/>
              </a:spcBef>
            </a:pPr>
            <a:r>
              <a:rPr sz="3300" b="1" spc="0" baseline="-1317" dirty="0">
                <a:latin typeface="Arial"/>
                <a:cs typeface="Arial"/>
              </a:rPr>
              <a:t>outcome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7160" y="4472006"/>
            <a:ext cx="4049867" cy="619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23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rsor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attri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utes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determine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ts val="2485"/>
              </a:lnSpc>
              <a:spcBef>
                <a:spcPts val="7"/>
              </a:spcBef>
            </a:pPr>
            <a:r>
              <a:rPr sz="3300" b="1" spc="14" baseline="-1317" dirty="0">
                <a:latin typeface="Arial"/>
                <a:cs typeface="Arial"/>
              </a:rPr>
              <a:t>o</a:t>
            </a:r>
            <a:r>
              <a:rPr sz="3300" b="1" spc="0" baseline="-1317" dirty="0">
                <a:latin typeface="Arial"/>
                <a:cs typeface="Arial"/>
              </a:rPr>
              <a:t>f</a:t>
            </a:r>
            <a:r>
              <a:rPr sz="3300" b="1" spc="-5" baseline="-1317" dirty="0">
                <a:latin typeface="Arial"/>
                <a:cs typeface="Arial"/>
              </a:rPr>
              <a:t> </a:t>
            </a:r>
            <a:r>
              <a:rPr sz="3300" b="1" spc="0" baseline="-1317" dirty="0">
                <a:latin typeface="Arial"/>
                <a:cs typeface="Arial"/>
              </a:rPr>
              <a:t>SQL</a:t>
            </a:r>
            <a:r>
              <a:rPr sz="3300" b="1" spc="-45" baseline="-1317" dirty="0">
                <a:latin typeface="Arial"/>
                <a:cs typeface="Arial"/>
              </a:rPr>
              <a:t> </a:t>
            </a:r>
            <a:r>
              <a:rPr sz="3300" b="1" spc="14" baseline="-1317" dirty="0">
                <a:latin typeface="Arial"/>
                <a:cs typeface="Arial"/>
              </a:rPr>
              <a:t>s</a:t>
            </a:r>
            <a:r>
              <a:rPr sz="3300" b="1" spc="0" baseline="-1317" dirty="0">
                <a:latin typeface="Arial"/>
                <a:cs typeface="Arial"/>
              </a:rPr>
              <a:t>tat</a:t>
            </a:r>
            <a:r>
              <a:rPr sz="3300" b="1" spc="14" baseline="-1317" dirty="0">
                <a:latin typeface="Arial"/>
                <a:cs typeface="Arial"/>
              </a:rPr>
              <a:t>e</a:t>
            </a:r>
            <a:r>
              <a:rPr sz="3300" b="1" spc="4" baseline="-1317" dirty="0">
                <a:latin typeface="Arial"/>
                <a:cs typeface="Arial"/>
              </a:rPr>
              <a:t>m</a:t>
            </a:r>
            <a:r>
              <a:rPr sz="3300" b="1" spc="0" baseline="-1317" dirty="0">
                <a:latin typeface="Arial"/>
                <a:cs typeface="Arial"/>
              </a:rPr>
              <a:t>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7577" y="4472006"/>
            <a:ext cx="48649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92984" y="592627"/>
            <a:ext cx="356225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Practic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98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4</a:t>
            </a:r>
            <a:r>
              <a:rPr sz="2800" b="1" spc="0" dirty="0">
                <a:latin typeface="Arial"/>
                <a:cs typeface="Arial"/>
              </a:rPr>
              <a:t>:</a:t>
            </a:r>
            <a:r>
              <a:rPr sz="2800" b="1" spc="-14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Overview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3600" y="1861381"/>
            <a:ext cx="457794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Thi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pract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84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cover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follo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2098" y="1861381"/>
            <a:ext cx="98648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pic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7887" y="2262206"/>
            <a:ext cx="164846" cy="150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26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38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074" y="2262206"/>
            <a:ext cx="3629075" cy="1107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Selecti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9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ta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from</a:t>
            </a:r>
            <a:r>
              <a:rPr sz="2200" b="1" spc="-4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520"/>
              </a:spcBef>
            </a:pPr>
            <a:r>
              <a:rPr sz="2200" b="1" spc="0" dirty="0">
                <a:latin typeface="Arial"/>
                <a:cs typeface="Arial"/>
              </a:rPr>
              <a:t>Insert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ng</a:t>
            </a:r>
            <a:r>
              <a:rPr sz="2200" b="1" spc="-7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ta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ble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626"/>
              </a:spcBef>
            </a:pPr>
            <a:r>
              <a:rPr sz="2200" b="1" spc="0" dirty="0">
                <a:latin typeface="Arial"/>
                <a:cs typeface="Arial"/>
              </a:rPr>
              <a:t>Upd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ta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in a</a:t>
            </a:r>
            <a:r>
              <a:rPr sz="2200" b="1" spc="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tab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074" y="3467690"/>
            <a:ext cx="117114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Deleti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7102" y="3467690"/>
            <a:ext cx="22229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0256" y="3467690"/>
            <a:ext cx="93698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record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7791" y="3467690"/>
            <a:ext cx="68815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from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6499" y="3467690"/>
            <a:ext cx="22229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653" y="3467690"/>
            <a:ext cx="71970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828288" y="2066543"/>
            <a:ext cx="1508760" cy="2377440"/>
          </a:xfrm>
          <a:custGeom>
            <a:avLst/>
            <a:gdLst/>
            <a:ahLst/>
            <a:cxnLst/>
            <a:rect l="l" t="t" r="r" b="b"/>
            <a:pathLst>
              <a:path w="1508760" h="2377440">
                <a:moveTo>
                  <a:pt x="68556" y="2231492"/>
                </a:moveTo>
                <a:lnTo>
                  <a:pt x="102702" y="2261167"/>
                </a:lnTo>
                <a:lnTo>
                  <a:pt x="147739" y="2291152"/>
                </a:lnTo>
                <a:lnTo>
                  <a:pt x="182233" y="2309359"/>
                </a:lnTo>
                <a:lnTo>
                  <a:pt x="219324" y="2325390"/>
                </a:lnTo>
                <a:lnTo>
                  <a:pt x="259031" y="2339254"/>
                </a:lnTo>
                <a:lnTo>
                  <a:pt x="301370" y="2350960"/>
                </a:lnTo>
                <a:lnTo>
                  <a:pt x="346362" y="2360517"/>
                </a:lnTo>
                <a:lnTo>
                  <a:pt x="394024" y="2367934"/>
                </a:lnTo>
                <a:lnTo>
                  <a:pt x="444374" y="2373221"/>
                </a:lnTo>
                <a:lnTo>
                  <a:pt x="497430" y="2376386"/>
                </a:lnTo>
                <a:lnTo>
                  <a:pt x="553212" y="2377440"/>
                </a:lnTo>
                <a:lnTo>
                  <a:pt x="579615" y="2377165"/>
                </a:lnTo>
                <a:lnTo>
                  <a:pt x="631741" y="2374965"/>
                </a:lnTo>
                <a:lnTo>
                  <a:pt x="682966" y="2370558"/>
                </a:lnTo>
                <a:lnTo>
                  <a:pt x="733299" y="2363932"/>
                </a:lnTo>
                <a:lnTo>
                  <a:pt x="782750" y="2355081"/>
                </a:lnTo>
                <a:lnTo>
                  <a:pt x="831328" y="2343993"/>
                </a:lnTo>
                <a:lnTo>
                  <a:pt x="879042" y="2330661"/>
                </a:lnTo>
                <a:lnTo>
                  <a:pt x="925901" y="2315075"/>
                </a:lnTo>
                <a:lnTo>
                  <a:pt x="971914" y="2297225"/>
                </a:lnTo>
                <a:lnTo>
                  <a:pt x="1017090" y="2277103"/>
                </a:lnTo>
                <a:lnTo>
                  <a:pt x="1061290" y="2254975"/>
                </a:lnTo>
                <a:lnTo>
                  <a:pt x="1103627" y="2231109"/>
                </a:lnTo>
                <a:lnTo>
                  <a:pt x="1143952" y="2205323"/>
                </a:lnTo>
                <a:lnTo>
                  <a:pt x="1182265" y="2177616"/>
                </a:lnTo>
                <a:lnTo>
                  <a:pt x="1218567" y="2147990"/>
                </a:lnTo>
                <a:lnTo>
                  <a:pt x="1252857" y="2116443"/>
                </a:lnTo>
                <a:lnTo>
                  <a:pt x="1285135" y="2082976"/>
                </a:lnTo>
                <a:lnTo>
                  <a:pt x="1315402" y="2047589"/>
                </a:lnTo>
                <a:lnTo>
                  <a:pt x="1343657" y="2010281"/>
                </a:lnTo>
                <a:lnTo>
                  <a:pt x="1369900" y="1971053"/>
                </a:lnTo>
                <a:lnTo>
                  <a:pt x="1394292" y="1930134"/>
                </a:lnTo>
                <a:lnTo>
                  <a:pt x="1416431" y="1888884"/>
                </a:lnTo>
                <a:lnTo>
                  <a:pt x="1436036" y="1847516"/>
                </a:lnTo>
                <a:lnTo>
                  <a:pt x="1453127" y="1806011"/>
                </a:lnTo>
                <a:lnTo>
                  <a:pt x="1467722" y="1764350"/>
                </a:lnTo>
                <a:lnTo>
                  <a:pt x="1479838" y="1722515"/>
                </a:lnTo>
                <a:lnTo>
                  <a:pt x="1489495" y="1680489"/>
                </a:lnTo>
                <a:lnTo>
                  <a:pt x="1496710" y="1638252"/>
                </a:lnTo>
                <a:lnTo>
                  <a:pt x="1501503" y="1595786"/>
                </a:lnTo>
                <a:lnTo>
                  <a:pt x="1503890" y="1553074"/>
                </a:lnTo>
                <a:lnTo>
                  <a:pt x="1504188" y="1531620"/>
                </a:lnTo>
                <a:lnTo>
                  <a:pt x="1503536" y="1498301"/>
                </a:lnTo>
                <a:lnTo>
                  <a:pt x="1498319" y="1433368"/>
                </a:lnTo>
                <a:lnTo>
                  <a:pt x="1487876" y="1370695"/>
                </a:lnTo>
                <a:lnTo>
                  <a:pt x="1472198" y="1310261"/>
                </a:lnTo>
                <a:lnTo>
                  <a:pt x="1451276" y="1252050"/>
                </a:lnTo>
                <a:lnTo>
                  <a:pt x="1425101" y="1196042"/>
                </a:lnTo>
                <a:lnTo>
                  <a:pt x="1393664" y="1142220"/>
                </a:lnTo>
                <a:lnTo>
                  <a:pt x="1356955" y="1090564"/>
                </a:lnTo>
                <a:lnTo>
                  <a:pt x="1314965" y="1041058"/>
                </a:lnTo>
                <a:lnTo>
                  <a:pt x="1267686" y="993682"/>
                </a:lnTo>
                <a:lnTo>
                  <a:pt x="1209381" y="944202"/>
                </a:lnTo>
                <a:lnTo>
                  <a:pt x="1175352" y="918851"/>
                </a:lnTo>
                <a:lnTo>
                  <a:pt x="1139973" y="894737"/>
                </a:lnTo>
                <a:lnTo>
                  <a:pt x="1103241" y="871862"/>
                </a:lnTo>
                <a:lnTo>
                  <a:pt x="1065156" y="850225"/>
                </a:lnTo>
                <a:lnTo>
                  <a:pt x="1025717" y="829828"/>
                </a:lnTo>
                <a:lnTo>
                  <a:pt x="984922" y="810673"/>
                </a:lnTo>
                <a:lnTo>
                  <a:pt x="942770" y="792760"/>
                </a:lnTo>
                <a:lnTo>
                  <a:pt x="899261" y="776091"/>
                </a:lnTo>
                <a:lnTo>
                  <a:pt x="854392" y="760666"/>
                </a:lnTo>
                <a:lnTo>
                  <a:pt x="808163" y="746487"/>
                </a:lnTo>
                <a:lnTo>
                  <a:pt x="760573" y="733556"/>
                </a:lnTo>
                <a:lnTo>
                  <a:pt x="711620" y="721872"/>
                </a:lnTo>
                <a:lnTo>
                  <a:pt x="661304" y="711438"/>
                </a:lnTo>
                <a:lnTo>
                  <a:pt x="609623" y="702254"/>
                </a:lnTo>
                <a:lnTo>
                  <a:pt x="556576" y="694322"/>
                </a:lnTo>
                <a:lnTo>
                  <a:pt x="502163" y="687642"/>
                </a:lnTo>
                <a:lnTo>
                  <a:pt x="446381" y="682217"/>
                </a:lnTo>
                <a:lnTo>
                  <a:pt x="389229" y="678046"/>
                </a:lnTo>
                <a:lnTo>
                  <a:pt x="330708" y="675132"/>
                </a:lnTo>
                <a:lnTo>
                  <a:pt x="417575" y="443483"/>
                </a:lnTo>
                <a:lnTo>
                  <a:pt x="1335024" y="443483"/>
                </a:lnTo>
                <a:lnTo>
                  <a:pt x="1508760" y="0"/>
                </a:lnTo>
                <a:lnTo>
                  <a:pt x="417575" y="0"/>
                </a:lnTo>
                <a:lnTo>
                  <a:pt x="0" y="1175004"/>
                </a:lnTo>
                <a:lnTo>
                  <a:pt x="32948" y="1174867"/>
                </a:lnTo>
                <a:lnTo>
                  <a:pt x="75389" y="1174341"/>
                </a:lnTo>
                <a:lnTo>
                  <a:pt x="99877" y="1173935"/>
                </a:lnTo>
                <a:lnTo>
                  <a:pt x="111020" y="1173756"/>
                </a:lnTo>
                <a:lnTo>
                  <a:pt x="121447" y="1173611"/>
                </a:lnTo>
                <a:lnTo>
                  <a:pt x="140208" y="1173480"/>
                </a:lnTo>
                <a:lnTo>
                  <a:pt x="185767" y="1173948"/>
                </a:lnTo>
                <a:lnTo>
                  <a:pt x="230549" y="1175356"/>
                </a:lnTo>
                <a:lnTo>
                  <a:pt x="274551" y="1177702"/>
                </a:lnTo>
                <a:lnTo>
                  <a:pt x="317772" y="1180990"/>
                </a:lnTo>
                <a:lnTo>
                  <a:pt x="360211" y="1185219"/>
                </a:lnTo>
                <a:lnTo>
                  <a:pt x="401868" y="1190391"/>
                </a:lnTo>
                <a:lnTo>
                  <a:pt x="442740" y="1196508"/>
                </a:lnTo>
                <a:lnTo>
                  <a:pt x="482827" y="1203569"/>
                </a:lnTo>
                <a:lnTo>
                  <a:pt x="522128" y="1211577"/>
                </a:lnTo>
                <a:lnTo>
                  <a:pt x="560641" y="1220533"/>
                </a:lnTo>
                <a:lnTo>
                  <a:pt x="598366" y="1230437"/>
                </a:lnTo>
                <a:lnTo>
                  <a:pt x="635300" y="1241291"/>
                </a:lnTo>
                <a:lnTo>
                  <a:pt x="671444" y="1253096"/>
                </a:lnTo>
                <a:lnTo>
                  <a:pt x="706796" y="1265854"/>
                </a:lnTo>
                <a:lnTo>
                  <a:pt x="741354" y="1279564"/>
                </a:lnTo>
                <a:lnTo>
                  <a:pt x="775118" y="1294229"/>
                </a:lnTo>
                <a:lnTo>
                  <a:pt x="808087" y="1309849"/>
                </a:lnTo>
                <a:lnTo>
                  <a:pt x="871632" y="1343962"/>
                </a:lnTo>
                <a:lnTo>
                  <a:pt x="931628" y="1381704"/>
                </a:lnTo>
                <a:lnTo>
                  <a:pt x="985944" y="1421851"/>
                </a:lnTo>
                <a:lnTo>
                  <a:pt x="1034224" y="1464206"/>
                </a:lnTo>
                <a:lnTo>
                  <a:pt x="1076469" y="1508779"/>
                </a:lnTo>
                <a:lnTo>
                  <a:pt x="1112680" y="1555578"/>
                </a:lnTo>
                <a:lnTo>
                  <a:pt x="1142855" y="1604614"/>
                </a:lnTo>
                <a:lnTo>
                  <a:pt x="1166995" y="1655894"/>
                </a:lnTo>
                <a:lnTo>
                  <a:pt x="1185100" y="1709427"/>
                </a:lnTo>
                <a:lnTo>
                  <a:pt x="1197170" y="1765225"/>
                </a:lnTo>
                <a:lnTo>
                  <a:pt x="1203205" y="1823294"/>
                </a:lnTo>
                <a:lnTo>
                  <a:pt x="1203960" y="1853184"/>
                </a:lnTo>
                <a:lnTo>
                  <a:pt x="1203719" y="1867700"/>
                </a:lnTo>
                <a:lnTo>
                  <a:pt x="1200095" y="1909888"/>
                </a:lnTo>
                <a:lnTo>
                  <a:pt x="1192067" y="1950061"/>
                </a:lnTo>
                <a:lnTo>
                  <a:pt x="1179575" y="1988248"/>
                </a:lnTo>
                <a:lnTo>
                  <a:pt x="1162557" y="2024481"/>
                </a:lnTo>
                <a:lnTo>
                  <a:pt x="1140951" y="2058789"/>
                </a:lnTo>
                <a:lnTo>
                  <a:pt x="1114695" y="2091205"/>
                </a:lnTo>
                <a:lnTo>
                  <a:pt x="1084827" y="2121119"/>
                </a:lnTo>
                <a:lnTo>
                  <a:pt x="1053155" y="2146482"/>
                </a:lnTo>
                <a:lnTo>
                  <a:pt x="1019580" y="2167164"/>
                </a:lnTo>
                <a:lnTo>
                  <a:pt x="984071" y="2183196"/>
                </a:lnTo>
                <a:lnTo>
                  <a:pt x="946597" y="2194610"/>
                </a:lnTo>
                <a:lnTo>
                  <a:pt x="907128" y="2201435"/>
                </a:lnTo>
                <a:lnTo>
                  <a:pt x="865632" y="2203704"/>
                </a:lnTo>
                <a:lnTo>
                  <a:pt x="857302" y="2203630"/>
                </a:lnTo>
                <a:lnTo>
                  <a:pt x="817699" y="2201044"/>
                </a:lnTo>
                <a:lnTo>
                  <a:pt x="780437" y="2194558"/>
                </a:lnTo>
                <a:lnTo>
                  <a:pt x="745236" y="2183892"/>
                </a:lnTo>
                <a:lnTo>
                  <a:pt x="704065" y="2166507"/>
                </a:lnTo>
                <a:lnTo>
                  <a:pt x="661506" y="2144332"/>
                </a:lnTo>
                <a:lnTo>
                  <a:pt x="627222" y="2124053"/>
                </a:lnTo>
                <a:lnTo>
                  <a:pt x="590845" y="2100648"/>
                </a:lnTo>
                <a:lnTo>
                  <a:pt x="548967" y="2071877"/>
                </a:lnTo>
                <a:lnTo>
                  <a:pt x="533032" y="2060903"/>
                </a:lnTo>
                <a:lnTo>
                  <a:pt x="517598" y="2050384"/>
                </a:lnTo>
                <a:lnTo>
                  <a:pt x="502663" y="2040319"/>
                </a:lnTo>
                <a:lnTo>
                  <a:pt x="474288" y="2021544"/>
                </a:lnTo>
                <a:lnTo>
                  <a:pt x="447897" y="2004572"/>
                </a:lnTo>
                <a:lnTo>
                  <a:pt x="423481" y="1989391"/>
                </a:lnTo>
                <a:lnTo>
                  <a:pt x="401031" y="1975994"/>
                </a:lnTo>
                <a:lnTo>
                  <a:pt x="380538" y="1964370"/>
                </a:lnTo>
                <a:lnTo>
                  <a:pt x="361992" y="1954511"/>
                </a:lnTo>
                <a:lnTo>
                  <a:pt x="345385" y="1946408"/>
                </a:lnTo>
                <a:lnTo>
                  <a:pt x="319427" y="1935724"/>
                </a:lnTo>
                <a:lnTo>
                  <a:pt x="294279" y="1927407"/>
                </a:lnTo>
                <a:lnTo>
                  <a:pt x="269213" y="1920937"/>
                </a:lnTo>
                <a:lnTo>
                  <a:pt x="244285" y="1916316"/>
                </a:lnTo>
                <a:lnTo>
                  <a:pt x="219553" y="1913544"/>
                </a:lnTo>
                <a:lnTo>
                  <a:pt x="195072" y="1912620"/>
                </a:lnTo>
                <a:lnTo>
                  <a:pt x="193386" y="1912626"/>
                </a:lnTo>
                <a:lnTo>
                  <a:pt x="167082" y="1914631"/>
                </a:lnTo>
                <a:lnTo>
                  <a:pt x="142198" y="1920239"/>
                </a:lnTo>
                <a:lnTo>
                  <a:pt x="118683" y="1929503"/>
                </a:lnTo>
                <a:lnTo>
                  <a:pt x="96482" y="1942476"/>
                </a:lnTo>
                <a:lnTo>
                  <a:pt x="75544" y="1959212"/>
                </a:lnTo>
                <a:lnTo>
                  <a:pt x="53687" y="1981738"/>
                </a:lnTo>
                <a:lnTo>
                  <a:pt x="37514" y="2003126"/>
                </a:lnTo>
                <a:lnTo>
                  <a:pt x="25024" y="2025550"/>
                </a:lnTo>
                <a:lnTo>
                  <a:pt x="16167" y="2049113"/>
                </a:lnTo>
                <a:lnTo>
                  <a:pt x="10891" y="2073920"/>
                </a:lnTo>
                <a:lnTo>
                  <a:pt x="9144" y="2100072"/>
                </a:lnTo>
                <a:lnTo>
                  <a:pt x="9446" y="2110293"/>
                </a:lnTo>
                <a:lnTo>
                  <a:pt x="12550" y="2133861"/>
                </a:lnTo>
                <a:lnTo>
                  <a:pt x="19031" y="2156726"/>
                </a:lnTo>
                <a:lnTo>
                  <a:pt x="28904" y="2178907"/>
                </a:lnTo>
                <a:lnTo>
                  <a:pt x="42190" y="2200424"/>
                </a:lnTo>
                <a:lnTo>
                  <a:pt x="58906" y="2221294"/>
                </a:lnTo>
                <a:lnTo>
                  <a:pt x="68556" y="223149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25116" y="2726227"/>
            <a:ext cx="130309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Writing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8650" y="2726227"/>
            <a:ext cx="13433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Cont</a:t>
            </a:r>
            <a:r>
              <a:rPr sz="2800" b="1" spc="14" dirty="0">
                <a:latin typeface="Arial"/>
                <a:cs typeface="Arial"/>
              </a:rPr>
              <a:t>r</a:t>
            </a:r>
            <a:r>
              <a:rPr sz="2800" b="1" spc="-4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2700" y="2726227"/>
            <a:ext cx="185852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Struc</a:t>
            </a:r>
            <a:r>
              <a:rPr sz="2800" b="1" spc="1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ures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32708" y="592627"/>
            <a:ext cx="188004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Objectives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3600" y="1861381"/>
            <a:ext cx="728914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After</a:t>
            </a:r>
            <a:r>
              <a:rPr sz="2200" b="1" spc="-51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mp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ti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11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this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sson,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ho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ld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be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le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3600" y="2196661"/>
            <a:ext cx="465575" cy="2311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93370" marR="207358" algn="ctr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93370" marR="207358" algn="ctr">
              <a:lnSpc>
                <a:spcPct val="95825"/>
              </a:lnSpc>
              <a:spcBef>
                <a:spcPts val="53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93370" marR="207358" algn="ctr">
              <a:lnSpc>
                <a:spcPct val="95825"/>
              </a:lnSpc>
              <a:spcBef>
                <a:spcPts val="626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93383" marR="207346" algn="ctr">
              <a:lnSpc>
                <a:spcPct val="95825"/>
              </a:lnSpc>
              <a:spcBef>
                <a:spcPts val="746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93383" marR="207346" algn="ctr">
              <a:lnSpc>
                <a:spcPct val="95825"/>
              </a:lnSpc>
              <a:spcBef>
                <a:spcPts val="626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2175" y="2196661"/>
            <a:ext cx="6563260" cy="1910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752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fol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ing:</a:t>
            </a:r>
            <a:endParaRPr sz="2200">
              <a:latin typeface="Arial"/>
              <a:cs typeface="Arial"/>
            </a:endParaRPr>
          </a:p>
          <a:p>
            <a:pPr marL="85599">
              <a:lnSpc>
                <a:spcPct val="95825"/>
              </a:lnSpc>
              <a:spcBef>
                <a:spcPts val="509"/>
              </a:spcBef>
            </a:pPr>
            <a:r>
              <a:rPr sz="2200" b="1" spc="4" dirty="0">
                <a:latin typeface="Arial"/>
                <a:cs typeface="Arial"/>
              </a:rPr>
              <a:t>Ide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tif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78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use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4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p</a:t>
            </a:r>
            <a:r>
              <a:rPr sz="2200" b="1" spc="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52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c</a:t>
            </a:r>
            <a:r>
              <a:rPr sz="2200" b="1" spc="14" dirty="0">
                <a:latin typeface="Arial"/>
                <a:cs typeface="Arial"/>
              </a:rPr>
              <a:t>on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4" dirty="0">
                <a:latin typeface="Arial"/>
                <a:cs typeface="Arial"/>
              </a:rPr>
              <a:t>ro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6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struct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-4" dirty="0">
                <a:latin typeface="Arial"/>
                <a:cs typeface="Arial"/>
              </a:rPr>
              <a:t>r</a:t>
            </a:r>
            <a:r>
              <a:rPr sz="2200" b="1" spc="4" dirty="0"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  <a:p>
            <a:pPr marL="85599" marR="50752">
              <a:lnSpc>
                <a:spcPct val="95825"/>
              </a:lnSpc>
              <a:spcBef>
                <a:spcPts val="530"/>
              </a:spcBef>
            </a:pPr>
            <a:r>
              <a:rPr sz="2200" b="1" spc="0" dirty="0">
                <a:latin typeface="Arial"/>
                <a:cs typeface="Arial"/>
              </a:rPr>
              <a:t>Con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tru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103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000" b="1" spc="0" dirty="0">
                <a:latin typeface="Courier New"/>
                <a:cs typeface="Courier New"/>
              </a:rPr>
              <a:t>IF</a:t>
            </a:r>
            <a:r>
              <a:rPr sz="2000" b="1" spc="-589" dirty="0">
                <a:latin typeface="Courier New"/>
                <a:cs typeface="Courier New"/>
              </a:rPr>
              <a:t> </a:t>
            </a:r>
            <a:r>
              <a:rPr sz="2200" b="1" spc="0" dirty="0">
                <a:latin typeface="Arial"/>
                <a:cs typeface="Arial"/>
              </a:rPr>
              <a:t>st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tement</a:t>
            </a:r>
            <a:endParaRPr sz="2200">
              <a:latin typeface="Arial"/>
              <a:cs typeface="Arial"/>
            </a:endParaRPr>
          </a:p>
          <a:p>
            <a:pPr marL="85599" marR="50752">
              <a:lnSpc>
                <a:spcPct val="95825"/>
              </a:lnSpc>
              <a:spcBef>
                <a:spcPts val="490"/>
              </a:spcBef>
            </a:pPr>
            <a:r>
              <a:rPr sz="2200" b="1" spc="0" dirty="0">
                <a:latin typeface="Arial"/>
                <a:cs typeface="Arial"/>
              </a:rPr>
              <a:t>Use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000" b="1" spc="0" dirty="0">
                <a:latin typeface="Courier New"/>
                <a:cs typeface="Courier New"/>
              </a:rPr>
              <a:t>CASE</a:t>
            </a:r>
            <a:r>
              <a:rPr sz="2000" b="1" spc="-589" dirty="0">
                <a:latin typeface="Courier New"/>
                <a:cs typeface="Courier New"/>
              </a:rPr>
              <a:t> </a:t>
            </a:r>
            <a:r>
              <a:rPr sz="2200" b="1" spc="4" dirty="0">
                <a:latin typeface="Arial"/>
                <a:cs typeface="Arial"/>
              </a:rPr>
              <a:t>statement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111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29" dirty="0">
                <a:latin typeface="Arial"/>
                <a:cs typeface="Arial"/>
              </a:rPr>
              <a:t> </a:t>
            </a:r>
            <a:r>
              <a:rPr sz="2000" b="1" spc="0" dirty="0">
                <a:latin typeface="Courier New"/>
                <a:cs typeface="Courier New"/>
              </a:rPr>
              <a:t>CASE</a:t>
            </a:r>
            <a:r>
              <a:rPr sz="2000" b="1" spc="-589" dirty="0">
                <a:latin typeface="Courier New"/>
                <a:cs typeface="Courier New"/>
              </a:rPr>
              <a:t> 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14" dirty="0">
                <a:latin typeface="Arial"/>
                <a:cs typeface="Arial"/>
              </a:rPr>
              <a:t>x</a:t>
            </a:r>
            <a:r>
              <a:rPr sz="2200" b="1" spc="0" dirty="0">
                <a:latin typeface="Arial"/>
                <a:cs typeface="Arial"/>
              </a:rPr>
              <a:t>pressi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85612" marR="25416">
              <a:lnSpc>
                <a:spcPct val="95825"/>
              </a:lnSpc>
              <a:spcBef>
                <a:spcPts val="611"/>
              </a:spcBef>
            </a:pPr>
            <a:r>
              <a:rPr sz="2200" b="1" spc="4" dirty="0">
                <a:latin typeface="Arial"/>
                <a:cs typeface="Arial"/>
              </a:rPr>
              <a:t>Con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4" dirty="0">
                <a:latin typeface="Arial"/>
                <a:cs typeface="Arial"/>
              </a:rPr>
              <a:t>tru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103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de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tif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71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differen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8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lo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p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4" dirty="0">
                <a:latin typeface="Arial"/>
                <a:cs typeface="Arial"/>
              </a:rPr>
              <a:t>atem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4" dirty="0">
                <a:latin typeface="Arial"/>
                <a:cs typeface="Arial"/>
              </a:rPr>
              <a:t>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087" y="4203782"/>
            <a:ext cx="313401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Make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use</a:t>
            </a:r>
            <a:r>
              <a:rPr sz="2200" b="1" spc="-22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idel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1240" y="4203782"/>
            <a:ext cx="76845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ile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0241" y="4203782"/>
            <a:ext cx="81371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usi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4841" y="4203782"/>
            <a:ext cx="48769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3360" y="4203782"/>
            <a:ext cx="156251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c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nd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tio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087" y="4539062"/>
            <a:ext cx="101588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co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trol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1493" y="4539062"/>
            <a:ext cx="143533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str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ctures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object 369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397752" y="1388363"/>
            <a:ext cx="1030224" cy="186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849368" y="1388363"/>
            <a:ext cx="1030224" cy="186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953000" y="363245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953000" y="363854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953000" y="364464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953000" y="365074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953000" y="365683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953000" y="366293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953000" y="366902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953000" y="367512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953000" y="3681222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953000" y="368731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953000" y="369341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953000" y="369951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953000" y="370560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953000" y="371170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953000" y="371779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953000" y="372389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953000" y="372998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953000" y="373608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953000" y="374218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953000" y="374827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953000" y="375437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953000" y="376046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953000" y="376656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953000" y="377266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953000" y="377875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953000" y="378485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953000" y="379094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953000" y="379704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953000" y="380314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953000" y="380923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953000" y="381533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953000" y="382142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953000" y="382752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953000" y="383362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953000" y="383971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953000" y="384581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953000" y="385191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953000" y="385800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953000" y="386410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953000" y="387019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953000" y="387629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953000" y="388238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953000" y="388848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953000" y="389458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953000" y="390067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953000" y="390677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953000" y="391286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953000" y="391896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953000" y="392506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953000" y="393115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953000" y="393725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953000" y="394334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953000" y="394944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953000" y="395554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953000" y="396163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953000" y="396773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953000" y="397382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953000" y="397992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953000" y="398602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953000" y="399211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953000" y="399821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953000" y="400431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953000" y="401040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953000" y="401650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953000" y="402259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953000" y="402869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953000" y="403478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53000" y="407746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3000" y="408355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53000" y="408965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53000" y="409574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53000" y="410184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53000" y="410794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53000" y="411403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0" y="412013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53000" y="412622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53000" y="413232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53000" y="413842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53000" y="414451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53000" y="415061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53000" y="415671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53000" y="416280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953000" y="416890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53000" y="417499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53000" y="418109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53000" y="418718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53000" y="419328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953000" y="4199382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953000" y="420547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53000" y="421157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53000" y="421767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53000" y="422376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53000" y="422986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53000" y="423595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53000" y="424205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53000" y="424814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53000" y="425424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953000" y="426034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53000" y="426643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53000" y="427253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53000" y="427862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953000" y="428472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953000" y="429082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53000" y="429691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953000" y="430301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53000" y="430910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953000" y="431520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53000" y="432130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53000" y="432739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953000" y="4333494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53000" y="433958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953000" y="434568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953000" y="4351782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953000" y="435787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953000" y="4363974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953000" y="437007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953000" y="437616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953000" y="438226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53000" y="438835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953000" y="439445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53000" y="440054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953000" y="440664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953000" y="441274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953000" y="441883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953000" y="442493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953000" y="443102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953000" y="443712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953000" y="444322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953000" y="444931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953000" y="445541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953000" y="446150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953000" y="446760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953000" y="447370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953000" y="447979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953000" y="4485894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53000" y="449198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953000" y="449808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953000" y="4504182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953000" y="451027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953000" y="4516374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953000" y="452247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953000" y="452856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953000" y="453466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953000" y="454075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953000" y="454685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953000" y="455294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953000" y="455904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953000" y="456514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953000" y="457123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953000" y="457733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953000" y="458342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953000" y="458952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953000" y="459562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953000" y="460171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953000" y="460781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953000" y="461390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953000" y="462000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953000" y="462610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953000" y="463219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953000" y="4638294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953000" y="464438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953000" y="465048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953000" y="4656582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953000" y="466267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953000" y="4668774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953000" y="467487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953000" y="468096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953000" y="468706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953000" y="469315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953000" y="469925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53000" y="470534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53000" y="471144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53000" y="471754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953000" y="472363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953000" y="472973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953000" y="473582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953000" y="474192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953000" y="474802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953000" y="475411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953000" y="476021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953000" y="476630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953000" y="477240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953000" y="477850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953000" y="478459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953000" y="4790694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953000" y="479678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953000" y="480288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953000" y="4808982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953000" y="481507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953000" y="4821174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953000" y="482727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953000" y="483336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953000" y="483946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953000" y="484555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953000" y="4851654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953000" y="485774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953000" y="486384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953000" y="486994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953000" y="487603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953000" y="488213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953000" y="488822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953000" y="489432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953000" y="490042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953000" y="490651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953000" y="491261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953000" y="491870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953000" y="492480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953000" y="493090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953000" y="493699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953000" y="4943094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953000" y="494918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953000" y="495528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953000" y="4961382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953000" y="496747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953000" y="4973574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953000" y="497967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953000" y="498576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953000" y="499186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953000" y="499795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953000" y="5004054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953000" y="501014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953000" y="501624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953000" y="502234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953000" y="502843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953000" y="503453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953000" y="504062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953000" y="504672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953000" y="505282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953000" y="505891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953000" y="506501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953000" y="507110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953000" y="507720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953000" y="508330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953000" y="508939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953000" y="5095494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953000" y="510159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953000" y="510768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953000" y="5113782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953000" y="511987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953000" y="512597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953000" y="513207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953000" y="513816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953000" y="5144262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953000" y="515035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953000" y="515645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953000" y="51625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953000" y="516864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953000" y="517474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953000" y="518083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953000" y="518693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953000" y="519302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953000" y="519912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953000" y="520522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953000" y="521131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953000" y="521741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953000" y="522350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953000" y="522960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953000" y="523570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953000" y="524179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953000" y="5247894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953000" y="525399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953000" y="526008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953000" y="5266182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953000" y="527227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953000" y="527837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953000" y="528447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953000" y="529056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953000" y="5296662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953000" y="530275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953000" y="530885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953000" y="53149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953000" y="532104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953000" y="532714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953000" y="533323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953000" y="533933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953000" y="534542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953000" y="535152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953000" y="535762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953000" y="536371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953000" y="536981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953000" y="537590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953000" y="538200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953000" y="538810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953000" y="539419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953000" y="5400294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953000" y="540638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953000" y="541248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953000" y="5418582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953000" y="542467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953000" y="5430773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953000" y="543687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600" y="0"/>
                </a:moveTo>
                <a:lnTo>
                  <a:pt x="0" y="0"/>
                </a:lnTo>
              </a:path>
              <a:path w="251460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953000" y="5442966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953000" y="5449062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953000" y="5455158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953000" y="5461253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953000" y="5467350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953000" y="5473445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953000" y="5479541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953000" y="5485638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953000" y="5491733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953000" y="5497829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953000" y="5503925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953000" y="5510021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562600" y="4079747"/>
            <a:ext cx="1348740" cy="1447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53000" y="5595366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53000" y="5601461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000" y="5686806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000" y="5692901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000" y="5698997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000" y="5705094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000" y="5711189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3000" y="5717285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3000" y="5723382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53000" y="5729478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53000" y="5735573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53000" y="5741670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3000" y="5747766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53000" y="5753861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53000" y="5759958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3000" y="5766053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53000" y="5772150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53000" y="5778245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53000" y="5784341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53000" y="5790437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53000" y="5796533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53000" y="5802629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53000" y="5808725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53000" y="5814822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53000" y="5820917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53000" y="5827013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53000" y="5833110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53000" y="5839206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53000" y="5845301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53000" y="5851397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53000" y="5857494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53000" y="5863589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53000" y="5869685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53000" y="5875782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53000" y="5881877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53000" y="5887973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53000" y="5894070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53000" y="5900165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53000" y="5906261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53000" y="5912358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53000" y="5918453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3000" y="5924549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53000" y="5930645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53000" y="5936741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53000" y="5942837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53000" y="5948933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53000" y="5955029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53000" y="5961125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53000" y="5967222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53000" y="5973317"/>
            <a:ext cx="2514599" cy="0"/>
          </a:xfrm>
          <a:custGeom>
            <a:avLst/>
            <a:gdLst/>
            <a:ahLst/>
            <a:cxnLst/>
            <a:rect l="l" t="t" r="r" b="b"/>
            <a:pathLst>
              <a:path w="2514599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2794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2600" y="1388363"/>
            <a:ext cx="1031748" cy="18882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00984" y="1388363"/>
            <a:ext cx="1031748" cy="18882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2600" y="3352800"/>
            <a:ext cx="1600200" cy="2903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4220" y="592627"/>
            <a:ext cx="197453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Cont</a:t>
            </a:r>
            <a:r>
              <a:rPr sz="2800" b="1" spc="14" dirty="0">
                <a:latin typeface="Arial"/>
                <a:cs typeface="Arial"/>
              </a:rPr>
              <a:t>r</a:t>
            </a:r>
            <a:r>
              <a:rPr sz="2800" b="1" spc="-4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lling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0192" y="592627"/>
            <a:ext cx="88784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Flow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9476" y="592627"/>
            <a:ext cx="41401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4925" y="592627"/>
            <a:ext cx="177838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Exe</a:t>
            </a:r>
            <a:r>
              <a:rPr sz="2800" b="1" spc="14" dirty="0">
                <a:latin typeface="Arial"/>
                <a:cs typeface="Arial"/>
              </a:rPr>
              <a:t>c</a:t>
            </a:r>
            <a:r>
              <a:rPr sz="2800" b="1" spc="0" dirty="0">
                <a:latin typeface="Arial"/>
                <a:cs typeface="Arial"/>
              </a:rPr>
              <a:t>ution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0300" y="3956486"/>
            <a:ext cx="25742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tabLst>
                <a:tab pos="2527300" algn="l"/>
              </a:tabLst>
            </a:pPr>
            <a:r>
              <a:rPr sz="1800" b="1" strike="sngStrike" dirty="0">
                <a:latin typeface="Arial"/>
                <a:cs typeface="Arial"/>
              </a:rPr>
              <a:t>                            </a:t>
            </a:r>
            <a:r>
              <a:rPr sz="1800" b="1" strike="sngStrike" spc="59" dirty="0">
                <a:latin typeface="Arial"/>
                <a:cs typeface="Arial"/>
              </a:rPr>
              <a:t> </a:t>
            </a:r>
            <a:r>
              <a:rPr sz="1800" b="1" strike="sngStrike" spc="4" dirty="0">
                <a:latin typeface="Arial"/>
                <a:cs typeface="Arial"/>
              </a:rPr>
              <a:t>for</a:t>
            </a:r>
            <a:r>
              <a:rPr sz="1800" b="1" strike="sngStrike" spc="0" dirty="0"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4140" y="4338997"/>
            <a:ext cx="5444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4" dirty="0"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0300" y="5419526"/>
            <a:ext cx="25742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tabLst>
                <a:tab pos="2514600" algn="l"/>
              </a:tabLst>
            </a:pPr>
            <a:r>
              <a:rPr sz="1800" b="1" u="sng" strike="sngStrike" dirty="0">
                <a:latin typeface="Arial"/>
                <a:cs typeface="Arial"/>
              </a:rPr>
              <a:t>                 </a:t>
            </a:r>
            <a:r>
              <a:rPr sz="1800" b="1" u="sng" strike="sngStrike" spc="204" dirty="0">
                <a:latin typeface="Arial"/>
                <a:cs typeface="Arial"/>
              </a:rPr>
              <a:t> </a:t>
            </a:r>
            <a:r>
              <a:rPr sz="1800" b="1" u="sng" strike="sngStrike" spc="29" dirty="0">
                <a:latin typeface="Arial"/>
                <a:cs typeface="Arial"/>
              </a:rPr>
              <a:t>w</a:t>
            </a:r>
            <a:r>
              <a:rPr sz="1800" b="1" u="sng" strike="sngStrike" spc="-9" dirty="0">
                <a:latin typeface="Arial"/>
                <a:cs typeface="Arial"/>
              </a:rPr>
              <a:t>hi</a:t>
            </a:r>
            <a:r>
              <a:rPr sz="1800" b="1" u="sng" strike="sngStrike" spc="4" dirty="0">
                <a:latin typeface="Arial"/>
                <a:cs typeface="Arial"/>
              </a:rPr>
              <a:t>l</a:t>
            </a:r>
            <a:r>
              <a:rPr sz="1800" b="1" u="sng" strike="sngStrike" spc="0" dirty="0">
                <a:latin typeface="Arial"/>
                <a:cs typeface="Arial"/>
              </a:rPr>
              <a:t>e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315" y="2191511"/>
            <a:ext cx="7130796" cy="2028444"/>
          </a:xfrm>
          <a:custGeom>
            <a:avLst/>
            <a:gdLst/>
            <a:ahLst/>
            <a:cxnLst/>
            <a:rect l="l" t="t" r="r" b="b"/>
            <a:pathLst>
              <a:path w="7130796" h="2028444">
                <a:moveTo>
                  <a:pt x="7130796" y="0"/>
                </a:moveTo>
                <a:lnTo>
                  <a:pt x="0" y="0"/>
                </a:lnTo>
                <a:lnTo>
                  <a:pt x="0" y="2028444"/>
                </a:lnTo>
                <a:lnTo>
                  <a:pt x="7130796" y="2028443"/>
                </a:lnTo>
                <a:lnTo>
                  <a:pt x="713079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315" y="2191511"/>
            <a:ext cx="7130796" cy="2028444"/>
          </a:xfrm>
          <a:custGeom>
            <a:avLst/>
            <a:gdLst/>
            <a:ahLst/>
            <a:cxnLst/>
            <a:rect l="l" t="t" r="r" b="b"/>
            <a:pathLst>
              <a:path w="7130796" h="2028444">
                <a:moveTo>
                  <a:pt x="7130796" y="2028443"/>
                </a:moveTo>
                <a:lnTo>
                  <a:pt x="7130796" y="0"/>
                </a:lnTo>
                <a:lnTo>
                  <a:pt x="0" y="0"/>
                </a:lnTo>
                <a:lnTo>
                  <a:pt x="0" y="2028444"/>
                </a:lnTo>
                <a:lnTo>
                  <a:pt x="7130796" y="2028443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11144" y="566719"/>
            <a:ext cx="2526834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spc="4" baseline="3152" dirty="0">
                <a:latin typeface="Courier New"/>
                <a:cs typeface="Courier New"/>
              </a:rPr>
              <a:t>I</a:t>
            </a:r>
            <a:r>
              <a:rPr sz="4200" b="1" spc="0" baseline="3152" dirty="0">
                <a:latin typeface="Courier New"/>
                <a:cs typeface="Courier New"/>
              </a:rPr>
              <a:t>F</a:t>
            </a:r>
            <a:r>
              <a:rPr sz="4200" b="1" spc="-900" baseline="3152" dirty="0">
                <a:latin typeface="Courier New"/>
                <a:cs typeface="Courier New"/>
              </a:rPr>
              <a:t> </a:t>
            </a:r>
            <a:r>
              <a:rPr sz="4200" b="1" spc="4" baseline="3105" dirty="0">
                <a:latin typeface="Arial"/>
                <a:cs typeface="Arial"/>
              </a:rPr>
              <a:t>Statements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1846141"/>
            <a:ext cx="107891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9" dirty="0">
                <a:latin typeface="Arial"/>
                <a:cs typeface="Arial"/>
              </a:rPr>
              <a:t>S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9" dirty="0">
                <a:latin typeface="Arial"/>
                <a:cs typeface="Arial"/>
              </a:rPr>
              <a:t>ntax: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4315" y="2191511"/>
            <a:ext cx="7130796" cy="2028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5"/>
              </a:spcBef>
            </a:pPr>
            <a:endParaRPr sz="500"/>
          </a:p>
          <a:p>
            <a:pPr marL="106680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IF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i="1" spc="0" dirty="0">
                <a:latin typeface="Courier New"/>
                <a:cs typeface="Courier New"/>
              </a:rPr>
              <a:t>c</a:t>
            </a:r>
            <a:r>
              <a:rPr sz="1800" b="1" i="1" spc="-9" dirty="0">
                <a:latin typeface="Courier New"/>
                <a:cs typeface="Courier New"/>
              </a:rPr>
              <a:t>o</a:t>
            </a:r>
            <a:r>
              <a:rPr sz="1800" b="1" i="1" spc="0" dirty="0">
                <a:latin typeface="Courier New"/>
                <a:cs typeface="Courier New"/>
              </a:rPr>
              <a:t>nd</a:t>
            </a:r>
            <a:r>
              <a:rPr sz="1800" b="1" i="1" spc="-9" dirty="0">
                <a:latin typeface="Courier New"/>
                <a:cs typeface="Courier New"/>
              </a:rPr>
              <a:t>i</a:t>
            </a:r>
            <a:r>
              <a:rPr sz="1800" b="1" i="1" spc="0" dirty="0">
                <a:latin typeface="Courier New"/>
                <a:cs typeface="Courier New"/>
              </a:rPr>
              <a:t>t</a:t>
            </a:r>
            <a:r>
              <a:rPr sz="1800" b="1" i="1" spc="-9" dirty="0">
                <a:latin typeface="Courier New"/>
                <a:cs typeface="Courier New"/>
              </a:rPr>
              <a:t>io</a:t>
            </a:r>
            <a:r>
              <a:rPr sz="1800" b="1" i="1" spc="0" dirty="0">
                <a:latin typeface="Courier New"/>
                <a:cs typeface="Courier New"/>
              </a:rPr>
              <a:t>n 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H</a:t>
            </a:r>
            <a:r>
              <a:rPr sz="1800" b="1" spc="-9" dirty="0">
                <a:latin typeface="Courier New"/>
                <a:cs typeface="Courier New"/>
              </a:rPr>
              <a:t>EN</a:t>
            </a:r>
            <a:endParaRPr sz="1800">
              <a:latin typeface="Courier New"/>
              <a:cs typeface="Courier New"/>
            </a:endParaRPr>
          </a:p>
          <a:p>
            <a:pPr marL="380974">
              <a:lnSpc>
                <a:spcPct val="94401"/>
              </a:lnSpc>
              <a:spcBef>
                <a:spcPts val="120"/>
              </a:spcBef>
            </a:pPr>
            <a:r>
              <a:rPr sz="1800" b="1" i="1" spc="-9" dirty="0">
                <a:latin typeface="Courier New"/>
                <a:cs typeface="Courier New"/>
              </a:rPr>
              <a:t>s</a:t>
            </a:r>
            <a:r>
              <a:rPr sz="1800" b="1" i="1" spc="0" dirty="0">
                <a:latin typeface="Courier New"/>
                <a:cs typeface="Courier New"/>
              </a:rPr>
              <a:t>t</a:t>
            </a:r>
            <a:r>
              <a:rPr sz="1800" b="1" i="1" spc="-9" dirty="0">
                <a:latin typeface="Courier New"/>
                <a:cs typeface="Courier New"/>
              </a:rPr>
              <a:t>a</a:t>
            </a:r>
            <a:r>
              <a:rPr sz="1800" b="1" i="1" spc="0" dirty="0">
                <a:latin typeface="Courier New"/>
                <a:cs typeface="Courier New"/>
              </a:rPr>
              <a:t>te</a:t>
            </a:r>
            <a:r>
              <a:rPr sz="1800" b="1" i="1" spc="-9" dirty="0">
                <a:latin typeface="Courier New"/>
                <a:cs typeface="Courier New"/>
              </a:rPr>
              <a:t>m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9" dirty="0">
                <a:latin typeface="Courier New"/>
                <a:cs typeface="Courier New"/>
              </a:rPr>
              <a:t>nt</a:t>
            </a:r>
            <a:r>
              <a:rPr sz="1800" b="1" i="1" spc="0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54">
              <a:lnSpc>
                <a:spcPct val="94401"/>
              </a:lnSpc>
              <a:spcBef>
                <a:spcPts val="130"/>
              </a:spcBef>
            </a:pPr>
            <a:r>
              <a:rPr sz="1800" b="1" spc="0" dirty="0">
                <a:latin typeface="Courier New"/>
                <a:cs typeface="Courier New"/>
              </a:rPr>
              <a:t>[E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F </a:t>
            </a:r>
            <a:r>
              <a:rPr sz="1800" b="1" i="1" spc="-9" dirty="0">
                <a:latin typeface="Courier New"/>
                <a:cs typeface="Courier New"/>
              </a:rPr>
              <a:t>c</a:t>
            </a:r>
            <a:r>
              <a:rPr sz="1800" b="1" i="1" spc="0" dirty="0">
                <a:latin typeface="Courier New"/>
                <a:cs typeface="Courier New"/>
              </a:rPr>
              <a:t>o</a:t>
            </a:r>
            <a:r>
              <a:rPr sz="1800" b="1" i="1" spc="-9" dirty="0">
                <a:latin typeface="Courier New"/>
                <a:cs typeface="Courier New"/>
              </a:rPr>
              <a:t>nd</a:t>
            </a:r>
            <a:r>
              <a:rPr sz="1800" b="1" i="1" spc="0" dirty="0">
                <a:latin typeface="Courier New"/>
                <a:cs typeface="Courier New"/>
              </a:rPr>
              <a:t>it</a:t>
            </a:r>
            <a:r>
              <a:rPr sz="1800" b="1" i="1" spc="-9" dirty="0">
                <a:latin typeface="Courier New"/>
                <a:cs typeface="Courier New"/>
              </a:rPr>
              <a:t>i</a:t>
            </a:r>
            <a:r>
              <a:rPr sz="1800" b="1" i="1" spc="0" dirty="0">
                <a:latin typeface="Courier New"/>
                <a:cs typeface="Courier New"/>
              </a:rPr>
              <a:t>on</a:t>
            </a:r>
            <a:r>
              <a:rPr sz="1800" b="1" i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EN</a:t>
            </a:r>
            <a:endParaRPr sz="1800">
              <a:latin typeface="Courier New"/>
              <a:cs typeface="Courier New"/>
            </a:endParaRPr>
          </a:p>
          <a:p>
            <a:pPr marL="106680" marR="5072639" indent="274320">
              <a:lnSpc>
                <a:spcPts val="2039"/>
              </a:lnSpc>
              <a:spcBef>
                <a:spcPts val="120"/>
              </a:spcBef>
            </a:pPr>
            <a:r>
              <a:rPr sz="1800" b="1" i="1" spc="-9" dirty="0">
                <a:latin typeface="Courier New"/>
                <a:cs typeface="Courier New"/>
              </a:rPr>
              <a:t>s</a:t>
            </a:r>
            <a:r>
              <a:rPr sz="1800" b="1" i="1" spc="0" dirty="0">
                <a:latin typeface="Courier New"/>
                <a:cs typeface="Courier New"/>
              </a:rPr>
              <a:t>t</a:t>
            </a:r>
            <a:r>
              <a:rPr sz="1800" b="1" i="1" spc="-9" dirty="0">
                <a:latin typeface="Courier New"/>
                <a:cs typeface="Courier New"/>
              </a:rPr>
              <a:t>a</a:t>
            </a:r>
            <a:r>
              <a:rPr sz="1800" b="1" i="1" spc="0" dirty="0">
                <a:latin typeface="Courier New"/>
                <a:cs typeface="Courier New"/>
              </a:rPr>
              <a:t>te</a:t>
            </a:r>
            <a:r>
              <a:rPr sz="1800" b="1" i="1" spc="-9" dirty="0">
                <a:latin typeface="Courier New"/>
                <a:cs typeface="Courier New"/>
              </a:rPr>
              <a:t>m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9" dirty="0">
                <a:latin typeface="Courier New"/>
                <a:cs typeface="Courier New"/>
              </a:rPr>
              <a:t>nt</a:t>
            </a:r>
            <a:r>
              <a:rPr sz="1800" b="1" i="1" spc="0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;] </a:t>
            </a:r>
            <a:endParaRPr sz="1800">
              <a:latin typeface="Courier New"/>
              <a:cs typeface="Courier New"/>
            </a:endParaRPr>
          </a:p>
          <a:p>
            <a:pPr marL="106680" marR="5072639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[E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SE</a:t>
            </a:r>
            <a:endParaRPr sz="1800">
              <a:latin typeface="Courier New"/>
              <a:cs typeface="Courier New"/>
            </a:endParaRPr>
          </a:p>
          <a:p>
            <a:pPr marL="106680" marR="5072639" indent="274320">
              <a:lnSpc>
                <a:spcPts val="2039"/>
              </a:lnSpc>
              <a:spcBef>
                <a:spcPts val="120"/>
              </a:spcBef>
            </a:pPr>
            <a:r>
              <a:rPr sz="1800" b="1" i="1" spc="-9" dirty="0">
                <a:latin typeface="Courier New"/>
                <a:cs typeface="Courier New"/>
              </a:rPr>
              <a:t>s</a:t>
            </a:r>
            <a:r>
              <a:rPr sz="1800" b="1" i="1" spc="0" dirty="0">
                <a:latin typeface="Courier New"/>
                <a:cs typeface="Courier New"/>
              </a:rPr>
              <a:t>t</a:t>
            </a:r>
            <a:r>
              <a:rPr sz="1800" b="1" i="1" spc="-9" dirty="0">
                <a:latin typeface="Courier New"/>
                <a:cs typeface="Courier New"/>
              </a:rPr>
              <a:t>a</a:t>
            </a:r>
            <a:r>
              <a:rPr sz="1800" b="1" i="1" spc="0" dirty="0">
                <a:latin typeface="Courier New"/>
                <a:cs typeface="Courier New"/>
              </a:rPr>
              <a:t>te</a:t>
            </a:r>
            <a:r>
              <a:rPr sz="1800" b="1" i="1" spc="-9" dirty="0">
                <a:latin typeface="Courier New"/>
                <a:cs typeface="Courier New"/>
              </a:rPr>
              <a:t>m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9" dirty="0">
                <a:latin typeface="Courier New"/>
                <a:cs typeface="Courier New"/>
              </a:rPr>
              <a:t>nt</a:t>
            </a:r>
            <a:r>
              <a:rPr sz="1800" b="1" i="1" spc="0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;] </a:t>
            </a:r>
            <a:endParaRPr sz="1800">
              <a:latin typeface="Courier New"/>
              <a:cs typeface="Courier New"/>
            </a:endParaRPr>
          </a:p>
          <a:p>
            <a:pPr marL="106680" marR="5072639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END</a:t>
            </a:r>
            <a:r>
              <a:rPr sz="1800" b="1" spc="-9" dirty="0">
                <a:latin typeface="Courier New"/>
                <a:cs typeface="Courier New"/>
              </a:rPr>
              <a:t> I</a:t>
            </a:r>
            <a:r>
              <a:rPr sz="1800" b="1" spc="0" dirty="0">
                <a:latin typeface="Courier New"/>
                <a:cs typeface="Courier New"/>
              </a:rPr>
              <a:t>F;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1600" y="2811779"/>
            <a:ext cx="1600200" cy="2903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18664" y="592627"/>
            <a:ext cx="410902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PL/SQL Block</a:t>
            </a:r>
            <a:r>
              <a:rPr sz="2800" b="1" spc="-76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600" y="1841569"/>
            <a:ext cx="5023032" cy="3462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896">
              <a:lnSpc>
                <a:spcPts val="2540"/>
              </a:lnSpc>
              <a:spcBef>
                <a:spcPts val="127"/>
              </a:spcBef>
            </a:pPr>
            <a:r>
              <a:rPr sz="3300" b="1" baseline="4012" dirty="0">
                <a:latin typeface="Courier New"/>
                <a:cs typeface="Courier New"/>
              </a:rPr>
              <a:t>DE</a:t>
            </a:r>
            <a:r>
              <a:rPr sz="3300" b="1" spc="14" baseline="4012" dirty="0">
                <a:latin typeface="Courier New"/>
                <a:cs typeface="Courier New"/>
              </a:rPr>
              <a:t>C</a:t>
            </a:r>
            <a:r>
              <a:rPr sz="3300" b="1" spc="0" baseline="4012" dirty="0">
                <a:latin typeface="Courier New"/>
                <a:cs typeface="Courier New"/>
              </a:rPr>
              <a:t>LA</a:t>
            </a:r>
            <a:r>
              <a:rPr sz="3300" b="1" spc="14" baseline="4012" dirty="0">
                <a:latin typeface="Courier New"/>
                <a:cs typeface="Courier New"/>
              </a:rPr>
              <a:t>R</a:t>
            </a:r>
            <a:r>
              <a:rPr sz="3300" b="1" spc="0" baseline="4012" dirty="0">
                <a:latin typeface="Courier New"/>
                <a:cs typeface="Courier New"/>
              </a:rPr>
              <a:t>E</a:t>
            </a:r>
            <a:r>
              <a:rPr sz="3300" b="1" spc="-704" baseline="4012" dirty="0">
                <a:latin typeface="Courier New"/>
                <a:cs typeface="Courier New"/>
              </a:rPr>
              <a:t> </a:t>
            </a:r>
            <a:r>
              <a:rPr sz="3300" b="1" spc="4" baseline="3952" dirty="0">
                <a:latin typeface="Arial"/>
                <a:cs typeface="Arial"/>
              </a:rPr>
              <a:t>(O</a:t>
            </a:r>
            <a:r>
              <a:rPr sz="3300" b="1" spc="14" baseline="3952" dirty="0">
                <a:latin typeface="Arial"/>
                <a:cs typeface="Arial"/>
              </a:rPr>
              <a:t>p</a:t>
            </a:r>
            <a:r>
              <a:rPr sz="3300" b="1" spc="0" baseline="3952" dirty="0">
                <a:latin typeface="Arial"/>
                <a:cs typeface="Arial"/>
              </a:rPr>
              <a:t>t</a:t>
            </a:r>
            <a:r>
              <a:rPr sz="3300" b="1" spc="4" baseline="3952" dirty="0">
                <a:latin typeface="Arial"/>
                <a:cs typeface="Arial"/>
              </a:rPr>
              <a:t>i</a:t>
            </a:r>
            <a:r>
              <a:rPr sz="3300" b="1" spc="14" baseline="3952" dirty="0">
                <a:latin typeface="Arial"/>
                <a:cs typeface="Arial"/>
              </a:rPr>
              <a:t>o</a:t>
            </a:r>
            <a:r>
              <a:rPr sz="3300" b="1" spc="4" baseline="3952" dirty="0">
                <a:latin typeface="Arial"/>
                <a:cs typeface="Arial"/>
              </a:rPr>
              <a:t>nal)</a:t>
            </a:r>
            <a:endParaRPr sz="2200">
              <a:latin typeface="Arial"/>
              <a:cs typeface="Arial"/>
            </a:endParaRPr>
          </a:p>
          <a:p>
            <a:pPr marL="698500">
              <a:lnSpc>
                <a:spcPct val="95825"/>
              </a:lnSpc>
              <a:spcBef>
                <a:spcPts val="460"/>
              </a:spcBef>
            </a:pPr>
            <a:r>
              <a:rPr sz="2200" b="1" spc="0" dirty="0">
                <a:latin typeface="Arial"/>
                <a:cs typeface="Arial"/>
              </a:rPr>
              <a:t>Variables,</a:t>
            </a:r>
            <a:r>
              <a:rPr sz="2200" b="1" spc="-103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ursors,</a:t>
            </a:r>
            <a:r>
              <a:rPr sz="2200" b="1" spc="-8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14" dirty="0">
                <a:latin typeface="Arial"/>
                <a:cs typeface="Arial"/>
              </a:rPr>
              <a:t>se</a:t>
            </a:r>
            <a:r>
              <a:rPr sz="2200" b="1" spc="-4" dirty="0">
                <a:latin typeface="Arial"/>
                <a:cs typeface="Arial"/>
              </a:rPr>
              <a:t>r</a:t>
            </a:r>
            <a:r>
              <a:rPr sz="2200" b="1" spc="0" dirty="0">
                <a:latin typeface="Arial"/>
                <a:cs typeface="Arial"/>
              </a:rPr>
              <a:t>-def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ned</a:t>
            </a:r>
            <a:endParaRPr sz="2200">
              <a:latin typeface="Arial"/>
              <a:cs typeface="Arial"/>
            </a:endParaRPr>
          </a:p>
          <a:p>
            <a:pPr marL="12700" marR="51896">
              <a:lnSpc>
                <a:spcPct val="95825"/>
              </a:lnSpc>
              <a:spcBef>
                <a:spcPts val="480"/>
              </a:spcBef>
            </a:pPr>
            <a:r>
              <a:rPr sz="2200" b="1" dirty="0">
                <a:latin typeface="Courier New"/>
                <a:cs typeface="Courier New"/>
              </a:rPr>
              <a:t>BE</a:t>
            </a:r>
            <a:r>
              <a:rPr sz="2200" b="1" spc="14" dirty="0">
                <a:latin typeface="Courier New"/>
                <a:cs typeface="Courier New"/>
              </a:rPr>
              <a:t>G</a:t>
            </a:r>
            <a:r>
              <a:rPr sz="2200" b="1" spc="0" dirty="0">
                <a:latin typeface="Courier New"/>
                <a:cs typeface="Courier New"/>
              </a:rPr>
              <a:t>IN</a:t>
            </a:r>
            <a:r>
              <a:rPr sz="2200" b="1" spc="-694" dirty="0">
                <a:latin typeface="Courier New"/>
                <a:cs typeface="Courier New"/>
              </a:rPr>
              <a:t> </a:t>
            </a:r>
            <a:r>
              <a:rPr sz="2200" b="1" spc="4" dirty="0">
                <a:latin typeface="Arial"/>
                <a:cs typeface="Arial"/>
              </a:rPr>
              <a:t>(M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nd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tor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584200" marR="51896">
              <a:lnSpc>
                <a:spcPct val="95825"/>
              </a:lnSpc>
              <a:spcBef>
                <a:spcPts val="587"/>
              </a:spcBef>
            </a:pPr>
            <a:r>
              <a:rPr sz="2200" b="1" spc="0" dirty="0">
                <a:latin typeface="Arial"/>
                <a:cs typeface="Arial"/>
              </a:rPr>
              <a:t>-</a:t>
            </a:r>
            <a:r>
              <a:rPr sz="2200" b="1" spc="-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4" dirty="0">
                <a:latin typeface="Arial"/>
                <a:cs typeface="Arial"/>
              </a:rPr>
              <a:t>Q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st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4" dirty="0">
                <a:latin typeface="Arial"/>
                <a:cs typeface="Arial"/>
              </a:rPr>
              <a:t>ments</a:t>
            </a:r>
            <a:endParaRPr sz="2200">
              <a:latin typeface="Arial"/>
              <a:cs typeface="Arial"/>
            </a:endParaRPr>
          </a:p>
          <a:p>
            <a:pPr marL="584200" marR="51896">
              <a:lnSpc>
                <a:spcPct val="95825"/>
              </a:lnSpc>
              <a:spcBef>
                <a:spcPts val="638"/>
              </a:spcBef>
            </a:pPr>
            <a:r>
              <a:rPr sz="2200" b="1" spc="0" dirty="0">
                <a:latin typeface="Arial"/>
                <a:cs typeface="Arial"/>
              </a:rPr>
              <a:t>-</a:t>
            </a:r>
            <a:r>
              <a:rPr sz="2200" b="1" spc="-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PL/SQL</a:t>
            </a:r>
            <a:r>
              <a:rPr sz="2200" b="1" spc="-7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st</a:t>
            </a:r>
            <a:r>
              <a:rPr sz="2200" b="1" spc="0" dirty="0">
                <a:latin typeface="Arial"/>
                <a:cs typeface="Arial"/>
              </a:rPr>
              <a:t>atements</a:t>
            </a:r>
            <a:endParaRPr sz="2200">
              <a:latin typeface="Arial"/>
              <a:cs typeface="Arial"/>
            </a:endParaRPr>
          </a:p>
          <a:p>
            <a:pPr marL="698500" marR="1774555" indent="-685800">
              <a:lnSpc>
                <a:spcPts val="2763"/>
              </a:lnSpc>
              <a:spcBef>
                <a:spcPts val="480"/>
              </a:spcBef>
            </a:pPr>
            <a:r>
              <a:rPr sz="2200" b="1" dirty="0">
                <a:latin typeface="Courier New"/>
                <a:cs typeface="Courier New"/>
              </a:rPr>
              <a:t>EX</a:t>
            </a:r>
            <a:r>
              <a:rPr sz="2200" b="1" spc="14" dirty="0">
                <a:latin typeface="Courier New"/>
                <a:cs typeface="Courier New"/>
              </a:rPr>
              <a:t>C</a:t>
            </a:r>
            <a:r>
              <a:rPr sz="2200" b="1" spc="0" dirty="0">
                <a:latin typeface="Courier New"/>
                <a:cs typeface="Courier New"/>
              </a:rPr>
              <a:t>EP</a:t>
            </a:r>
            <a:r>
              <a:rPr sz="2200" b="1" spc="14" dirty="0">
                <a:latin typeface="Courier New"/>
                <a:cs typeface="Courier New"/>
              </a:rPr>
              <a:t>T</a:t>
            </a:r>
            <a:r>
              <a:rPr sz="2200" b="1" spc="0" dirty="0">
                <a:latin typeface="Courier New"/>
                <a:cs typeface="Courier New"/>
              </a:rPr>
              <a:t>I</a:t>
            </a:r>
            <a:r>
              <a:rPr sz="2200" b="1" spc="14" dirty="0">
                <a:latin typeface="Courier New"/>
                <a:cs typeface="Courier New"/>
              </a:rPr>
              <a:t>O</a:t>
            </a:r>
            <a:r>
              <a:rPr sz="2200" b="1" spc="0" dirty="0">
                <a:latin typeface="Courier New"/>
                <a:cs typeface="Courier New"/>
              </a:rPr>
              <a:t>N</a:t>
            </a:r>
            <a:r>
              <a:rPr sz="2200" b="1" spc="-689" dirty="0">
                <a:latin typeface="Courier New"/>
                <a:cs typeface="Courier New"/>
              </a:rPr>
              <a:t> </a:t>
            </a:r>
            <a:r>
              <a:rPr sz="2200" b="1" spc="4" dirty="0">
                <a:latin typeface="Arial"/>
                <a:cs typeface="Arial"/>
              </a:rPr>
              <a:t>(Opt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ona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) </a:t>
            </a:r>
            <a:endParaRPr sz="2200">
              <a:latin typeface="Arial"/>
              <a:cs typeface="Arial"/>
            </a:endParaRPr>
          </a:p>
          <a:p>
            <a:pPr marL="698500" marR="1774555">
              <a:lnSpc>
                <a:spcPts val="2529"/>
              </a:lnSpc>
              <a:spcBef>
                <a:spcPts val="359"/>
              </a:spcBef>
            </a:pPr>
            <a:r>
              <a:rPr sz="2200" b="1" spc="0" dirty="0">
                <a:latin typeface="Arial"/>
                <a:cs typeface="Arial"/>
              </a:rPr>
              <a:t>Acti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ns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perform </a:t>
            </a:r>
            <a:endParaRPr sz="2200">
              <a:latin typeface="Arial"/>
              <a:cs typeface="Arial"/>
            </a:endParaRPr>
          </a:p>
          <a:p>
            <a:pPr marL="698500" marR="1774555">
              <a:lnSpc>
                <a:spcPts val="2529"/>
              </a:lnSpc>
              <a:spcBef>
                <a:spcPts val="328"/>
              </a:spcBef>
            </a:pP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hen</a:t>
            </a:r>
            <a:r>
              <a:rPr sz="2200" b="1" spc="-5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errors</a:t>
            </a:r>
            <a:r>
              <a:rPr sz="2200" b="1" spc="-6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occur</a:t>
            </a:r>
            <a:endParaRPr sz="2200">
              <a:latin typeface="Arial"/>
              <a:cs typeface="Arial"/>
            </a:endParaRPr>
          </a:p>
          <a:p>
            <a:pPr marL="12700" marR="51896">
              <a:lnSpc>
                <a:spcPts val="2680"/>
              </a:lnSpc>
              <a:spcBef>
                <a:spcPts val="612"/>
              </a:spcBef>
            </a:pPr>
            <a:r>
              <a:rPr sz="3300" b="1" spc="0" baseline="2675" dirty="0">
                <a:latin typeface="Courier New"/>
                <a:cs typeface="Courier New"/>
              </a:rPr>
              <a:t>EN</a:t>
            </a:r>
            <a:r>
              <a:rPr sz="3300" b="1" spc="14" baseline="2675" dirty="0">
                <a:latin typeface="Courier New"/>
                <a:cs typeface="Courier New"/>
              </a:rPr>
              <a:t>D</a:t>
            </a:r>
            <a:r>
              <a:rPr sz="3300" b="1" spc="0" baseline="2635" dirty="0">
                <a:latin typeface="Arial"/>
                <a:cs typeface="Arial"/>
              </a:rPr>
              <a:t>;</a:t>
            </a:r>
            <a:r>
              <a:rPr sz="3300" b="1" spc="-46" baseline="2635" dirty="0">
                <a:latin typeface="Arial"/>
                <a:cs typeface="Arial"/>
              </a:rPr>
              <a:t> </a:t>
            </a:r>
            <a:r>
              <a:rPr sz="3300" b="1" spc="9" baseline="2635" dirty="0">
                <a:latin typeface="Arial"/>
                <a:cs typeface="Arial"/>
              </a:rPr>
              <a:t>(</a:t>
            </a:r>
            <a:r>
              <a:rPr sz="3300" b="1" spc="-4" baseline="2635" dirty="0">
                <a:latin typeface="Arial"/>
                <a:cs typeface="Arial"/>
              </a:rPr>
              <a:t>M</a:t>
            </a:r>
            <a:r>
              <a:rPr sz="3300" b="1" spc="14" baseline="2635" dirty="0">
                <a:latin typeface="Arial"/>
                <a:cs typeface="Arial"/>
              </a:rPr>
              <a:t>a</a:t>
            </a:r>
            <a:r>
              <a:rPr sz="3300" b="1" spc="4" baseline="2635" dirty="0">
                <a:latin typeface="Arial"/>
                <a:cs typeface="Arial"/>
              </a:rPr>
              <a:t>n</a:t>
            </a:r>
            <a:r>
              <a:rPr sz="3300" b="1" spc="14" baseline="2635" dirty="0">
                <a:latin typeface="Arial"/>
                <a:cs typeface="Arial"/>
              </a:rPr>
              <a:t>d</a:t>
            </a:r>
            <a:r>
              <a:rPr sz="3300" b="1" spc="4" baseline="2635" dirty="0">
                <a:latin typeface="Arial"/>
                <a:cs typeface="Arial"/>
              </a:rPr>
              <a:t>a</a:t>
            </a:r>
            <a:r>
              <a:rPr sz="3300" b="1" spc="0" baseline="2635" dirty="0">
                <a:latin typeface="Arial"/>
                <a:cs typeface="Arial"/>
              </a:rPr>
              <a:t>tory)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8513" y="2262193"/>
            <a:ext cx="152943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xcept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18085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156" y="6673040"/>
            <a:ext cx="13053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1828800"/>
            <a:ext cx="7156704" cy="2514600"/>
          </a:xfrm>
          <a:custGeom>
            <a:avLst/>
            <a:gdLst/>
            <a:ahLst/>
            <a:cxnLst/>
            <a:rect l="l" t="t" r="r" b="b"/>
            <a:pathLst>
              <a:path w="7156704" h="2514600">
                <a:moveTo>
                  <a:pt x="7156704" y="0"/>
                </a:moveTo>
                <a:lnTo>
                  <a:pt x="0" y="0"/>
                </a:lnTo>
                <a:lnTo>
                  <a:pt x="0" y="2514600"/>
                </a:lnTo>
                <a:lnTo>
                  <a:pt x="7156704" y="2514599"/>
                </a:lnTo>
                <a:lnTo>
                  <a:pt x="71567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600" y="1828800"/>
            <a:ext cx="7156704" cy="2514600"/>
          </a:xfrm>
          <a:custGeom>
            <a:avLst/>
            <a:gdLst/>
            <a:ahLst/>
            <a:cxnLst/>
            <a:rect l="l" t="t" r="r" b="b"/>
            <a:pathLst>
              <a:path w="7156704" h="2514600">
                <a:moveTo>
                  <a:pt x="7156704" y="2514599"/>
                </a:moveTo>
                <a:lnTo>
                  <a:pt x="7156704" y="0"/>
                </a:lnTo>
                <a:lnTo>
                  <a:pt x="0" y="0"/>
                </a:lnTo>
                <a:lnTo>
                  <a:pt x="0" y="2514600"/>
                </a:lnTo>
                <a:lnTo>
                  <a:pt x="7156704" y="251459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4572000"/>
            <a:ext cx="3622548" cy="411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79268" y="566719"/>
            <a:ext cx="124301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Simple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2651" y="566719"/>
            <a:ext cx="2325284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spc="4" baseline="3152" dirty="0">
                <a:latin typeface="Courier New"/>
                <a:cs typeface="Courier New"/>
              </a:rPr>
              <a:t>I</a:t>
            </a:r>
            <a:r>
              <a:rPr sz="4200" b="1" spc="0" baseline="3152" dirty="0">
                <a:latin typeface="Courier New"/>
                <a:cs typeface="Courier New"/>
              </a:rPr>
              <a:t>F</a:t>
            </a:r>
            <a:r>
              <a:rPr sz="4200" b="1" spc="-900" baseline="3152" dirty="0">
                <a:latin typeface="Courier New"/>
                <a:cs typeface="Courier New"/>
              </a:rPr>
              <a:t> </a:t>
            </a:r>
            <a:r>
              <a:rPr sz="4200" b="1" spc="0" baseline="3105" dirty="0"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0600" y="1828800"/>
            <a:ext cx="7156704" cy="2514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79">
              <a:lnSpc>
                <a:spcPct val="94401"/>
              </a:lnSpc>
              <a:spcBef>
                <a:spcPts val="265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106679" marR="4415861" indent="274319">
              <a:lnSpc>
                <a:spcPts val="2039"/>
              </a:lnSpc>
              <a:spcBef>
                <a:spcPts val="120"/>
              </a:spcBef>
            </a:pP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y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ge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um</a:t>
            </a: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:</a:t>
            </a:r>
            <a:r>
              <a:rPr sz="1800" b="1" spc="-9" dirty="0">
                <a:latin typeface="Courier New"/>
                <a:cs typeface="Courier New"/>
              </a:rPr>
              <a:t>=</a:t>
            </a:r>
            <a:r>
              <a:rPr sz="1800" b="1" spc="0" dirty="0">
                <a:latin typeface="Courier New"/>
                <a:cs typeface="Courier New"/>
              </a:rPr>
              <a:t>31; </a:t>
            </a:r>
            <a:endParaRPr sz="1800">
              <a:latin typeface="Courier New"/>
              <a:cs typeface="Courier New"/>
            </a:endParaRPr>
          </a:p>
          <a:p>
            <a:pPr marL="106679" marR="4415861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120"/>
              </a:spcBef>
            </a:pP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F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my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ge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&lt; </a:t>
            </a:r>
            <a:r>
              <a:rPr sz="1800" b="1" spc="-9" dirty="0">
                <a:latin typeface="Courier New"/>
                <a:cs typeface="Courier New"/>
              </a:rPr>
              <a:t>1</a:t>
            </a:r>
            <a:r>
              <a:rPr sz="1800" b="1" spc="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130"/>
              </a:spcBef>
            </a:pP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H</a:t>
            </a:r>
            <a:r>
              <a:rPr sz="1800" b="1" spc="-9" dirty="0">
                <a:latin typeface="Courier New"/>
                <a:cs typeface="Courier New"/>
              </a:rPr>
              <a:t>EN</a:t>
            </a:r>
            <a:endParaRPr sz="1800">
              <a:latin typeface="Courier New"/>
              <a:cs typeface="Courier New"/>
            </a:endParaRPr>
          </a:p>
          <a:p>
            <a:pPr marL="381000" marR="1140874" indent="272783">
              <a:lnSpc>
                <a:spcPts val="2039"/>
              </a:lnSpc>
              <a:spcBef>
                <a:spcPts val="120"/>
              </a:spcBef>
            </a:pP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BM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OU</a:t>
            </a:r>
            <a:r>
              <a:rPr sz="1800" b="1" spc="0" dirty="0">
                <a:latin typeface="Courier New"/>
                <a:cs typeface="Courier New"/>
              </a:rPr>
              <a:t>TP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PU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LI</a:t>
            </a:r>
            <a:r>
              <a:rPr sz="1800" b="1" spc="0" dirty="0">
                <a:latin typeface="Courier New"/>
                <a:cs typeface="Courier New"/>
              </a:rPr>
              <a:t>NE</a:t>
            </a:r>
            <a:r>
              <a:rPr sz="1800" b="1" spc="-9" dirty="0">
                <a:latin typeface="Courier New"/>
                <a:cs typeface="Courier New"/>
              </a:rPr>
              <a:t>(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I 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d </a:t>
            </a:r>
            <a:r>
              <a:rPr sz="1800" b="1" spc="-9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); </a:t>
            </a:r>
            <a:endParaRPr sz="1800">
              <a:latin typeface="Courier New"/>
              <a:cs typeface="Courier New"/>
            </a:endParaRPr>
          </a:p>
          <a:p>
            <a:pPr marL="381000" marR="1140874">
              <a:lnSpc>
                <a:spcPts val="2039"/>
              </a:lnSpc>
              <a:spcBef>
                <a:spcPts val="120"/>
              </a:spcBef>
            </a:pP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ND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F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6696" y="1828800"/>
            <a:ext cx="7156704" cy="3352800"/>
          </a:xfrm>
          <a:custGeom>
            <a:avLst/>
            <a:gdLst/>
            <a:ahLst/>
            <a:cxnLst/>
            <a:rect l="l" t="t" r="r" b="b"/>
            <a:pathLst>
              <a:path w="7156704" h="3352800">
                <a:moveTo>
                  <a:pt x="7156704" y="0"/>
                </a:moveTo>
                <a:lnTo>
                  <a:pt x="0" y="0"/>
                </a:lnTo>
                <a:lnTo>
                  <a:pt x="0" y="3352800"/>
                </a:lnTo>
                <a:lnTo>
                  <a:pt x="7156704" y="3352799"/>
                </a:lnTo>
                <a:lnTo>
                  <a:pt x="71567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6696" y="1828800"/>
            <a:ext cx="7156704" cy="3352800"/>
          </a:xfrm>
          <a:custGeom>
            <a:avLst/>
            <a:gdLst/>
            <a:ahLst/>
            <a:cxnLst/>
            <a:rect l="l" t="t" r="r" b="b"/>
            <a:pathLst>
              <a:path w="7156704" h="3352800">
                <a:moveTo>
                  <a:pt x="7156704" y="3352799"/>
                </a:moveTo>
                <a:lnTo>
                  <a:pt x="7156704" y="0"/>
                </a:lnTo>
                <a:lnTo>
                  <a:pt x="0" y="0"/>
                </a:lnTo>
                <a:lnTo>
                  <a:pt x="0" y="3352800"/>
                </a:lnTo>
                <a:lnTo>
                  <a:pt x="7156704" y="335279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5315712"/>
            <a:ext cx="3589020" cy="627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86947" y="566719"/>
            <a:ext cx="179709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2276" y="582777"/>
            <a:ext cx="50470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sz="4200" b="1" spc="0" baseline="3152" dirty="0">
                <a:latin typeface="Courier New"/>
                <a:cs typeface="Courier New"/>
              </a:rPr>
              <a:t>IF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6178" y="582777"/>
            <a:ext cx="93074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sz="4200" b="1" spc="0" baseline="3152" dirty="0">
                <a:latin typeface="Courier New"/>
                <a:cs typeface="Courier New"/>
              </a:rPr>
              <a:t>THEN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6120" y="582777"/>
            <a:ext cx="93074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sz="4200" b="1" spc="0" baseline="3152" dirty="0">
                <a:latin typeface="Courier New"/>
                <a:cs typeface="Courier New"/>
              </a:rPr>
              <a:t>ELSE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6696" y="1828800"/>
            <a:ext cx="7156704" cy="3352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79" marR="4415861">
              <a:lnSpc>
                <a:spcPts val="2039"/>
              </a:lnSpc>
              <a:spcBef>
                <a:spcPts val="310"/>
              </a:spcBef>
            </a:pPr>
            <a:r>
              <a:rPr sz="1800" b="1" spc="0" dirty="0">
                <a:latin typeface="Courier New"/>
                <a:cs typeface="Courier New"/>
              </a:rPr>
              <a:t>SET</a:t>
            </a:r>
            <a:r>
              <a:rPr sz="1800" b="1" spc="-9" dirty="0">
                <a:latin typeface="Courier New"/>
                <a:cs typeface="Courier New"/>
              </a:rPr>
              <a:t> S</a:t>
            </a:r>
            <a:r>
              <a:rPr sz="1800" b="1" spc="0" dirty="0">
                <a:latin typeface="Courier New"/>
                <a:cs typeface="Courier New"/>
              </a:rPr>
              <a:t>ER</a:t>
            </a:r>
            <a:r>
              <a:rPr sz="1800" b="1" spc="-9" dirty="0">
                <a:latin typeface="Courier New"/>
                <a:cs typeface="Courier New"/>
              </a:rPr>
              <a:t>V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RO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ON </a:t>
            </a:r>
            <a:endParaRPr sz="1800">
              <a:latin typeface="Courier New"/>
              <a:cs typeface="Courier New"/>
            </a:endParaRPr>
          </a:p>
          <a:p>
            <a:pPr marL="106679" marR="4415861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106679" marR="4690181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my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ge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be</a:t>
            </a:r>
            <a:r>
              <a:rPr sz="1800" b="1" spc="0" dirty="0">
                <a:latin typeface="Courier New"/>
                <a:cs typeface="Courier New"/>
              </a:rPr>
              <a:t>r:</a:t>
            </a:r>
            <a:r>
              <a:rPr sz="1800" b="1" spc="-9" dirty="0">
                <a:latin typeface="Courier New"/>
                <a:cs typeface="Courier New"/>
              </a:rPr>
              <a:t>=</a:t>
            </a:r>
            <a:r>
              <a:rPr sz="1800" b="1" spc="0" dirty="0">
                <a:latin typeface="Courier New"/>
                <a:cs typeface="Courier New"/>
              </a:rPr>
              <a:t>3</a:t>
            </a:r>
            <a:r>
              <a:rPr sz="1800" b="1" spc="-9" dirty="0">
                <a:latin typeface="Courier New"/>
                <a:cs typeface="Courier New"/>
              </a:rPr>
              <a:t>1</a:t>
            </a:r>
            <a:r>
              <a:rPr sz="1800" b="1" spc="0" dirty="0">
                <a:latin typeface="Courier New"/>
                <a:cs typeface="Courier New"/>
              </a:rPr>
              <a:t>; </a:t>
            </a:r>
            <a:endParaRPr sz="1800">
              <a:latin typeface="Courier New"/>
              <a:cs typeface="Courier New"/>
            </a:endParaRPr>
          </a:p>
          <a:p>
            <a:pPr marL="106679" marR="4690181">
              <a:lnSpc>
                <a:spcPts val="2039"/>
              </a:lnSpc>
              <a:spcBef>
                <a:spcPts val="132"/>
              </a:spcBef>
            </a:pP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ts val="2025"/>
              </a:lnSpc>
              <a:spcBef>
                <a:spcPts val="233"/>
              </a:spcBef>
            </a:pPr>
            <a:r>
              <a:rPr sz="2700" b="1" spc="0" baseline="4904" dirty="0">
                <a:latin typeface="Courier New"/>
                <a:cs typeface="Courier New"/>
              </a:rPr>
              <a:t>IF</a:t>
            </a:r>
            <a:r>
              <a:rPr sz="2700" b="1" spc="-9" baseline="4904" dirty="0">
                <a:latin typeface="Courier New"/>
                <a:cs typeface="Courier New"/>
              </a:rPr>
              <a:t> </a:t>
            </a:r>
            <a:r>
              <a:rPr sz="2700" b="1" spc="0" baseline="4904" dirty="0">
                <a:latin typeface="Courier New"/>
                <a:cs typeface="Courier New"/>
              </a:rPr>
              <a:t>m</a:t>
            </a:r>
            <a:r>
              <a:rPr sz="2700" b="1" spc="-9" baseline="4904" dirty="0">
                <a:latin typeface="Courier New"/>
                <a:cs typeface="Courier New"/>
              </a:rPr>
              <a:t>y</a:t>
            </a:r>
            <a:r>
              <a:rPr sz="2700" b="1" spc="0" baseline="4904" dirty="0">
                <a:latin typeface="Courier New"/>
                <a:cs typeface="Courier New"/>
              </a:rPr>
              <a:t>age</a:t>
            </a:r>
            <a:r>
              <a:rPr sz="2700" b="1" spc="-9" baseline="4904" dirty="0">
                <a:latin typeface="Courier New"/>
                <a:cs typeface="Courier New"/>
              </a:rPr>
              <a:t> </a:t>
            </a:r>
            <a:r>
              <a:rPr sz="2700" b="1" spc="0" baseline="4904" dirty="0">
                <a:latin typeface="Courier New"/>
                <a:cs typeface="Courier New"/>
              </a:rPr>
              <a:t>&lt;</a:t>
            </a:r>
            <a:r>
              <a:rPr sz="2700" b="1" spc="-25" baseline="4904" dirty="0">
                <a:latin typeface="Courier New"/>
                <a:cs typeface="Courier New"/>
              </a:rPr>
              <a:t> </a:t>
            </a:r>
            <a:r>
              <a:rPr sz="2700" b="1" spc="0" baseline="4904" dirty="0">
                <a:latin typeface="Courier New"/>
                <a:cs typeface="Courier New"/>
              </a:rPr>
              <a:t>11</a:t>
            </a:r>
            <a:endParaRPr sz="1800">
              <a:latin typeface="Courier New"/>
              <a:cs typeface="Courier New"/>
            </a:endParaRPr>
          </a:p>
          <a:p>
            <a:pPr marL="243839">
              <a:lnSpc>
                <a:spcPct val="94401"/>
              </a:lnSpc>
              <a:spcBef>
                <a:spcPts val="18"/>
              </a:spcBef>
            </a:pP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EN</a:t>
            </a:r>
            <a:endParaRPr sz="1800">
              <a:latin typeface="Courier New"/>
              <a:cs typeface="Courier New"/>
            </a:endParaRPr>
          </a:p>
          <a:p>
            <a:pPr marL="243839" marR="1140874" indent="409943">
              <a:lnSpc>
                <a:spcPts val="2039"/>
              </a:lnSpc>
              <a:spcBef>
                <a:spcPts val="120"/>
              </a:spcBef>
            </a:pP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BM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OU</a:t>
            </a:r>
            <a:r>
              <a:rPr sz="1800" b="1" spc="0" dirty="0">
                <a:latin typeface="Courier New"/>
                <a:cs typeface="Courier New"/>
              </a:rPr>
              <a:t>TP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PU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LI</a:t>
            </a:r>
            <a:r>
              <a:rPr sz="1800" b="1" spc="0" dirty="0">
                <a:latin typeface="Courier New"/>
                <a:cs typeface="Courier New"/>
              </a:rPr>
              <a:t>NE</a:t>
            </a:r>
            <a:r>
              <a:rPr sz="1800" b="1" spc="-9" dirty="0">
                <a:latin typeface="Courier New"/>
                <a:cs typeface="Courier New"/>
              </a:rPr>
              <a:t>(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I 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d </a:t>
            </a:r>
            <a:r>
              <a:rPr sz="1800" b="1" spc="-9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); </a:t>
            </a:r>
            <a:endParaRPr sz="1800">
              <a:latin typeface="Courier New"/>
              <a:cs typeface="Courier New"/>
            </a:endParaRPr>
          </a:p>
          <a:p>
            <a:pPr marL="243839" marR="1140874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SE</a:t>
            </a:r>
            <a:endParaRPr sz="1800">
              <a:latin typeface="Courier New"/>
              <a:cs typeface="Courier New"/>
            </a:endParaRPr>
          </a:p>
          <a:p>
            <a:pPr marL="106679" marR="595297" indent="547103">
              <a:lnSpc>
                <a:spcPts val="2039"/>
              </a:lnSpc>
              <a:spcBef>
                <a:spcPts val="130"/>
              </a:spcBef>
            </a:pP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BM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OU</a:t>
            </a:r>
            <a:r>
              <a:rPr sz="1800" b="1" spc="0" dirty="0">
                <a:latin typeface="Courier New"/>
                <a:cs typeface="Courier New"/>
              </a:rPr>
              <a:t>TP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PU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_</a:t>
            </a:r>
            <a:r>
              <a:rPr sz="1800" b="1" spc="-9" dirty="0">
                <a:latin typeface="Courier New"/>
                <a:cs typeface="Courier New"/>
              </a:rPr>
              <a:t>LI</a:t>
            </a:r>
            <a:r>
              <a:rPr sz="1800" b="1" spc="0" dirty="0">
                <a:latin typeface="Courier New"/>
                <a:cs typeface="Courier New"/>
              </a:rPr>
              <a:t>NE</a:t>
            </a:r>
            <a:r>
              <a:rPr sz="1800" b="1" spc="-9" dirty="0">
                <a:latin typeface="Courier New"/>
                <a:cs typeface="Courier New"/>
              </a:rPr>
              <a:t>(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I 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 n</a:t>
            </a:r>
            <a:r>
              <a:rPr sz="1800" b="1" spc="0" dirty="0">
                <a:latin typeface="Courier New"/>
                <a:cs typeface="Courier New"/>
              </a:rPr>
              <a:t>ot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ch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ld</a:t>
            </a:r>
            <a:r>
              <a:rPr sz="1800" b="1" spc="-2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'); </a:t>
            </a:r>
            <a:endParaRPr sz="1800">
              <a:latin typeface="Courier New"/>
              <a:cs typeface="Courier New"/>
            </a:endParaRPr>
          </a:p>
          <a:p>
            <a:pPr marL="106679" marR="595297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END</a:t>
            </a:r>
            <a:r>
              <a:rPr sz="1800" b="1" spc="-9" dirty="0">
                <a:latin typeface="Courier New"/>
                <a:cs typeface="Courier New"/>
              </a:rPr>
              <a:t> I</a:t>
            </a:r>
            <a:r>
              <a:rPr sz="1800" b="1" spc="0" dirty="0">
                <a:latin typeface="Courier New"/>
                <a:cs typeface="Courier New"/>
              </a:rPr>
              <a:t>F;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0600" y="3733799"/>
            <a:ext cx="7165848" cy="2209800"/>
          </a:xfrm>
          <a:custGeom>
            <a:avLst/>
            <a:gdLst/>
            <a:ahLst/>
            <a:cxnLst/>
            <a:rect l="l" t="t" r="r" b="b"/>
            <a:pathLst>
              <a:path w="7165848" h="2209800">
                <a:moveTo>
                  <a:pt x="7165848" y="0"/>
                </a:moveTo>
                <a:lnTo>
                  <a:pt x="0" y="0"/>
                </a:lnTo>
                <a:lnTo>
                  <a:pt x="0" y="2209800"/>
                </a:lnTo>
                <a:lnTo>
                  <a:pt x="7165848" y="2209800"/>
                </a:lnTo>
                <a:lnTo>
                  <a:pt x="71658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0600" y="3733799"/>
            <a:ext cx="7165848" cy="2209800"/>
          </a:xfrm>
          <a:custGeom>
            <a:avLst/>
            <a:gdLst/>
            <a:ahLst/>
            <a:cxnLst/>
            <a:rect l="l" t="t" r="r" b="b"/>
            <a:pathLst>
              <a:path w="7165848" h="2209800">
                <a:moveTo>
                  <a:pt x="7165848" y="2209800"/>
                </a:moveTo>
                <a:lnTo>
                  <a:pt x="7165848" y="0"/>
                </a:lnTo>
                <a:lnTo>
                  <a:pt x="0" y="0"/>
                </a:lnTo>
                <a:lnTo>
                  <a:pt x="0" y="2209800"/>
                </a:lnTo>
                <a:lnTo>
                  <a:pt x="7165848" y="2209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00248" y="566719"/>
            <a:ext cx="3147686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baseline="3152" dirty="0">
                <a:latin typeface="Courier New"/>
                <a:cs typeface="Courier New"/>
              </a:rPr>
              <a:t>CASE</a:t>
            </a:r>
            <a:r>
              <a:rPr sz="4200" b="1" spc="-900" baseline="3152" dirty="0">
                <a:latin typeface="Courier New"/>
                <a:cs typeface="Courier New"/>
              </a:rPr>
              <a:t> </a:t>
            </a:r>
            <a:r>
              <a:rPr sz="4200" b="1" spc="4" baseline="3105" dirty="0">
                <a:latin typeface="Arial"/>
                <a:cs typeface="Arial"/>
              </a:rPr>
              <a:t>Expressions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7900" y="1847665"/>
            <a:ext cx="164858" cy="699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12">
              <a:lnSpc>
                <a:spcPct val="95825"/>
              </a:lnSpc>
              <a:spcBef>
                <a:spcPts val="460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087" y="1847665"/>
            <a:ext cx="6229332" cy="1054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sz="3300" b="1" spc="0" baseline="2635" dirty="0">
                <a:latin typeface="Arial"/>
                <a:cs typeface="Arial"/>
              </a:rPr>
              <a:t>A</a:t>
            </a:r>
            <a:r>
              <a:rPr sz="3300" b="1" spc="-15" baseline="2635" dirty="0">
                <a:latin typeface="Arial"/>
                <a:cs typeface="Arial"/>
              </a:rPr>
              <a:t> </a:t>
            </a:r>
            <a:r>
              <a:rPr sz="3000" b="1" spc="0" baseline="2942" dirty="0">
                <a:latin typeface="Courier New"/>
                <a:cs typeface="Courier New"/>
              </a:rPr>
              <a:t>CASE</a:t>
            </a:r>
            <a:r>
              <a:rPr sz="3000" b="1" spc="-589" baseline="2942" dirty="0">
                <a:latin typeface="Courier New"/>
                <a:cs typeface="Courier New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expression</a:t>
            </a:r>
            <a:r>
              <a:rPr sz="3300" b="1" spc="-116" baseline="2635" dirty="0">
                <a:latin typeface="Arial"/>
                <a:cs typeface="Arial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s</a:t>
            </a:r>
            <a:r>
              <a:rPr sz="3300" b="1" spc="14" baseline="2635" dirty="0">
                <a:latin typeface="Arial"/>
                <a:cs typeface="Arial"/>
              </a:rPr>
              <a:t>e</a:t>
            </a:r>
            <a:r>
              <a:rPr sz="3300" b="1" spc="0" baseline="2635" dirty="0">
                <a:latin typeface="Arial"/>
                <a:cs typeface="Arial"/>
              </a:rPr>
              <a:t>l</a:t>
            </a:r>
            <a:r>
              <a:rPr sz="3300" b="1" spc="14" baseline="2635" dirty="0">
                <a:latin typeface="Arial"/>
                <a:cs typeface="Arial"/>
              </a:rPr>
              <a:t>e</a:t>
            </a:r>
            <a:r>
              <a:rPr sz="3300" b="1" spc="0" baseline="2635" dirty="0">
                <a:latin typeface="Arial"/>
                <a:cs typeface="Arial"/>
              </a:rPr>
              <a:t>cts</a:t>
            </a:r>
            <a:r>
              <a:rPr sz="3300" b="1" spc="-74" baseline="2635" dirty="0">
                <a:latin typeface="Arial"/>
                <a:cs typeface="Arial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a</a:t>
            </a:r>
            <a:r>
              <a:rPr sz="3300" b="1" spc="-12" baseline="2635" dirty="0">
                <a:latin typeface="Arial"/>
                <a:cs typeface="Arial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resu</a:t>
            </a:r>
            <a:r>
              <a:rPr sz="3300" b="1" spc="14" baseline="2635" dirty="0">
                <a:latin typeface="Arial"/>
                <a:cs typeface="Arial"/>
              </a:rPr>
              <a:t>l</a:t>
            </a:r>
            <a:r>
              <a:rPr sz="3300" b="1" spc="0" baseline="2635" dirty="0">
                <a:latin typeface="Arial"/>
                <a:cs typeface="Arial"/>
              </a:rPr>
              <a:t>t</a:t>
            </a:r>
            <a:r>
              <a:rPr sz="3300" b="1" spc="-44" baseline="2635" dirty="0">
                <a:latin typeface="Arial"/>
                <a:cs typeface="Arial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and</a:t>
            </a:r>
            <a:r>
              <a:rPr sz="3300" b="1" spc="-39" baseline="2635" dirty="0">
                <a:latin typeface="Arial"/>
                <a:cs typeface="Arial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returns</a:t>
            </a:r>
            <a:endParaRPr sz="2200">
              <a:latin typeface="Arial"/>
              <a:cs typeface="Arial"/>
            </a:endParaRPr>
          </a:p>
          <a:p>
            <a:pPr marL="12712" marR="65379" indent="0">
              <a:lnSpc>
                <a:spcPct val="98316"/>
              </a:lnSpc>
              <a:spcBef>
                <a:spcPts val="316"/>
              </a:spcBef>
            </a:pP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-26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sele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6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result</a:t>
            </a:r>
            <a:r>
              <a:rPr sz="2200" b="1" spc="0" dirty="0">
                <a:latin typeface="Arial"/>
                <a:cs typeface="Arial"/>
              </a:rPr>
              <a:t>,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0" dirty="0">
                <a:latin typeface="Courier New"/>
                <a:cs typeface="Courier New"/>
              </a:rPr>
              <a:t>C</a:t>
            </a:r>
            <a:r>
              <a:rPr sz="2000" b="1" spc="0" dirty="0">
                <a:latin typeface="Courier New"/>
                <a:cs typeface="Courier New"/>
              </a:rPr>
              <a:t>ASE</a:t>
            </a:r>
            <a:r>
              <a:rPr sz="2000" b="1" spc="-589" dirty="0">
                <a:latin typeface="Courier New"/>
                <a:cs typeface="Courier New"/>
              </a:rPr>
              <a:t> </a:t>
            </a:r>
            <a:r>
              <a:rPr sz="2200" b="1" spc="4" dirty="0">
                <a:latin typeface="Arial"/>
                <a:cs typeface="Arial"/>
              </a:rPr>
              <a:t>expressio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96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us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s expressi</a:t>
            </a:r>
            <a:r>
              <a:rPr sz="2200" b="1" spc="14" dirty="0">
                <a:latin typeface="Arial"/>
                <a:cs typeface="Arial"/>
              </a:rPr>
              <a:t>on</a:t>
            </a:r>
            <a:r>
              <a:rPr sz="2200" b="1" spc="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.</a:t>
            </a:r>
            <a:r>
              <a:rPr sz="2200" b="1" spc="-12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va</a:t>
            </a:r>
            <a:r>
              <a:rPr sz="2200" b="1" spc="14" dirty="0">
                <a:latin typeface="Arial"/>
                <a:cs typeface="Arial"/>
              </a:rPr>
              <a:t>lu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5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return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6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75498" y="1847665"/>
            <a:ext cx="31608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2932753"/>
            <a:ext cx="1700676" cy="639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9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expressi</a:t>
            </a:r>
            <a:r>
              <a:rPr sz="2200" b="1" spc="14" dirty="0">
                <a:latin typeface="Arial"/>
                <a:cs typeface="Arial"/>
              </a:rPr>
              <a:t>on</a:t>
            </a:r>
            <a:r>
              <a:rPr sz="2200" b="1" spc="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altern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tive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46520" y="2932753"/>
            <a:ext cx="30033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57401" y="2932753"/>
            <a:ext cx="71917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used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8628" y="2932753"/>
            <a:ext cx="33100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1777" y="2932753"/>
            <a:ext cx="85939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select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1725" y="2932753"/>
            <a:ext cx="5654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9226" y="2932753"/>
            <a:ext cx="33100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0785" y="2932753"/>
            <a:ext cx="103033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several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0600" y="3733800"/>
            <a:ext cx="7165848" cy="220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80">
              <a:lnSpc>
                <a:spcPct val="94401"/>
              </a:lnSpc>
              <a:spcBef>
                <a:spcPts val="130"/>
              </a:spcBef>
            </a:pPr>
            <a:r>
              <a:rPr sz="1800" b="1" spc="0" dirty="0">
                <a:latin typeface="Courier New"/>
                <a:cs typeface="Courier New"/>
              </a:rPr>
              <a:t>CA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se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ct</a:t>
            </a:r>
            <a:r>
              <a:rPr sz="1800" b="1" spc="0" dirty="0">
                <a:latin typeface="Courier New"/>
                <a:cs typeface="Courier New"/>
              </a:rPr>
              <a:t>or</a:t>
            </a:r>
            <a:endParaRPr sz="1800">
              <a:latin typeface="Courier New"/>
              <a:cs typeface="Courier New"/>
            </a:endParaRPr>
          </a:p>
          <a:p>
            <a:pPr marL="516623">
              <a:lnSpc>
                <a:spcPct val="94401"/>
              </a:lnSpc>
              <a:spcBef>
                <a:spcPts val="130"/>
              </a:spcBef>
            </a:pPr>
            <a:r>
              <a:rPr sz="1800" b="1" spc="0" dirty="0">
                <a:latin typeface="Courier New"/>
                <a:cs typeface="Courier New"/>
              </a:rPr>
              <a:t>W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xp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on1</a:t>
            </a:r>
            <a:r>
              <a:rPr sz="1800" b="1" spc="-9" dirty="0">
                <a:latin typeface="Courier New"/>
                <a:cs typeface="Courier New"/>
              </a:rPr>
              <a:t> TH</a:t>
            </a: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su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t1</a:t>
            </a:r>
            <a:endParaRPr sz="1800">
              <a:latin typeface="Courier New"/>
              <a:cs typeface="Courier New"/>
            </a:endParaRPr>
          </a:p>
          <a:p>
            <a:pPr marL="516623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W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xp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on2</a:t>
            </a:r>
            <a:r>
              <a:rPr sz="1800" b="1" spc="-9" dirty="0">
                <a:latin typeface="Courier New"/>
                <a:cs typeface="Courier New"/>
              </a:rPr>
              <a:t> TH</a:t>
            </a: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su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t2</a:t>
            </a:r>
            <a:endParaRPr sz="1800">
              <a:latin typeface="Courier New"/>
              <a:cs typeface="Courier New"/>
            </a:endParaRPr>
          </a:p>
          <a:p>
            <a:pPr marL="516623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.</a:t>
            </a:r>
            <a:r>
              <a:rPr sz="1800" b="1" spc="0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381000" marR="2651119" indent="135623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W</a:t>
            </a:r>
            <a:r>
              <a:rPr sz="1800" b="1" spc="-9" dirty="0">
                <a:latin typeface="Courier New"/>
                <a:cs typeface="Courier New"/>
              </a:rPr>
              <a:t>H</a:t>
            </a: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xp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onN</a:t>
            </a:r>
            <a:r>
              <a:rPr sz="1800" b="1" spc="-9" dirty="0">
                <a:latin typeface="Courier New"/>
                <a:cs typeface="Courier New"/>
              </a:rPr>
              <a:t> TH</a:t>
            </a: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su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tN </a:t>
            </a:r>
            <a:endParaRPr sz="1800">
              <a:latin typeface="Courier New"/>
              <a:cs typeface="Courier New"/>
            </a:endParaRPr>
          </a:p>
          <a:p>
            <a:pPr marL="381000" marR="2651119">
              <a:lnSpc>
                <a:spcPts val="2039"/>
              </a:lnSpc>
              <a:spcBef>
                <a:spcPts val="120"/>
              </a:spcBef>
            </a:pPr>
            <a:r>
              <a:rPr sz="1800" b="1" spc="-9" dirty="0">
                <a:latin typeface="Courier New"/>
                <a:cs typeface="Courier New"/>
              </a:rPr>
              <a:t>[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SE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es</a:t>
            </a:r>
            <a:r>
              <a:rPr sz="1800" b="1" spc="0" dirty="0">
                <a:latin typeface="Courier New"/>
                <a:cs typeface="Courier New"/>
              </a:rPr>
              <a:t>ul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+</a:t>
            </a:r>
            <a:r>
              <a:rPr sz="1800" b="1" spc="0" dirty="0">
                <a:latin typeface="Courier New"/>
                <a:cs typeface="Courier New"/>
              </a:rPr>
              <a:t>1]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130"/>
              </a:spcBef>
            </a:pP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1447800"/>
            <a:ext cx="7162800" cy="4767072"/>
          </a:xfrm>
          <a:custGeom>
            <a:avLst/>
            <a:gdLst/>
            <a:ahLst/>
            <a:cxnLst/>
            <a:rect l="l" t="t" r="r" b="b"/>
            <a:pathLst>
              <a:path w="7162800" h="4767072">
                <a:moveTo>
                  <a:pt x="7162800" y="0"/>
                </a:moveTo>
                <a:lnTo>
                  <a:pt x="0" y="0"/>
                </a:lnTo>
                <a:lnTo>
                  <a:pt x="0" y="4767072"/>
                </a:lnTo>
                <a:lnTo>
                  <a:pt x="7162800" y="4767072"/>
                </a:lnTo>
                <a:lnTo>
                  <a:pt x="7162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1447800"/>
            <a:ext cx="7162800" cy="4767072"/>
          </a:xfrm>
          <a:custGeom>
            <a:avLst/>
            <a:gdLst/>
            <a:ahLst/>
            <a:cxnLst/>
            <a:rect l="l" t="t" r="r" b="b"/>
            <a:pathLst>
              <a:path w="7162800" h="4767072">
                <a:moveTo>
                  <a:pt x="7162800" y="4767072"/>
                </a:moveTo>
                <a:lnTo>
                  <a:pt x="7162800" y="0"/>
                </a:lnTo>
                <a:lnTo>
                  <a:pt x="0" y="0"/>
                </a:lnTo>
                <a:lnTo>
                  <a:pt x="0" y="4767072"/>
                </a:lnTo>
                <a:lnTo>
                  <a:pt x="7162800" y="47670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60524" y="566719"/>
            <a:ext cx="3266287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baseline="3152" dirty="0">
                <a:latin typeface="Courier New"/>
                <a:cs typeface="Courier New"/>
              </a:rPr>
              <a:t>CASE</a:t>
            </a:r>
            <a:r>
              <a:rPr sz="4200" b="1" spc="-900" baseline="3152" dirty="0">
                <a:latin typeface="Courier New"/>
                <a:cs typeface="Courier New"/>
              </a:rPr>
              <a:t> </a:t>
            </a:r>
            <a:r>
              <a:rPr sz="4200" b="1" spc="4" baseline="3105" dirty="0">
                <a:latin typeface="Arial"/>
                <a:cs typeface="Arial"/>
              </a:rPr>
              <a:t>Expressions: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4845" y="566719"/>
            <a:ext cx="154164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0600" y="1447800"/>
            <a:ext cx="7162800" cy="4767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79" marR="4421957">
              <a:lnSpc>
                <a:spcPts val="2039"/>
              </a:lnSpc>
              <a:spcBef>
                <a:spcPts val="480"/>
              </a:spcBef>
            </a:pPr>
            <a:r>
              <a:rPr sz="1800" b="1" spc="0" dirty="0">
                <a:latin typeface="Courier New"/>
                <a:cs typeface="Courier New"/>
              </a:rPr>
              <a:t>SET</a:t>
            </a:r>
            <a:r>
              <a:rPr sz="1800" b="1" spc="-9" dirty="0">
                <a:latin typeface="Courier New"/>
                <a:cs typeface="Courier New"/>
              </a:rPr>
              <a:t> S</a:t>
            </a:r>
            <a:r>
              <a:rPr sz="1800" b="1" spc="0" dirty="0">
                <a:latin typeface="Courier New"/>
                <a:cs typeface="Courier New"/>
              </a:rPr>
              <a:t>ER</a:t>
            </a:r>
            <a:r>
              <a:rPr sz="1800" b="1" spc="-9" dirty="0">
                <a:latin typeface="Courier New"/>
                <a:cs typeface="Courier New"/>
              </a:rPr>
              <a:t>V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RO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UT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ON </a:t>
            </a:r>
            <a:endParaRPr sz="1800">
              <a:latin typeface="Courier New"/>
              <a:cs typeface="Courier New"/>
            </a:endParaRPr>
          </a:p>
          <a:p>
            <a:pPr marL="106679" marR="4421957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SET</a:t>
            </a:r>
            <a:r>
              <a:rPr sz="1800" b="1" spc="-9" dirty="0">
                <a:latin typeface="Courier New"/>
                <a:cs typeface="Courier New"/>
              </a:rPr>
              <a:t> V</a:t>
            </a:r>
            <a:r>
              <a:rPr sz="1800" b="1" spc="0" dirty="0">
                <a:latin typeface="Courier New"/>
                <a:cs typeface="Courier New"/>
              </a:rPr>
              <a:t>ER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FY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OFF </a:t>
            </a:r>
            <a:endParaRPr sz="1800">
              <a:latin typeface="Courier New"/>
              <a:cs typeface="Courier New"/>
            </a:endParaRPr>
          </a:p>
          <a:p>
            <a:pPr marL="106679" marR="4421957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DE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L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516623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g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ade</a:t>
            </a:r>
            <a:r>
              <a:rPr sz="1800" b="1" spc="-9" dirty="0">
                <a:latin typeface="Courier New"/>
                <a:cs typeface="Courier New"/>
              </a:rPr>
              <a:t> CH</a:t>
            </a:r>
            <a:r>
              <a:rPr sz="1800" b="1" spc="0" dirty="0">
                <a:latin typeface="Courier New"/>
                <a:cs typeface="Courier New"/>
              </a:rPr>
              <a:t>AR</a:t>
            </a:r>
            <a:r>
              <a:rPr sz="1800" b="1" spc="-9" dirty="0">
                <a:latin typeface="Courier New"/>
                <a:cs typeface="Courier New"/>
              </a:rPr>
              <a:t>(</a:t>
            </a:r>
            <a:r>
              <a:rPr sz="1800" b="1" spc="0" dirty="0">
                <a:latin typeface="Courier New"/>
                <a:cs typeface="Courier New"/>
              </a:rPr>
              <a:t>1)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:=</a:t>
            </a:r>
            <a:r>
              <a:rPr sz="1800" b="1" spc="-9" dirty="0">
                <a:latin typeface="Courier New"/>
                <a:cs typeface="Courier New"/>
              </a:rPr>
              <a:t> UP</a:t>
            </a:r>
            <a:r>
              <a:rPr sz="1800" b="1" spc="0" dirty="0">
                <a:latin typeface="Courier New"/>
                <a:cs typeface="Courier New"/>
              </a:rPr>
              <a:t>PE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(</a:t>
            </a:r>
            <a:r>
              <a:rPr sz="1800" b="1" spc="-9" dirty="0">
                <a:latin typeface="Courier New"/>
                <a:cs typeface="Courier New"/>
              </a:rPr>
              <a:t>'</a:t>
            </a:r>
            <a:r>
              <a:rPr sz="1800" b="1" spc="0" dirty="0">
                <a:latin typeface="Courier New"/>
                <a:cs typeface="Courier New"/>
              </a:rPr>
              <a:t>&amp;g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de</a:t>
            </a:r>
            <a:r>
              <a:rPr sz="1800" b="1" spc="0" dirty="0">
                <a:latin typeface="Courier New"/>
                <a:cs typeface="Courier New"/>
              </a:rPr>
              <a:t>');</a:t>
            </a:r>
            <a:endParaRPr sz="1800">
              <a:latin typeface="Courier New"/>
              <a:cs typeface="Courier New"/>
            </a:endParaRPr>
          </a:p>
          <a:p>
            <a:pPr marL="106679" marR="3467968" indent="409943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pr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i</a:t>
            </a:r>
            <a:r>
              <a:rPr sz="1800" b="1" spc="-9" dirty="0">
                <a:latin typeface="Courier New"/>
                <a:cs typeface="Courier New"/>
              </a:rPr>
              <a:t>sa</a:t>
            </a:r>
            <a:r>
              <a:rPr sz="1800" b="1" spc="0" dirty="0">
                <a:latin typeface="Courier New"/>
                <a:cs typeface="Courier New"/>
              </a:rPr>
              <a:t>l </a:t>
            </a:r>
            <a:r>
              <a:rPr sz="1800" b="1" spc="-9" dirty="0">
                <a:latin typeface="Courier New"/>
                <a:cs typeface="Courier New"/>
              </a:rPr>
              <a:t>V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CH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2(</a:t>
            </a:r>
            <a:r>
              <a:rPr sz="1800" b="1" spc="0" dirty="0">
                <a:latin typeface="Courier New"/>
                <a:cs typeface="Courier New"/>
              </a:rPr>
              <a:t>20</a:t>
            </a:r>
            <a:r>
              <a:rPr sz="1800" b="1" spc="-9" dirty="0">
                <a:latin typeface="Courier New"/>
                <a:cs typeface="Courier New"/>
              </a:rPr>
              <a:t>)</a:t>
            </a:r>
            <a:r>
              <a:rPr sz="1800" b="1" spc="0" dirty="0">
                <a:latin typeface="Courier New"/>
                <a:cs typeface="Courier New"/>
              </a:rPr>
              <a:t>; </a:t>
            </a:r>
            <a:endParaRPr sz="1800">
              <a:latin typeface="Courier New"/>
              <a:cs typeface="Courier New"/>
            </a:endParaRPr>
          </a:p>
          <a:p>
            <a:pPr marL="106679" marR="3467968">
              <a:lnSpc>
                <a:spcPts val="2039"/>
              </a:lnSpc>
              <a:spcBef>
                <a:spcPts val="132"/>
              </a:spcBef>
            </a:pP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516623">
              <a:lnSpc>
                <a:spcPts val="2025"/>
              </a:lnSpc>
              <a:spcBef>
                <a:spcPts val="233"/>
              </a:spcBef>
            </a:pPr>
            <a:r>
              <a:rPr sz="2700" b="1" spc="0" baseline="4904" dirty="0">
                <a:latin typeface="Courier New"/>
                <a:cs typeface="Courier New"/>
              </a:rPr>
              <a:t>a</a:t>
            </a:r>
            <a:r>
              <a:rPr sz="2700" b="1" spc="-9" baseline="4904" dirty="0">
                <a:latin typeface="Courier New"/>
                <a:cs typeface="Courier New"/>
              </a:rPr>
              <a:t>p</a:t>
            </a:r>
            <a:r>
              <a:rPr sz="2700" b="1" spc="0" baseline="4904" dirty="0">
                <a:latin typeface="Courier New"/>
                <a:cs typeface="Courier New"/>
              </a:rPr>
              <a:t>pr</a:t>
            </a:r>
            <a:r>
              <a:rPr sz="2700" b="1" spc="-9" baseline="4904" dirty="0">
                <a:latin typeface="Courier New"/>
                <a:cs typeface="Courier New"/>
              </a:rPr>
              <a:t>a</a:t>
            </a:r>
            <a:r>
              <a:rPr sz="2700" b="1" spc="0" baseline="4904" dirty="0">
                <a:latin typeface="Courier New"/>
                <a:cs typeface="Courier New"/>
              </a:rPr>
              <a:t>i</a:t>
            </a:r>
            <a:r>
              <a:rPr sz="2700" b="1" spc="-9" baseline="4904" dirty="0">
                <a:latin typeface="Courier New"/>
                <a:cs typeface="Courier New"/>
              </a:rPr>
              <a:t>sa</a:t>
            </a:r>
            <a:r>
              <a:rPr sz="2700" b="1" spc="0" baseline="4904" dirty="0">
                <a:latin typeface="Courier New"/>
                <a:cs typeface="Courier New"/>
              </a:rPr>
              <a:t>l </a:t>
            </a:r>
            <a:r>
              <a:rPr sz="2700" b="1" spc="-9" baseline="4904" dirty="0">
                <a:latin typeface="Courier New"/>
                <a:cs typeface="Courier New"/>
              </a:rPr>
              <a:t>:</a:t>
            </a:r>
            <a:r>
              <a:rPr sz="2700" b="1" spc="0" baseline="4904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926579">
              <a:lnSpc>
                <a:spcPct val="94401"/>
              </a:lnSpc>
              <a:spcBef>
                <a:spcPts val="18"/>
              </a:spcBef>
            </a:pP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SE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gr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de</a:t>
            </a:r>
            <a:endParaRPr sz="1800">
              <a:latin typeface="Courier New"/>
              <a:cs typeface="Courier New"/>
            </a:endParaRPr>
          </a:p>
          <a:p>
            <a:pPr marL="1336522" marR="2376812" algn="just">
              <a:lnSpc>
                <a:spcPts val="2039"/>
              </a:lnSpc>
              <a:spcBef>
                <a:spcPts val="120"/>
              </a:spcBef>
            </a:pPr>
            <a:r>
              <a:rPr sz="1800" b="1" spc="-9" dirty="0">
                <a:latin typeface="Courier New"/>
                <a:cs typeface="Courier New"/>
              </a:rPr>
              <a:t>WH</a:t>
            </a: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' 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H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x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el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nt</a:t>
            </a:r>
            <a:r>
              <a:rPr sz="1800" b="1" spc="0" dirty="0">
                <a:latin typeface="Courier New"/>
                <a:cs typeface="Courier New"/>
              </a:rPr>
              <a:t>' </a:t>
            </a:r>
            <a:endParaRPr sz="1800">
              <a:latin typeface="Courier New"/>
              <a:cs typeface="Courier New"/>
            </a:endParaRPr>
          </a:p>
          <a:p>
            <a:pPr marL="1336522" marR="2376812" algn="just">
              <a:lnSpc>
                <a:spcPts val="2039"/>
              </a:lnSpc>
              <a:spcBef>
                <a:spcPts val="126"/>
              </a:spcBef>
            </a:pPr>
            <a:r>
              <a:rPr sz="1800" b="1" spc="-9" dirty="0">
                <a:latin typeface="Courier New"/>
                <a:cs typeface="Courier New"/>
              </a:rPr>
              <a:t>WH</a:t>
            </a: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9" dirty="0">
                <a:latin typeface="Courier New"/>
                <a:cs typeface="Courier New"/>
              </a:rPr>
              <a:t>B</a:t>
            </a:r>
            <a:r>
              <a:rPr sz="1800" b="1" spc="0" dirty="0">
                <a:latin typeface="Courier New"/>
                <a:cs typeface="Courier New"/>
              </a:rPr>
              <a:t>' 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H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9" dirty="0">
                <a:latin typeface="Courier New"/>
                <a:cs typeface="Courier New"/>
              </a:rPr>
              <a:t>V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y 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od</a:t>
            </a:r>
            <a:r>
              <a:rPr sz="1800" b="1" spc="0" dirty="0">
                <a:latin typeface="Courier New"/>
                <a:cs typeface="Courier New"/>
              </a:rPr>
              <a:t>' </a:t>
            </a:r>
            <a:endParaRPr sz="1800">
              <a:latin typeface="Courier New"/>
              <a:cs typeface="Courier New"/>
            </a:endParaRPr>
          </a:p>
          <a:p>
            <a:pPr marL="1336522" marR="2376812" algn="just">
              <a:lnSpc>
                <a:spcPts val="2039"/>
              </a:lnSpc>
              <a:spcBef>
                <a:spcPts val="126"/>
              </a:spcBef>
            </a:pPr>
            <a:r>
              <a:rPr sz="1800" b="1" spc="-9" dirty="0">
                <a:latin typeface="Courier New"/>
                <a:cs typeface="Courier New"/>
              </a:rPr>
              <a:t>WH</a:t>
            </a: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' 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H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9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d'</a:t>
            </a:r>
            <a:endParaRPr sz="1800">
              <a:latin typeface="Courier New"/>
              <a:cs typeface="Courier New"/>
            </a:endParaRPr>
          </a:p>
          <a:p>
            <a:pPr marL="1336522" marR="3062571" algn="just">
              <a:lnSpc>
                <a:spcPts val="2035"/>
              </a:lnSpc>
              <a:spcBef>
                <a:spcPts val="228"/>
              </a:spcBef>
            </a:pPr>
            <a:r>
              <a:rPr sz="2700" b="1" spc="-9" baseline="4904" dirty="0">
                <a:latin typeface="Courier New"/>
                <a:cs typeface="Courier New"/>
              </a:rPr>
              <a:t>EL</a:t>
            </a:r>
            <a:r>
              <a:rPr sz="2700" b="1" spc="0" baseline="4904" dirty="0">
                <a:latin typeface="Courier New"/>
                <a:cs typeface="Courier New"/>
              </a:rPr>
              <a:t>SE</a:t>
            </a:r>
            <a:r>
              <a:rPr sz="2700" b="1" spc="-9" baseline="4904" dirty="0">
                <a:latin typeface="Courier New"/>
                <a:cs typeface="Courier New"/>
              </a:rPr>
              <a:t> </a:t>
            </a:r>
            <a:r>
              <a:rPr sz="2700" b="1" spc="0" baseline="4904" dirty="0">
                <a:latin typeface="Courier New"/>
                <a:cs typeface="Courier New"/>
              </a:rPr>
              <a:t>'</a:t>
            </a:r>
            <a:r>
              <a:rPr sz="2700" b="1" spc="-9" baseline="4904" dirty="0">
                <a:latin typeface="Courier New"/>
                <a:cs typeface="Courier New"/>
              </a:rPr>
              <a:t>N</a:t>
            </a:r>
            <a:r>
              <a:rPr sz="2700" b="1" spc="0" baseline="4904" dirty="0">
                <a:latin typeface="Courier New"/>
                <a:cs typeface="Courier New"/>
              </a:rPr>
              <a:t>o </a:t>
            </a:r>
            <a:r>
              <a:rPr sz="2700" b="1" spc="-9" baseline="4904" dirty="0">
                <a:latin typeface="Courier New"/>
                <a:cs typeface="Courier New"/>
              </a:rPr>
              <a:t>s</a:t>
            </a:r>
            <a:r>
              <a:rPr sz="2700" b="1" spc="0" baseline="4904" dirty="0">
                <a:latin typeface="Courier New"/>
                <a:cs typeface="Courier New"/>
              </a:rPr>
              <a:t>u</a:t>
            </a:r>
            <a:r>
              <a:rPr sz="2700" b="1" spc="-9" baseline="4904" dirty="0">
                <a:latin typeface="Courier New"/>
                <a:cs typeface="Courier New"/>
              </a:rPr>
              <a:t>c</a:t>
            </a:r>
            <a:r>
              <a:rPr sz="2700" b="1" spc="0" baseline="4904" dirty="0">
                <a:latin typeface="Courier New"/>
                <a:cs typeface="Courier New"/>
              </a:rPr>
              <a:t>h</a:t>
            </a:r>
            <a:r>
              <a:rPr sz="2700" b="1" spc="-9" baseline="4904" dirty="0">
                <a:latin typeface="Courier New"/>
                <a:cs typeface="Courier New"/>
              </a:rPr>
              <a:t> </a:t>
            </a:r>
            <a:r>
              <a:rPr sz="2700" b="1" spc="0" baseline="4904" dirty="0">
                <a:latin typeface="Courier New"/>
                <a:cs typeface="Courier New"/>
              </a:rPr>
              <a:t>g</a:t>
            </a:r>
            <a:r>
              <a:rPr sz="2700" b="1" spc="-9" baseline="4904" dirty="0">
                <a:latin typeface="Courier New"/>
                <a:cs typeface="Courier New"/>
              </a:rPr>
              <a:t>r</a:t>
            </a:r>
            <a:r>
              <a:rPr sz="2700" b="1" spc="0" baseline="4904" dirty="0">
                <a:latin typeface="Courier New"/>
                <a:cs typeface="Courier New"/>
              </a:rPr>
              <a:t>a</a:t>
            </a:r>
            <a:r>
              <a:rPr sz="2700" b="1" spc="-9" baseline="4904" dirty="0">
                <a:latin typeface="Courier New"/>
                <a:cs typeface="Courier New"/>
              </a:rPr>
              <a:t>d</a:t>
            </a:r>
            <a:r>
              <a:rPr sz="2700" b="1" spc="0" baseline="4904" dirty="0">
                <a:latin typeface="Courier New"/>
                <a:cs typeface="Courier New"/>
              </a:rPr>
              <a:t>e'</a:t>
            </a:r>
            <a:endParaRPr sz="1800">
              <a:latin typeface="Courier New"/>
              <a:cs typeface="Courier New"/>
            </a:endParaRPr>
          </a:p>
          <a:p>
            <a:pPr marL="926579">
              <a:lnSpc>
                <a:spcPct val="94401"/>
              </a:lnSpc>
              <a:spcBef>
                <a:spcPts val="18"/>
              </a:spcBef>
            </a:pP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D;</a:t>
            </a:r>
            <a:endParaRPr sz="1800">
              <a:latin typeface="Courier New"/>
              <a:cs typeface="Courier New"/>
            </a:endParaRPr>
          </a:p>
          <a:p>
            <a:pPr marL="3246094" marR="328549" indent="-3139440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DB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S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OU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9" dirty="0">
                <a:latin typeface="Courier New"/>
                <a:cs typeface="Courier New"/>
              </a:rPr>
              <a:t>UT</a:t>
            </a:r>
            <a:r>
              <a:rPr sz="1800" b="1" spc="0" dirty="0">
                <a:latin typeface="Courier New"/>
                <a:cs typeface="Courier New"/>
              </a:rPr>
              <a:t>.P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_</a:t>
            </a:r>
            <a:r>
              <a:rPr sz="1800" b="1" spc="0" dirty="0">
                <a:latin typeface="Courier New"/>
                <a:cs typeface="Courier New"/>
              </a:rPr>
              <a:t>LI</a:t>
            </a:r>
            <a:r>
              <a:rPr sz="1800" b="1" spc="-9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 (</a:t>
            </a:r>
            <a:r>
              <a:rPr sz="1800" b="1" spc="0" dirty="0">
                <a:latin typeface="Courier New"/>
                <a:cs typeface="Courier New"/>
              </a:rPr>
              <a:t>'G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e: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</a:t>
            </a:r>
            <a:r>
              <a:rPr sz="1800" b="1" spc="-9" dirty="0">
                <a:latin typeface="Courier New"/>
                <a:cs typeface="Courier New"/>
              </a:rPr>
              <a:t>|</a:t>
            </a:r>
            <a:r>
              <a:rPr sz="1800" b="1" spc="0" dirty="0">
                <a:latin typeface="Courier New"/>
                <a:cs typeface="Courier New"/>
              </a:rPr>
              <a:t>|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g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e </a:t>
            </a:r>
            <a:r>
              <a:rPr sz="1800" b="1" spc="-9" dirty="0">
                <a:latin typeface="Courier New"/>
                <a:cs typeface="Courier New"/>
              </a:rPr>
              <a:t>|</a:t>
            </a:r>
            <a:r>
              <a:rPr sz="1800" b="1" spc="0" dirty="0">
                <a:latin typeface="Courier New"/>
                <a:cs typeface="Courier New"/>
              </a:rPr>
              <a:t>|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 </a:t>
            </a:r>
            <a:endParaRPr sz="1800">
              <a:latin typeface="Courier New"/>
              <a:cs typeface="Courier New"/>
            </a:endParaRPr>
          </a:p>
          <a:p>
            <a:pPr marL="3246094" marR="328549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ai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al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' </a:t>
            </a:r>
            <a:r>
              <a:rPr sz="1800" b="1" spc="-9" dirty="0">
                <a:latin typeface="Courier New"/>
                <a:cs typeface="Courier New"/>
              </a:rPr>
              <a:t>|</a:t>
            </a:r>
            <a:r>
              <a:rPr sz="1800" b="1" spc="0" dirty="0">
                <a:latin typeface="Courier New"/>
                <a:cs typeface="Courier New"/>
              </a:rPr>
              <a:t>|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ap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ai</a:t>
            </a:r>
            <a:r>
              <a:rPr sz="1800" b="1" spc="0" dirty="0">
                <a:latin typeface="Courier New"/>
                <a:cs typeface="Courier New"/>
              </a:rPr>
              <a:t>sa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06654">
              <a:lnSpc>
                <a:spcPct val="94401"/>
              </a:lnSpc>
              <a:spcBef>
                <a:spcPts val="130"/>
              </a:spcBef>
            </a:pP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54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88284" y="592627"/>
            <a:ext cx="256966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Handlin</a:t>
            </a:r>
            <a:r>
              <a:rPr sz="2800" b="1" spc="0" dirty="0">
                <a:latin typeface="Arial"/>
                <a:cs typeface="Arial"/>
              </a:rPr>
              <a:t>g</a:t>
            </a:r>
            <a:r>
              <a:rPr sz="2800" b="1" spc="-119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Nulls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600" y="1861381"/>
            <a:ext cx="6923420" cy="973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When</a:t>
            </a:r>
            <a:r>
              <a:rPr sz="2200" b="1" spc="-59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orking</a:t>
            </a:r>
            <a:r>
              <a:rPr sz="2200" b="1" spc="-84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ith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ls,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0" dirty="0">
                <a:latin typeface="Arial"/>
                <a:cs typeface="Arial"/>
              </a:rPr>
              <a:t>ou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2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avoid</a:t>
            </a:r>
            <a:r>
              <a:rPr sz="2200" b="1" spc="-5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ome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9562"/>
              </a:lnSpc>
            </a:pPr>
            <a:r>
              <a:rPr sz="2200" b="1" spc="4" dirty="0">
                <a:latin typeface="Arial"/>
                <a:cs typeface="Arial"/>
              </a:rPr>
              <a:t>commo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86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mistake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89" dirty="0">
                <a:latin typeface="Arial"/>
                <a:cs typeface="Arial"/>
              </a:rPr>
              <a:t> </a:t>
            </a:r>
            <a:r>
              <a:rPr sz="2200" b="1" spc="25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keepi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83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1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min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4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2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f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llo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ng </a:t>
            </a:r>
            <a:r>
              <a:rPr sz="2200" b="1" spc="0" dirty="0">
                <a:latin typeface="Arial"/>
                <a:cs typeface="Arial"/>
              </a:rPr>
              <a:t>rules: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887" y="293274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074" y="2932741"/>
            <a:ext cx="6820894" cy="2447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52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Simple</a:t>
            </a:r>
            <a:r>
              <a:rPr sz="2200" b="1" spc="-7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mparisons</a:t>
            </a:r>
            <a:r>
              <a:rPr sz="2200" b="1" spc="-12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involv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ng</a:t>
            </a:r>
            <a:r>
              <a:rPr sz="2200" b="1" spc="-81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lls</a:t>
            </a:r>
            <a:r>
              <a:rPr sz="2200" b="1" spc="-5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al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52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0" dirty="0">
                <a:latin typeface="Arial"/>
                <a:cs typeface="Arial"/>
              </a:rPr>
              <a:t>ie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  <a:p>
            <a:pPr marL="12725" marR="38052">
              <a:lnSpc>
                <a:spcPct val="95825"/>
              </a:lnSpc>
            </a:pPr>
            <a:r>
              <a:rPr sz="2000" b="1" spc="0" dirty="0">
                <a:latin typeface="Courier New"/>
                <a:cs typeface="Courier New"/>
              </a:rPr>
              <a:t>NULL</a:t>
            </a:r>
            <a:r>
              <a:rPr sz="2200" b="1" spc="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25" marR="38052">
              <a:lnSpc>
                <a:spcPct val="95825"/>
              </a:lnSpc>
              <a:spcBef>
                <a:spcPts val="490"/>
              </a:spcBef>
            </a:pPr>
            <a:r>
              <a:rPr sz="2200" b="1" spc="0" dirty="0">
                <a:latin typeface="Arial"/>
                <a:cs typeface="Arial"/>
              </a:rPr>
              <a:t>App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ng</a:t>
            </a:r>
            <a:r>
              <a:rPr sz="2200" b="1" spc="-7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logical</a:t>
            </a:r>
            <a:r>
              <a:rPr sz="2200" b="1" spc="-5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p</a:t>
            </a:r>
            <a:r>
              <a:rPr sz="2200" b="1" spc="0" dirty="0">
                <a:latin typeface="Arial"/>
                <a:cs typeface="Arial"/>
              </a:rPr>
              <a:t>erator</a:t>
            </a:r>
            <a:r>
              <a:rPr sz="2200" b="1" spc="-89" dirty="0">
                <a:latin typeface="Arial"/>
                <a:cs typeface="Arial"/>
              </a:rPr>
              <a:t> </a:t>
            </a:r>
            <a:r>
              <a:rPr sz="2000" b="1" spc="0" dirty="0">
                <a:latin typeface="Courier New"/>
                <a:cs typeface="Courier New"/>
              </a:rPr>
              <a:t>NOT</a:t>
            </a:r>
            <a:r>
              <a:rPr sz="2000" b="1" spc="-589" dirty="0">
                <a:latin typeface="Courier New"/>
                <a:cs typeface="Courier New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0" dirty="0">
                <a:latin typeface="Arial"/>
                <a:cs typeface="Arial"/>
              </a:rPr>
              <a:t>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ul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6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0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e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4" dirty="0">
                <a:latin typeface="Arial"/>
                <a:cs typeface="Arial"/>
              </a:rPr>
              <a:t>ds</a:t>
            </a:r>
            <a:endParaRPr sz="2200">
              <a:latin typeface="Arial"/>
              <a:cs typeface="Arial"/>
            </a:endParaRPr>
          </a:p>
          <a:p>
            <a:pPr marL="12725" marR="38052">
              <a:lnSpc>
                <a:spcPts val="2640"/>
              </a:lnSpc>
              <a:spcBef>
                <a:spcPts val="132"/>
              </a:spcBef>
            </a:pPr>
            <a:r>
              <a:rPr sz="3000" b="1" spc="0" baseline="1471" dirty="0">
                <a:latin typeface="Courier New"/>
                <a:cs typeface="Courier New"/>
              </a:rPr>
              <a:t>NULL</a:t>
            </a:r>
            <a:r>
              <a:rPr sz="3300" b="1" spc="0" baseline="1317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25">
              <a:lnSpc>
                <a:spcPct val="97166"/>
              </a:lnSpc>
              <a:spcBef>
                <a:spcPts val="479"/>
              </a:spcBef>
            </a:pPr>
            <a:r>
              <a:rPr sz="2200" b="1" spc="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 </a:t>
            </a:r>
            <a:r>
              <a:rPr sz="2200" b="1" spc="4" dirty="0">
                <a:latin typeface="Arial"/>
                <a:cs typeface="Arial"/>
              </a:rPr>
              <a:t>c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nd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ti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na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84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c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ntro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54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stateme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ts</a:t>
            </a:r>
            <a:r>
              <a:rPr sz="2200" b="1" spc="0" dirty="0">
                <a:latin typeface="Arial"/>
                <a:cs typeface="Arial"/>
              </a:rPr>
              <a:t>,</a:t>
            </a:r>
            <a:r>
              <a:rPr sz="2200" b="1" spc="-10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c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4" dirty="0">
                <a:latin typeface="Arial"/>
                <a:cs typeface="Arial"/>
              </a:rPr>
              <a:t>iti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 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0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e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56" dirty="0">
                <a:latin typeface="Arial"/>
                <a:cs typeface="Arial"/>
              </a:rPr>
              <a:t> </a:t>
            </a:r>
            <a:r>
              <a:rPr sz="2000" b="1" spc="0" dirty="0">
                <a:latin typeface="Courier New"/>
                <a:cs typeface="Courier New"/>
              </a:rPr>
              <a:t>NULL</a:t>
            </a:r>
            <a:r>
              <a:rPr sz="2200" b="1" spc="0" dirty="0">
                <a:latin typeface="Arial"/>
                <a:cs typeface="Arial"/>
              </a:rPr>
              <a:t>,</a:t>
            </a:r>
            <a:r>
              <a:rPr sz="2200" b="1" spc="1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its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asso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i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ted</a:t>
            </a:r>
            <a:r>
              <a:rPr sz="2200" b="1" spc="-11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qu</a:t>
            </a:r>
            <a:r>
              <a:rPr sz="2200" b="1" spc="14" dirty="0">
                <a:latin typeface="Arial"/>
                <a:cs typeface="Arial"/>
              </a:rPr>
              <a:t>en</a:t>
            </a:r>
            <a:r>
              <a:rPr sz="2200" b="1" spc="0" dirty="0">
                <a:latin typeface="Arial"/>
                <a:cs typeface="Arial"/>
              </a:rPr>
              <a:t>ce</a:t>
            </a:r>
            <a:r>
              <a:rPr sz="2200" b="1" spc="-10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tat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4" dirty="0">
                <a:latin typeface="Arial"/>
                <a:cs typeface="Arial"/>
              </a:rPr>
              <a:t>m</a:t>
            </a:r>
            <a:r>
              <a:rPr sz="2200" b="1" spc="0" dirty="0">
                <a:latin typeface="Arial"/>
                <a:cs typeface="Arial"/>
              </a:rPr>
              <a:t>ents is</a:t>
            </a:r>
            <a:r>
              <a:rPr sz="2200" b="1" spc="-1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3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exe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ut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12" y="3655142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912" y="440646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62600" y="4079747"/>
            <a:ext cx="134874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25600" y="566719"/>
            <a:ext cx="5896593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spc="4" baseline="3105" dirty="0">
                <a:latin typeface="Arial"/>
                <a:cs typeface="Arial"/>
              </a:rPr>
              <a:t>Iterativ</a:t>
            </a:r>
            <a:r>
              <a:rPr sz="4200" b="1" spc="0" baseline="3105" dirty="0">
                <a:latin typeface="Arial"/>
                <a:cs typeface="Arial"/>
              </a:rPr>
              <a:t>e</a:t>
            </a:r>
            <a:r>
              <a:rPr sz="4200" b="1" spc="-107" baseline="3105" dirty="0">
                <a:latin typeface="Arial"/>
                <a:cs typeface="Arial"/>
              </a:rPr>
              <a:t> </a:t>
            </a:r>
            <a:r>
              <a:rPr sz="4200" b="1" spc="4" baseline="3105" dirty="0">
                <a:latin typeface="Arial"/>
                <a:cs typeface="Arial"/>
              </a:rPr>
              <a:t>Control</a:t>
            </a:r>
            <a:r>
              <a:rPr sz="4200" b="1" spc="0" baseline="3105" dirty="0">
                <a:latin typeface="Arial"/>
                <a:cs typeface="Arial"/>
              </a:rPr>
              <a:t>:</a:t>
            </a:r>
            <a:r>
              <a:rPr sz="4200" b="1" spc="-98" baseline="3105" dirty="0">
                <a:latin typeface="Arial"/>
                <a:cs typeface="Arial"/>
              </a:rPr>
              <a:t> </a:t>
            </a:r>
            <a:r>
              <a:rPr sz="4200" b="1" spc="0" baseline="3152" dirty="0">
                <a:latin typeface="Courier New"/>
                <a:cs typeface="Courier New"/>
              </a:rPr>
              <a:t>LOOP</a:t>
            </a:r>
            <a:r>
              <a:rPr sz="4200" b="1" spc="-900" baseline="3152" dirty="0">
                <a:latin typeface="Courier New"/>
                <a:cs typeface="Courier New"/>
              </a:rPr>
              <a:t> </a:t>
            </a:r>
            <a:r>
              <a:rPr sz="4200" b="1" spc="4" baseline="3105" dirty="0">
                <a:latin typeface="Arial"/>
                <a:cs typeface="Arial"/>
              </a:rPr>
              <a:t>Statements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900" y="186138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087" y="1861381"/>
            <a:ext cx="3816713" cy="639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Lo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ps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r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p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at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tement</a:t>
            </a:r>
            <a:r>
              <a:rPr sz="2200" b="1" spc="-8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stateme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ts</a:t>
            </a:r>
            <a:r>
              <a:rPr sz="2200" b="1" spc="-101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multiple</a:t>
            </a:r>
            <a:r>
              <a:rPr sz="2200" b="1" spc="-6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mes.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2350" y="1861381"/>
            <a:ext cx="135894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se</a:t>
            </a:r>
            <a:r>
              <a:rPr sz="2200" b="1" spc="14" dirty="0">
                <a:latin typeface="Arial"/>
                <a:cs typeface="Arial"/>
              </a:rPr>
              <a:t>qu</a:t>
            </a:r>
            <a:r>
              <a:rPr sz="2200" b="1" spc="0" dirty="0">
                <a:latin typeface="Arial"/>
                <a:cs typeface="Arial"/>
              </a:rPr>
              <a:t>ence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31849" y="1861381"/>
            <a:ext cx="33234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900" y="2597486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087" y="2597486"/>
            <a:ext cx="208931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Ther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54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ar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three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4948" y="2597486"/>
            <a:ext cx="65898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l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op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5990" y="2597486"/>
            <a:ext cx="89080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p</a:t>
            </a:r>
            <a:r>
              <a:rPr sz="2200" b="1" spc="4" dirty="0">
                <a:latin typeface="Arial"/>
                <a:cs typeface="Arial"/>
              </a:rPr>
              <a:t>es: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400" y="2989088"/>
            <a:ext cx="205082" cy="991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1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300" y="2989088"/>
            <a:ext cx="1433973" cy="1003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902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Basic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marL="12700" marR="39902">
              <a:lnSpc>
                <a:spcPct val="95825"/>
              </a:lnSpc>
              <a:spcBef>
                <a:spcPts val="317"/>
              </a:spcBef>
            </a:pPr>
            <a:r>
              <a:rPr sz="2000" b="1" dirty="0">
                <a:latin typeface="Courier New"/>
                <a:cs typeface="Courier New"/>
              </a:rPr>
              <a:t>FOR</a:t>
            </a:r>
            <a:r>
              <a:rPr sz="2000" b="1" spc="-650" dirty="0">
                <a:latin typeface="Courier New"/>
                <a:cs typeface="Courier New"/>
              </a:rPr>
              <a:t> </a:t>
            </a:r>
            <a:r>
              <a:rPr sz="2000" b="1" spc="0" dirty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445"/>
              </a:lnSpc>
              <a:spcBef>
                <a:spcPts val="522"/>
              </a:spcBef>
            </a:pPr>
            <a:r>
              <a:rPr sz="3000" b="1" baseline="2942" dirty="0">
                <a:latin typeface="Courier New"/>
                <a:cs typeface="Courier New"/>
              </a:rPr>
              <a:t>WHILE</a:t>
            </a:r>
            <a:r>
              <a:rPr sz="3000" b="1" spc="-650" baseline="2942" dirty="0">
                <a:latin typeface="Courier New"/>
                <a:cs typeface="Courier New"/>
              </a:rPr>
              <a:t> </a:t>
            </a:r>
            <a:r>
              <a:rPr sz="3000" b="1" spc="0" baseline="2898" dirty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9743" y="2209800"/>
            <a:ext cx="7139940" cy="1583436"/>
          </a:xfrm>
          <a:custGeom>
            <a:avLst/>
            <a:gdLst/>
            <a:ahLst/>
            <a:cxnLst/>
            <a:rect l="l" t="t" r="r" b="b"/>
            <a:pathLst>
              <a:path w="7139940" h="1583436">
                <a:moveTo>
                  <a:pt x="7139940" y="0"/>
                </a:moveTo>
                <a:lnTo>
                  <a:pt x="0" y="0"/>
                </a:lnTo>
                <a:lnTo>
                  <a:pt x="0" y="1583436"/>
                </a:lnTo>
                <a:lnTo>
                  <a:pt x="7139940" y="1583435"/>
                </a:lnTo>
                <a:lnTo>
                  <a:pt x="713994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9743" y="2209800"/>
            <a:ext cx="7139940" cy="1583436"/>
          </a:xfrm>
          <a:custGeom>
            <a:avLst/>
            <a:gdLst/>
            <a:ahLst/>
            <a:cxnLst/>
            <a:rect l="l" t="t" r="r" b="b"/>
            <a:pathLst>
              <a:path w="7139940" h="1583436">
                <a:moveTo>
                  <a:pt x="7139940" y="1583435"/>
                </a:moveTo>
                <a:lnTo>
                  <a:pt x="7139940" y="0"/>
                </a:lnTo>
                <a:lnTo>
                  <a:pt x="0" y="0"/>
                </a:lnTo>
                <a:lnTo>
                  <a:pt x="0" y="1583436"/>
                </a:lnTo>
                <a:lnTo>
                  <a:pt x="7139940" y="158343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5736" y="592627"/>
            <a:ext cx="102871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Basic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4855" y="592627"/>
            <a:ext cx="114660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Loops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1861381"/>
            <a:ext cx="107891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9" dirty="0">
                <a:latin typeface="Arial"/>
                <a:cs typeface="Arial"/>
              </a:rPr>
              <a:t>S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9" dirty="0">
                <a:latin typeface="Arial"/>
                <a:cs typeface="Arial"/>
              </a:rPr>
              <a:t>ntax: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9743" y="2209800"/>
            <a:ext cx="7139940" cy="1583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3"/>
              </a:spcBef>
            </a:pPr>
            <a:endParaRPr sz="900"/>
          </a:p>
          <a:p>
            <a:pPr marL="106680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LO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120"/>
              </a:spcBef>
            </a:pPr>
            <a:r>
              <a:rPr sz="1800" b="1" i="1" spc="-9" dirty="0">
                <a:latin typeface="Courier New"/>
                <a:cs typeface="Courier New"/>
              </a:rPr>
              <a:t>s</a:t>
            </a:r>
            <a:r>
              <a:rPr sz="1800" b="1" i="1" spc="0" dirty="0">
                <a:latin typeface="Courier New"/>
                <a:cs typeface="Courier New"/>
              </a:rPr>
              <a:t>t</a:t>
            </a:r>
            <a:r>
              <a:rPr sz="1800" b="1" i="1" spc="-9" dirty="0">
                <a:latin typeface="Courier New"/>
                <a:cs typeface="Courier New"/>
              </a:rPr>
              <a:t>a</a:t>
            </a:r>
            <a:r>
              <a:rPr sz="1800" b="1" i="1" spc="0" dirty="0">
                <a:latin typeface="Courier New"/>
                <a:cs typeface="Courier New"/>
              </a:rPr>
              <a:t>te</a:t>
            </a:r>
            <a:r>
              <a:rPr sz="1800" b="1" i="1" spc="-9" dirty="0">
                <a:latin typeface="Courier New"/>
                <a:cs typeface="Courier New"/>
              </a:rPr>
              <a:t>m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9" dirty="0">
                <a:latin typeface="Courier New"/>
                <a:cs typeface="Courier New"/>
              </a:rPr>
              <a:t>nt</a:t>
            </a:r>
            <a:r>
              <a:rPr sz="1800" b="1" i="1" spc="0" dirty="0">
                <a:latin typeface="Courier New"/>
                <a:cs typeface="Courier New"/>
              </a:rPr>
              <a:t>1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106705" marR="3717803" indent="274294">
              <a:lnSpc>
                <a:spcPts val="2232"/>
              </a:lnSpc>
              <a:spcBef>
                <a:spcPts val="130"/>
              </a:spcBef>
            </a:pP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X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T </a:t>
            </a:r>
            <a:r>
              <a:rPr sz="1800" b="1" spc="-9" dirty="0">
                <a:latin typeface="Courier New"/>
                <a:cs typeface="Courier New"/>
              </a:rPr>
              <a:t>[</a:t>
            </a:r>
            <a:r>
              <a:rPr sz="1800" b="1" spc="0" dirty="0">
                <a:latin typeface="Courier New"/>
                <a:cs typeface="Courier New"/>
              </a:rPr>
              <a:t>W</a:t>
            </a:r>
            <a:r>
              <a:rPr sz="1800" b="1" spc="-9" dirty="0">
                <a:latin typeface="Courier New"/>
                <a:cs typeface="Courier New"/>
              </a:rPr>
              <a:t>HE</a:t>
            </a:r>
            <a:r>
              <a:rPr sz="1800" b="1" spc="0" dirty="0">
                <a:latin typeface="Courier New"/>
                <a:cs typeface="Courier New"/>
              </a:rPr>
              <a:t>N </a:t>
            </a:r>
            <a:r>
              <a:rPr sz="1800" b="1" i="1" spc="-9" dirty="0">
                <a:latin typeface="Courier New"/>
                <a:cs typeface="Courier New"/>
              </a:rPr>
              <a:t>c</a:t>
            </a:r>
            <a:r>
              <a:rPr sz="1800" b="1" i="1" spc="0" dirty="0">
                <a:latin typeface="Courier New"/>
                <a:cs typeface="Courier New"/>
              </a:rPr>
              <a:t>o</a:t>
            </a:r>
            <a:r>
              <a:rPr sz="1800" b="1" i="1" spc="-9" dirty="0">
                <a:latin typeface="Courier New"/>
                <a:cs typeface="Courier New"/>
              </a:rPr>
              <a:t>n</a:t>
            </a:r>
            <a:r>
              <a:rPr sz="1800" b="1" i="1" spc="0" dirty="0">
                <a:latin typeface="Courier New"/>
                <a:cs typeface="Courier New"/>
              </a:rPr>
              <a:t>di</a:t>
            </a:r>
            <a:r>
              <a:rPr sz="1800" b="1" i="1" spc="-9" dirty="0">
                <a:latin typeface="Courier New"/>
                <a:cs typeface="Courier New"/>
              </a:rPr>
              <a:t>t</a:t>
            </a:r>
            <a:r>
              <a:rPr sz="1800" b="1" i="1" spc="0" dirty="0">
                <a:latin typeface="Courier New"/>
                <a:cs typeface="Courier New"/>
              </a:rPr>
              <a:t>i</a:t>
            </a:r>
            <a:r>
              <a:rPr sz="1800" b="1" i="1" spc="-9" dirty="0">
                <a:latin typeface="Courier New"/>
                <a:cs typeface="Courier New"/>
              </a:rPr>
              <a:t>on</a:t>
            </a:r>
            <a:r>
              <a:rPr sz="1800" b="1" spc="0" dirty="0">
                <a:latin typeface="Courier New"/>
                <a:cs typeface="Courier New"/>
              </a:rPr>
              <a:t>]; </a:t>
            </a:r>
            <a:endParaRPr sz="1800">
              <a:latin typeface="Courier New"/>
              <a:cs typeface="Courier New"/>
            </a:endParaRPr>
          </a:p>
          <a:p>
            <a:pPr marL="106705" marR="3717803">
              <a:lnSpc>
                <a:spcPts val="2039"/>
              </a:lnSpc>
              <a:spcBef>
                <a:spcPts val="131"/>
              </a:spcBef>
            </a:pPr>
            <a:r>
              <a:rPr sz="1800" b="1" spc="0" dirty="0">
                <a:latin typeface="Courier New"/>
                <a:cs typeface="Courier New"/>
              </a:rPr>
              <a:t>END</a:t>
            </a:r>
            <a:r>
              <a:rPr sz="1800" b="1" spc="-9" dirty="0">
                <a:latin typeface="Courier New"/>
                <a:cs typeface="Courier New"/>
              </a:rPr>
              <a:t> L</a:t>
            </a:r>
            <a:r>
              <a:rPr sz="1800" b="1" spc="0" dirty="0">
                <a:latin typeface="Courier New"/>
                <a:cs typeface="Courier New"/>
              </a:rPr>
              <a:t>OO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1267" y="2209800"/>
            <a:ext cx="7139940" cy="4041648"/>
          </a:xfrm>
          <a:custGeom>
            <a:avLst/>
            <a:gdLst/>
            <a:ahLst/>
            <a:cxnLst/>
            <a:rect l="l" t="t" r="r" b="b"/>
            <a:pathLst>
              <a:path w="7139940" h="4041648">
                <a:moveTo>
                  <a:pt x="7139940" y="0"/>
                </a:moveTo>
                <a:lnTo>
                  <a:pt x="0" y="0"/>
                </a:lnTo>
                <a:lnTo>
                  <a:pt x="0" y="4041648"/>
                </a:lnTo>
                <a:lnTo>
                  <a:pt x="7139940" y="4041648"/>
                </a:lnTo>
                <a:lnTo>
                  <a:pt x="713994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267" y="2209800"/>
            <a:ext cx="7139940" cy="4041648"/>
          </a:xfrm>
          <a:custGeom>
            <a:avLst/>
            <a:gdLst/>
            <a:ahLst/>
            <a:cxnLst/>
            <a:rect l="l" t="t" r="r" b="b"/>
            <a:pathLst>
              <a:path w="7139940" h="4041648">
                <a:moveTo>
                  <a:pt x="7139940" y="4041648"/>
                </a:moveTo>
                <a:lnTo>
                  <a:pt x="7139940" y="0"/>
                </a:lnTo>
                <a:lnTo>
                  <a:pt x="0" y="0"/>
                </a:lnTo>
                <a:lnTo>
                  <a:pt x="0" y="4041648"/>
                </a:lnTo>
                <a:lnTo>
                  <a:pt x="7139940" y="404164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5736" y="592627"/>
            <a:ext cx="102888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Basic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5068" y="592627"/>
            <a:ext cx="114678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Loops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1861381"/>
            <a:ext cx="130941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1267" y="2209800"/>
            <a:ext cx="7139940" cy="404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106680">
              <a:lnSpc>
                <a:spcPct val="94401"/>
              </a:lnSpc>
            </a:pPr>
            <a:r>
              <a:rPr sz="1600" b="1" spc="0" dirty="0">
                <a:latin typeface="Courier New"/>
                <a:cs typeface="Courier New"/>
              </a:rPr>
              <a:t>DECLARE</a:t>
            </a:r>
            <a:endParaRPr sz="1600">
              <a:latin typeface="Courier New"/>
              <a:cs typeface="Courier New"/>
            </a:endParaRPr>
          </a:p>
          <a:p>
            <a:pPr marL="350520">
              <a:lnSpc>
                <a:spcPct val="94401"/>
              </a:lnSpc>
              <a:spcBef>
                <a:spcPts val="120"/>
              </a:spcBef>
            </a:pPr>
            <a:r>
              <a:rPr sz="1600" b="1" spc="0" dirty="0">
                <a:latin typeface="Courier New"/>
                <a:cs typeface="Courier New"/>
              </a:rPr>
              <a:t>coun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ryid  </a:t>
            </a:r>
            <a:r>
              <a:rPr sz="1600" b="1" spc="88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loc</a:t>
            </a:r>
            <a:r>
              <a:rPr sz="1600" b="1" spc="14" dirty="0">
                <a:latin typeface="Courier New"/>
                <a:cs typeface="Courier New"/>
              </a:rPr>
              <a:t>a</a:t>
            </a:r>
            <a:r>
              <a:rPr sz="1600" b="1" spc="0" dirty="0">
                <a:latin typeface="Courier New"/>
                <a:cs typeface="Courier New"/>
              </a:rPr>
              <a:t>tion</a:t>
            </a:r>
            <a:r>
              <a:rPr sz="1600" b="1" spc="14" dirty="0">
                <a:latin typeface="Courier New"/>
                <a:cs typeface="Courier New"/>
              </a:rPr>
              <a:t>s</a:t>
            </a:r>
            <a:r>
              <a:rPr sz="1600" b="1" spc="0" dirty="0">
                <a:latin typeface="Courier New"/>
                <a:cs typeface="Courier New"/>
              </a:rPr>
              <a:t>.count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y_id</a:t>
            </a:r>
            <a:r>
              <a:rPr sz="1600" b="1" spc="14" dirty="0">
                <a:latin typeface="Courier New"/>
                <a:cs typeface="Courier New"/>
              </a:rPr>
              <a:t>%</a:t>
            </a:r>
            <a:r>
              <a:rPr sz="1600" b="1" spc="0" dirty="0">
                <a:latin typeface="Courier New"/>
                <a:cs typeface="Courier New"/>
              </a:rPr>
              <a:t>TYPE</a:t>
            </a:r>
            <a:r>
              <a:rPr sz="1600" b="1" spc="-23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:=</a:t>
            </a:r>
            <a:r>
              <a:rPr sz="1600" b="1" spc="-4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'CA</a:t>
            </a:r>
            <a:r>
              <a:rPr sz="1600" b="1" spc="14" dirty="0">
                <a:latin typeface="Courier New"/>
                <a:cs typeface="Courier New"/>
              </a:rPr>
              <a:t>'</a:t>
            </a:r>
            <a:r>
              <a:rPr sz="1600" b="1" spc="0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50520">
              <a:lnSpc>
                <a:spcPct val="94401"/>
              </a:lnSpc>
              <a:spcBef>
                <a:spcPts val="105"/>
              </a:spcBef>
            </a:pPr>
            <a:r>
              <a:rPr sz="1600" b="1" spc="0" dirty="0">
                <a:latin typeface="Courier New"/>
                <a:cs typeface="Courier New"/>
              </a:rPr>
              <a:t>loc_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d     </a:t>
            </a:r>
            <a:r>
              <a:rPr sz="1600" b="1" spc="91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loc</a:t>
            </a:r>
            <a:r>
              <a:rPr sz="1600" b="1" spc="14" dirty="0">
                <a:latin typeface="Courier New"/>
                <a:cs typeface="Courier New"/>
              </a:rPr>
              <a:t>a</a:t>
            </a:r>
            <a:r>
              <a:rPr sz="1600" b="1" spc="0" dirty="0">
                <a:latin typeface="Courier New"/>
                <a:cs typeface="Courier New"/>
              </a:rPr>
              <a:t>tion</a:t>
            </a:r>
            <a:r>
              <a:rPr sz="1600" b="1" spc="14" dirty="0">
                <a:latin typeface="Courier New"/>
                <a:cs typeface="Courier New"/>
              </a:rPr>
              <a:t>s</a:t>
            </a:r>
            <a:r>
              <a:rPr sz="1600" b="1" spc="0" dirty="0">
                <a:latin typeface="Courier New"/>
                <a:cs typeface="Courier New"/>
              </a:rPr>
              <a:t>.locat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on_i</a:t>
            </a:r>
            <a:r>
              <a:rPr sz="1600" b="1" spc="14" dirty="0">
                <a:latin typeface="Courier New"/>
                <a:cs typeface="Courier New"/>
              </a:rPr>
              <a:t>d</a:t>
            </a:r>
            <a:r>
              <a:rPr sz="1600" b="1" spc="0" dirty="0">
                <a:latin typeface="Courier New"/>
                <a:cs typeface="Courier New"/>
              </a:rPr>
              <a:t>%TYPE;</a:t>
            </a:r>
            <a:endParaRPr sz="1600">
              <a:latin typeface="Courier New"/>
              <a:cs typeface="Courier New"/>
            </a:endParaRPr>
          </a:p>
          <a:p>
            <a:pPr marL="350520">
              <a:lnSpc>
                <a:spcPct val="94401"/>
              </a:lnSpc>
              <a:spcBef>
                <a:spcPts val="105"/>
              </a:spcBef>
            </a:pPr>
            <a:r>
              <a:rPr sz="1600" b="1" spc="0" dirty="0">
                <a:latin typeface="Courier New"/>
                <a:cs typeface="Courier New"/>
              </a:rPr>
              <a:t>coun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er     </a:t>
            </a:r>
            <a:r>
              <a:rPr sz="1600" b="1" spc="512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NUMB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R(2)</a:t>
            </a:r>
            <a:r>
              <a:rPr sz="1600" b="1" spc="-71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:=</a:t>
            </a:r>
            <a:r>
              <a:rPr sz="1600" b="1" spc="-1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1;</a:t>
            </a:r>
            <a:endParaRPr sz="1600">
              <a:latin typeface="Courier New"/>
              <a:cs typeface="Courier New"/>
            </a:endParaRPr>
          </a:p>
          <a:p>
            <a:pPr marL="106680" marR="1012830" indent="243840">
              <a:lnSpc>
                <a:spcPts val="1812"/>
              </a:lnSpc>
              <a:spcBef>
                <a:spcPts val="120"/>
              </a:spcBef>
            </a:pPr>
            <a:r>
              <a:rPr sz="1600" b="1" spc="0" dirty="0">
                <a:latin typeface="Courier New"/>
                <a:cs typeface="Courier New"/>
              </a:rPr>
              <a:t>new_</a:t>
            </a:r>
            <a:r>
              <a:rPr sz="1600" b="1" spc="14" dirty="0">
                <a:latin typeface="Courier New"/>
                <a:cs typeface="Courier New"/>
              </a:rPr>
              <a:t>c</a:t>
            </a:r>
            <a:r>
              <a:rPr sz="1600" b="1" spc="0" dirty="0">
                <a:latin typeface="Courier New"/>
                <a:cs typeface="Courier New"/>
              </a:rPr>
              <a:t>ity   </a:t>
            </a:r>
            <a:r>
              <a:rPr sz="1600" b="1" spc="89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loc</a:t>
            </a:r>
            <a:r>
              <a:rPr sz="1600" b="1" spc="14" dirty="0">
                <a:latin typeface="Courier New"/>
                <a:cs typeface="Courier New"/>
              </a:rPr>
              <a:t>a</a:t>
            </a:r>
            <a:r>
              <a:rPr sz="1600" b="1" spc="0" dirty="0">
                <a:latin typeface="Courier New"/>
                <a:cs typeface="Courier New"/>
              </a:rPr>
              <a:t>tion</a:t>
            </a:r>
            <a:r>
              <a:rPr sz="1600" b="1" spc="14" dirty="0">
                <a:latin typeface="Courier New"/>
                <a:cs typeface="Courier New"/>
              </a:rPr>
              <a:t>s</a:t>
            </a:r>
            <a:r>
              <a:rPr sz="1600" b="1" spc="0" dirty="0">
                <a:latin typeface="Courier New"/>
                <a:cs typeface="Courier New"/>
              </a:rPr>
              <a:t>.city%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YPE</a:t>
            </a:r>
            <a:r>
              <a:rPr sz="1600" b="1" spc="-182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:</a:t>
            </a:r>
            <a:r>
              <a:rPr sz="1600" b="1" spc="0" dirty="0">
                <a:latin typeface="Courier New"/>
                <a:cs typeface="Courier New"/>
              </a:rPr>
              <a:t>=</a:t>
            </a:r>
            <a:r>
              <a:rPr sz="1600" b="1" spc="-1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'Mon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real</a:t>
            </a:r>
            <a:r>
              <a:rPr sz="1600" b="1" spc="14" dirty="0">
                <a:latin typeface="Courier New"/>
                <a:cs typeface="Courier New"/>
              </a:rPr>
              <a:t>'</a:t>
            </a:r>
            <a:r>
              <a:rPr sz="1600" b="1" spc="0" dirty="0">
                <a:latin typeface="Courier New"/>
                <a:cs typeface="Courier New"/>
              </a:rPr>
              <a:t>; </a:t>
            </a:r>
            <a:endParaRPr sz="1600">
              <a:latin typeface="Courier New"/>
              <a:cs typeface="Courier New"/>
            </a:endParaRPr>
          </a:p>
          <a:p>
            <a:pPr marL="106680" marR="1012830">
              <a:lnSpc>
                <a:spcPts val="1812"/>
              </a:lnSpc>
              <a:spcBef>
                <a:spcPts val="106"/>
              </a:spcBef>
            </a:pPr>
            <a:r>
              <a:rPr sz="1600" b="1" spc="0" dirty="0"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350520">
              <a:lnSpc>
                <a:spcPct val="94401"/>
              </a:lnSpc>
              <a:spcBef>
                <a:spcPts val="141"/>
              </a:spcBef>
            </a:pPr>
            <a:r>
              <a:rPr sz="1600" b="1" spc="0" dirty="0">
                <a:latin typeface="Courier New"/>
                <a:cs typeface="Courier New"/>
              </a:rPr>
              <a:t>SELE</a:t>
            </a:r>
            <a:r>
              <a:rPr sz="1600" b="1" spc="14" dirty="0">
                <a:latin typeface="Courier New"/>
                <a:cs typeface="Courier New"/>
              </a:rPr>
              <a:t>C</a:t>
            </a:r>
            <a:r>
              <a:rPr sz="1600" b="1" spc="0" dirty="0">
                <a:latin typeface="Courier New"/>
                <a:cs typeface="Courier New"/>
              </a:rPr>
              <a:t>T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MA</a:t>
            </a:r>
            <a:r>
              <a:rPr sz="1600" b="1" spc="14" dirty="0">
                <a:latin typeface="Courier New"/>
                <a:cs typeface="Courier New"/>
              </a:rPr>
              <a:t>X</a:t>
            </a:r>
            <a:r>
              <a:rPr sz="1600" b="1" spc="0" dirty="0">
                <a:latin typeface="Courier New"/>
                <a:cs typeface="Courier New"/>
              </a:rPr>
              <a:t>(locat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on_i</a:t>
            </a:r>
            <a:r>
              <a:rPr sz="1600" b="1" spc="14" dirty="0">
                <a:latin typeface="Courier New"/>
                <a:cs typeface="Courier New"/>
              </a:rPr>
              <a:t>d</a:t>
            </a:r>
            <a:r>
              <a:rPr sz="1600" b="1" spc="0" dirty="0">
                <a:latin typeface="Courier New"/>
                <a:cs typeface="Courier New"/>
              </a:rPr>
              <a:t>)</a:t>
            </a:r>
            <a:r>
              <a:rPr sz="1600" b="1" spc="-55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INTO</a:t>
            </a:r>
            <a:r>
              <a:rPr sz="1600" b="1" spc="-2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loc</a:t>
            </a:r>
            <a:r>
              <a:rPr sz="1600" b="1" spc="14" dirty="0">
                <a:latin typeface="Courier New"/>
                <a:cs typeface="Courier New"/>
              </a:rPr>
              <a:t>_</a:t>
            </a:r>
            <a:r>
              <a:rPr sz="1600" b="1" spc="0" dirty="0">
                <a:latin typeface="Courier New"/>
                <a:cs typeface="Courier New"/>
              </a:rPr>
              <a:t>id</a:t>
            </a:r>
            <a:r>
              <a:rPr sz="1600" b="1" spc="-42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FROM</a:t>
            </a:r>
            <a:r>
              <a:rPr sz="1600" b="1" spc="-38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l</a:t>
            </a:r>
            <a:r>
              <a:rPr sz="1600" b="1" spc="0" dirty="0">
                <a:latin typeface="Courier New"/>
                <a:cs typeface="Courier New"/>
              </a:rPr>
              <a:t>ocat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ons</a:t>
            </a:r>
            <a:endParaRPr sz="1600">
              <a:latin typeface="Courier New"/>
              <a:cs typeface="Courier New"/>
            </a:endParaRPr>
          </a:p>
          <a:p>
            <a:pPr marL="350520" marR="3213153">
              <a:lnSpc>
                <a:spcPts val="1812"/>
              </a:lnSpc>
              <a:spcBef>
                <a:spcPts val="80"/>
              </a:spcBef>
            </a:pPr>
            <a:r>
              <a:rPr sz="1600" b="1" spc="0" dirty="0">
                <a:latin typeface="Courier New"/>
                <a:cs typeface="Courier New"/>
              </a:rPr>
              <a:t>WHERE</a:t>
            </a:r>
            <a:r>
              <a:rPr sz="1600" b="1" spc="-3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cou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try_id</a:t>
            </a:r>
            <a:r>
              <a:rPr sz="1600" b="1" spc="-81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=</a:t>
            </a:r>
            <a:r>
              <a:rPr sz="1600" b="1" spc="-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co</a:t>
            </a:r>
            <a:r>
              <a:rPr sz="1600" b="1" spc="14" dirty="0">
                <a:latin typeface="Courier New"/>
                <a:cs typeface="Courier New"/>
              </a:rPr>
              <a:t>u</a:t>
            </a:r>
            <a:r>
              <a:rPr sz="1600" b="1" spc="0" dirty="0">
                <a:latin typeface="Courier New"/>
                <a:cs typeface="Courier New"/>
              </a:rPr>
              <a:t>ntryid; </a:t>
            </a:r>
            <a:endParaRPr sz="1600">
              <a:latin typeface="Courier New"/>
              <a:cs typeface="Courier New"/>
            </a:endParaRPr>
          </a:p>
          <a:p>
            <a:pPr marL="350520" marR="3213153">
              <a:lnSpc>
                <a:spcPts val="1812"/>
              </a:lnSpc>
              <a:spcBef>
                <a:spcPts val="106"/>
              </a:spcBef>
            </a:pPr>
            <a:r>
              <a:rPr sz="1600" b="1" spc="0" dirty="0">
                <a:latin typeface="Courier New"/>
                <a:cs typeface="Courier New"/>
              </a:rPr>
              <a:t>LOOP</a:t>
            </a:r>
            <a:endParaRPr sz="1600">
              <a:latin typeface="Courier New"/>
              <a:cs typeface="Courier New"/>
            </a:endParaRPr>
          </a:p>
          <a:p>
            <a:pPr marL="594360" marR="157873">
              <a:lnSpc>
                <a:spcPts val="1812"/>
              </a:lnSpc>
              <a:spcBef>
                <a:spcPts val="116"/>
              </a:spcBef>
            </a:pPr>
            <a:r>
              <a:rPr sz="1600" b="1" spc="0" dirty="0">
                <a:latin typeface="Courier New"/>
                <a:cs typeface="Courier New"/>
              </a:rPr>
              <a:t>IN</a:t>
            </a:r>
            <a:r>
              <a:rPr sz="1600" b="1" spc="14" dirty="0">
                <a:latin typeface="Courier New"/>
                <a:cs typeface="Courier New"/>
              </a:rPr>
              <a:t>S</a:t>
            </a:r>
            <a:r>
              <a:rPr sz="1600" b="1" spc="0" dirty="0">
                <a:latin typeface="Courier New"/>
                <a:cs typeface="Courier New"/>
              </a:rPr>
              <a:t>ERT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NTO</a:t>
            </a:r>
            <a:r>
              <a:rPr sz="1600" b="1" spc="-3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lo</a:t>
            </a:r>
            <a:r>
              <a:rPr sz="1600" b="1" spc="14" dirty="0">
                <a:latin typeface="Courier New"/>
                <a:cs typeface="Courier New"/>
              </a:rPr>
              <a:t>c</a:t>
            </a:r>
            <a:r>
              <a:rPr sz="1600" b="1" spc="0" dirty="0">
                <a:latin typeface="Courier New"/>
                <a:cs typeface="Courier New"/>
              </a:rPr>
              <a:t>atio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s(loca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ion_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d,</a:t>
            </a:r>
            <a:r>
              <a:rPr sz="1600" b="1" spc="-211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cit</a:t>
            </a:r>
            <a:r>
              <a:rPr sz="1600" b="1" spc="14" dirty="0">
                <a:latin typeface="Courier New"/>
                <a:cs typeface="Courier New"/>
              </a:rPr>
              <a:t>y</a:t>
            </a:r>
            <a:r>
              <a:rPr sz="1600" b="1" spc="0" dirty="0">
                <a:latin typeface="Courier New"/>
                <a:cs typeface="Courier New"/>
              </a:rPr>
              <a:t>,</a:t>
            </a:r>
            <a:r>
              <a:rPr sz="1600" b="1" spc="-4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co</a:t>
            </a:r>
            <a:r>
              <a:rPr sz="1600" b="1" spc="14" dirty="0">
                <a:latin typeface="Courier New"/>
                <a:cs typeface="Courier New"/>
              </a:rPr>
              <a:t>u</a:t>
            </a:r>
            <a:r>
              <a:rPr sz="1600" b="1" spc="0" dirty="0">
                <a:latin typeface="Courier New"/>
                <a:cs typeface="Courier New"/>
              </a:rPr>
              <a:t>ntry_i</a:t>
            </a:r>
            <a:r>
              <a:rPr sz="1600" b="1" spc="14" dirty="0">
                <a:latin typeface="Courier New"/>
                <a:cs typeface="Courier New"/>
              </a:rPr>
              <a:t>d</a:t>
            </a:r>
            <a:r>
              <a:rPr sz="1600" b="1" spc="0" dirty="0">
                <a:latin typeface="Courier New"/>
                <a:cs typeface="Courier New"/>
              </a:rPr>
              <a:t>) </a:t>
            </a:r>
            <a:endParaRPr sz="1600">
              <a:latin typeface="Courier New"/>
              <a:cs typeface="Courier New"/>
            </a:endParaRPr>
          </a:p>
          <a:p>
            <a:pPr marL="594360" marR="157873">
              <a:lnSpc>
                <a:spcPts val="1812"/>
              </a:lnSpc>
              <a:spcBef>
                <a:spcPts val="114"/>
              </a:spcBef>
            </a:pPr>
            <a:r>
              <a:rPr sz="1600" b="1" spc="0" dirty="0">
                <a:latin typeface="Courier New"/>
                <a:cs typeface="Courier New"/>
              </a:rPr>
              <a:t>VA</a:t>
            </a:r>
            <a:r>
              <a:rPr sz="1600" b="1" spc="14" dirty="0">
                <a:latin typeface="Courier New"/>
                <a:cs typeface="Courier New"/>
              </a:rPr>
              <a:t>L</a:t>
            </a:r>
            <a:r>
              <a:rPr sz="1600" b="1" spc="0" dirty="0">
                <a:latin typeface="Courier New"/>
                <a:cs typeface="Courier New"/>
              </a:rPr>
              <a:t>UES(</a:t>
            </a:r>
            <a:r>
              <a:rPr sz="1600" b="1" spc="14" dirty="0">
                <a:latin typeface="Courier New"/>
                <a:cs typeface="Courier New"/>
              </a:rPr>
              <a:t>(</a:t>
            </a:r>
            <a:r>
              <a:rPr sz="1600" b="1" spc="0" dirty="0">
                <a:latin typeface="Courier New"/>
                <a:cs typeface="Courier New"/>
              </a:rPr>
              <a:t>loc_id</a:t>
            </a:r>
            <a:r>
              <a:rPr sz="1600" b="1" spc="-11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+</a:t>
            </a:r>
            <a:r>
              <a:rPr sz="1600" b="1" spc="-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co</a:t>
            </a:r>
            <a:r>
              <a:rPr sz="1600" b="1" spc="14" dirty="0">
                <a:latin typeface="Courier New"/>
                <a:cs typeface="Courier New"/>
              </a:rPr>
              <a:t>u</a:t>
            </a:r>
            <a:r>
              <a:rPr sz="1600" b="1" spc="0" dirty="0">
                <a:latin typeface="Courier New"/>
                <a:cs typeface="Courier New"/>
              </a:rPr>
              <a:t>nter),</a:t>
            </a:r>
            <a:r>
              <a:rPr sz="1600" b="1" spc="-71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new_</a:t>
            </a:r>
            <a:r>
              <a:rPr sz="1600" b="1" spc="14" dirty="0">
                <a:latin typeface="Courier New"/>
                <a:cs typeface="Courier New"/>
              </a:rPr>
              <a:t>c</a:t>
            </a:r>
            <a:r>
              <a:rPr sz="1600" b="1" spc="0" dirty="0">
                <a:latin typeface="Courier New"/>
                <a:cs typeface="Courier New"/>
              </a:rPr>
              <a:t>ity,</a:t>
            </a:r>
            <a:r>
              <a:rPr sz="1600" b="1" spc="-86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c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untr</a:t>
            </a:r>
            <a:r>
              <a:rPr sz="1600" b="1" spc="14" dirty="0">
                <a:latin typeface="Courier New"/>
                <a:cs typeface="Courier New"/>
              </a:rPr>
              <a:t>y</a:t>
            </a:r>
            <a:r>
              <a:rPr sz="1600" b="1" spc="0" dirty="0">
                <a:latin typeface="Courier New"/>
                <a:cs typeface="Courier New"/>
              </a:rPr>
              <a:t>id); </a:t>
            </a:r>
            <a:endParaRPr sz="1600">
              <a:latin typeface="Courier New"/>
              <a:cs typeface="Courier New"/>
            </a:endParaRPr>
          </a:p>
          <a:p>
            <a:pPr marL="594360" marR="157873">
              <a:lnSpc>
                <a:spcPts val="1812"/>
              </a:lnSpc>
              <a:spcBef>
                <a:spcPts val="114"/>
              </a:spcBef>
            </a:pPr>
            <a:r>
              <a:rPr sz="1600" b="1" spc="0" dirty="0">
                <a:latin typeface="Courier New"/>
                <a:cs typeface="Courier New"/>
              </a:rPr>
              <a:t>co</a:t>
            </a:r>
            <a:r>
              <a:rPr sz="1600" b="1" spc="14" dirty="0">
                <a:latin typeface="Courier New"/>
                <a:cs typeface="Courier New"/>
              </a:rPr>
              <a:t>u</a:t>
            </a:r>
            <a:r>
              <a:rPr sz="1600" b="1" spc="0" dirty="0">
                <a:latin typeface="Courier New"/>
                <a:cs typeface="Courier New"/>
              </a:rPr>
              <a:t>nter</a:t>
            </a:r>
            <a:r>
              <a:rPr sz="1600" b="1" spc="-52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:=</a:t>
            </a:r>
            <a:r>
              <a:rPr sz="1600" b="1" spc="-1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cou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ter</a:t>
            </a:r>
            <a:r>
              <a:rPr sz="1600" b="1" spc="-6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+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1;</a:t>
            </a:r>
            <a:endParaRPr sz="1600">
              <a:latin typeface="Courier New"/>
              <a:cs typeface="Courier New"/>
            </a:endParaRPr>
          </a:p>
          <a:p>
            <a:pPr marL="594360">
              <a:lnSpc>
                <a:spcPts val="1805"/>
              </a:lnSpc>
              <a:spcBef>
                <a:spcPts val="204"/>
              </a:spcBef>
            </a:pPr>
            <a:r>
              <a:rPr sz="2400" b="1" spc="0" baseline="3678" dirty="0">
                <a:latin typeface="Courier New"/>
                <a:cs typeface="Courier New"/>
              </a:rPr>
              <a:t>EX</a:t>
            </a:r>
            <a:r>
              <a:rPr sz="2400" b="1" spc="14" baseline="3678" dirty="0">
                <a:latin typeface="Courier New"/>
                <a:cs typeface="Courier New"/>
              </a:rPr>
              <a:t>I</a:t>
            </a:r>
            <a:r>
              <a:rPr sz="2400" b="1" spc="0" baseline="3678" dirty="0">
                <a:latin typeface="Courier New"/>
                <a:cs typeface="Courier New"/>
              </a:rPr>
              <a:t>T</a:t>
            </a:r>
            <a:r>
              <a:rPr sz="2400" b="1" spc="-38" baseline="3678" dirty="0">
                <a:latin typeface="Courier New"/>
                <a:cs typeface="Courier New"/>
              </a:rPr>
              <a:t> </a:t>
            </a:r>
            <a:r>
              <a:rPr sz="2400" b="1" spc="0" baseline="3678" dirty="0">
                <a:latin typeface="Courier New"/>
                <a:cs typeface="Courier New"/>
              </a:rPr>
              <a:t>WH</a:t>
            </a:r>
            <a:r>
              <a:rPr sz="2400" b="1" spc="14" baseline="3678" dirty="0">
                <a:latin typeface="Courier New"/>
                <a:cs typeface="Courier New"/>
              </a:rPr>
              <a:t>E</a:t>
            </a:r>
            <a:r>
              <a:rPr sz="2400" b="1" spc="0" baseline="3678" dirty="0">
                <a:latin typeface="Courier New"/>
                <a:cs typeface="Courier New"/>
              </a:rPr>
              <a:t>N</a:t>
            </a:r>
            <a:r>
              <a:rPr sz="2400" b="1" spc="-38" baseline="3678" dirty="0">
                <a:latin typeface="Courier New"/>
                <a:cs typeface="Courier New"/>
              </a:rPr>
              <a:t> </a:t>
            </a:r>
            <a:r>
              <a:rPr sz="2400" b="1" spc="0" baseline="3678" dirty="0">
                <a:latin typeface="Courier New"/>
                <a:cs typeface="Courier New"/>
              </a:rPr>
              <a:t>coun</a:t>
            </a:r>
            <a:r>
              <a:rPr sz="2400" b="1" spc="14" baseline="3678" dirty="0">
                <a:latin typeface="Courier New"/>
                <a:cs typeface="Courier New"/>
              </a:rPr>
              <a:t>t</a:t>
            </a:r>
            <a:r>
              <a:rPr sz="2400" b="1" spc="0" baseline="3678" dirty="0">
                <a:latin typeface="Courier New"/>
                <a:cs typeface="Courier New"/>
              </a:rPr>
              <a:t>er</a:t>
            </a:r>
            <a:r>
              <a:rPr sz="2400" b="1" spc="-67" baseline="3678" dirty="0">
                <a:latin typeface="Courier New"/>
                <a:cs typeface="Courier New"/>
              </a:rPr>
              <a:t> </a:t>
            </a:r>
            <a:r>
              <a:rPr sz="2400" b="1" spc="0" baseline="3678" dirty="0">
                <a:latin typeface="Courier New"/>
                <a:cs typeface="Courier New"/>
              </a:rPr>
              <a:t>&gt;</a:t>
            </a:r>
            <a:r>
              <a:rPr sz="2400" b="1" spc="5" baseline="3678" dirty="0">
                <a:latin typeface="Courier New"/>
                <a:cs typeface="Courier New"/>
              </a:rPr>
              <a:t> </a:t>
            </a:r>
            <a:r>
              <a:rPr sz="2400" b="1" spc="0" baseline="3678" dirty="0">
                <a:latin typeface="Courier New"/>
                <a:cs typeface="Courier New"/>
              </a:rPr>
              <a:t>3;</a:t>
            </a:r>
            <a:endParaRPr sz="1600">
              <a:latin typeface="Courier New"/>
              <a:cs typeface="Courier New"/>
            </a:endParaRPr>
          </a:p>
          <a:p>
            <a:pPr marL="106680" marR="5656098" indent="243840">
              <a:lnSpc>
                <a:spcPts val="1812"/>
              </a:lnSpc>
              <a:spcBef>
                <a:spcPts val="29"/>
              </a:spcBef>
            </a:pPr>
            <a:r>
              <a:rPr sz="1600" b="1" spc="0" dirty="0">
                <a:latin typeface="Courier New"/>
                <a:cs typeface="Courier New"/>
              </a:rPr>
              <a:t>END</a:t>
            </a:r>
            <a:r>
              <a:rPr sz="1600" b="1" spc="-28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L</a:t>
            </a:r>
            <a:r>
              <a:rPr sz="1600" b="1" spc="0" dirty="0">
                <a:latin typeface="Courier New"/>
                <a:cs typeface="Courier New"/>
              </a:rPr>
              <a:t>OOP; </a:t>
            </a:r>
            <a:endParaRPr sz="1600">
              <a:latin typeface="Courier New"/>
              <a:cs typeface="Courier New"/>
            </a:endParaRPr>
          </a:p>
          <a:p>
            <a:pPr marL="106680" marR="5656098">
              <a:lnSpc>
                <a:spcPts val="1812"/>
              </a:lnSpc>
              <a:spcBef>
                <a:spcPts val="106"/>
              </a:spcBef>
            </a:pPr>
            <a:r>
              <a:rPr sz="1600" b="1" spc="0" dirty="0">
                <a:latin typeface="Courier New"/>
                <a:cs typeface="Courier New"/>
              </a:rPr>
              <a:t>END;</a:t>
            </a:r>
            <a:endParaRPr sz="16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106"/>
              </a:spcBef>
            </a:pPr>
            <a:r>
              <a:rPr sz="1600" b="1" spc="0" dirty="0"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1268" y="2206752"/>
            <a:ext cx="7164324" cy="1440180"/>
          </a:xfrm>
          <a:custGeom>
            <a:avLst/>
            <a:gdLst/>
            <a:ahLst/>
            <a:cxnLst/>
            <a:rect l="l" t="t" r="r" b="b"/>
            <a:pathLst>
              <a:path w="7164324" h="1440180">
                <a:moveTo>
                  <a:pt x="7164324" y="0"/>
                </a:moveTo>
                <a:lnTo>
                  <a:pt x="0" y="0"/>
                </a:lnTo>
                <a:lnTo>
                  <a:pt x="0" y="1440180"/>
                </a:lnTo>
                <a:lnTo>
                  <a:pt x="7164324" y="1440179"/>
                </a:lnTo>
                <a:lnTo>
                  <a:pt x="716432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1268" y="2206752"/>
            <a:ext cx="7164324" cy="1440180"/>
          </a:xfrm>
          <a:custGeom>
            <a:avLst/>
            <a:gdLst/>
            <a:ahLst/>
            <a:cxnLst/>
            <a:rect l="l" t="t" r="r" b="b"/>
            <a:pathLst>
              <a:path w="7164324" h="1440180">
                <a:moveTo>
                  <a:pt x="7164324" y="1440179"/>
                </a:moveTo>
                <a:lnTo>
                  <a:pt x="7164324" y="0"/>
                </a:lnTo>
                <a:lnTo>
                  <a:pt x="0" y="0"/>
                </a:lnTo>
                <a:lnTo>
                  <a:pt x="0" y="1440180"/>
                </a:lnTo>
                <a:lnTo>
                  <a:pt x="7164324" y="144017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19348" y="566719"/>
            <a:ext cx="2308285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baseline="3152" dirty="0">
                <a:latin typeface="Courier New"/>
                <a:cs typeface="Courier New"/>
              </a:rPr>
              <a:t>WHILE</a:t>
            </a:r>
            <a:r>
              <a:rPr sz="4200" b="1" spc="-909" baseline="3152" dirty="0">
                <a:latin typeface="Courier New"/>
                <a:cs typeface="Courier New"/>
              </a:rPr>
              <a:t> </a:t>
            </a:r>
            <a:r>
              <a:rPr sz="4200" b="1" spc="0" baseline="3105" dirty="0">
                <a:latin typeface="Arial"/>
                <a:cs typeface="Arial"/>
              </a:rPr>
              <a:t>Loops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3600" y="1861381"/>
            <a:ext cx="107891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9" dirty="0">
                <a:latin typeface="Arial"/>
                <a:cs typeface="Arial"/>
              </a:rPr>
              <a:t>S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9" dirty="0">
                <a:latin typeface="Arial"/>
                <a:cs typeface="Arial"/>
              </a:rPr>
              <a:t>ntax: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3600" y="3856297"/>
            <a:ext cx="107746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Use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1736" y="3856297"/>
            <a:ext cx="1500709" cy="311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3000" b="1" baseline="2942" dirty="0">
                <a:latin typeface="Courier New"/>
                <a:cs typeface="Courier New"/>
              </a:rPr>
              <a:t>WH</a:t>
            </a:r>
            <a:r>
              <a:rPr sz="3000" b="1" spc="9" baseline="2942" dirty="0">
                <a:latin typeface="Courier New"/>
                <a:cs typeface="Courier New"/>
              </a:rPr>
              <a:t>I</a:t>
            </a:r>
            <a:r>
              <a:rPr sz="3000" b="1" spc="0" baseline="2942" dirty="0">
                <a:latin typeface="Courier New"/>
                <a:cs typeface="Courier New"/>
              </a:rPr>
              <a:t>LE</a:t>
            </a:r>
            <a:r>
              <a:rPr sz="3000" b="1" spc="-589" baseline="2942" dirty="0">
                <a:latin typeface="Courier New"/>
                <a:cs typeface="Courier New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lo</a:t>
            </a:r>
            <a:r>
              <a:rPr sz="3300" b="1" spc="14" baseline="2635" dirty="0">
                <a:latin typeface="Arial"/>
                <a:cs typeface="Arial"/>
              </a:rPr>
              <a:t>o</a:t>
            </a:r>
            <a:r>
              <a:rPr sz="3300" b="1" spc="0" baseline="2635" dirty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2296" y="3856297"/>
            <a:ext cx="33112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03967" y="3856297"/>
            <a:ext cx="90602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repeat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0546" y="3856297"/>
            <a:ext cx="154558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tat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4" dirty="0">
                <a:latin typeface="Arial"/>
                <a:cs typeface="Arial"/>
              </a:rPr>
              <a:t>m</a:t>
            </a:r>
            <a:r>
              <a:rPr sz="2200" b="1" spc="0" dirty="0">
                <a:latin typeface="Arial"/>
                <a:cs typeface="Arial"/>
              </a:rPr>
              <a:t>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6679" y="3856297"/>
            <a:ext cx="76853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ile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5764" y="3856297"/>
            <a:ext cx="22229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612" y="4190053"/>
            <a:ext cx="132804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co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dit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2238" y="4190053"/>
            <a:ext cx="30161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4092" y="4190053"/>
            <a:ext cx="755398" cy="311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3000" b="1" spc="0" baseline="2942" dirty="0">
                <a:latin typeface="Courier New"/>
                <a:cs typeface="Courier New"/>
              </a:rPr>
              <a:t>TRUE</a:t>
            </a:r>
            <a:r>
              <a:rPr sz="3300" b="1" spc="0" baseline="263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1268" y="2206752"/>
            <a:ext cx="7164324" cy="144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1025" marR="4287786" indent="-274345">
              <a:lnSpc>
                <a:spcPts val="2232"/>
              </a:lnSpc>
              <a:spcBef>
                <a:spcPts val="350"/>
              </a:spcBef>
            </a:pPr>
            <a:r>
              <a:rPr sz="1800" b="1" spc="0" dirty="0">
                <a:latin typeface="Courier New"/>
                <a:cs typeface="Courier New"/>
              </a:rPr>
              <a:t>WH</a:t>
            </a:r>
            <a:r>
              <a:rPr sz="1800" b="1" spc="-9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LE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i="1" spc="0" dirty="0">
                <a:latin typeface="Courier New"/>
                <a:cs typeface="Courier New"/>
              </a:rPr>
              <a:t>c</a:t>
            </a:r>
            <a:r>
              <a:rPr sz="1800" b="1" i="1" spc="-9" dirty="0">
                <a:latin typeface="Courier New"/>
                <a:cs typeface="Courier New"/>
              </a:rPr>
              <a:t>o</a:t>
            </a:r>
            <a:r>
              <a:rPr sz="1800" b="1" i="1" spc="0" dirty="0">
                <a:latin typeface="Courier New"/>
                <a:cs typeface="Courier New"/>
              </a:rPr>
              <a:t>n</a:t>
            </a:r>
            <a:r>
              <a:rPr sz="1800" b="1" i="1" spc="-9" dirty="0">
                <a:latin typeface="Courier New"/>
                <a:cs typeface="Courier New"/>
              </a:rPr>
              <a:t>di</a:t>
            </a:r>
            <a:r>
              <a:rPr sz="1800" b="1" i="1" spc="0" dirty="0">
                <a:latin typeface="Courier New"/>
                <a:cs typeface="Courier New"/>
              </a:rPr>
              <a:t>ti</a:t>
            </a:r>
            <a:r>
              <a:rPr sz="1800" b="1" i="1" spc="-9" dirty="0">
                <a:latin typeface="Courier New"/>
                <a:cs typeface="Courier New"/>
              </a:rPr>
              <a:t>o</a:t>
            </a:r>
            <a:r>
              <a:rPr sz="1800" b="1" i="1" spc="0" dirty="0">
                <a:latin typeface="Courier New"/>
                <a:cs typeface="Courier New"/>
              </a:rPr>
              <a:t>n</a:t>
            </a:r>
            <a:r>
              <a:rPr sz="1800" b="1" i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LO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P </a:t>
            </a:r>
            <a:endParaRPr sz="1800">
              <a:latin typeface="Courier New"/>
              <a:cs typeface="Courier New"/>
            </a:endParaRPr>
          </a:p>
          <a:p>
            <a:pPr marL="381025" marR="4287786">
              <a:lnSpc>
                <a:spcPts val="2039"/>
              </a:lnSpc>
              <a:spcBef>
                <a:spcPts val="131"/>
              </a:spcBef>
            </a:pP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te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nt</a:t>
            </a:r>
            <a:r>
              <a:rPr sz="1800" b="1" spc="0" dirty="0">
                <a:latin typeface="Courier New"/>
                <a:cs typeface="Courier New"/>
              </a:rPr>
              <a:t>1; </a:t>
            </a:r>
            <a:endParaRPr sz="1800">
              <a:latin typeface="Courier New"/>
              <a:cs typeface="Courier New"/>
            </a:endParaRPr>
          </a:p>
          <a:p>
            <a:pPr marL="381025" marR="4287786">
              <a:lnSpc>
                <a:spcPts val="2039"/>
              </a:lnSpc>
              <a:spcBef>
                <a:spcPts val="120"/>
              </a:spcBef>
            </a:pP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te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nt</a:t>
            </a:r>
            <a:r>
              <a:rPr sz="1800" b="1" spc="0" dirty="0">
                <a:latin typeface="Courier New"/>
                <a:cs typeface="Courier New"/>
              </a:rPr>
              <a:t>2;</a:t>
            </a:r>
            <a:endParaRPr sz="1800">
              <a:latin typeface="Courier New"/>
              <a:cs typeface="Courier New"/>
            </a:endParaRPr>
          </a:p>
          <a:p>
            <a:pPr marL="106705" marR="5788929" indent="274320">
              <a:lnSpc>
                <a:spcPts val="2039"/>
              </a:lnSpc>
              <a:spcBef>
                <a:spcPts val="130"/>
              </a:spcBef>
            </a:pP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. </a:t>
            </a:r>
            <a:endParaRPr sz="1800">
              <a:latin typeface="Courier New"/>
              <a:cs typeface="Courier New"/>
            </a:endParaRPr>
          </a:p>
          <a:p>
            <a:pPr marL="106705" marR="5788929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END</a:t>
            </a:r>
            <a:r>
              <a:rPr sz="1800" b="1" spc="-9" dirty="0">
                <a:latin typeface="Courier New"/>
                <a:cs typeface="Courier New"/>
              </a:rPr>
              <a:t> L</a:t>
            </a:r>
            <a:r>
              <a:rPr sz="1800" b="1" spc="0" dirty="0">
                <a:latin typeface="Courier New"/>
                <a:cs typeface="Courier New"/>
              </a:rPr>
              <a:t>OO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792" y="2203704"/>
            <a:ext cx="7162800" cy="3741420"/>
          </a:xfrm>
          <a:custGeom>
            <a:avLst/>
            <a:gdLst/>
            <a:ahLst/>
            <a:cxnLst/>
            <a:rect l="l" t="t" r="r" b="b"/>
            <a:pathLst>
              <a:path w="7162800" h="3741420">
                <a:moveTo>
                  <a:pt x="7162800" y="0"/>
                </a:moveTo>
                <a:lnTo>
                  <a:pt x="0" y="0"/>
                </a:lnTo>
                <a:lnTo>
                  <a:pt x="0" y="3741420"/>
                </a:lnTo>
                <a:lnTo>
                  <a:pt x="7162800" y="3741419"/>
                </a:lnTo>
                <a:lnTo>
                  <a:pt x="7162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2792" y="2203704"/>
            <a:ext cx="7162800" cy="3741420"/>
          </a:xfrm>
          <a:custGeom>
            <a:avLst/>
            <a:gdLst/>
            <a:ahLst/>
            <a:cxnLst/>
            <a:rect l="l" t="t" r="r" b="b"/>
            <a:pathLst>
              <a:path w="7162800" h="3741420">
                <a:moveTo>
                  <a:pt x="7162800" y="3741419"/>
                </a:moveTo>
                <a:lnTo>
                  <a:pt x="7162800" y="0"/>
                </a:lnTo>
                <a:lnTo>
                  <a:pt x="0" y="0"/>
                </a:lnTo>
                <a:lnTo>
                  <a:pt x="0" y="3741420"/>
                </a:lnTo>
                <a:lnTo>
                  <a:pt x="7162800" y="374141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19348" y="566719"/>
            <a:ext cx="2308285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baseline="3152" dirty="0">
                <a:latin typeface="Courier New"/>
                <a:cs typeface="Courier New"/>
              </a:rPr>
              <a:t>WHILE</a:t>
            </a:r>
            <a:r>
              <a:rPr sz="4200" b="1" spc="-909" baseline="3152" dirty="0">
                <a:latin typeface="Courier New"/>
                <a:cs typeface="Courier New"/>
              </a:rPr>
              <a:t> </a:t>
            </a:r>
            <a:r>
              <a:rPr sz="4200" b="1" spc="0" baseline="3105" dirty="0">
                <a:latin typeface="Arial"/>
                <a:cs typeface="Arial"/>
              </a:rPr>
              <a:t>Loops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1861381"/>
            <a:ext cx="130941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2792" y="2203704"/>
            <a:ext cx="7162800" cy="3741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79">
              <a:lnSpc>
                <a:spcPct val="94401"/>
              </a:lnSpc>
              <a:spcBef>
                <a:spcPts val="380"/>
              </a:spcBef>
            </a:pPr>
            <a:r>
              <a:rPr sz="1600" b="1" spc="0" dirty="0">
                <a:latin typeface="Courier New"/>
                <a:cs typeface="Courier New"/>
              </a:rPr>
              <a:t>DECLARE</a:t>
            </a:r>
            <a:endParaRPr sz="1600">
              <a:latin typeface="Courier New"/>
              <a:cs typeface="Courier New"/>
            </a:endParaRPr>
          </a:p>
          <a:p>
            <a:pPr marL="350519" marR="1158825">
              <a:lnSpc>
                <a:spcPts val="1812"/>
              </a:lnSpc>
              <a:spcBef>
                <a:spcPts val="120"/>
              </a:spcBef>
            </a:pPr>
            <a:r>
              <a:rPr sz="1600" b="1" spc="0" dirty="0">
                <a:latin typeface="Courier New"/>
                <a:cs typeface="Courier New"/>
              </a:rPr>
              <a:t>coun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ryid </a:t>
            </a:r>
            <a:r>
              <a:rPr sz="1600" b="1" spc="88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loca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ions</a:t>
            </a:r>
            <a:r>
              <a:rPr sz="1600" b="1" spc="14" dirty="0">
                <a:latin typeface="Courier New"/>
                <a:cs typeface="Courier New"/>
              </a:rPr>
              <a:t>.</a:t>
            </a:r>
            <a:r>
              <a:rPr sz="1600" b="1" spc="0" dirty="0">
                <a:latin typeface="Courier New"/>
                <a:cs typeface="Courier New"/>
              </a:rPr>
              <a:t>countr</a:t>
            </a:r>
            <a:r>
              <a:rPr sz="1600" b="1" spc="14" dirty="0">
                <a:latin typeface="Courier New"/>
                <a:cs typeface="Courier New"/>
              </a:rPr>
              <a:t>y</a:t>
            </a:r>
            <a:r>
              <a:rPr sz="1600" b="1" spc="0" dirty="0">
                <a:latin typeface="Courier New"/>
                <a:cs typeface="Courier New"/>
              </a:rPr>
              <a:t>_id%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YPE</a:t>
            </a:r>
            <a:r>
              <a:rPr sz="1600" b="1" spc="-23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:=</a:t>
            </a:r>
            <a:r>
              <a:rPr sz="1600" b="1" spc="-4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'CA'; </a:t>
            </a:r>
            <a:endParaRPr sz="1600">
              <a:latin typeface="Courier New"/>
              <a:cs typeface="Courier New"/>
            </a:endParaRPr>
          </a:p>
          <a:p>
            <a:pPr marL="350519" marR="1158825">
              <a:lnSpc>
                <a:spcPts val="1812"/>
              </a:lnSpc>
              <a:spcBef>
                <a:spcPts val="110"/>
              </a:spcBef>
            </a:pPr>
            <a:r>
              <a:rPr sz="1600" b="1" spc="0" dirty="0">
                <a:latin typeface="Courier New"/>
                <a:cs typeface="Courier New"/>
              </a:rPr>
              <a:t>loc_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d    </a:t>
            </a:r>
            <a:r>
              <a:rPr sz="1600" b="1" spc="91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loca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ions</a:t>
            </a:r>
            <a:r>
              <a:rPr sz="1600" b="1" spc="14" dirty="0">
                <a:latin typeface="Courier New"/>
                <a:cs typeface="Courier New"/>
              </a:rPr>
              <a:t>.</a:t>
            </a:r>
            <a:r>
              <a:rPr sz="1600" b="1" spc="0" dirty="0">
                <a:latin typeface="Courier New"/>
                <a:cs typeface="Courier New"/>
              </a:rPr>
              <a:t>locati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n_id</a:t>
            </a:r>
            <a:r>
              <a:rPr sz="1600" b="1" spc="14" dirty="0">
                <a:latin typeface="Courier New"/>
                <a:cs typeface="Courier New"/>
              </a:rPr>
              <a:t>%</a:t>
            </a:r>
            <a:r>
              <a:rPr sz="1600" b="1" spc="0" dirty="0">
                <a:latin typeface="Courier New"/>
                <a:cs typeface="Courier New"/>
              </a:rPr>
              <a:t>TYPE; </a:t>
            </a:r>
            <a:endParaRPr sz="1600">
              <a:latin typeface="Courier New"/>
              <a:cs typeface="Courier New"/>
            </a:endParaRPr>
          </a:p>
          <a:p>
            <a:pPr marL="350519" marR="1158825">
              <a:lnSpc>
                <a:spcPts val="1812"/>
              </a:lnSpc>
              <a:spcBef>
                <a:spcPts val="110"/>
              </a:spcBef>
            </a:pPr>
            <a:r>
              <a:rPr sz="1600" b="1" spc="0" dirty="0">
                <a:latin typeface="Courier New"/>
                <a:cs typeface="Courier New"/>
              </a:rPr>
              <a:t>new_</a:t>
            </a:r>
            <a:r>
              <a:rPr sz="1600" b="1" spc="14" dirty="0">
                <a:latin typeface="Courier New"/>
                <a:cs typeface="Courier New"/>
              </a:rPr>
              <a:t>c</a:t>
            </a:r>
            <a:r>
              <a:rPr sz="1600" b="1" spc="0" dirty="0">
                <a:latin typeface="Courier New"/>
                <a:cs typeface="Courier New"/>
              </a:rPr>
              <a:t>ity  </a:t>
            </a:r>
            <a:r>
              <a:rPr sz="1600" b="1" spc="89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loca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ions</a:t>
            </a:r>
            <a:r>
              <a:rPr sz="1600" b="1" spc="14" dirty="0">
                <a:latin typeface="Courier New"/>
                <a:cs typeface="Courier New"/>
              </a:rPr>
              <a:t>.</a:t>
            </a:r>
            <a:r>
              <a:rPr sz="1600" b="1" spc="0" dirty="0">
                <a:latin typeface="Courier New"/>
                <a:cs typeface="Courier New"/>
              </a:rPr>
              <a:t>city%T</a:t>
            </a:r>
            <a:r>
              <a:rPr sz="1600" b="1" spc="14" dirty="0">
                <a:latin typeface="Courier New"/>
                <a:cs typeface="Courier New"/>
              </a:rPr>
              <a:t>Y</a:t>
            </a:r>
            <a:r>
              <a:rPr sz="1600" b="1" spc="0" dirty="0">
                <a:latin typeface="Courier New"/>
                <a:cs typeface="Courier New"/>
              </a:rPr>
              <a:t>PE</a:t>
            </a:r>
            <a:r>
              <a:rPr sz="1600" b="1" spc="-182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:=</a:t>
            </a:r>
            <a:r>
              <a:rPr sz="1600" b="1" spc="-4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'Mont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eal'; </a:t>
            </a:r>
            <a:endParaRPr sz="1600">
              <a:latin typeface="Courier New"/>
              <a:cs typeface="Courier New"/>
            </a:endParaRPr>
          </a:p>
          <a:p>
            <a:pPr marL="350519" marR="1158825">
              <a:lnSpc>
                <a:spcPts val="1812"/>
              </a:lnSpc>
              <a:spcBef>
                <a:spcPts val="110"/>
              </a:spcBef>
            </a:pPr>
            <a:r>
              <a:rPr sz="1600" b="1" spc="0" dirty="0">
                <a:latin typeface="Courier New"/>
                <a:cs typeface="Courier New"/>
              </a:rPr>
              <a:t>coun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er   </a:t>
            </a:r>
            <a:r>
              <a:rPr sz="1600" b="1" spc="90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NUMB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R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:=</a:t>
            </a:r>
            <a:r>
              <a:rPr sz="1600" b="1" spc="-4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1;</a:t>
            </a:r>
            <a:endParaRPr sz="1600">
              <a:latin typeface="Courier New"/>
              <a:cs typeface="Courier New"/>
            </a:endParaRPr>
          </a:p>
          <a:p>
            <a:pPr marL="106679">
              <a:lnSpc>
                <a:spcPts val="1810"/>
              </a:lnSpc>
              <a:spcBef>
                <a:spcPts val="201"/>
              </a:spcBef>
            </a:pPr>
            <a:r>
              <a:rPr sz="2400" b="1" spc="0" baseline="3678" dirty="0"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350519">
              <a:lnSpc>
                <a:spcPct val="94401"/>
              </a:lnSpc>
              <a:spcBef>
                <a:spcPts val="29"/>
              </a:spcBef>
            </a:pPr>
            <a:r>
              <a:rPr sz="1600" b="1" spc="0" dirty="0">
                <a:latin typeface="Courier New"/>
                <a:cs typeface="Courier New"/>
              </a:rPr>
              <a:t>SELE</a:t>
            </a:r>
            <a:r>
              <a:rPr sz="1600" b="1" spc="14" dirty="0">
                <a:latin typeface="Courier New"/>
                <a:cs typeface="Courier New"/>
              </a:rPr>
              <a:t>C</a:t>
            </a:r>
            <a:r>
              <a:rPr sz="1600" b="1" spc="0" dirty="0">
                <a:latin typeface="Courier New"/>
                <a:cs typeface="Courier New"/>
              </a:rPr>
              <a:t>T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MA</a:t>
            </a:r>
            <a:r>
              <a:rPr sz="1600" b="1" spc="14" dirty="0">
                <a:latin typeface="Courier New"/>
                <a:cs typeface="Courier New"/>
              </a:rPr>
              <a:t>X</a:t>
            </a:r>
            <a:r>
              <a:rPr sz="1600" b="1" spc="0" dirty="0">
                <a:latin typeface="Courier New"/>
                <a:cs typeface="Courier New"/>
              </a:rPr>
              <a:t>(locat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on_i</a:t>
            </a:r>
            <a:r>
              <a:rPr sz="1600" b="1" spc="14" dirty="0">
                <a:latin typeface="Courier New"/>
                <a:cs typeface="Courier New"/>
              </a:rPr>
              <a:t>d</a:t>
            </a:r>
            <a:r>
              <a:rPr sz="1600" b="1" spc="0" dirty="0">
                <a:latin typeface="Courier New"/>
                <a:cs typeface="Courier New"/>
              </a:rPr>
              <a:t>)</a:t>
            </a:r>
            <a:r>
              <a:rPr sz="1600" b="1" spc="-15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INTO</a:t>
            </a:r>
            <a:r>
              <a:rPr sz="1600" b="1" spc="-2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loc_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d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FROM</a:t>
            </a:r>
            <a:r>
              <a:rPr sz="1600" b="1" spc="-2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loca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ions</a:t>
            </a:r>
            <a:endParaRPr sz="1600">
              <a:latin typeface="Courier New"/>
              <a:cs typeface="Courier New"/>
            </a:endParaRPr>
          </a:p>
          <a:p>
            <a:pPr marL="350519" marR="3236013">
              <a:lnSpc>
                <a:spcPts val="1812"/>
              </a:lnSpc>
              <a:spcBef>
                <a:spcPts val="105"/>
              </a:spcBef>
            </a:pPr>
            <a:r>
              <a:rPr sz="1600" b="1" spc="0" dirty="0">
                <a:latin typeface="Courier New"/>
                <a:cs typeface="Courier New"/>
              </a:rPr>
              <a:t>WHERE</a:t>
            </a:r>
            <a:r>
              <a:rPr sz="1600" b="1" spc="-3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cou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try_id</a:t>
            </a:r>
            <a:r>
              <a:rPr sz="1600" b="1" spc="-81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=</a:t>
            </a:r>
            <a:r>
              <a:rPr sz="1600" b="1" spc="-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co</a:t>
            </a:r>
            <a:r>
              <a:rPr sz="1600" b="1" spc="14" dirty="0">
                <a:latin typeface="Courier New"/>
                <a:cs typeface="Courier New"/>
              </a:rPr>
              <a:t>u</a:t>
            </a:r>
            <a:r>
              <a:rPr sz="1600" b="1" spc="0" dirty="0">
                <a:latin typeface="Courier New"/>
                <a:cs typeface="Courier New"/>
              </a:rPr>
              <a:t>ntryid; </a:t>
            </a:r>
            <a:endParaRPr sz="1600">
              <a:latin typeface="Courier New"/>
              <a:cs typeface="Courier New"/>
            </a:endParaRPr>
          </a:p>
          <a:p>
            <a:pPr marL="350519" marR="3236013">
              <a:lnSpc>
                <a:spcPts val="1812"/>
              </a:lnSpc>
              <a:spcBef>
                <a:spcPts val="119"/>
              </a:spcBef>
            </a:pPr>
            <a:r>
              <a:rPr sz="1600" b="1" spc="0" dirty="0">
                <a:latin typeface="Courier New"/>
                <a:cs typeface="Courier New"/>
              </a:rPr>
              <a:t>WHILE</a:t>
            </a:r>
            <a:r>
              <a:rPr sz="1600" b="1" spc="-3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cou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ter</a:t>
            </a:r>
            <a:r>
              <a:rPr sz="1600" b="1" spc="-6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&lt;=</a:t>
            </a:r>
            <a:r>
              <a:rPr sz="1600" b="1" spc="-4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3</a:t>
            </a:r>
            <a:r>
              <a:rPr sz="1600" b="1" spc="-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LO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  <a:p>
            <a:pPr marL="594359">
              <a:lnSpc>
                <a:spcPts val="1800"/>
              </a:lnSpc>
              <a:spcBef>
                <a:spcPts val="209"/>
              </a:spcBef>
            </a:pPr>
            <a:r>
              <a:rPr sz="2400" b="1" spc="0" baseline="3678" dirty="0">
                <a:latin typeface="Courier New"/>
                <a:cs typeface="Courier New"/>
              </a:rPr>
              <a:t>IN</a:t>
            </a:r>
            <a:r>
              <a:rPr sz="2400" b="1" spc="14" baseline="3678" dirty="0">
                <a:latin typeface="Courier New"/>
                <a:cs typeface="Courier New"/>
              </a:rPr>
              <a:t>S</a:t>
            </a:r>
            <a:r>
              <a:rPr sz="2400" b="1" spc="0" baseline="3678" dirty="0">
                <a:latin typeface="Courier New"/>
                <a:cs typeface="Courier New"/>
              </a:rPr>
              <a:t>ERT</a:t>
            </a:r>
            <a:r>
              <a:rPr sz="2400" b="1" spc="-57" baseline="3678" dirty="0">
                <a:latin typeface="Courier New"/>
                <a:cs typeface="Courier New"/>
              </a:rPr>
              <a:t> </a:t>
            </a:r>
            <a:r>
              <a:rPr sz="2400" b="1" spc="14" baseline="3678" dirty="0">
                <a:latin typeface="Courier New"/>
                <a:cs typeface="Courier New"/>
              </a:rPr>
              <a:t>I</a:t>
            </a:r>
            <a:r>
              <a:rPr sz="2400" b="1" spc="0" baseline="3678" dirty="0">
                <a:latin typeface="Courier New"/>
                <a:cs typeface="Courier New"/>
              </a:rPr>
              <a:t>NTO</a:t>
            </a:r>
            <a:r>
              <a:rPr sz="2400" b="1" spc="-38" baseline="3678" dirty="0">
                <a:latin typeface="Courier New"/>
                <a:cs typeface="Courier New"/>
              </a:rPr>
              <a:t> </a:t>
            </a:r>
            <a:r>
              <a:rPr sz="2400" b="1" spc="0" baseline="3678" dirty="0">
                <a:latin typeface="Courier New"/>
                <a:cs typeface="Courier New"/>
              </a:rPr>
              <a:t>lo</a:t>
            </a:r>
            <a:r>
              <a:rPr sz="2400" b="1" spc="14" baseline="3678" dirty="0">
                <a:latin typeface="Courier New"/>
                <a:cs typeface="Courier New"/>
              </a:rPr>
              <a:t>c</a:t>
            </a:r>
            <a:r>
              <a:rPr sz="2400" b="1" spc="0" baseline="3678" dirty="0">
                <a:latin typeface="Courier New"/>
                <a:cs typeface="Courier New"/>
              </a:rPr>
              <a:t>atio</a:t>
            </a:r>
            <a:r>
              <a:rPr sz="2400" b="1" spc="14" baseline="3678" dirty="0">
                <a:latin typeface="Courier New"/>
                <a:cs typeface="Courier New"/>
              </a:rPr>
              <a:t>n</a:t>
            </a:r>
            <a:r>
              <a:rPr sz="2400" b="1" spc="0" baseline="3678" dirty="0">
                <a:latin typeface="Courier New"/>
                <a:cs typeface="Courier New"/>
              </a:rPr>
              <a:t>s(loca</a:t>
            </a:r>
            <a:r>
              <a:rPr sz="2400" b="1" spc="14" baseline="3678" dirty="0">
                <a:latin typeface="Courier New"/>
                <a:cs typeface="Courier New"/>
              </a:rPr>
              <a:t>t</a:t>
            </a:r>
            <a:r>
              <a:rPr sz="2400" b="1" spc="0" baseline="3678" dirty="0">
                <a:latin typeface="Courier New"/>
                <a:cs typeface="Courier New"/>
              </a:rPr>
              <a:t>ion_</a:t>
            </a:r>
            <a:r>
              <a:rPr sz="2400" b="1" spc="14" baseline="3678" dirty="0">
                <a:latin typeface="Courier New"/>
                <a:cs typeface="Courier New"/>
              </a:rPr>
              <a:t>i</a:t>
            </a:r>
            <a:r>
              <a:rPr sz="2400" b="1" spc="0" baseline="3678" dirty="0">
                <a:latin typeface="Courier New"/>
                <a:cs typeface="Courier New"/>
              </a:rPr>
              <a:t>d,</a:t>
            </a:r>
            <a:r>
              <a:rPr sz="2400" b="1" spc="-211" baseline="3678" dirty="0">
                <a:latin typeface="Courier New"/>
                <a:cs typeface="Courier New"/>
              </a:rPr>
              <a:t> </a:t>
            </a:r>
            <a:r>
              <a:rPr sz="2400" b="1" spc="0" baseline="3678" dirty="0">
                <a:latin typeface="Courier New"/>
                <a:cs typeface="Courier New"/>
              </a:rPr>
              <a:t>cit</a:t>
            </a:r>
            <a:r>
              <a:rPr sz="2400" b="1" spc="14" baseline="3678" dirty="0">
                <a:latin typeface="Courier New"/>
                <a:cs typeface="Courier New"/>
              </a:rPr>
              <a:t>y</a:t>
            </a:r>
            <a:r>
              <a:rPr sz="2400" b="1" spc="0" baseline="3678" dirty="0">
                <a:latin typeface="Courier New"/>
                <a:cs typeface="Courier New"/>
              </a:rPr>
              <a:t>,</a:t>
            </a:r>
            <a:r>
              <a:rPr sz="2400" b="1" spc="-47" baseline="3678" dirty="0">
                <a:latin typeface="Courier New"/>
                <a:cs typeface="Courier New"/>
              </a:rPr>
              <a:t> </a:t>
            </a:r>
            <a:r>
              <a:rPr sz="2400" b="1" spc="0" baseline="3678" dirty="0">
                <a:latin typeface="Courier New"/>
                <a:cs typeface="Courier New"/>
              </a:rPr>
              <a:t>co</a:t>
            </a:r>
            <a:r>
              <a:rPr sz="2400" b="1" spc="14" baseline="3678" dirty="0">
                <a:latin typeface="Courier New"/>
                <a:cs typeface="Courier New"/>
              </a:rPr>
              <a:t>u</a:t>
            </a:r>
            <a:r>
              <a:rPr sz="2400" b="1" spc="0" baseline="3678" dirty="0">
                <a:latin typeface="Courier New"/>
                <a:cs typeface="Courier New"/>
              </a:rPr>
              <a:t>ntry_i</a:t>
            </a:r>
            <a:r>
              <a:rPr sz="2400" b="1" spc="14" baseline="3678" dirty="0">
                <a:latin typeface="Courier New"/>
                <a:cs typeface="Courier New"/>
              </a:rPr>
              <a:t>d</a:t>
            </a:r>
            <a:r>
              <a:rPr sz="2400" b="1" spc="0" baseline="3678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594359">
              <a:lnSpc>
                <a:spcPct val="94401"/>
              </a:lnSpc>
              <a:spcBef>
                <a:spcPts val="15"/>
              </a:spcBef>
            </a:pPr>
            <a:r>
              <a:rPr sz="1600" b="1" spc="0" dirty="0">
                <a:latin typeface="Courier New"/>
                <a:cs typeface="Courier New"/>
              </a:rPr>
              <a:t>VA</a:t>
            </a:r>
            <a:r>
              <a:rPr sz="1600" b="1" spc="14" dirty="0">
                <a:latin typeface="Courier New"/>
                <a:cs typeface="Courier New"/>
              </a:rPr>
              <a:t>L</a:t>
            </a:r>
            <a:r>
              <a:rPr sz="1600" b="1" spc="0" dirty="0">
                <a:latin typeface="Courier New"/>
                <a:cs typeface="Courier New"/>
              </a:rPr>
              <a:t>UES(</a:t>
            </a:r>
            <a:r>
              <a:rPr sz="1600" b="1" spc="14" dirty="0">
                <a:latin typeface="Courier New"/>
                <a:cs typeface="Courier New"/>
              </a:rPr>
              <a:t>(</a:t>
            </a:r>
            <a:r>
              <a:rPr sz="1600" b="1" spc="0" dirty="0">
                <a:latin typeface="Courier New"/>
                <a:cs typeface="Courier New"/>
              </a:rPr>
              <a:t>loc_id</a:t>
            </a:r>
            <a:r>
              <a:rPr sz="1600" b="1" spc="-11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+</a:t>
            </a:r>
            <a:r>
              <a:rPr sz="1600" b="1" spc="-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co</a:t>
            </a:r>
            <a:r>
              <a:rPr sz="1600" b="1" spc="14" dirty="0">
                <a:latin typeface="Courier New"/>
                <a:cs typeface="Courier New"/>
              </a:rPr>
              <a:t>u</a:t>
            </a:r>
            <a:r>
              <a:rPr sz="1600" b="1" spc="0" dirty="0">
                <a:latin typeface="Courier New"/>
                <a:cs typeface="Courier New"/>
              </a:rPr>
              <a:t>nter),</a:t>
            </a:r>
            <a:r>
              <a:rPr sz="1600" b="1" spc="-71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new_</a:t>
            </a:r>
            <a:r>
              <a:rPr sz="1600" b="1" spc="14" dirty="0">
                <a:latin typeface="Courier New"/>
                <a:cs typeface="Courier New"/>
              </a:rPr>
              <a:t>c</a:t>
            </a:r>
            <a:r>
              <a:rPr sz="1600" b="1" spc="0" dirty="0">
                <a:latin typeface="Courier New"/>
                <a:cs typeface="Courier New"/>
              </a:rPr>
              <a:t>ity,</a:t>
            </a:r>
            <a:r>
              <a:rPr sz="1600" b="1" spc="-86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c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untr</a:t>
            </a:r>
            <a:r>
              <a:rPr sz="1600" b="1" spc="14" dirty="0">
                <a:latin typeface="Courier New"/>
                <a:cs typeface="Courier New"/>
              </a:rPr>
              <a:t>y</a:t>
            </a:r>
            <a:r>
              <a:rPr sz="1600" b="1" spc="0" dirty="0">
                <a:latin typeface="Courier New"/>
                <a:cs typeface="Courier New"/>
              </a:rPr>
              <a:t>id);</a:t>
            </a:r>
            <a:endParaRPr sz="1600">
              <a:latin typeface="Courier New"/>
              <a:cs typeface="Courier New"/>
            </a:endParaRPr>
          </a:p>
          <a:p>
            <a:pPr marL="350519" marR="3723688" indent="243839">
              <a:lnSpc>
                <a:spcPts val="1812"/>
              </a:lnSpc>
              <a:spcBef>
                <a:spcPts val="120"/>
              </a:spcBef>
            </a:pPr>
            <a:r>
              <a:rPr sz="1600" b="1" spc="0" dirty="0">
                <a:latin typeface="Courier New"/>
                <a:cs typeface="Courier New"/>
              </a:rPr>
              <a:t>co</a:t>
            </a:r>
            <a:r>
              <a:rPr sz="1600" b="1" spc="14" dirty="0">
                <a:latin typeface="Courier New"/>
                <a:cs typeface="Courier New"/>
              </a:rPr>
              <a:t>u</a:t>
            </a:r>
            <a:r>
              <a:rPr sz="1600" b="1" spc="0" dirty="0">
                <a:latin typeface="Courier New"/>
                <a:cs typeface="Courier New"/>
              </a:rPr>
              <a:t>nter</a:t>
            </a:r>
            <a:r>
              <a:rPr sz="1600" b="1" spc="-52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:=</a:t>
            </a:r>
            <a:r>
              <a:rPr sz="1600" b="1" spc="-1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cou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ter</a:t>
            </a:r>
            <a:r>
              <a:rPr sz="1600" b="1" spc="-6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+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1; </a:t>
            </a:r>
            <a:endParaRPr sz="1600">
              <a:latin typeface="Courier New"/>
              <a:cs typeface="Courier New"/>
            </a:endParaRPr>
          </a:p>
          <a:p>
            <a:pPr marL="350519" marR="3723688">
              <a:lnSpc>
                <a:spcPts val="1812"/>
              </a:lnSpc>
              <a:spcBef>
                <a:spcPts val="106"/>
              </a:spcBef>
            </a:pPr>
            <a:r>
              <a:rPr sz="1600" b="1" spc="0" dirty="0">
                <a:latin typeface="Courier New"/>
                <a:cs typeface="Courier New"/>
              </a:rPr>
              <a:t>END</a:t>
            </a:r>
            <a:r>
              <a:rPr sz="1600" b="1" spc="-28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L</a:t>
            </a:r>
            <a:r>
              <a:rPr sz="1600" b="1" spc="0" dirty="0">
                <a:latin typeface="Courier New"/>
                <a:cs typeface="Courier New"/>
              </a:rPr>
              <a:t>OOP;</a:t>
            </a:r>
            <a:endParaRPr sz="16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116"/>
              </a:spcBef>
            </a:pPr>
            <a:r>
              <a:rPr sz="1600" b="1" spc="0" dirty="0">
                <a:latin typeface="Courier New"/>
                <a:cs typeface="Courier New"/>
              </a:rPr>
              <a:t>END;</a:t>
            </a:r>
            <a:endParaRPr sz="16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105"/>
              </a:spcBef>
            </a:pPr>
            <a:r>
              <a:rPr sz="1600" b="1" spc="0" dirty="0"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6370320"/>
            <a:ext cx="9144000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8784" y="2337816"/>
            <a:ext cx="2122931" cy="2868168"/>
          </a:xfrm>
          <a:custGeom>
            <a:avLst/>
            <a:gdLst/>
            <a:ahLst/>
            <a:cxnLst/>
            <a:rect l="l" t="t" r="r" b="b"/>
            <a:pathLst>
              <a:path w="2122931" h="2868168">
                <a:moveTo>
                  <a:pt x="2122931" y="0"/>
                </a:moveTo>
                <a:lnTo>
                  <a:pt x="0" y="0"/>
                </a:lnTo>
                <a:lnTo>
                  <a:pt x="0" y="2868168"/>
                </a:lnTo>
                <a:lnTo>
                  <a:pt x="2122931" y="2868168"/>
                </a:lnTo>
                <a:lnTo>
                  <a:pt x="2122931" y="0"/>
                </a:lnTo>
                <a:close/>
              </a:path>
            </a:pathLst>
          </a:custGeom>
          <a:solidFill>
            <a:srgbClr val="CB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784" y="2337816"/>
            <a:ext cx="2122931" cy="2868168"/>
          </a:xfrm>
          <a:custGeom>
            <a:avLst/>
            <a:gdLst/>
            <a:ahLst/>
            <a:cxnLst/>
            <a:rect l="l" t="t" r="r" b="b"/>
            <a:pathLst>
              <a:path w="2122931" h="2868168">
                <a:moveTo>
                  <a:pt x="2122931" y="2868168"/>
                </a:moveTo>
                <a:lnTo>
                  <a:pt x="2122931" y="0"/>
                </a:lnTo>
                <a:lnTo>
                  <a:pt x="0" y="0"/>
                </a:lnTo>
                <a:lnTo>
                  <a:pt x="0" y="2868168"/>
                </a:lnTo>
                <a:lnTo>
                  <a:pt x="2122931" y="286816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33572" y="2337816"/>
            <a:ext cx="2124455" cy="2868168"/>
          </a:xfrm>
          <a:custGeom>
            <a:avLst/>
            <a:gdLst/>
            <a:ahLst/>
            <a:cxnLst/>
            <a:rect l="l" t="t" r="r" b="b"/>
            <a:pathLst>
              <a:path w="2124455" h="2868168">
                <a:moveTo>
                  <a:pt x="2124455" y="0"/>
                </a:moveTo>
                <a:lnTo>
                  <a:pt x="0" y="0"/>
                </a:lnTo>
                <a:lnTo>
                  <a:pt x="0" y="2868168"/>
                </a:lnTo>
                <a:lnTo>
                  <a:pt x="2124455" y="2868167"/>
                </a:lnTo>
                <a:lnTo>
                  <a:pt x="2124455" y="0"/>
                </a:lnTo>
                <a:close/>
              </a:path>
            </a:pathLst>
          </a:custGeom>
          <a:solidFill>
            <a:srgbClr val="CB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3572" y="2337816"/>
            <a:ext cx="2124455" cy="2868168"/>
          </a:xfrm>
          <a:custGeom>
            <a:avLst/>
            <a:gdLst/>
            <a:ahLst/>
            <a:cxnLst/>
            <a:rect l="l" t="t" r="r" b="b"/>
            <a:pathLst>
              <a:path w="2124455" h="2868168">
                <a:moveTo>
                  <a:pt x="2124455" y="2868167"/>
                </a:moveTo>
                <a:lnTo>
                  <a:pt x="2124455" y="0"/>
                </a:lnTo>
                <a:lnTo>
                  <a:pt x="0" y="0"/>
                </a:lnTo>
                <a:lnTo>
                  <a:pt x="0" y="2868168"/>
                </a:lnTo>
                <a:lnTo>
                  <a:pt x="2124455" y="2868167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29883" y="2337816"/>
            <a:ext cx="2260092" cy="2868167"/>
          </a:xfrm>
          <a:custGeom>
            <a:avLst/>
            <a:gdLst/>
            <a:ahLst/>
            <a:cxnLst/>
            <a:rect l="l" t="t" r="r" b="b"/>
            <a:pathLst>
              <a:path w="2260092" h="2868167">
                <a:moveTo>
                  <a:pt x="2260092" y="0"/>
                </a:moveTo>
                <a:lnTo>
                  <a:pt x="0" y="0"/>
                </a:lnTo>
                <a:lnTo>
                  <a:pt x="0" y="2868167"/>
                </a:lnTo>
                <a:lnTo>
                  <a:pt x="2260092" y="2868167"/>
                </a:lnTo>
                <a:lnTo>
                  <a:pt x="2260092" y="0"/>
                </a:lnTo>
                <a:close/>
              </a:path>
            </a:pathLst>
          </a:custGeom>
          <a:solidFill>
            <a:srgbClr val="CB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29883" y="2337816"/>
            <a:ext cx="2260092" cy="2868167"/>
          </a:xfrm>
          <a:custGeom>
            <a:avLst/>
            <a:gdLst/>
            <a:ahLst/>
            <a:cxnLst/>
            <a:rect l="l" t="t" r="r" b="b"/>
            <a:pathLst>
              <a:path w="2260092" h="2868167">
                <a:moveTo>
                  <a:pt x="2260092" y="2868167"/>
                </a:moveTo>
                <a:lnTo>
                  <a:pt x="2260092" y="0"/>
                </a:lnTo>
                <a:lnTo>
                  <a:pt x="0" y="0"/>
                </a:lnTo>
                <a:lnTo>
                  <a:pt x="0" y="2868167"/>
                </a:lnTo>
                <a:lnTo>
                  <a:pt x="2260092" y="2868167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84879" y="592627"/>
            <a:ext cx="217598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Block</a:t>
            </a:r>
            <a:r>
              <a:rPr sz="2800" b="1" spc="-56" dirty="0">
                <a:latin typeface="Arial"/>
                <a:cs typeface="Arial"/>
              </a:rPr>
              <a:t> </a:t>
            </a:r>
            <a:r>
              <a:rPr sz="2800" b="1" spc="19" dirty="0">
                <a:latin typeface="Arial"/>
                <a:cs typeface="Arial"/>
              </a:rPr>
              <a:t>T</a:t>
            </a:r>
            <a:r>
              <a:rPr sz="2800" b="1" spc="-4" dirty="0">
                <a:latin typeface="Arial"/>
                <a:cs typeface="Arial"/>
              </a:rPr>
              <a:t>y</a:t>
            </a:r>
            <a:r>
              <a:rPr sz="2800" b="1" spc="0" dirty="0">
                <a:latin typeface="Arial"/>
                <a:cs typeface="Arial"/>
              </a:rPr>
              <a:t>pes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2200" y="1861381"/>
            <a:ext cx="168419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An</a:t>
            </a:r>
            <a:r>
              <a:rPr sz="2200" b="1" spc="14" dirty="0">
                <a:latin typeface="Arial"/>
                <a:cs typeface="Arial"/>
              </a:rPr>
              <a:t>on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m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772" y="1861381"/>
            <a:ext cx="144813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Procedure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0652" y="1861381"/>
            <a:ext cx="124951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Fu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ct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2440" y="6673040"/>
            <a:ext cx="31511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9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14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9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</a:t>
            </a:r>
            <a:r>
              <a:rPr sz="1200" spc="-9" dirty="0">
                <a:latin typeface="Arial"/>
                <a:cs typeface="Arial"/>
              </a:rPr>
              <a:t>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14" dirty="0">
                <a:latin typeface="Arial"/>
                <a:cs typeface="Arial"/>
              </a:rPr>
              <a:t>v</a:t>
            </a:r>
            <a:r>
              <a:rPr sz="1200" spc="-9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9883" y="2337816"/>
            <a:ext cx="2260092" cy="2868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5"/>
              </a:spcBef>
            </a:pPr>
            <a:endParaRPr sz="550"/>
          </a:p>
          <a:p>
            <a:pPr marL="105156" marR="68293">
              <a:lnSpc>
                <a:spcPts val="2039"/>
              </a:lnSpc>
            </a:pPr>
            <a:r>
              <a:rPr sz="1800" b="1" spc="0" dirty="0">
                <a:latin typeface="Courier New"/>
                <a:cs typeface="Courier New"/>
              </a:rPr>
              <a:t>FU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ION</a:t>
            </a:r>
            <a:r>
              <a:rPr sz="1800" b="1" spc="-14" dirty="0">
                <a:latin typeface="Courier New"/>
                <a:cs typeface="Courier New"/>
              </a:rPr>
              <a:t> na</a:t>
            </a:r>
            <a:r>
              <a:rPr sz="1800" b="1" spc="0" dirty="0">
                <a:latin typeface="Courier New"/>
                <a:cs typeface="Courier New"/>
              </a:rPr>
              <a:t>me </a:t>
            </a:r>
            <a:endParaRPr sz="1800">
              <a:latin typeface="Courier New"/>
              <a:cs typeface="Courier New"/>
            </a:endParaRPr>
          </a:p>
          <a:p>
            <a:pPr marL="105156" marR="68293">
              <a:lnSpc>
                <a:spcPts val="2039"/>
              </a:lnSpc>
              <a:spcBef>
                <a:spcPts val="126"/>
              </a:spcBef>
            </a:pPr>
            <a:r>
              <a:rPr sz="1800" b="1" spc="0" dirty="0">
                <a:latin typeface="Courier New"/>
                <a:cs typeface="Courier New"/>
              </a:rPr>
              <a:t>RE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U</a:t>
            </a:r>
            <a:r>
              <a:rPr sz="1800" b="1" spc="-14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N </a:t>
            </a: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14" dirty="0">
                <a:latin typeface="Courier New"/>
                <a:cs typeface="Courier New"/>
              </a:rPr>
              <a:t>ta</a:t>
            </a:r>
            <a:r>
              <a:rPr sz="1800" b="1" spc="0" dirty="0">
                <a:latin typeface="Courier New"/>
                <a:cs typeface="Courier New"/>
              </a:rPr>
              <a:t>ty</a:t>
            </a:r>
            <a:r>
              <a:rPr sz="1800" b="1" spc="-14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e </a:t>
            </a:r>
            <a:endParaRPr sz="1800">
              <a:latin typeface="Courier New"/>
              <a:cs typeface="Courier New"/>
            </a:endParaRPr>
          </a:p>
          <a:p>
            <a:pPr marL="105156" marR="68293">
              <a:lnSpc>
                <a:spcPts val="2039"/>
              </a:lnSpc>
              <a:spcBef>
                <a:spcPts val="126"/>
              </a:spcBef>
            </a:pPr>
            <a:r>
              <a:rPr sz="1800" b="1" spc="0" dirty="0">
                <a:latin typeface="Courier New"/>
                <a:cs typeface="Courier New"/>
              </a:rPr>
              <a:t>IS</a:t>
            </a:r>
            <a:endParaRPr sz="1800">
              <a:latin typeface="Courier New"/>
              <a:cs typeface="Courier New"/>
            </a:endParaRPr>
          </a:p>
          <a:p>
            <a:pPr marL="105156">
              <a:lnSpc>
                <a:spcPts val="2035"/>
              </a:lnSpc>
              <a:spcBef>
                <a:spcPts val="228"/>
              </a:spcBef>
            </a:pPr>
            <a:r>
              <a:rPr sz="2700" b="1" spc="0" baseline="4904" dirty="0">
                <a:latin typeface="Courier New"/>
                <a:cs typeface="Courier New"/>
              </a:rPr>
              <a:t>BE</a:t>
            </a:r>
            <a:r>
              <a:rPr sz="2700" b="1" spc="-14" baseline="4904" dirty="0">
                <a:latin typeface="Courier New"/>
                <a:cs typeface="Courier New"/>
              </a:rPr>
              <a:t>G</a:t>
            </a:r>
            <a:r>
              <a:rPr sz="2700" b="1" spc="0" baseline="4904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379475">
              <a:lnSpc>
                <a:spcPct val="94401"/>
              </a:lnSpc>
              <a:spcBef>
                <a:spcPts val="18"/>
              </a:spcBef>
            </a:pPr>
            <a:r>
              <a:rPr sz="1800" b="1" spc="-14" dirty="0">
                <a:latin typeface="Courier New"/>
                <a:cs typeface="Courier New"/>
              </a:rPr>
              <a:t>-</a:t>
            </a:r>
            <a:r>
              <a:rPr sz="1800" b="1" spc="0" dirty="0">
                <a:latin typeface="Courier New"/>
                <a:cs typeface="Courier New"/>
              </a:rPr>
              <a:t>-</a:t>
            </a:r>
            <a:r>
              <a:rPr sz="1800" b="1" spc="-14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ta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me</a:t>
            </a:r>
            <a:r>
              <a:rPr sz="1800" b="1" spc="0" dirty="0">
                <a:latin typeface="Courier New"/>
                <a:cs typeface="Courier New"/>
              </a:rPr>
              <a:t>nts</a:t>
            </a:r>
            <a:endParaRPr sz="1800">
              <a:latin typeface="Courier New"/>
              <a:cs typeface="Courier New"/>
            </a:endParaRPr>
          </a:p>
          <a:p>
            <a:pPr marL="105156" marR="68293" indent="274319">
              <a:lnSpc>
                <a:spcPts val="2039"/>
              </a:lnSpc>
              <a:spcBef>
                <a:spcPts val="120"/>
              </a:spcBef>
            </a:pPr>
            <a:r>
              <a:rPr sz="1800" b="1" spc="-14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URN</a:t>
            </a:r>
            <a:r>
              <a:rPr sz="1800" b="1" spc="-14" dirty="0">
                <a:latin typeface="Courier New"/>
                <a:cs typeface="Courier New"/>
              </a:rPr>
              <a:t> va</a:t>
            </a:r>
            <a:r>
              <a:rPr sz="1800" b="1" spc="0" dirty="0">
                <a:latin typeface="Courier New"/>
                <a:cs typeface="Courier New"/>
              </a:rPr>
              <a:t>lu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; </a:t>
            </a:r>
            <a:endParaRPr sz="1800">
              <a:latin typeface="Courier New"/>
              <a:cs typeface="Courier New"/>
            </a:endParaRPr>
          </a:p>
          <a:p>
            <a:pPr marL="105156" marR="68293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[E</a:t>
            </a:r>
            <a:r>
              <a:rPr sz="1800" b="1" spc="-14" dirty="0">
                <a:latin typeface="Courier New"/>
                <a:cs typeface="Courier New"/>
              </a:rPr>
              <a:t>X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PT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marL="105156">
              <a:lnSpc>
                <a:spcPct val="94401"/>
              </a:lnSpc>
              <a:spcBef>
                <a:spcPts val="2292"/>
              </a:spcBef>
            </a:pP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3572" y="2337816"/>
            <a:ext cx="2124455" cy="2868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5"/>
              </a:spcBef>
            </a:pPr>
            <a:endParaRPr sz="550"/>
          </a:p>
          <a:p>
            <a:pPr marL="106679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PR</a:t>
            </a:r>
            <a:r>
              <a:rPr sz="1800" b="1" spc="-14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DU</a:t>
            </a:r>
            <a:r>
              <a:rPr sz="1800" b="1" spc="-14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ame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IS</a:t>
            </a:r>
            <a:endParaRPr sz="1800">
              <a:latin typeface="Courier New"/>
              <a:cs typeface="Courier New"/>
            </a:endParaRPr>
          </a:p>
          <a:p>
            <a:pPr marL="106679">
              <a:lnSpc>
                <a:spcPct val="94401"/>
              </a:lnSpc>
              <a:spcBef>
                <a:spcPts val="2292"/>
              </a:spcBef>
            </a:pP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14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106679" marR="66692" indent="274320">
              <a:lnSpc>
                <a:spcPts val="2039"/>
              </a:lnSpc>
              <a:spcBef>
                <a:spcPts val="120"/>
              </a:spcBef>
            </a:pPr>
            <a:r>
              <a:rPr sz="1800" b="1" spc="-14" dirty="0">
                <a:latin typeface="Courier New"/>
                <a:cs typeface="Courier New"/>
              </a:rPr>
              <a:t>-</a:t>
            </a:r>
            <a:r>
              <a:rPr sz="1800" b="1" spc="0" dirty="0">
                <a:latin typeface="Courier New"/>
                <a:cs typeface="Courier New"/>
              </a:rPr>
              <a:t>-</a:t>
            </a:r>
            <a:r>
              <a:rPr sz="1800" b="1" spc="-14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ta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me</a:t>
            </a:r>
            <a:r>
              <a:rPr sz="1800" b="1" spc="0" dirty="0">
                <a:latin typeface="Courier New"/>
                <a:cs typeface="Courier New"/>
              </a:rPr>
              <a:t>nts </a:t>
            </a:r>
            <a:endParaRPr sz="1800">
              <a:latin typeface="Courier New"/>
              <a:cs typeface="Courier New"/>
            </a:endParaRPr>
          </a:p>
          <a:p>
            <a:pPr marL="106679" marR="66692">
              <a:lnSpc>
                <a:spcPts val="2039"/>
              </a:lnSpc>
              <a:spcBef>
                <a:spcPts val="2287"/>
              </a:spcBef>
            </a:pPr>
            <a:r>
              <a:rPr sz="1800" b="1" spc="0" dirty="0">
                <a:latin typeface="Courier New"/>
                <a:cs typeface="Courier New"/>
              </a:rPr>
              <a:t>[E</a:t>
            </a:r>
            <a:r>
              <a:rPr sz="1800" b="1" spc="-14" dirty="0">
                <a:latin typeface="Courier New"/>
                <a:cs typeface="Courier New"/>
              </a:rPr>
              <a:t>X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PT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] </a:t>
            </a:r>
            <a:endParaRPr sz="1800">
              <a:latin typeface="Courier New"/>
              <a:cs typeface="Courier New"/>
            </a:endParaRPr>
          </a:p>
          <a:p>
            <a:pPr marL="106679" marR="66692">
              <a:lnSpc>
                <a:spcPts val="2039"/>
              </a:lnSpc>
              <a:spcBef>
                <a:spcPts val="2287"/>
              </a:spcBef>
            </a:pP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8784" y="2337816"/>
            <a:ext cx="2122931" cy="2868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5"/>
              </a:spcBef>
            </a:pPr>
            <a:endParaRPr sz="550"/>
          </a:p>
          <a:p>
            <a:pPr marL="105156">
              <a:lnSpc>
                <a:spcPct val="94401"/>
              </a:lnSpc>
            </a:pPr>
            <a:r>
              <a:rPr sz="1800" b="1" spc="0" dirty="0">
                <a:latin typeface="Courier New"/>
                <a:cs typeface="Courier New"/>
              </a:rPr>
              <a:t>[D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14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AR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marL="105156">
              <a:lnSpc>
                <a:spcPct val="94401"/>
              </a:lnSpc>
              <a:spcBef>
                <a:spcPts val="4453"/>
              </a:spcBef>
            </a:pPr>
            <a:r>
              <a:rPr sz="1800" b="1" spc="0" dirty="0">
                <a:latin typeface="Courier New"/>
                <a:cs typeface="Courier New"/>
              </a:rPr>
              <a:t>BE</a:t>
            </a:r>
            <a:r>
              <a:rPr sz="1800" b="1" spc="-14" dirty="0">
                <a:latin typeface="Courier New"/>
                <a:cs typeface="Courier New"/>
              </a:rPr>
              <a:t>G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105156" marR="66692" indent="274320">
              <a:lnSpc>
                <a:spcPts val="2039"/>
              </a:lnSpc>
              <a:spcBef>
                <a:spcPts val="120"/>
              </a:spcBef>
            </a:pPr>
            <a:r>
              <a:rPr sz="1800" b="1" spc="-14" dirty="0">
                <a:latin typeface="Courier New"/>
                <a:cs typeface="Courier New"/>
              </a:rPr>
              <a:t>-</a:t>
            </a:r>
            <a:r>
              <a:rPr sz="1800" b="1" spc="0" dirty="0">
                <a:latin typeface="Courier New"/>
                <a:cs typeface="Courier New"/>
              </a:rPr>
              <a:t>-</a:t>
            </a:r>
            <a:r>
              <a:rPr sz="1800" b="1" spc="-14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ta</a:t>
            </a:r>
            <a:r>
              <a:rPr sz="1800" b="1" spc="-14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14" dirty="0">
                <a:latin typeface="Courier New"/>
                <a:cs typeface="Courier New"/>
              </a:rPr>
              <a:t>me</a:t>
            </a:r>
            <a:r>
              <a:rPr sz="1800" b="1" spc="0" dirty="0">
                <a:latin typeface="Courier New"/>
                <a:cs typeface="Courier New"/>
              </a:rPr>
              <a:t>nts </a:t>
            </a:r>
            <a:endParaRPr sz="1800">
              <a:latin typeface="Courier New"/>
              <a:cs typeface="Courier New"/>
            </a:endParaRPr>
          </a:p>
          <a:p>
            <a:pPr marL="105156" marR="66692">
              <a:lnSpc>
                <a:spcPts val="2039"/>
              </a:lnSpc>
              <a:spcBef>
                <a:spcPts val="2287"/>
              </a:spcBef>
            </a:pPr>
            <a:r>
              <a:rPr sz="1800" b="1" spc="0" dirty="0">
                <a:latin typeface="Courier New"/>
                <a:cs typeface="Courier New"/>
              </a:rPr>
              <a:t>[E</a:t>
            </a:r>
            <a:r>
              <a:rPr sz="1800" b="1" spc="-14" dirty="0">
                <a:latin typeface="Courier New"/>
                <a:cs typeface="Courier New"/>
              </a:rPr>
              <a:t>X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14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PT</a:t>
            </a:r>
            <a:r>
              <a:rPr sz="1800" b="1" spc="-14" dirty="0">
                <a:latin typeface="Courier New"/>
                <a:cs typeface="Courier New"/>
              </a:rPr>
              <a:t>I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14" dirty="0">
                <a:latin typeface="Courier New"/>
                <a:cs typeface="Courier New"/>
              </a:rPr>
              <a:t>N</a:t>
            </a:r>
            <a:r>
              <a:rPr sz="1800" b="1" spc="0" dirty="0">
                <a:latin typeface="Courier New"/>
                <a:cs typeface="Courier New"/>
              </a:rPr>
              <a:t>] </a:t>
            </a:r>
            <a:endParaRPr sz="1800">
              <a:latin typeface="Courier New"/>
              <a:cs typeface="Courier New"/>
            </a:endParaRPr>
          </a:p>
          <a:p>
            <a:pPr marL="105156" marR="66692">
              <a:lnSpc>
                <a:spcPts val="2039"/>
              </a:lnSpc>
              <a:spcBef>
                <a:spcPts val="2287"/>
              </a:spcBef>
            </a:pPr>
            <a:r>
              <a:rPr sz="1800" b="1" spc="0" dirty="0">
                <a:latin typeface="Courier New"/>
                <a:cs typeface="Courier New"/>
              </a:rPr>
              <a:t>EN</a:t>
            </a:r>
            <a:r>
              <a:rPr sz="1800" b="1" spc="-14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0600" y="3733799"/>
            <a:ext cx="7162800" cy="1700784"/>
          </a:xfrm>
          <a:custGeom>
            <a:avLst/>
            <a:gdLst/>
            <a:ahLst/>
            <a:cxnLst/>
            <a:rect l="l" t="t" r="r" b="b"/>
            <a:pathLst>
              <a:path w="7162800" h="1700784">
                <a:moveTo>
                  <a:pt x="7162800" y="0"/>
                </a:moveTo>
                <a:lnTo>
                  <a:pt x="0" y="0"/>
                </a:lnTo>
                <a:lnTo>
                  <a:pt x="0" y="1700784"/>
                </a:lnTo>
                <a:lnTo>
                  <a:pt x="7162800" y="1700784"/>
                </a:lnTo>
                <a:lnTo>
                  <a:pt x="7162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0600" y="3733799"/>
            <a:ext cx="7162800" cy="1700784"/>
          </a:xfrm>
          <a:custGeom>
            <a:avLst/>
            <a:gdLst/>
            <a:ahLst/>
            <a:cxnLst/>
            <a:rect l="l" t="t" r="r" b="b"/>
            <a:pathLst>
              <a:path w="7162800" h="1700784">
                <a:moveTo>
                  <a:pt x="7162800" y="1700784"/>
                </a:moveTo>
                <a:lnTo>
                  <a:pt x="7162800" y="0"/>
                </a:lnTo>
                <a:lnTo>
                  <a:pt x="0" y="0"/>
                </a:lnTo>
                <a:lnTo>
                  <a:pt x="0" y="1700784"/>
                </a:lnTo>
                <a:lnTo>
                  <a:pt x="7162800" y="17007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32708" y="566719"/>
            <a:ext cx="1883089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spc="4" baseline="3152" dirty="0">
                <a:latin typeface="Courier New"/>
                <a:cs typeface="Courier New"/>
              </a:rPr>
              <a:t>FO</a:t>
            </a:r>
            <a:r>
              <a:rPr sz="4200" b="1" spc="0" baseline="3152" dirty="0">
                <a:latin typeface="Courier New"/>
                <a:cs typeface="Courier New"/>
              </a:rPr>
              <a:t>R</a:t>
            </a:r>
            <a:r>
              <a:rPr sz="4200" b="1" spc="-909" baseline="3152" dirty="0">
                <a:latin typeface="Courier New"/>
                <a:cs typeface="Courier New"/>
              </a:rPr>
              <a:t> </a:t>
            </a:r>
            <a:r>
              <a:rPr sz="4200" b="1" spc="0" baseline="3105" dirty="0">
                <a:latin typeface="Arial"/>
                <a:cs typeface="Arial"/>
              </a:rPr>
              <a:t>Loops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7900" y="1847665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087" y="1847665"/>
            <a:ext cx="2017330" cy="132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sz="3300" b="1" spc="0" baseline="2635" dirty="0">
                <a:latin typeface="Arial"/>
                <a:cs typeface="Arial"/>
              </a:rPr>
              <a:t>Use</a:t>
            </a:r>
            <a:r>
              <a:rPr sz="3300" b="1" spc="-40" baseline="2635" dirty="0">
                <a:latin typeface="Arial"/>
                <a:cs typeface="Arial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a</a:t>
            </a:r>
            <a:r>
              <a:rPr sz="3300" b="1" spc="-12" baseline="2635" dirty="0">
                <a:latin typeface="Arial"/>
                <a:cs typeface="Arial"/>
              </a:rPr>
              <a:t> </a:t>
            </a:r>
            <a:r>
              <a:rPr sz="3000" b="1" spc="0" baseline="2942" dirty="0">
                <a:latin typeface="Courier New"/>
                <a:cs typeface="Courier New"/>
              </a:rPr>
              <a:t>FOR</a:t>
            </a:r>
            <a:r>
              <a:rPr sz="3000" b="1" spc="-589" baseline="2942" dirty="0">
                <a:latin typeface="Courier New"/>
                <a:cs typeface="Courier New"/>
              </a:rPr>
              <a:t> </a:t>
            </a:r>
            <a:r>
              <a:rPr sz="3300" b="1" spc="14" baseline="2635" dirty="0">
                <a:latin typeface="Arial"/>
                <a:cs typeface="Arial"/>
              </a:rPr>
              <a:t>l</a:t>
            </a:r>
            <a:r>
              <a:rPr sz="3300" b="1" spc="0" baseline="2635" dirty="0">
                <a:latin typeface="Arial"/>
                <a:cs typeface="Arial"/>
              </a:rPr>
              <a:t>oop</a:t>
            </a:r>
            <a:endParaRPr sz="2200">
              <a:latin typeface="Arial"/>
              <a:cs typeface="Arial"/>
            </a:endParaRPr>
          </a:p>
          <a:p>
            <a:pPr marL="12700" marR="11556" indent="0">
              <a:lnSpc>
                <a:spcPct val="99754"/>
              </a:lnSpc>
            </a:pP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iterati</a:t>
            </a:r>
            <a:r>
              <a:rPr sz="2200" b="1" spc="14" dirty="0">
                <a:latin typeface="Arial"/>
                <a:cs typeface="Arial"/>
              </a:rPr>
              <a:t>on</a:t>
            </a:r>
            <a:r>
              <a:rPr sz="2200" b="1" spc="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. Do</a:t>
            </a:r>
            <a:r>
              <a:rPr sz="2200" b="1" spc="-2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1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dec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are implicit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3551" y="1847665"/>
            <a:ext cx="465723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to s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ortcut</a:t>
            </a:r>
            <a:r>
              <a:rPr sz="2200" b="1" spc="-8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te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for</a:t>
            </a:r>
            <a:r>
              <a:rPr sz="2200" b="1" spc="-1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mber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7900" y="2530417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57751" y="2530417"/>
            <a:ext cx="347504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ter;</a:t>
            </a:r>
            <a:r>
              <a:rPr sz="2200" b="1" spc="-8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is</a:t>
            </a:r>
            <a:r>
              <a:rPr sz="2200" b="1" spc="-3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0" dirty="0">
                <a:latin typeface="Arial"/>
                <a:cs typeface="Arial"/>
              </a:rPr>
              <a:t>eclared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900" y="318726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087" y="3187261"/>
            <a:ext cx="1811728" cy="311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3300" b="1" spc="4" baseline="2635" dirty="0">
                <a:latin typeface="Arial"/>
                <a:cs typeface="Arial"/>
              </a:rPr>
              <a:t>'</a:t>
            </a:r>
            <a:r>
              <a:rPr sz="3000" b="1" spc="0" baseline="2942" dirty="0">
                <a:latin typeface="Courier New"/>
                <a:cs typeface="Courier New"/>
              </a:rPr>
              <a:t>lower_bound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0948" y="3187261"/>
            <a:ext cx="2268249" cy="311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3000" b="1" spc="0" baseline="2942" dirty="0">
                <a:latin typeface="Courier New"/>
                <a:cs typeface="Courier New"/>
              </a:rPr>
              <a:t>.. upper_bound</a:t>
            </a:r>
            <a:r>
              <a:rPr sz="3300" b="1" spc="0" baseline="2635" dirty="0">
                <a:latin typeface="Arial"/>
                <a:cs typeface="Arial"/>
              </a:rPr>
              <a:t>'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8994" y="3187261"/>
            <a:ext cx="30038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9930" y="3187261"/>
            <a:ext cx="118531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required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5791" y="3187261"/>
            <a:ext cx="103337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25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yntax.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0600" y="3733800"/>
            <a:ext cx="7162800" cy="170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79">
              <a:lnSpc>
                <a:spcPct val="94401"/>
              </a:lnSpc>
              <a:spcBef>
                <a:spcPts val="300"/>
              </a:spcBef>
            </a:pPr>
            <a:r>
              <a:rPr sz="1800" b="1" spc="0" dirty="0">
                <a:latin typeface="Courier New"/>
                <a:cs typeface="Courier New"/>
              </a:rPr>
              <a:t>FOR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i="1" spc="-9" dirty="0">
                <a:latin typeface="Courier New"/>
                <a:cs typeface="Courier New"/>
              </a:rPr>
              <a:t>c</a:t>
            </a:r>
            <a:r>
              <a:rPr sz="1800" b="1" i="1" spc="0" dirty="0">
                <a:latin typeface="Courier New"/>
                <a:cs typeface="Courier New"/>
              </a:rPr>
              <a:t>ou</a:t>
            </a:r>
            <a:r>
              <a:rPr sz="1800" b="1" i="1" spc="-9" dirty="0">
                <a:latin typeface="Courier New"/>
                <a:cs typeface="Courier New"/>
              </a:rPr>
              <a:t>n</a:t>
            </a:r>
            <a:r>
              <a:rPr sz="1800" b="1" i="1" spc="0" dirty="0">
                <a:latin typeface="Courier New"/>
                <a:cs typeface="Courier New"/>
              </a:rPr>
              <a:t>t</a:t>
            </a:r>
            <a:r>
              <a:rPr sz="1800" b="1" i="1" spc="-9" dirty="0">
                <a:latin typeface="Courier New"/>
                <a:cs typeface="Courier New"/>
              </a:rPr>
              <a:t>e</a:t>
            </a:r>
            <a:r>
              <a:rPr sz="1800" b="1" i="1" spc="0" dirty="0">
                <a:latin typeface="Courier New"/>
                <a:cs typeface="Courier New"/>
              </a:rPr>
              <a:t>r</a:t>
            </a:r>
            <a:r>
              <a:rPr sz="1800" b="1" i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IN</a:t>
            </a:r>
            <a:r>
              <a:rPr sz="1800" b="1" spc="-9" dirty="0">
                <a:latin typeface="Courier New"/>
                <a:cs typeface="Courier New"/>
              </a:rPr>
              <a:t> [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r>
              <a:rPr sz="1800" b="1" spc="-9" dirty="0">
                <a:latin typeface="Courier New"/>
                <a:cs typeface="Courier New"/>
              </a:rPr>
              <a:t>V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RS</a:t>
            </a:r>
            <a:r>
              <a:rPr sz="1800" b="1" spc="0" dirty="0">
                <a:latin typeface="Courier New"/>
                <a:cs typeface="Courier New"/>
              </a:rPr>
              <a:t>E]</a:t>
            </a:r>
            <a:endParaRPr sz="1800">
              <a:latin typeface="Courier New"/>
              <a:cs typeface="Courier New"/>
            </a:endParaRPr>
          </a:p>
          <a:p>
            <a:pPr marL="653783">
              <a:lnSpc>
                <a:spcPct val="94401"/>
              </a:lnSpc>
              <a:spcBef>
                <a:spcPts val="120"/>
              </a:spcBef>
            </a:pPr>
            <a:r>
              <a:rPr sz="1800" b="1" i="1" spc="-9" dirty="0">
                <a:latin typeface="Courier New"/>
                <a:cs typeface="Courier New"/>
              </a:rPr>
              <a:t>l</a:t>
            </a:r>
            <a:r>
              <a:rPr sz="1800" b="1" i="1" spc="0" dirty="0">
                <a:latin typeface="Courier New"/>
                <a:cs typeface="Courier New"/>
              </a:rPr>
              <a:t>ow</a:t>
            </a:r>
            <a:r>
              <a:rPr sz="1800" b="1" i="1" spc="-9" dirty="0">
                <a:latin typeface="Courier New"/>
                <a:cs typeface="Courier New"/>
              </a:rPr>
              <a:t>e</a:t>
            </a:r>
            <a:r>
              <a:rPr sz="1800" b="1" i="1" spc="0" dirty="0">
                <a:latin typeface="Courier New"/>
                <a:cs typeface="Courier New"/>
              </a:rPr>
              <a:t>r</a:t>
            </a:r>
            <a:r>
              <a:rPr sz="1800" b="1" i="1" spc="-9" dirty="0">
                <a:latin typeface="Courier New"/>
                <a:cs typeface="Courier New"/>
              </a:rPr>
              <a:t>_b</a:t>
            </a:r>
            <a:r>
              <a:rPr sz="1800" b="1" i="1" spc="0" dirty="0">
                <a:latin typeface="Courier New"/>
                <a:cs typeface="Courier New"/>
              </a:rPr>
              <a:t>ou</a:t>
            </a:r>
            <a:r>
              <a:rPr sz="1800" b="1" i="1" spc="-9" dirty="0">
                <a:latin typeface="Courier New"/>
                <a:cs typeface="Courier New"/>
              </a:rPr>
              <a:t>n</a:t>
            </a:r>
            <a:r>
              <a:rPr sz="1800" b="1" i="1" spc="0" dirty="0">
                <a:latin typeface="Courier New"/>
                <a:cs typeface="Courier New"/>
              </a:rPr>
              <a:t>d</a:t>
            </a:r>
            <a:r>
              <a:rPr sz="1800" b="1" i="1" spc="-9" dirty="0">
                <a:latin typeface="Courier New"/>
                <a:cs typeface="Courier New"/>
              </a:rPr>
              <a:t>.</a:t>
            </a:r>
            <a:r>
              <a:rPr sz="1800" b="1" i="1" spc="0" dirty="0">
                <a:latin typeface="Courier New"/>
                <a:cs typeface="Courier New"/>
              </a:rPr>
              <a:t>.u</a:t>
            </a:r>
            <a:r>
              <a:rPr sz="1800" b="1" i="1" spc="-9" dirty="0">
                <a:latin typeface="Courier New"/>
                <a:cs typeface="Courier New"/>
              </a:rPr>
              <a:t>p</a:t>
            </a:r>
            <a:r>
              <a:rPr sz="1800" b="1" i="1" spc="0" dirty="0">
                <a:latin typeface="Courier New"/>
                <a:cs typeface="Courier New"/>
              </a:rPr>
              <a:t>p</a:t>
            </a:r>
            <a:r>
              <a:rPr sz="1800" b="1" i="1" spc="-9" dirty="0">
                <a:latin typeface="Courier New"/>
                <a:cs typeface="Courier New"/>
              </a:rPr>
              <a:t>er</a:t>
            </a:r>
            <a:r>
              <a:rPr sz="1800" b="1" i="1" spc="0" dirty="0">
                <a:latin typeface="Courier New"/>
                <a:cs typeface="Courier New"/>
              </a:rPr>
              <a:t>_b</a:t>
            </a:r>
            <a:r>
              <a:rPr sz="1800" b="1" i="1" spc="-9" dirty="0">
                <a:latin typeface="Courier New"/>
                <a:cs typeface="Courier New"/>
              </a:rPr>
              <a:t>o</a:t>
            </a:r>
            <a:r>
              <a:rPr sz="1800" b="1" i="1" spc="0" dirty="0">
                <a:latin typeface="Courier New"/>
                <a:cs typeface="Courier New"/>
              </a:rPr>
              <a:t>u</a:t>
            </a:r>
            <a:r>
              <a:rPr sz="1800" b="1" i="1" spc="-9" dirty="0">
                <a:latin typeface="Courier New"/>
                <a:cs typeface="Courier New"/>
              </a:rPr>
              <a:t>n</a:t>
            </a:r>
            <a:r>
              <a:rPr sz="1800" b="1" i="1" spc="0" dirty="0">
                <a:latin typeface="Courier New"/>
                <a:cs typeface="Courier New"/>
              </a:rPr>
              <a:t>d 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OP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120"/>
              </a:spcBef>
            </a:pP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te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nt</a:t>
            </a:r>
            <a:r>
              <a:rPr sz="1800" b="1" spc="0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94401"/>
              </a:lnSpc>
              <a:spcBef>
                <a:spcPts val="130"/>
              </a:spcBef>
            </a:pP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te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nt</a:t>
            </a:r>
            <a:r>
              <a:rPr sz="1800" b="1" spc="0" dirty="0">
                <a:latin typeface="Courier New"/>
                <a:cs typeface="Courier New"/>
              </a:rPr>
              <a:t>2;</a:t>
            </a:r>
            <a:endParaRPr sz="1800">
              <a:latin typeface="Courier New"/>
              <a:cs typeface="Courier New"/>
            </a:endParaRPr>
          </a:p>
          <a:p>
            <a:pPr marL="106680" marR="5787430" indent="274319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.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. </a:t>
            </a:r>
            <a:endParaRPr sz="1800">
              <a:latin typeface="Courier New"/>
              <a:cs typeface="Courier New"/>
            </a:endParaRPr>
          </a:p>
          <a:p>
            <a:pPr marL="106680" marR="5787430">
              <a:lnSpc>
                <a:spcPts val="2039"/>
              </a:lnSpc>
              <a:spcBef>
                <a:spcPts val="120"/>
              </a:spcBef>
            </a:pPr>
            <a:r>
              <a:rPr sz="1800" b="1" spc="0" dirty="0">
                <a:latin typeface="Courier New"/>
                <a:cs typeface="Courier New"/>
              </a:rPr>
              <a:t>END</a:t>
            </a:r>
            <a:r>
              <a:rPr sz="1800" b="1" spc="-9" dirty="0">
                <a:latin typeface="Courier New"/>
                <a:cs typeface="Courier New"/>
              </a:rPr>
              <a:t> L</a:t>
            </a:r>
            <a:r>
              <a:rPr sz="1800" b="1" spc="0" dirty="0">
                <a:latin typeface="Courier New"/>
                <a:cs typeface="Courier New"/>
              </a:rPr>
              <a:t>OO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4504" y="2209800"/>
            <a:ext cx="7168896" cy="3534155"/>
          </a:xfrm>
          <a:custGeom>
            <a:avLst/>
            <a:gdLst/>
            <a:ahLst/>
            <a:cxnLst/>
            <a:rect l="l" t="t" r="r" b="b"/>
            <a:pathLst>
              <a:path w="7168896" h="3534155">
                <a:moveTo>
                  <a:pt x="7168896" y="0"/>
                </a:moveTo>
                <a:lnTo>
                  <a:pt x="0" y="0"/>
                </a:lnTo>
                <a:lnTo>
                  <a:pt x="0" y="3534155"/>
                </a:lnTo>
                <a:lnTo>
                  <a:pt x="7168896" y="3534155"/>
                </a:lnTo>
                <a:lnTo>
                  <a:pt x="716889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4504" y="2209800"/>
            <a:ext cx="7168896" cy="3534155"/>
          </a:xfrm>
          <a:custGeom>
            <a:avLst/>
            <a:gdLst/>
            <a:ahLst/>
            <a:cxnLst/>
            <a:rect l="l" t="t" r="r" b="b"/>
            <a:pathLst>
              <a:path w="7168896" h="3534155">
                <a:moveTo>
                  <a:pt x="7168896" y="3534155"/>
                </a:moveTo>
                <a:lnTo>
                  <a:pt x="7168896" y="0"/>
                </a:lnTo>
                <a:lnTo>
                  <a:pt x="0" y="0"/>
                </a:lnTo>
                <a:lnTo>
                  <a:pt x="0" y="3534155"/>
                </a:lnTo>
                <a:lnTo>
                  <a:pt x="7168896" y="353415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2708" y="566719"/>
            <a:ext cx="1883089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spc="4" baseline="3152" dirty="0">
                <a:latin typeface="Courier New"/>
                <a:cs typeface="Courier New"/>
              </a:rPr>
              <a:t>FO</a:t>
            </a:r>
            <a:r>
              <a:rPr sz="4200" b="1" spc="0" baseline="3152" dirty="0">
                <a:latin typeface="Courier New"/>
                <a:cs typeface="Courier New"/>
              </a:rPr>
              <a:t>R</a:t>
            </a:r>
            <a:r>
              <a:rPr sz="4200" b="1" spc="-909" baseline="3152" dirty="0">
                <a:latin typeface="Courier New"/>
                <a:cs typeface="Courier New"/>
              </a:rPr>
              <a:t> </a:t>
            </a:r>
            <a:r>
              <a:rPr sz="4200" b="1" spc="0" baseline="3105" dirty="0">
                <a:latin typeface="Arial"/>
                <a:cs typeface="Arial"/>
              </a:rPr>
              <a:t>Loops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1861381"/>
            <a:ext cx="130941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84504" y="2209800"/>
            <a:ext cx="7168896" cy="35341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7"/>
              </a:spcBef>
            </a:pPr>
            <a:endParaRPr sz="500"/>
          </a:p>
          <a:p>
            <a:pPr marL="106680">
              <a:lnSpc>
                <a:spcPct val="94401"/>
              </a:lnSpc>
            </a:pPr>
            <a:r>
              <a:rPr sz="1600" b="1" spc="0" dirty="0">
                <a:latin typeface="Courier New"/>
                <a:cs typeface="Courier New"/>
              </a:rPr>
              <a:t>DECLARE</a:t>
            </a:r>
            <a:endParaRPr sz="1600">
              <a:latin typeface="Courier New"/>
              <a:cs typeface="Courier New"/>
            </a:endParaRPr>
          </a:p>
          <a:p>
            <a:pPr marL="350520" marR="1164921">
              <a:lnSpc>
                <a:spcPts val="1812"/>
              </a:lnSpc>
              <a:spcBef>
                <a:spcPts val="105"/>
              </a:spcBef>
            </a:pPr>
            <a:r>
              <a:rPr sz="1600" b="1" spc="0" dirty="0">
                <a:latin typeface="Courier New"/>
                <a:cs typeface="Courier New"/>
              </a:rPr>
              <a:t>coun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ryid </a:t>
            </a:r>
            <a:r>
              <a:rPr sz="1600" b="1" spc="88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loca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ions</a:t>
            </a:r>
            <a:r>
              <a:rPr sz="1600" b="1" spc="14" dirty="0">
                <a:latin typeface="Courier New"/>
                <a:cs typeface="Courier New"/>
              </a:rPr>
              <a:t>.</a:t>
            </a:r>
            <a:r>
              <a:rPr sz="1600" b="1" spc="0" dirty="0">
                <a:latin typeface="Courier New"/>
                <a:cs typeface="Courier New"/>
              </a:rPr>
              <a:t>countr</a:t>
            </a:r>
            <a:r>
              <a:rPr sz="1600" b="1" spc="14" dirty="0">
                <a:latin typeface="Courier New"/>
                <a:cs typeface="Courier New"/>
              </a:rPr>
              <a:t>y</a:t>
            </a:r>
            <a:r>
              <a:rPr sz="1600" b="1" spc="0" dirty="0">
                <a:latin typeface="Courier New"/>
                <a:cs typeface="Courier New"/>
              </a:rPr>
              <a:t>_id%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YPE</a:t>
            </a:r>
            <a:r>
              <a:rPr sz="1600" b="1" spc="-23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:=</a:t>
            </a:r>
            <a:r>
              <a:rPr sz="1600" b="1" spc="-4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'CA'; </a:t>
            </a:r>
            <a:endParaRPr sz="1600">
              <a:latin typeface="Courier New"/>
              <a:cs typeface="Courier New"/>
            </a:endParaRPr>
          </a:p>
          <a:p>
            <a:pPr marL="350520" marR="1164921">
              <a:lnSpc>
                <a:spcPts val="1812"/>
              </a:lnSpc>
              <a:spcBef>
                <a:spcPts val="114"/>
              </a:spcBef>
            </a:pPr>
            <a:r>
              <a:rPr sz="1600" b="1" spc="0" dirty="0">
                <a:latin typeface="Courier New"/>
                <a:cs typeface="Courier New"/>
              </a:rPr>
              <a:t>loc_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d    </a:t>
            </a:r>
            <a:r>
              <a:rPr sz="1600" b="1" spc="91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loca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ions</a:t>
            </a:r>
            <a:r>
              <a:rPr sz="1600" b="1" spc="14" dirty="0">
                <a:latin typeface="Courier New"/>
                <a:cs typeface="Courier New"/>
              </a:rPr>
              <a:t>.</a:t>
            </a:r>
            <a:r>
              <a:rPr sz="1600" b="1" spc="0" dirty="0">
                <a:latin typeface="Courier New"/>
                <a:cs typeface="Courier New"/>
              </a:rPr>
              <a:t>locati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n_id</a:t>
            </a:r>
            <a:r>
              <a:rPr sz="1600" b="1" spc="14" dirty="0">
                <a:latin typeface="Courier New"/>
                <a:cs typeface="Courier New"/>
              </a:rPr>
              <a:t>%</a:t>
            </a:r>
            <a:r>
              <a:rPr sz="1600" b="1" spc="0" dirty="0">
                <a:latin typeface="Courier New"/>
                <a:cs typeface="Courier New"/>
              </a:rPr>
              <a:t>TYPE; </a:t>
            </a:r>
            <a:endParaRPr sz="1600">
              <a:latin typeface="Courier New"/>
              <a:cs typeface="Courier New"/>
            </a:endParaRPr>
          </a:p>
          <a:p>
            <a:pPr marL="350520" marR="1164921">
              <a:lnSpc>
                <a:spcPts val="1812"/>
              </a:lnSpc>
              <a:spcBef>
                <a:spcPts val="114"/>
              </a:spcBef>
            </a:pPr>
            <a:r>
              <a:rPr sz="1600" b="1" spc="0" dirty="0">
                <a:latin typeface="Courier New"/>
                <a:cs typeface="Courier New"/>
              </a:rPr>
              <a:t>new_</a:t>
            </a:r>
            <a:r>
              <a:rPr sz="1600" b="1" spc="14" dirty="0">
                <a:latin typeface="Courier New"/>
                <a:cs typeface="Courier New"/>
              </a:rPr>
              <a:t>c</a:t>
            </a:r>
            <a:r>
              <a:rPr sz="1600" b="1" spc="0" dirty="0">
                <a:latin typeface="Courier New"/>
                <a:cs typeface="Courier New"/>
              </a:rPr>
              <a:t>ity  </a:t>
            </a:r>
            <a:r>
              <a:rPr sz="1600" b="1" spc="89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loca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ions</a:t>
            </a:r>
            <a:r>
              <a:rPr sz="1600" b="1" spc="14" dirty="0">
                <a:latin typeface="Courier New"/>
                <a:cs typeface="Courier New"/>
              </a:rPr>
              <a:t>.</a:t>
            </a:r>
            <a:r>
              <a:rPr sz="1600" b="1" spc="0" dirty="0">
                <a:latin typeface="Courier New"/>
                <a:cs typeface="Courier New"/>
              </a:rPr>
              <a:t>city%T</a:t>
            </a:r>
            <a:r>
              <a:rPr sz="1600" b="1" spc="14" dirty="0">
                <a:latin typeface="Courier New"/>
                <a:cs typeface="Courier New"/>
              </a:rPr>
              <a:t>Y</a:t>
            </a:r>
            <a:r>
              <a:rPr sz="1600" b="1" spc="0" dirty="0">
                <a:latin typeface="Courier New"/>
                <a:cs typeface="Courier New"/>
              </a:rPr>
              <a:t>PE</a:t>
            </a:r>
            <a:r>
              <a:rPr sz="1600" b="1" spc="-182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:=</a:t>
            </a:r>
            <a:r>
              <a:rPr sz="1600" b="1" spc="-4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'Mont</a:t>
            </a:r>
            <a:r>
              <a:rPr sz="1600" b="1" spc="14" dirty="0">
                <a:latin typeface="Courier New"/>
                <a:cs typeface="Courier New"/>
              </a:rPr>
              <a:t>r</a:t>
            </a:r>
            <a:r>
              <a:rPr sz="1600" b="1" spc="0" dirty="0">
                <a:latin typeface="Courier New"/>
                <a:cs typeface="Courier New"/>
              </a:rPr>
              <a:t>eal';</a:t>
            </a:r>
            <a:endParaRPr sz="1600">
              <a:latin typeface="Courier New"/>
              <a:cs typeface="Courier New"/>
            </a:endParaRPr>
          </a:p>
          <a:p>
            <a:pPr marL="106680">
              <a:lnSpc>
                <a:spcPct val="94401"/>
              </a:lnSpc>
              <a:spcBef>
                <a:spcPts val="119"/>
              </a:spcBef>
            </a:pPr>
            <a:r>
              <a:rPr sz="1600" b="1" spc="0" dirty="0"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350520">
              <a:lnSpc>
                <a:spcPct val="94401"/>
              </a:lnSpc>
              <a:spcBef>
                <a:spcPts val="105"/>
              </a:spcBef>
            </a:pPr>
            <a:r>
              <a:rPr sz="1600" b="1" spc="0" dirty="0">
                <a:latin typeface="Courier New"/>
                <a:cs typeface="Courier New"/>
              </a:rPr>
              <a:t>SELE</a:t>
            </a:r>
            <a:r>
              <a:rPr sz="1600" b="1" spc="14" dirty="0">
                <a:latin typeface="Courier New"/>
                <a:cs typeface="Courier New"/>
              </a:rPr>
              <a:t>C</a:t>
            </a:r>
            <a:r>
              <a:rPr sz="1600" b="1" spc="0" dirty="0">
                <a:latin typeface="Courier New"/>
                <a:cs typeface="Courier New"/>
              </a:rPr>
              <a:t>T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MA</a:t>
            </a:r>
            <a:r>
              <a:rPr sz="1600" b="1" spc="14" dirty="0">
                <a:latin typeface="Courier New"/>
                <a:cs typeface="Courier New"/>
              </a:rPr>
              <a:t>X</a:t>
            </a:r>
            <a:r>
              <a:rPr sz="1600" b="1" spc="0" dirty="0">
                <a:latin typeface="Courier New"/>
                <a:cs typeface="Courier New"/>
              </a:rPr>
              <a:t>(locat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on_i</a:t>
            </a:r>
            <a:r>
              <a:rPr sz="1600" b="1" spc="14" dirty="0">
                <a:latin typeface="Courier New"/>
                <a:cs typeface="Courier New"/>
              </a:rPr>
              <a:t>d</a:t>
            </a:r>
            <a:r>
              <a:rPr sz="1600" b="1" spc="0" dirty="0">
                <a:latin typeface="Courier New"/>
                <a:cs typeface="Courier New"/>
              </a:rPr>
              <a:t>)</a:t>
            </a:r>
            <a:r>
              <a:rPr sz="1600" b="1" spc="-15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INTO</a:t>
            </a:r>
            <a:r>
              <a:rPr sz="1600" b="1" spc="-2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loc_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  <a:p>
            <a:pPr marL="594360">
              <a:lnSpc>
                <a:spcPct val="94401"/>
              </a:lnSpc>
              <a:spcBef>
                <a:spcPts val="105"/>
              </a:spcBef>
            </a:pPr>
            <a:r>
              <a:rPr sz="1600" b="1" spc="0" dirty="0">
                <a:latin typeface="Courier New"/>
                <a:cs typeface="Courier New"/>
              </a:rPr>
              <a:t>FR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M</a:t>
            </a:r>
            <a:r>
              <a:rPr sz="1600" b="1" spc="-3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lo</a:t>
            </a:r>
            <a:r>
              <a:rPr sz="1600" b="1" spc="14" dirty="0">
                <a:latin typeface="Courier New"/>
                <a:cs typeface="Courier New"/>
              </a:rPr>
              <a:t>c</a:t>
            </a:r>
            <a:r>
              <a:rPr sz="1600" b="1" spc="0" dirty="0">
                <a:latin typeface="Courier New"/>
                <a:cs typeface="Courier New"/>
              </a:rPr>
              <a:t>ations</a:t>
            </a:r>
            <a:endParaRPr sz="1600">
              <a:latin typeface="Courier New"/>
              <a:cs typeface="Courier New"/>
            </a:endParaRPr>
          </a:p>
          <a:p>
            <a:pPr marL="350520" marR="2996749" indent="243839">
              <a:lnSpc>
                <a:spcPts val="1812"/>
              </a:lnSpc>
              <a:spcBef>
                <a:spcPts val="120"/>
              </a:spcBef>
            </a:pPr>
            <a:r>
              <a:rPr sz="1600" b="1" spc="0" dirty="0">
                <a:latin typeface="Courier New"/>
                <a:cs typeface="Courier New"/>
              </a:rPr>
              <a:t>WH</a:t>
            </a:r>
            <a:r>
              <a:rPr sz="1600" b="1" spc="14" dirty="0">
                <a:latin typeface="Courier New"/>
                <a:cs typeface="Courier New"/>
              </a:rPr>
              <a:t>E</a:t>
            </a:r>
            <a:r>
              <a:rPr sz="1600" b="1" spc="0" dirty="0">
                <a:latin typeface="Courier New"/>
                <a:cs typeface="Courier New"/>
              </a:rPr>
              <a:t>RE</a:t>
            </a:r>
            <a:r>
              <a:rPr sz="1600" b="1" spc="-4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c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untry_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d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=</a:t>
            </a:r>
            <a:r>
              <a:rPr sz="1600" b="1" spc="-9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c</a:t>
            </a:r>
            <a:r>
              <a:rPr sz="1600" b="1" spc="0" dirty="0">
                <a:latin typeface="Courier New"/>
                <a:cs typeface="Courier New"/>
              </a:rPr>
              <a:t>ountry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d; </a:t>
            </a:r>
            <a:endParaRPr sz="1600">
              <a:latin typeface="Courier New"/>
              <a:cs typeface="Courier New"/>
            </a:endParaRPr>
          </a:p>
          <a:p>
            <a:pPr marL="350520" marR="2996749">
              <a:lnSpc>
                <a:spcPts val="1812"/>
              </a:lnSpc>
              <a:spcBef>
                <a:spcPts val="106"/>
              </a:spcBef>
            </a:pPr>
            <a:r>
              <a:rPr sz="1600" b="1" spc="0" dirty="0">
                <a:latin typeface="Courier New"/>
                <a:cs typeface="Courier New"/>
              </a:rPr>
              <a:t>FOR</a:t>
            </a:r>
            <a:r>
              <a:rPr sz="1600" b="1" spc="-2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IN</a:t>
            </a:r>
            <a:r>
              <a:rPr sz="1600" b="1" spc="-19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1</a:t>
            </a:r>
            <a:r>
              <a:rPr sz="1600" b="1" spc="0" dirty="0">
                <a:latin typeface="Courier New"/>
                <a:cs typeface="Courier New"/>
              </a:rPr>
              <a:t>..3</a:t>
            </a:r>
            <a:r>
              <a:rPr sz="1600" b="1" spc="-3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LO</a:t>
            </a:r>
            <a:r>
              <a:rPr sz="1600" b="1" spc="14" dirty="0">
                <a:latin typeface="Courier New"/>
                <a:cs typeface="Courier New"/>
              </a:rPr>
              <a:t>O</a:t>
            </a:r>
            <a:r>
              <a:rPr sz="1600" b="1" spc="0" dirty="0"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  <a:p>
            <a:pPr marL="594360" marR="186829">
              <a:lnSpc>
                <a:spcPts val="1812"/>
              </a:lnSpc>
              <a:spcBef>
                <a:spcPts val="116"/>
              </a:spcBef>
            </a:pPr>
            <a:r>
              <a:rPr sz="1600" b="1" spc="0" dirty="0">
                <a:latin typeface="Courier New"/>
                <a:cs typeface="Courier New"/>
              </a:rPr>
              <a:t>IN</a:t>
            </a:r>
            <a:r>
              <a:rPr sz="1600" b="1" spc="14" dirty="0">
                <a:latin typeface="Courier New"/>
                <a:cs typeface="Courier New"/>
              </a:rPr>
              <a:t>S</a:t>
            </a:r>
            <a:r>
              <a:rPr sz="1600" b="1" spc="0" dirty="0">
                <a:latin typeface="Courier New"/>
                <a:cs typeface="Courier New"/>
              </a:rPr>
              <a:t>ERT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NTO</a:t>
            </a:r>
            <a:r>
              <a:rPr sz="1600" b="1" spc="-38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lo</a:t>
            </a:r>
            <a:r>
              <a:rPr sz="1600" b="1" spc="14" dirty="0">
                <a:latin typeface="Courier New"/>
                <a:cs typeface="Courier New"/>
              </a:rPr>
              <a:t>c</a:t>
            </a:r>
            <a:r>
              <a:rPr sz="1600" b="1" spc="0" dirty="0">
                <a:latin typeface="Courier New"/>
                <a:cs typeface="Courier New"/>
              </a:rPr>
              <a:t>atio</a:t>
            </a:r>
            <a:r>
              <a:rPr sz="1600" b="1" spc="14" dirty="0">
                <a:latin typeface="Courier New"/>
                <a:cs typeface="Courier New"/>
              </a:rPr>
              <a:t>n</a:t>
            </a:r>
            <a:r>
              <a:rPr sz="1600" b="1" spc="0" dirty="0">
                <a:latin typeface="Courier New"/>
                <a:cs typeface="Courier New"/>
              </a:rPr>
              <a:t>s(loca</a:t>
            </a:r>
            <a:r>
              <a:rPr sz="1600" b="1" spc="14" dirty="0">
                <a:latin typeface="Courier New"/>
                <a:cs typeface="Courier New"/>
              </a:rPr>
              <a:t>t</a:t>
            </a:r>
            <a:r>
              <a:rPr sz="1600" b="1" spc="0" dirty="0">
                <a:latin typeface="Courier New"/>
                <a:cs typeface="Courier New"/>
              </a:rPr>
              <a:t>ion_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d,</a:t>
            </a:r>
            <a:r>
              <a:rPr sz="1600" b="1" spc="-211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cit</a:t>
            </a:r>
            <a:r>
              <a:rPr sz="1600" b="1" spc="14" dirty="0">
                <a:latin typeface="Courier New"/>
                <a:cs typeface="Courier New"/>
              </a:rPr>
              <a:t>y</a:t>
            </a:r>
            <a:r>
              <a:rPr sz="1600" b="1" spc="0" dirty="0">
                <a:latin typeface="Courier New"/>
                <a:cs typeface="Courier New"/>
              </a:rPr>
              <a:t>,</a:t>
            </a:r>
            <a:r>
              <a:rPr sz="1600" b="1" spc="-47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co</a:t>
            </a:r>
            <a:r>
              <a:rPr sz="1600" b="1" spc="14" dirty="0">
                <a:latin typeface="Courier New"/>
                <a:cs typeface="Courier New"/>
              </a:rPr>
              <a:t>u</a:t>
            </a:r>
            <a:r>
              <a:rPr sz="1600" b="1" spc="0" dirty="0">
                <a:latin typeface="Courier New"/>
                <a:cs typeface="Courier New"/>
              </a:rPr>
              <a:t>ntry_i</a:t>
            </a:r>
            <a:r>
              <a:rPr sz="1600" b="1" spc="14" dirty="0">
                <a:latin typeface="Courier New"/>
                <a:cs typeface="Courier New"/>
              </a:rPr>
              <a:t>d</a:t>
            </a:r>
            <a:r>
              <a:rPr sz="1600" b="1" spc="0" dirty="0">
                <a:latin typeface="Courier New"/>
                <a:cs typeface="Courier New"/>
              </a:rPr>
              <a:t>) </a:t>
            </a:r>
            <a:endParaRPr sz="1600">
              <a:latin typeface="Courier New"/>
              <a:cs typeface="Courier New"/>
            </a:endParaRPr>
          </a:p>
          <a:p>
            <a:pPr marL="594360" marR="186829">
              <a:lnSpc>
                <a:spcPts val="1812"/>
              </a:lnSpc>
              <a:spcBef>
                <a:spcPts val="106"/>
              </a:spcBef>
            </a:pPr>
            <a:r>
              <a:rPr sz="1600" b="1" spc="0" dirty="0">
                <a:latin typeface="Courier New"/>
                <a:cs typeface="Courier New"/>
              </a:rPr>
              <a:t>VA</a:t>
            </a:r>
            <a:r>
              <a:rPr sz="1600" b="1" spc="14" dirty="0">
                <a:latin typeface="Courier New"/>
                <a:cs typeface="Courier New"/>
              </a:rPr>
              <a:t>L</a:t>
            </a:r>
            <a:r>
              <a:rPr sz="1600" b="1" spc="0" dirty="0">
                <a:latin typeface="Courier New"/>
                <a:cs typeface="Courier New"/>
              </a:rPr>
              <a:t>UES(</a:t>
            </a:r>
            <a:r>
              <a:rPr sz="1600" b="1" spc="14" dirty="0">
                <a:latin typeface="Courier New"/>
                <a:cs typeface="Courier New"/>
              </a:rPr>
              <a:t>(</a:t>
            </a:r>
            <a:r>
              <a:rPr sz="1600" b="1" spc="0" dirty="0">
                <a:latin typeface="Courier New"/>
                <a:cs typeface="Courier New"/>
              </a:rPr>
              <a:t>loc_id</a:t>
            </a:r>
            <a:r>
              <a:rPr sz="1600" b="1" spc="-11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+</a:t>
            </a:r>
            <a:r>
              <a:rPr sz="1600" b="1" spc="-9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i),</a:t>
            </a:r>
            <a:r>
              <a:rPr sz="1600" b="1" spc="-13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new_c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ty,</a:t>
            </a:r>
            <a:r>
              <a:rPr sz="1600" b="1" spc="-86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c</a:t>
            </a:r>
            <a:r>
              <a:rPr sz="1600" b="1" spc="0" dirty="0">
                <a:latin typeface="Courier New"/>
                <a:cs typeface="Courier New"/>
              </a:rPr>
              <a:t>ountry</a:t>
            </a:r>
            <a:r>
              <a:rPr sz="1600" b="1" spc="14" dirty="0">
                <a:latin typeface="Courier New"/>
                <a:cs typeface="Courier New"/>
              </a:rPr>
              <a:t>i</a:t>
            </a:r>
            <a:r>
              <a:rPr sz="1600" b="1" spc="0" dirty="0">
                <a:latin typeface="Courier New"/>
                <a:cs typeface="Courier New"/>
              </a:rPr>
              <a:t>d</a:t>
            </a:r>
            <a:r>
              <a:rPr sz="1600" b="1" spc="-86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06680" marR="5685054" indent="243840">
              <a:lnSpc>
                <a:spcPts val="1812"/>
              </a:lnSpc>
              <a:spcBef>
                <a:spcPts val="106"/>
              </a:spcBef>
            </a:pPr>
            <a:r>
              <a:rPr sz="1600" b="1" spc="0" dirty="0">
                <a:latin typeface="Courier New"/>
                <a:cs typeface="Courier New"/>
              </a:rPr>
              <a:t>END</a:t>
            </a:r>
            <a:r>
              <a:rPr sz="1600" b="1" spc="-28" dirty="0">
                <a:latin typeface="Courier New"/>
                <a:cs typeface="Courier New"/>
              </a:rPr>
              <a:t> </a:t>
            </a:r>
            <a:r>
              <a:rPr sz="1600" b="1" spc="14" dirty="0">
                <a:latin typeface="Courier New"/>
                <a:cs typeface="Courier New"/>
              </a:rPr>
              <a:t>L</a:t>
            </a:r>
            <a:r>
              <a:rPr sz="1600" b="1" spc="0" dirty="0">
                <a:latin typeface="Courier New"/>
                <a:cs typeface="Courier New"/>
              </a:rPr>
              <a:t>OOP; </a:t>
            </a:r>
            <a:endParaRPr sz="1600">
              <a:latin typeface="Courier New"/>
              <a:cs typeface="Courier New"/>
            </a:endParaRPr>
          </a:p>
          <a:p>
            <a:pPr marL="106680" marR="5685054">
              <a:lnSpc>
                <a:spcPts val="1812"/>
              </a:lnSpc>
              <a:spcBef>
                <a:spcPts val="119"/>
              </a:spcBef>
            </a:pPr>
            <a:r>
              <a:rPr sz="1600" b="1" spc="0" dirty="0">
                <a:latin typeface="Courier New"/>
                <a:cs typeface="Courier New"/>
              </a:rPr>
              <a:t>END;</a:t>
            </a:r>
            <a:endParaRPr sz="1600">
              <a:latin typeface="Courier New"/>
              <a:cs typeface="Courier New"/>
            </a:endParaRPr>
          </a:p>
          <a:p>
            <a:pPr marL="106680">
              <a:lnSpc>
                <a:spcPts val="1800"/>
              </a:lnSpc>
              <a:spcBef>
                <a:spcPts val="209"/>
              </a:spcBef>
            </a:pPr>
            <a:r>
              <a:rPr sz="2400" b="1" spc="0" baseline="3678" dirty="0"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32708" y="566719"/>
            <a:ext cx="1883089" cy="39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b="1" spc="4" baseline="3152" dirty="0">
                <a:latin typeface="Courier New"/>
                <a:cs typeface="Courier New"/>
              </a:rPr>
              <a:t>FO</a:t>
            </a:r>
            <a:r>
              <a:rPr sz="4200" b="1" spc="0" baseline="3152" dirty="0">
                <a:latin typeface="Courier New"/>
                <a:cs typeface="Courier New"/>
              </a:rPr>
              <a:t>R</a:t>
            </a:r>
            <a:r>
              <a:rPr sz="4200" b="1" spc="-909" baseline="3152" dirty="0">
                <a:latin typeface="Courier New"/>
                <a:cs typeface="Courier New"/>
              </a:rPr>
              <a:t> </a:t>
            </a:r>
            <a:r>
              <a:rPr sz="4200" b="1" spc="0" baseline="3105" dirty="0">
                <a:latin typeface="Arial"/>
                <a:cs typeface="Arial"/>
              </a:rPr>
              <a:t>Loops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3600" y="1861381"/>
            <a:ext cx="149820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Gu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delin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7887" y="2262206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5074" y="2262206"/>
            <a:ext cx="4407518" cy="639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Reference</a:t>
            </a:r>
            <a:r>
              <a:rPr sz="2200" b="1" spc="-8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ter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ithin</a:t>
            </a:r>
            <a:r>
              <a:rPr sz="2200" b="1" spc="-5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4" dirty="0">
                <a:latin typeface="Arial"/>
                <a:cs typeface="Arial"/>
              </a:rPr>
              <a:t>un</a:t>
            </a:r>
            <a:r>
              <a:rPr sz="2200" b="1" spc="14" dirty="0">
                <a:latin typeface="Arial"/>
                <a:cs typeface="Arial"/>
              </a:rPr>
              <a:t>d</a:t>
            </a:r>
            <a:r>
              <a:rPr sz="2200" b="1" spc="4" dirty="0">
                <a:latin typeface="Arial"/>
                <a:cs typeface="Arial"/>
              </a:rPr>
              <a:t>ef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ne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outsid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58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lo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p</a:t>
            </a:r>
            <a:r>
              <a:rPr sz="2200" b="1" spc="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53142" y="2262206"/>
            <a:ext cx="196958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oop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0" dirty="0">
                <a:latin typeface="Arial"/>
                <a:cs typeface="Arial"/>
              </a:rPr>
              <a:t>;</a:t>
            </a:r>
            <a:r>
              <a:rPr sz="2200" b="1" spc="-46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887" y="2999822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074" y="2999822"/>
            <a:ext cx="5636985" cy="6380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Do</a:t>
            </a:r>
            <a:r>
              <a:rPr sz="2200" b="1" spc="-2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34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r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rence</a:t>
            </a:r>
            <a:r>
              <a:rPr sz="2200" b="1" spc="-9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ou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ter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as</a:t>
            </a:r>
            <a:r>
              <a:rPr sz="2200" b="1" spc="-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tar</a:t>
            </a:r>
            <a:r>
              <a:rPr sz="2200" b="1" spc="14" dirty="0">
                <a:latin typeface="Arial"/>
                <a:cs typeface="Arial"/>
              </a:rPr>
              <a:t>g</a:t>
            </a:r>
            <a:r>
              <a:rPr sz="2200" b="1" spc="0" dirty="0">
                <a:latin typeface="Arial"/>
                <a:cs typeface="Arial"/>
              </a:rPr>
              <a:t>et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4" dirty="0">
                <a:latin typeface="Arial"/>
                <a:cs typeface="Arial"/>
              </a:rPr>
              <a:t>assignme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4115" y="2999822"/>
            <a:ext cx="33100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5674" y="2999822"/>
            <a:ext cx="39320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887" y="3716102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074" y="3716102"/>
            <a:ext cx="102977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Neither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5397" y="3716102"/>
            <a:ext cx="65990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6188" y="3716102"/>
            <a:ext cx="92376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nd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0504" y="3716102"/>
            <a:ext cx="98741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sh</a:t>
            </a:r>
            <a:r>
              <a:rPr sz="2200" b="1" spc="0" dirty="0">
                <a:latin typeface="Arial"/>
                <a:cs typeface="Arial"/>
              </a:rPr>
              <a:t>ou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8714" y="3716102"/>
            <a:ext cx="39320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be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2831" y="3716102"/>
            <a:ext cx="818728" cy="316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5"/>
              </a:lnSpc>
              <a:spcBef>
                <a:spcPts val="124"/>
              </a:spcBef>
            </a:pPr>
            <a:r>
              <a:rPr sz="3300" b="1" spc="0" baseline="2675" dirty="0">
                <a:latin typeface="Courier New"/>
                <a:cs typeface="Courier New"/>
              </a:rPr>
              <a:t>N</a:t>
            </a:r>
            <a:r>
              <a:rPr sz="3300" b="1" spc="14" baseline="2675" dirty="0">
                <a:latin typeface="Courier New"/>
                <a:cs typeface="Courier New"/>
              </a:rPr>
              <a:t>U</a:t>
            </a:r>
            <a:r>
              <a:rPr sz="3300" b="1" spc="0" baseline="2675" dirty="0">
                <a:latin typeface="Courier New"/>
                <a:cs typeface="Courier New"/>
              </a:rPr>
              <a:t>LL</a:t>
            </a:r>
            <a:r>
              <a:rPr sz="3300" b="1" spc="0" baseline="263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74595" y="592627"/>
            <a:ext cx="519593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Guidelines</a:t>
            </a:r>
            <a:r>
              <a:rPr sz="2800" b="1" spc="-142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While Using</a:t>
            </a:r>
            <a:r>
              <a:rPr sz="2800" b="1" spc="-77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Loops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7900" y="186138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5087" y="1861381"/>
            <a:ext cx="6277098" cy="1033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Use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b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sic</a:t>
            </a:r>
            <a:r>
              <a:rPr sz="2200" b="1" spc="-5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lo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p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hen</a:t>
            </a:r>
            <a:r>
              <a:rPr sz="2200" b="1" spc="-5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the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st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4" dirty="0">
                <a:latin typeface="Arial"/>
                <a:cs typeface="Arial"/>
              </a:rPr>
              <a:t>m</a:t>
            </a:r>
            <a:r>
              <a:rPr sz="2200" b="1" spc="0" dirty="0">
                <a:latin typeface="Arial"/>
                <a:cs typeface="Arial"/>
              </a:rPr>
              <a:t>ents</a:t>
            </a:r>
            <a:r>
              <a:rPr sz="2200" b="1" spc="-11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ins</a:t>
            </a:r>
            <a:r>
              <a:rPr sz="2200" b="1" spc="14" dirty="0">
                <a:latin typeface="Arial"/>
                <a:cs typeface="Arial"/>
              </a:rPr>
              <a:t>id</a:t>
            </a:r>
            <a:r>
              <a:rPr sz="2200" b="1" spc="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lo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p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must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execute</a:t>
            </a:r>
            <a:r>
              <a:rPr sz="2200" b="1" spc="-81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1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east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nce.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ts val="2635"/>
              </a:lnSpc>
              <a:spcBef>
                <a:spcPts val="650"/>
              </a:spcBef>
            </a:pPr>
            <a:r>
              <a:rPr sz="3300" b="1" spc="0" baseline="1317" dirty="0">
                <a:latin typeface="Arial"/>
                <a:cs typeface="Arial"/>
              </a:rPr>
              <a:t>Use</a:t>
            </a:r>
            <a:r>
              <a:rPr sz="3300" b="1" spc="-40" baseline="1317" dirty="0">
                <a:latin typeface="Arial"/>
                <a:cs typeface="Arial"/>
              </a:rPr>
              <a:t> </a:t>
            </a:r>
            <a:r>
              <a:rPr sz="3300" b="1" spc="0" baseline="1317" dirty="0">
                <a:latin typeface="Arial"/>
                <a:cs typeface="Arial"/>
              </a:rPr>
              <a:t>t</a:t>
            </a:r>
            <a:r>
              <a:rPr sz="3300" b="1" spc="14" baseline="1317" dirty="0">
                <a:latin typeface="Arial"/>
                <a:cs typeface="Arial"/>
              </a:rPr>
              <a:t>h</a:t>
            </a:r>
            <a:r>
              <a:rPr sz="3300" b="1" spc="0" baseline="1317" dirty="0">
                <a:latin typeface="Arial"/>
                <a:cs typeface="Arial"/>
              </a:rPr>
              <a:t>e</a:t>
            </a:r>
            <a:r>
              <a:rPr sz="3300" b="1" spc="-32" baseline="1317" dirty="0">
                <a:latin typeface="Arial"/>
                <a:cs typeface="Arial"/>
              </a:rPr>
              <a:t> </a:t>
            </a:r>
            <a:r>
              <a:rPr sz="3000" b="1" spc="0" baseline="1471" dirty="0">
                <a:latin typeface="Courier New"/>
                <a:cs typeface="Courier New"/>
              </a:rPr>
              <a:t>WH</a:t>
            </a:r>
            <a:r>
              <a:rPr sz="3000" b="1" spc="9" baseline="1471" dirty="0">
                <a:latin typeface="Courier New"/>
                <a:cs typeface="Courier New"/>
              </a:rPr>
              <a:t>I</a:t>
            </a:r>
            <a:r>
              <a:rPr sz="3000" b="1" spc="0" baseline="1471" dirty="0">
                <a:latin typeface="Courier New"/>
                <a:cs typeface="Courier New"/>
              </a:rPr>
              <a:t>LE</a:t>
            </a:r>
            <a:r>
              <a:rPr sz="3000" b="1" spc="-589" baseline="1471" dirty="0">
                <a:latin typeface="Courier New"/>
                <a:cs typeface="Courier New"/>
              </a:rPr>
              <a:t> </a:t>
            </a:r>
            <a:r>
              <a:rPr sz="3300" b="1" spc="4" baseline="1317" dirty="0">
                <a:latin typeface="Arial"/>
                <a:cs typeface="Arial"/>
              </a:rPr>
              <a:t>lo</a:t>
            </a:r>
            <a:r>
              <a:rPr sz="3300" b="1" spc="14" baseline="1317" dirty="0">
                <a:latin typeface="Arial"/>
                <a:cs typeface="Arial"/>
              </a:rPr>
              <a:t>o</a:t>
            </a:r>
            <a:r>
              <a:rPr sz="3300" b="1" spc="0" baseline="1317" dirty="0">
                <a:latin typeface="Arial"/>
                <a:cs typeface="Arial"/>
              </a:rPr>
              <a:t>p</a:t>
            </a:r>
            <a:r>
              <a:rPr sz="3300" b="1" spc="-13" baseline="1317" dirty="0">
                <a:latin typeface="Arial"/>
                <a:cs typeface="Arial"/>
              </a:rPr>
              <a:t> </a:t>
            </a:r>
            <a:r>
              <a:rPr sz="3300" b="1" spc="4" baseline="1317" dirty="0">
                <a:latin typeface="Arial"/>
                <a:cs typeface="Arial"/>
              </a:rPr>
              <a:t>i</a:t>
            </a:r>
            <a:r>
              <a:rPr sz="3300" b="1" spc="0" baseline="1317" dirty="0">
                <a:latin typeface="Arial"/>
                <a:cs typeface="Arial"/>
              </a:rPr>
              <a:t>f</a:t>
            </a:r>
            <a:r>
              <a:rPr sz="3300" b="1" spc="6" baseline="1317" dirty="0">
                <a:latin typeface="Arial"/>
                <a:cs typeface="Arial"/>
              </a:rPr>
              <a:t> </a:t>
            </a:r>
            <a:r>
              <a:rPr sz="3300" b="1" spc="4" baseline="1317" dirty="0">
                <a:latin typeface="Arial"/>
                <a:cs typeface="Arial"/>
              </a:rPr>
              <a:t>th</a:t>
            </a:r>
            <a:r>
              <a:rPr sz="3300" b="1" spc="0" baseline="1317" dirty="0">
                <a:latin typeface="Arial"/>
                <a:cs typeface="Arial"/>
              </a:rPr>
              <a:t>e</a:t>
            </a:r>
            <a:r>
              <a:rPr sz="3300" b="1" spc="-32" baseline="1317" dirty="0">
                <a:latin typeface="Arial"/>
                <a:cs typeface="Arial"/>
              </a:rPr>
              <a:t> </a:t>
            </a:r>
            <a:r>
              <a:rPr sz="3300" b="1" spc="4" baseline="1317" dirty="0">
                <a:latin typeface="Arial"/>
                <a:cs typeface="Arial"/>
              </a:rPr>
              <a:t>c</a:t>
            </a:r>
            <a:r>
              <a:rPr sz="3300" b="1" spc="14" baseline="1317" dirty="0">
                <a:latin typeface="Arial"/>
                <a:cs typeface="Arial"/>
              </a:rPr>
              <a:t>o</a:t>
            </a:r>
            <a:r>
              <a:rPr sz="3300" b="1" spc="4" baseline="1317" dirty="0">
                <a:latin typeface="Arial"/>
                <a:cs typeface="Arial"/>
              </a:rPr>
              <a:t>nd</a:t>
            </a:r>
            <a:r>
              <a:rPr sz="3300" b="1" spc="14" baseline="1317" dirty="0">
                <a:latin typeface="Arial"/>
                <a:cs typeface="Arial"/>
              </a:rPr>
              <a:t>i</a:t>
            </a:r>
            <a:r>
              <a:rPr sz="3300" b="1" spc="4" baseline="1317" dirty="0">
                <a:latin typeface="Arial"/>
                <a:cs typeface="Arial"/>
              </a:rPr>
              <a:t>ti</a:t>
            </a:r>
            <a:r>
              <a:rPr sz="3300" b="1" spc="14" baseline="1317" dirty="0">
                <a:latin typeface="Arial"/>
                <a:cs typeface="Arial"/>
              </a:rPr>
              <a:t>o</a:t>
            </a:r>
            <a:r>
              <a:rPr sz="3300" b="1" spc="0" baseline="1317" dirty="0">
                <a:latin typeface="Arial"/>
                <a:cs typeface="Arial"/>
              </a:rPr>
              <a:t>n</a:t>
            </a:r>
            <a:r>
              <a:rPr sz="3300" b="1" spc="-65" baseline="1317" dirty="0">
                <a:latin typeface="Arial"/>
                <a:cs typeface="Arial"/>
              </a:rPr>
              <a:t> </a:t>
            </a:r>
            <a:r>
              <a:rPr sz="3300" b="1" spc="4" baseline="1317" dirty="0">
                <a:latin typeface="Arial"/>
                <a:cs typeface="Arial"/>
              </a:rPr>
              <a:t>ha</a:t>
            </a:r>
            <a:r>
              <a:rPr sz="3300" b="1" spc="0" baseline="1317" dirty="0">
                <a:latin typeface="Arial"/>
                <a:cs typeface="Arial"/>
              </a:rPr>
              <a:t>s</a:t>
            </a:r>
            <a:r>
              <a:rPr sz="3300" b="1" spc="-17" baseline="1317" dirty="0">
                <a:latin typeface="Arial"/>
                <a:cs typeface="Arial"/>
              </a:rPr>
              <a:t> </a:t>
            </a:r>
            <a:r>
              <a:rPr sz="3300" b="1" spc="4" baseline="1317" dirty="0">
                <a:latin typeface="Arial"/>
                <a:cs typeface="Arial"/>
              </a:rPr>
              <a:t>t</a:t>
            </a:r>
            <a:r>
              <a:rPr sz="3300" b="1" spc="0" baseline="1317" dirty="0">
                <a:latin typeface="Arial"/>
                <a:cs typeface="Arial"/>
              </a:rPr>
              <a:t>o </a:t>
            </a:r>
            <a:r>
              <a:rPr sz="3300" b="1" spc="4" baseline="1317" dirty="0">
                <a:latin typeface="Arial"/>
                <a:cs typeface="Arial"/>
              </a:rPr>
              <a:t>be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3069" y="1861381"/>
            <a:ext cx="48649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900" y="2583770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087" y="2932766"/>
            <a:ext cx="1357999" cy="1040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5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evaluat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0" dirty="0"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  <a:p>
            <a:pPr marL="12725" marR="4235">
              <a:lnSpc>
                <a:spcPct val="95825"/>
              </a:lnSpc>
              <a:spcBef>
                <a:spcPts val="400"/>
              </a:spcBef>
            </a:pPr>
            <a:r>
              <a:rPr sz="2200" b="1" spc="0" dirty="0">
                <a:latin typeface="Arial"/>
                <a:cs typeface="Arial"/>
              </a:rPr>
              <a:t>Use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000" b="1" spc="0" dirty="0">
                <a:latin typeface="Courier New"/>
                <a:cs typeface="Courier New"/>
              </a:rPr>
              <a:t>FOR</a:t>
            </a:r>
            <a:endParaRPr sz="2000">
              <a:latin typeface="Courier New"/>
              <a:cs typeface="Courier New"/>
            </a:endParaRPr>
          </a:p>
          <a:p>
            <a:pPr marL="12700" marR="41833">
              <a:lnSpc>
                <a:spcPct val="95825"/>
              </a:lnSpc>
              <a:spcBef>
                <a:spcPts val="80"/>
              </a:spcBef>
            </a:pPr>
            <a:r>
              <a:rPr sz="2200" b="1" spc="4" dirty="0">
                <a:latin typeface="Arial"/>
                <a:cs typeface="Arial"/>
              </a:rPr>
              <a:t>kno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4" dirty="0">
                <a:latin typeface="Arial"/>
                <a:cs typeface="Arial"/>
              </a:rPr>
              <a:t>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3970" y="2932766"/>
            <a:ext cx="381978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1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star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47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eac</a:t>
            </a:r>
            <a:r>
              <a:rPr sz="2200" b="1" spc="0" dirty="0">
                <a:latin typeface="Arial"/>
                <a:cs typeface="Arial"/>
              </a:rPr>
              <a:t>h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4" dirty="0">
                <a:latin typeface="Arial"/>
                <a:cs typeface="Arial"/>
              </a:rPr>
              <a:t>er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4" dirty="0">
                <a:latin typeface="Arial"/>
                <a:cs typeface="Arial"/>
              </a:rPr>
              <a:t>io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7925" y="3319862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2984" y="3319849"/>
            <a:ext cx="65840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oop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3551" y="3319849"/>
            <a:ext cx="23808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if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3690" y="3319849"/>
            <a:ext cx="48624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1986" y="3319849"/>
            <a:ext cx="109299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mber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5534" y="3319849"/>
            <a:ext cx="33095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7037" y="3319849"/>
            <a:ext cx="132908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it</a:t>
            </a:r>
            <a:r>
              <a:rPr sz="2200" b="1" spc="0" dirty="0">
                <a:latin typeface="Arial"/>
                <a:cs typeface="Arial"/>
              </a:rPr>
              <a:t>eratio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7002" y="3319849"/>
            <a:ext cx="30027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25672" y="592627"/>
            <a:ext cx="169763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Sum</a:t>
            </a:r>
            <a:r>
              <a:rPr sz="2800" b="1" spc="9" dirty="0">
                <a:latin typeface="Arial"/>
                <a:cs typeface="Arial"/>
              </a:rPr>
              <a:t>m</a:t>
            </a:r>
            <a:r>
              <a:rPr sz="2800" b="1" spc="0" dirty="0">
                <a:latin typeface="Arial"/>
                <a:cs typeface="Arial"/>
              </a:rPr>
              <a:t>ary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3600" y="1861381"/>
            <a:ext cx="6370806" cy="1040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In this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les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on,</a:t>
            </a:r>
            <a:r>
              <a:rPr sz="2200" b="1" spc="-27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sh</a:t>
            </a:r>
            <a:r>
              <a:rPr sz="2200" b="1" spc="0" dirty="0">
                <a:latin typeface="Arial"/>
                <a:cs typeface="Arial"/>
              </a:rPr>
              <a:t>ou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3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have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earned</a:t>
            </a:r>
            <a:r>
              <a:rPr sz="2200" b="1" spc="-57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how</a:t>
            </a:r>
            <a:r>
              <a:rPr sz="2200" b="1" spc="-1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  <a:p>
            <a:pPr marL="12700" marR="54031">
              <a:lnSpc>
                <a:spcPct val="100041"/>
              </a:lnSpc>
              <a:spcBef>
                <a:spcPts val="509"/>
              </a:spcBef>
            </a:pPr>
            <a:r>
              <a:rPr sz="2200" b="1" spc="4" dirty="0">
                <a:latin typeface="Arial"/>
                <a:cs typeface="Arial"/>
              </a:rPr>
              <a:t>Cha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4" dirty="0">
                <a:latin typeface="Arial"/>
                <a:cs typeface="Arial"/>
              </a:rPr>
              <a:t>g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logica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4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fl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w</a:t>
            </a:r>
            <a:r>
              <a:rPr sz="2200" b="1" spc="-18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statement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96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b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us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ng fol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4" dirty="0">
                <a:latin typeface="Arial"/>
                <a:cs typeface="Arial"/>
              </a:rPr>
              <a:t>in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contro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74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stru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4" dirty="0">
                <a:latin typeface="Arial"/>
                <a:cs typeface="Arial"/>
              </a:rPr>
              <a:t>ures.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7265" y="2262206"/>
            <a:ext cx="48657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887" y="2986093"/>
            <a:ext cx="164858" cy="1121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12" marR="12192">
              <a:lnSpc>
                <a:spcPct val="95825"/>
              </a:lnSpc>
              <a:spcBef>
                <a:spcPts val="696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12">
              <a:lnSpc>
                <a:spcPct val="95825"/>
              </a:lnSpc>
              <a:spcBef>
                <a:spcPts val="788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074" y="2986093"/>
            <a:ext cx="3576529" cy="311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3300" b="1" spc="0" baseline="2635" dirty="0">
                <a:latin typeface="Arial"/>
                <a:cs typeface="Arial"/>
              </a:rPr>
              <a:t>Co</a:t>
            </a:r>
            <a:r>
              <a:rPr sz="3300" b="1" spc="14" baseline="2635" dirty="0">
                <a:latin typeface="Arial"/>
                <a:cs typeface="Arial"/>
              </a:rPr>
              <a:t>n</a:t>
            </a:r>
            <a:r>
              <a:rPr sz="3300" b="1" spc="4" baseline="2635" dirty="0">
                <a:latin typeface="Arial"/>
                <a:cs typeface="Arial"/>
              </a:rPr>
              <a:t>d</a:t>
            </a:r>
            <a:r>
              <a:rPr sz="3300" b="1" spc="0" baseline="2635" dirty="0">
                <a:latin typeface="Arial"/>
                <a:cs typeface="Arial"/>
              </a:rPr>
              <a:t>it</a:t>
            </a:r>
            <a:r>
              <a:rPr sz="3300" b="1" spc="14" baseline="2635" dirty="0">
                <a:latin typeface="Arial"/>
                <a:cs typeface="Arial"/>
              </a:rPr>
              <a:t>i</a:t>
            </a:r>
            <a:r>
              <a:rPr sz="3300" b="1" spc="0" baseline="2635" dirty="0">
                <a:latin typeface="Arial"/>
                <a:cs typeface="Arial"/>
              </a:rPr>
              <a:t>onal</a:t>
            </a:r>
            <a:r>
              <a:rPr sz="3300" b="1" spc="-86" baseline="2635" dirty="0">
                <a:latin typeface="Arial"/>
                <a:cs typeface="Arial"/>
              </a:rPr>
              <a:t> </a:t>
            </a:r>
            <a:r>
              <a:rPr sz="3300" b="1" spc="-4" baseline="2635" dirty="0">
                <a:latin typeface="Arial"/>
                <a:cs typeface="Arial"/>
              </a:rPr>
              <a:t>(</a:t>
            </a:r>
            <a:r>
              <a:rPr sz="3000" b="1" spc="0" baseline="2942" dirty="0">
                <a:latin typeface="Courier New"/>
                <a:cs typeface="Courier New"/>
              </a:rPr>
              <a:t>IF</a:t>
            </a:r>
            <a:r>
              <a:rPr sz="3000" b="1" spc="-589" baseline="2942" dirty="0">
                <a:latin typeface="Courier New"/>
                <a:cs typeface="Courier New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st</a:t>
            </a:r>
            <a:r>
              <a:rPr sz="3300" b="1" spc="14" baseline="2635" dirty="0">
                <a:latin typeface="Arial"/>
                <a:cs typeface="Arial"/>
              </a:rPr>
              <a:t>a</a:t>
            </a:r>
            <a:r>
              <a:rPr sz="3300" b="1" spc="0" baseline="2635" dirty="0">
                <a:latin typeface="Arial"/>
                <a:cs typeface="Arial"/>
              </a:rPr>
              <a:t>tement)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087" y="3386905"/>
            <a:ext cx="2387874" cy="720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2">
              <a:lnSpc>
                <a:spcPts val="2480"/>
              </a:lnSpc>
              <a:spcBef>
                <a:spcPts val="124"/>
              </a:spcBef>
            </a:pPr>
            <a:r>
              <a:rPr sz="3000" b="1" baseline="2942" dirty="0">
                <a:latin typeface="Courier New"/>
                <a:cs typeface="Courier New"/>
              </a:rPr>
              <a:t>CASE</a:t>
            </a:r>
            <a:r>
              <a:rPr sz="3000" b="1" spc="-589" baseline="2942" dirty="0">
                <a:latin typeface="Courier New"/>
                <a:cs typeface="Courier New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expr</a:t>
            </a:r>
            <a:r>
              <a:rPr sz="3300" b="1" spc="14" baseline="2635" dirty="0">
                <a:latin typeface="Arial"/>
                <a:cs typeface="Arial"/>
              </a:rPr>
              <a:t>e</a:t>
            </a:r>
            <a:r>
              <a:rPr sz="3300" b="1" spc="0" baseline="2635" dirty="0">
                <a:latin typeface="Arial"/>
                <a:cs typeface="Arial"/>
              </a:rPr>
              <a:t>ssions</a:t>
            </a:r>
            <a:endParaRPr sz="2200">
              <a:latin typeface="Arial"/>
              <a:cs typeface="Arial"/>
            </a:endParaRPr>
          </a:p>
          <a:p>
            <a:pPr marL="12700" marR="42866">
              <a:lnSpc>
                <a:spcPct val="95825"/>
              </a:lnSpc>
              <a:spcBef>
                <a:spcPts val="487"/>
              </a:spcBef>
            </a:pPr>
            <a:r>
              <a:rPr sz="2200" b="1" spc="4" dirty="0">
                <a:latin typeface="Arial"/>
                <a:cs typeface="Arial"/>
              </a:rPr>
              <a:t>Lo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p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2478" y="3386905"/>
            <a:ext cx="56553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nd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7272" y="3386905"/>
            <a:ext cx="154360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stat</a:t>
            </a:r>
            <a:r>
              <a:rPr sz="2200" b="1" spc="14" dirty="0">
                <a:latin typeface="Arial"/>
                <a:cs typeface="Arial"/>
              </a:rPr>
              <a:t>e</a:t>
            </a:r>
            <a:r>
              <a:rPr sz="2200" b="1" spc="4" dirty="0">
                <a:latin typeface="Arial"/>
                <a:cs typeface="Arial"/>
              </a:rPr>
              <a:t>m</a:t>
            </a:r>
            <a:r>
              <a:rPr sz="2200" b="1" spc="0" dirty="0">
                <a:latin typeface="Arial"/>
                <a:cs typeface="Arial"/>
              </a:rPr>
              <a:t>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9948" y="3418173"/>
            <a:ext cx="67317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b="1" spc="0" baseline="4413" dirty="0">
                <a:latin typeface="Courier New"/>
                <a:cs typeface="Courier New"/>
              </a:rPr>
              <a:t>CASE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9400" y="4193048"/>
            <a:ext cx="205082" cy="993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2300" y="4193048"/>
            <a:ext cx="1433973" cy="1004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902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Basic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marL="12700" marR="39902">
              <a:lnSpc>
                <a:spcPct val="95825"/>
              </a:lnSpc>
              <a:spcBef>
                <a:spcPts val="327"/>
              </a:spcBef>
            </a:pPr>
            <a:r>
              <a:rPr sz="2000" b="1" dirty="0">
                <a:latin typeface="Courier New"/>
                <a:cs typeface="Courier New"/>
              </a:rPr>
              <a:t>FOR</a:t>
            </a:r>
            <a:r>
              <a:rPr sz="2000" b="1" spc="-650" dirty="0">
                <a:latin typeface="Courier New"/>
                <a:cs typeface="Courier New"/>
              </a:rPr>
              <a:t> </a:t>
            </a:r>
            <a:r>
              <a:rPr sz="2000" b="1" spc="0" dirty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445"/>
              </a:lnSpc>
              <a:spcBef>
                <a:spcPts val="522"/>
              </a:spcBef>
            </a:pPr>
            <a:r>
              <a:rPr sz="3000" b="1" baseline="2942" dirty="0">
                <a:latin typeface="Courier New"/>
                <a:cs typeface="Courier New"/>
              </a:rPr>
              <a:t>WHILE</a:t>
            </a:r>
            <a:r>
              <a:rPr sz="3000" b="1" spc="-650" baseline="2942" dirty="0">
                <a:latin typeface="Courier New"/>
                <a:cs typeface="Courier New"/>
              </a:rPr>
              <a:t> </a:t>
            </a:r>
            <a:r>
              <a:rPr sz="3000" b="1" spc="0" baseline="2898" dirty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5285809"/>
            <a:ext cx="2231934" cy="31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3000" b="1" baseline="2942" dirty="0">
                <a:latin typeface="Courier New"/>
                <a:cs typeface="Courier New"/>
              </a:rPr>
              <a:t>EXIT</a:t>
            </a:r>
            <a:r>
              <a:rPr sz="3000" b="1" spc="-589" baseline="2942" dirty="0">
                <a:latin typeface="Courier New"/>
                <a:cs typeface="Courier New"/>
              </a:rPr>
              <a:t> </a:t>
            </a:r>
            <a:r>
              <a:rPr sz="3300" b="1" spc="0" baseline="2635" dirty="0">
                <a:latin typeface="Arial"/>
                <a:cs typeface="Arial"/>
              </a:rPr>
              <a:t>stat</a:t>
            </a:r>
            <a:r>
              <a:rPr sz="3300" b="1" spc="14" baseline="2635" dirty="0">
                <a:latin typeface="Arial"/>
                <a:cs typeface="Arial"/>
              </a:rPr>
              <a:t>e</a:t>
            </a:r>
            <a:r>
              <a:rPr sz="3300" b="1" spc="4" baseline="2635" dirty="0">
                <a:latin typeface="Arial"/>
                <a:cs typeface="Arial"/>
              </a:rPr>
              <a:t>m</a:t>
            </a:r>
            <a:r>
              <a:rPr sz="3300" b="1" spc="0" baseline="2635" dirty="0">
                <a:latin typeface="Arial"/>
                <a:cs typeface="Arial"/>
              </a:rPr>
              <a:t>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5305581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92984" y="592627"/>
            <a:ext cx="356225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Practic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98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5</a:t>
            </a:r>
            <a:r>
              <a:rPr sz="2800" b="1" spc="0" dirty="0">
                <a:latin typeface="Arial"/>
                <a:cs typeface="Arial"/>
              </a:rPr>
              <a:t>:</a:t>
            </a:r>
            <a:r>
              <a:rPr sz="2800" b="1" spc="-14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Overview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3600" y="1861381"/>
            <a:ext cx="557498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Thi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pract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84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cover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th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3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follo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g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4" dirty="0">
                <a:latin typeface="Arial"/>
                <a:cs typeface="Arial"/>
              </a:rPr>
              <a:t>pic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7887" y="224238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074" y="2242381"/>
            <a:ext cx="1557911" cy="1061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7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Performing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147"/>
              </a:spcBef>
            </a:pPr>
            <a:r>
              <a:rPr sz="2200" b="1" spc="0" dirty="0">
                <a:latin typeface="Arial"/>
                <a:cs typeface="Arial"/>
              </a:rPr>
              <a:t>stateme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38"/>
              </a:spcBef>
            </a:pPr>
            <a:r>
              <a:rPr sz="2200" b="1" spc="0" dirty="0">
                <a:latin typeface="Arial"/>
                <a:cs typeface="Arial"/>
              </a:rPr>
              <a:t>Performing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4567" y="2242381"/>
            <a:ext cx="344430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co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dit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on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-7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acti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ns</a:t>
            </a:r>
            <a:r>
              <a:rPr sz="2200" b="1" spc="-7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0931" y="2242381"/>
            <a:ext cx="48632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8063" y="2254993"/>
            <a:ext cx="40251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b="1" spc="0" baseline="4012" dirty="0">
                <a:latin typeface="Courier New"/>
                <a:cs typeface="Courier New"/>
              </a:rPr>
              <a:t>IF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887" y="2999797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5069" y="2999797"/>
            <a:ext cx="113954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iterative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5164" y="2999797"/>
            <a:ext cx="80010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st</a:t>
            </a:r>
            <a:r>
              <a:rPr sz="2200" b="1" spc="0" dirty="0">
                <a:latin typeface="Arial"/>
                <a:cs typeface="Arial"/>
              </a:rPr>
              <a:t>eps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5819" y="2999797"/>
            <a:ext cx="81402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us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0" dirty="0">
                <a:latin typeface="Arial"/>
                <a:cs typeface="Arial"/>
              </a:rPr>
              <a:t>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897" y="2999797"/>
            <a:ext cx="48649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8938" y="2999797"/>
            <a:ext cx="65873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l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op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58223" y="2999797"/>
            <a:ext cx="128005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0" dirty="0">
                <a:latin typeface="Arial"/>
                <a:cs typeface="Arial"/>
              </a:rPr>
              <a:t>tructure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840479" y="2019300"/>
            <a:ext cx="1522476" cy="2424684"/>
          </a:xfrm>
          <a:custGeom>
            <a:avLst/>
            <a:gdLst/>
            <a:ahLst/>
            <a:cxnLst/>
            <a:rect l="l" t="t" r="r" b="b"/>
            <a:pathLst>
              <a:path w="1522476" h="2424684">
                <a:moveTo>
                  <a:pt x="1522476" y="47243"/>
                </a:moveTo>
                <a:lnTo>
                  <a:pt x="1522476" y="0"/>
                </a:lnTo>
                <a:lnTo>
                  <a:pt x="1477258" y="731"/>
                </a:lnTo>
                <a:lnTo>
                  <a:pt x="1432590" y="2465"/>
                </a:lnTo>
                <a:lnTo>
                  <a:pt x="1388470" y="5201"/>
                </a:lnTo>
                <a:lnTo>
                  <a:pt x="1344899" y="8936"/>
                </a:lnTo>
                <a:lnTo>
                  <a:pt x="1301877" y="13668"/>
                </a:lnTo>
                <a:lnTo>
                  <a:pt x="1259403" y="19394"/>
                </a:lnTo>
                <a:lnTo>
                  <a:pt x="1217477" y="26112"/>
                </a:lnTo>
                <a:lnTo>
                  <a:pt x="1176101" y="33820"/>
                </a:lnTo>
                <a:lnTo>
                  <a:pt x="1135273" y="42516"/>
                </a:lnTo>
                <a:lnTo>
                  <a:pt x="1094993" y="52196"/>
                </a:lnTo>
                <a:lnTo>
                  <a:pt x="1055263" y="62860"/>
                </a:lnTo>
                <a:lnTo>
                  <a:pt x="1016081" y="74505"/>
                </a:lnTo>
                <a:lnTo>
                  <a:pt x="977447" y="87128"/>
                </a:lnTo>
                <a:lnTo>
                  <a:pt x="939363" y="100727"/>
                </a:lnTo>
                <a:lnTo>
                  <a:pt x="901826" y="115300"/>
                </a:lnTo>
                <a:lnTo>
                  <a:pt x="864839" y="130844"/>
                </a:lnTo>
                <a:lnTo>
                  <a:pt x="828400" y="147358"/>
                </a:lnTo>
                <a:lnTo>
                  <a:pt x="792510" y="164838"/>
                </a:lnTo>
                <a:lnTo>
                  <a:pt x="757168" y="183284"/>
                </a:lnTo>
                <a:lnTo>
                  <a:pt x="722376" y="202691"/>
                </a:lnTo>
                <a:lnTo>
                  <a:pt x="688246" y="223151"/>
                </a:lnTo>
                <a:lnTo>
                  <a:pt x="654894" y="244295"/>
                </a:lnTo>
                <a:lnTo>
                  <a:pt x="622322" y="266123"/>
                </a:lnTo>
                <a:lnTo>
                  <a:pt x="590531" y="288633"/>
                </a:lnTo>
                <a:lnTo>
                  <a:pt x="559522" y="311824"/>
                </a:lnTo>
                <a:lnTo>
                  <a:pt x="529295" y="335696"/>
                </a:lnTo>
                <a:lnTo>
                  <a:pt x="499853" y="360246"/>
                </a:lnTo>
                <a:lnTo>
                  <a:pt x="471196" y="385474"/>
                </a:lnTo>
                <a:lnTo>
                  <a:pt x="416242" y="437959"/>
                </a:lnTo>
                <a:lnTo>
                  <a:pt x="364443" y="493142"/>
                </a:lnTo>
                <a:lnTo>
                  <a:pt x="315807" y="551012"/>
                </a:lnTo>
                <a:lnTo>
                  <a:pt x="270345" y="611562"/>
                </a:lnTo>
                <a:lnTo>
                  <a:pt x="228065" y="674783"/>
                </a:lnTo>
                <a:lnTo>
                  <a:pt x="208121" y="707391"/>
                </a:lnTo>
                <a:lnTo>
                  <a:pt x="188975" y="740663"/>
                </a:lnTo>
                <a:lnTo>
                  <a:pt x="170482" y="774622"/>
                </a:lnTo>
                <a:lnTo>
                  <a:pt x="152947" y="808835"/>
                </a:lnTo>
                <a:lnTo>
                  <a:pt x="136369" y="843304"/>
                </a:lnTo>
                <a:lnTo>
                  <a:pt x="106084" y="913018"/>
                </a:lnTo>
                <a:lnTo>
                  <a:pt x="79616" y="983785"/>
                </a:lnTo>
                <a:lnTo>
                  <a:pt x="56957" y="1055621"/>
                </a:lnTo>
                <a:lnTo>
                  <a:pt x="47053" y="1091945"/>
                </a:lnTo>
                <a:lnTo>
                  <a:pt x="626815" y="1093677"/>
                </a:lnTo>
                <a:lnTo>
                  <a:pt x="638939" y="1089745"/>
                </a:lnTo>
                <a:lnTo>
                  <a:pt x="650685" y="1086315"/>
                </a:lnTo>
                <a:lnTo>
                  <a:pt x="673044" y="1080936"/>
                </a:lnTo>
                <a:lnTo>
                  <a:pt x="703751" y="1076485"/>
                </a:lnTo>
                <a:lnTo>
                  <a:pt x="1325042" y="1063546"/>
                </a:lnTo>
                <a:lnTo>
                  <a:pt x="1306985" y="1046011"/>
                </a:lnTo>
                <a:lnTo>
                  <a:pt x="1269516" y="1013813"/>
                </a:lnTo>
                <a:lnTo>
                  <a:pt x="1230255" y="985438"/>
                </a:lnTo>
                <a:lnTo>
                  <a:pt x="1189219" y="960875"/>
                </a:lnTo>
                <a:lnTo>
                  <a:pt x="1146428" y="940117"/>
                </a:lnTo>
                <a:lnTo>
                  <a:pt x="1101900" y="923153"/>
                </a:lnTo>
                <a:lnTo>
                  <a:pt x="1055653" y="909975"/>
                </a:lnTo>
                <a:lnTo>
                  <a:pt x="1007705" y="900574"/>
                </a:lnTo>
                <a:lnTo>
                  <a:pt x="958074" y="894940"/>
                </a:lnTo>
                <a:lnTo>
                  <a:pt x="932634" y="893532"/>
                </a:lnTo>
                <a:lnTo>
                  <a:pt x="906780" y="893063"/>
                </a:lnTo>
                <a:lnTo>
                  <a:pt x="896264" y="893134"/>
                </a:lnTo>
                <a:lnTo>
                  <a:pt x="871056" y="893879"/>
                </a:lnTo>
                <a:lnTo>
                  <a:pt x="845788" y="895447"/>
                </a:lnTo>
                <a:lnTo>
                  <a:pt x="820499" y="897851"/>
                </a:lnTo>
                <a:lnTo>
                  <a:pt x="795226" y="901104"/>
                </a:lnTo>
                <a:lnTo>
                  <a:pt x="770010" y="905218"/>
                </a:lnTo>
                <a:lnTo>
                  <a:pt x="744888" y="910207"/>
                </a:lnTo>
                <a:lnTo>
                  <a:pt x="719900" y="916084"/>
                </a:lnTo>
                <a:lnTo>
                  <a:pt x="695083" y="922861"/>
                </a:lnTo>
                <a:lnTo>
                  <a:pt x="671046" y="930670"/>
                </a:lnTo>
                <a:lnTo>
                  <a:pt x="640767" y="943895"/>
                </a:lnTo>
                <a:lnTo>
                  <a:pt x="618549" y="955464"/>
                </a:lnTo>
                <a:lnTo>
                  <a:pt x="594763" y="969175"/>
                </a:lnTo>
                <a:lnTo>
                  <a:pt x="569462" y="984978"/>
                </a:lnTo>
                <a:lnTo>
                  <a:pt x="556260" y="993648"/>
                </a:lnTo>
                <a:lnTo>
                  <a:pt x="562546" y="967575"/>
                </a:lnTo>
                <a:lnTo>
                  <a:pt x="575805" y="916730"/>
                </a:lnTo>
                <a:lnTo>
                  <a:pt x="589978" y="867608"/>
                </a:lnTo>
                <a:lnTo>
                  <a:pt x="605066" y="820200"/>
                </a:lnTo>
                <a:lnTo>
                  <a:pt x="621068" y="774498"/>
                </a:lnTo>
                <a:lnTo>
                  <a:pt x="637984" y="730493"/>
                </a:lnTo>
                <a:lnTo>
                  <a:pt x="655815" y="688174"/>
                </a:lnTo>
                <a:lnTo>
                  <a:pt x="674560" y="647533"/>
                </a:lnTo>
                <a:lnTo>
                  <a:pt x="694220" y="608561"/>
                </a:lnTo>
                <a:lnTo>
                  <a:pt x="714794" y="571248"/>
                </a:lnTo>
                <a:lnTo>
                  <a:pt x="736591" y="535724"/>
                </a:lnTo>
                <a:lnTo>
                  <a:pt x="760091" y="501449"/>
                </a:lnTo>
                <a:lnTo>
                  <a:pt x="785145" y="468129"/>
                </a:lnTo>
                <a:lnTo>
                  <a:pt x="811754" y="435793"/>
                </a:lnTo>
                <a:lnTo>
                  <a:pt x="839918" y="404467"/>
                </a:lnTo>
                <a:lnTo>
                  <a:pt x="869636" y="374178"/>
                </a:lnTo>
                <a:lnTo>
                  <a:pt x="900908" y="344955"/>
                </a:lnTo>
                <a:lnTo>
                  <a:pt x="933735" y="316825"/>
                </a:lnTo>
                <a:lnTo>
                  <a:pt x="968117" y="289815"/>
                </a:lnTo>
                <a:lnTo>
                  <a:pt x="1004053" y="263952"/>
                </a:lnTo>
                <a:lnTo>
                  <a:pt x="1041875" y="239218"/>
                </a:lnTo>
                <a:lnTo>
                  <a:pt x="1082205" y="215357"/>
                </a:lnTo>
                <a:lnTo>
                  <a:pt x="1124926" y="192333"/>
                </a:lnTo>
                <a:lnTo>
                  <a:pt x="1170047" y="170155"/>
                </a:lnTo>
                <a:lnTo>
                  <a:pt x="1217578" y="148831"/>
                </a:lnTo>
                <a:lnTo>
                  <a:pt x="1267528" y="128372"/>
                </a:lnTo>
                <a:lnTo>
                  <a:pt x="1319905" y="108786"/>
                </a:lnTo>
                <a:lnTo>
                  <a:pt x="1374719" y="90082"/>
                </a:lnTo>
                <a:lnTo>
                  <a:pt x="1431979" y="72270"/>
                </a:lnTo>
                <a:lnTo>
                  <a:pt x="1491694" y="55359"/>
                </a:lnTo>
                <a:lnTo>
                  <a:pt x="1522476" y="47243"/>
                </a:lnTo>
                <a:close/>
              </a:path>
              <a:path w="1522476" h="2424684">
                <a:moveTo>
                  <a:pt x="30089" y="1165421"/>
                </a:moveTo>
                <a:lnTo>
                  <a:pt x="16911" y="1240011"/>
                </a:lnTo>
                <a:lnTo>
                  <a:pt x="7510" y="1315736"/>
                </a:lnTo>
                <a:lnTo>
                  <a:pt x="4222" y="1354029"/>
                </a:lnTo>
                <a:lnTo>
                  <a:pt x="1876" y="1392612"/>
                </a:lnTo>
                <a:lnTo>
                  <a:pt x="468" y="1431489"/>
                </a:lnTo>
                <a:lnTo>
                  <a:pt x="0" y="1470660"/>
                </a:lnTo>
                <a:lnTo>
                  <a:pt x="262" y="1497085"/>
                </a:lnTo>
                <a:lnTo>
                  <a:pt x="2355" y="1549384"/>
                </a:lnTo>
                <a:lnTo>
                  <a:pt x="6524" y="1600938"/>
                </a:lnTo>
                <a:lnTo>
                  <a:pt x="12750" y="1651737"/>
                </a:lnTo>
                <a:lnTo>
                  <a:pt x="21016" y="1701772"/>
                </a:lnTo>
                <a:lnTo>
                  <a:pt x="31302" y="1751035"/>
                </a:lnTo>
                <a:lnTo>
                  <a:pt x="43591" y="1799516"/>
                </a:lnTo>
                <a:lnTo>
                  <a:pt x="57864" y="1847207"/>
                </a:lnTo>
                <a:lnTo>
                  <a:pt x="74103" y="1894097"/>
                </a:lnTo>
                <a:lnTo>
                  <a:pt x="92290" y="1940177"/>
                </a:lnTo>
                <a:lnTo>
                  <a:pt x="112589" y="1985280"/>
                </a:lnTo>
                <a:lnTo>
                  <a:pt x="134722" y="2028429"/>
                </a:lnTo>
                <a:lnTo>
                  <a:pt x="158424" y="2069449"/>
                </a:lnTo>
                <a:lnTo>
                  <a:pt x="183703" y="2108319"/>
                </a:lnTo>
                <a:lnTo>
                  <a:pt x="210568" y="2145022"/>
                </a:lnTo>
                <a:lnTo>
                  <a:pt x="239030" y="2179540"/>
                </a:lnTo>
                <a:lnTo>
                  <a:pt x="269095" y="2211854"/>
                </a:lnTo>
                <a:lnTo>
                  <a:pt x="300775" y="2241946"/>
                </a:lnTo>
                <a:lnTo>
                  <a:pt x="334078" y="2269798"/>
                </a:lnTo>
                <a:lnTo>
                  <a:pt x="369013" y="2295392"/>
                </a:lnTo>
                <a:lnTo>
                  <a:pt x="405246" y="2318708"/>
                </a:lnTo>
                <a:lnTo>
                  <a:pt x="442092" y="2339734"/>
                </a:lnTo>
                <a:lnTo>
                  <a:pt x="479655" y="2358461"/>
                </a:lnTo>
                <a:lnTo>
                  <a:pt x="517927" y="2374879"/>
                </a:lnTo>
                <a:lnTo>
                  <a:pt x="556898" y="2388978"/>
                </a:lnTo>
                <a:lnTo>
                  <a:pt x="596560" y="2400751"/>
                </a:lnTo>
                <a:lnTo>
                  <a:pt x="636903" y="2410187"/>
                </a:lnTo>
                <a:lnTo>
                  <a:pt x="677918" y="2417278"/>
                </a:lnTo>
                <a:lnTo>
                  <a:pt x="719596" y="2422014"/>
                </a:lnTo>
                <a:lnTo>
                  <a:pt x="761927" y="2424387"/>
                </a:lnTo>
                <a:lnTo>
                  <a:pt x="783336" y="2424684"/>
                </a:lnTo>
                <a:lnTo>
                  <a:pt x="802949" y="2424421"/>
                </a:lnTo>
                <a:lnTo>
                  <a:pt x="841887" y="2422317"/>
                </a:lnTo>
                <a:lnTo>
                  <a:pt x="880419" y="2418111"/>
                </a:lnTo>
                <a:lnTo>
                  <a:pt x="918516" y="2411802"/>
                </a:lnTo>
                <a:lnTo>
                  <a:pt x="956152" y="2403389"/>
                </a:lnTo>
                <a:lnTo>
                  <a:pt x="993298" y="2392874"/>
                </a:lnTo>
                <a:lnTo>
                  <a:pt x="1029928" y="2380255"/>
                </a:lnTo>
                <a:lnTo>
                  <a:pt x="1066014" y="2365533"/>
                </a:lnTo>
                <a:lnTo>
                  <a:pt x="1101528" y="2348708"/>
                </a:lnTo>
                <a:lnTo>
                  <a:pt x="1136443" y="2329780"/>
                </a:lnTo>
                <a:lnTo>
                  <a:pt x="1170847" y="2309012"/>
                </a:lnTo>
                <a:lnTo>
                  <a:pt x="1204034" y="2286609"/>
                </a:lnTo>
                <a:lnTo>
                  <a:pt x="1235654" y="2262378"/>
                </a:lnTo>
                <a:lnTo>
                  <a:pt x="1265696" y="2236317"/>
                </a:lnTo>
                <a:lnTo>
                  <a:pt x="1294152" y="2208428"/>
                </a:lnTo>
                <a:lnTo>
                  <a:pt x="1321012" y="2178710"/>
                </a:lnTo>
                <a:lnTo>
                  <a:pt x="1346267" y="2147163"/>
                </a:lnTo>
                <a:lnTo>
                  <a:pt x="1369909" y="2113788"/>
                </a:lnTo>
                <a:lnTo>
                  <a:pt x="1391927" y="2078583"/>
                </a:lnTo>
                <a:lnTo>
                  <a:pt x="1412313" y="2041550"/>
                </a:lnTo>
                <a:lnTo>
                  <a:pt x="1431242" y="2003053"/>
                </a:lnTo>
                <a:lnTo>
                  <a:pt x="1448442" y="1963912"/>
                </a:lnTo>
                <a:lnTo>
                  <a:pt x="1463659" y="1924026"/>
                </a:lnTo>
                <a:lnTo>
                  <a:pt x="1476909" y="1883385"/>
                </a:lnTo>
                <a:lnTo>
                  <a:pt x="1488212" y="1841980"/>
                </a:lnTo>
                <a:lnTo>
                  <a:pt x="1497585" y="1799803"/>
                </a:lnTo>
                <a:lnTo>
                  <a:pt x="1505047" y="1756844"/>
                </a:lnTo>
                <a:lnTo>
                  <a:pt x="1510617" y="1713095"/>
                </a:lnTo>
                <a:lnTo>
                  <a:pt x="1514312" y="1668545"/>
                </a:lnTo>
                <a:lnTo>
                  <a:pt x="1516151" y="1623185"/>
                </a:lnTo>
                <a:lnTo>
                  <a:pt x="1516380" y="1600200"/>
                </a:lnTo>
                <a:lnTo>
                  <a:pt x="1515945" y="1567842"/>
                </a:lnTo>
                <a:lnTo>
                  <a:pt x="1512470" y="1505124"/>
                </a:lnTo>
                <a:lnTo>
                  <a:pt x="1505521" y="1445085"/>
                </a:lnTo>
                <a:lnTo>
                  <a:pt x="1495097" y="1387744"/>
                </a:lnTo>
                <a:lnTo>
                  <a:pt x="1481198" y="1333118"/>
                </a:lnTo>
                <a:lnTo>
                  <a:pt x="1463824" y="1281227"/>
                </a:lnTo>
                <a:lnTo>
                  <a:pt x="1442976" y="1232088"/>
                </a:lnTo>
                <a:lnTo>
                  <a:pt x="1418653" y="1185719"/>
                </a:lnTo>
                <a:lnTo>
                  <a:pt x="1390855" y="1142140"/>
                </a:lnTo>
                <a:lnTo>
                  <a:pt x="1359583" y="1101367"/>
                </a:lnTo>
                <a:lnTo>
                  <a:pt x="1325042" y="1063546"/>
                </a:lnTo>
                <a:lnTo>
                  <a:pt x="713232" y="1075944"/>
                </a:lnTo>
                <a:lnTo>
                  <a:pt x="716456" y="1076020"/>
                </a:lnTo>
                <a:lnTo>
                  <a:pt x="730005" y="1076757"/>
                </a:lnTo>
                <a:lnTo>
                  <a:pt x="768706" y="1082961"/>
                </a:lnTo>
                <a:lnTo>
                  <a:pt x="815880" y="1100666"/>
                </a:lnTo>
                <a:lnTo>
                  <a:pt x="848046" y="1121125"/>
                </a:lnTo>
                <a:lnTo>
                  <a:pt x="877546" y="1147830"/>
                </a:lnTo>
                <a:lnTo>
                  <a:pt x="904463" y="1180861"/>
                </a:lnTo>
                <a:lnTo>
                  <a:pt x="934592" y="1232336"/>
                </a:lnTo>
                <a:lnTo>
                  <a:pt x="954024" y="1277233"/>
                </a:lnTo>
                <a:lnTo>
                  <a:pt x="971168" y="1327983"/>
                </a:lnTo>
                <a:lnTo>
                  <a:pt x="986028" y="1384584"/>
                </a:lnTo>
                <a:lnTo>
                  <a:pt x="998600" y="1447037"/>
                </a:lnTo>
                <a:lnTo>
                  <a:pt x="1008888" y="1515343"/>
                </a:lnTo>
                <a:lnTo>
                  <a:pt x="1016888" y="1589501"/>
                </a:lnTo>
                <a:lnTo>
                  <a:pt x="1020032" y="1628775"/>
                </a:lnTo>
                <a:lnTo>
                  <a:pt x="1022604" y="1669511"/>
                </a:lnTo>
                <a:lnTo>
                  <a:pt x="1024604" y="1711711"/>
                </a:lnTo>
                <a:lnTo>
                  <a:pt x="1026033" y="1755373"/>
                </a:lnTo>
                <a:lnTo>
                  <a:pt x="1026890" y="1800499"/>
                </a:lnTo>
                <a:lnTo>
                  <a:pt x="1027176" y="1847088"/>
                </a:lnTo>
                <a:lnTo>
                  <a:pt x="1027027" y="1874943"/>
                </a:lnTo>
                <a:lnTo>
                  <a:pt x="1025833" y="1927719"/>
                </a:lnTo>
                <a:lnTo>
                  <a:pt x="1023437" y="1976604"/>
                </a:lnTo>
                <a:lnTo>
                  <a:pt x="1019829" y="2021625"/>
                </a:lnTo>
                <a:lnTo>
                  <a:pt x="1015001" y="2062811"/>
                </a:lnTo>
                <a:lnTo>
                  <a:pt x="1005449" y="2117457"/>
                </a:lnTo>
                <a:lnTo>
                  <a:pt x="993100" y="2163627"/>
                </a:lnTo>
                <a:lnTo>
                  <a:pt x="977921" y="2201413"/>
                </a:lnTo>
                <a:lnTo>
                  <a:pt x="953779" y="2238781"/>
                </a:lnTo>
                <a:lnTo>
                  <a:pt x="923847" y="2271440"/>
                </a:lnTo>
                <a:lnTo>
                  <a:pt x="892532" y="2294769"/>
                </a:lnTo>
                <a:lnTo>
                  <a:pt x="848078" y="2311358"/>
                </a:lnTo>
                <a:lnTo>
                  <a:pt x="824484" y="2313432"/>
                </a:lnTo>
                <a:lnTo>
                  <a:pt x="815251" y="2313202"/>
                </a:lnTo>
                <a:lnTo>
                  <a:pt x="777554" y="2307028"/>
                </a:lnTo>
                <a:lnTo>
                  <a:pt x="731643" y="2285706"/>
                </a:lnTo>
                <a:lnTo>
                  <a:pt x="700274" y="2259897"/>
                </a:lnTo>
                <a:lnTo>
                  <a:pt x="675104" y="2230267"/>
                </a:lnTo>
                <a:lnTo>
                  <a:pt x="653272" y="2196560"/>
                </a:lnTo>
                <a:lnTo>
                  <a:pt x="632776" y="2156886"/>
                </a:lnTo>
                <a:lnTo>
                  <a:pt x="613680" y="2111246"/>
                </a:lnTo>
                <a:lnTo>
                  <a:pt x="596045" y="2059640"/>
                </a:lnTo>
                <a:lnTo>
                  <a:pt x="585130" y="2021921"/>
                </a:lnTo>
                <a:lnTo>
                  <a:pt x="574910" y="1981550"/>
                </a:lnTo>
                <a:lnTo>
                  <a:pt x="565404" y="1938527"/>
                </a:lnTo>
                <a:lnTo>
                  <a:pt x="557130" y="1894040"/>
                </a:lnTo>
                <a:lnTo>
                  <a:pt x="549688" y="1849270"/>
                </a:lnTo>
                <a:lnTo>
                  <a:pt x="543088" y="1804207"/>
                </a:lnTo>
                <a:lnTo>
                  <a:pt x="537338" y="1758842"/>
                </a:lnTo>
                <a:lnTo>
                  <a:pt x="532447" y="1713166"/>
                </a:lnTo>
                <a:lnTo>
                  <a:pt x="528425" y="1667170"/>
                </a:lnTo>
                <a:lnTo>
                  <a:pt x="525281" y="1620845"/>
                </a:lnTo>
                <a:lnTo>
                  <a:pt x="523024" y="1574182"/>
                </a:lnTo>
                <a:lnTo>
                  <a:pt x="521663" y="1527171"/>
                </a:lnTo>
                <a:lnTo>
                  <a:pt x="521322" y="1503532"/>
                </a:lnTo>
                <a:lnTo>
                  <a:pt x="521345" y="1456579"/>
                </a:lnTo>
                <a:lnTo>
                  <a:pt x="522065" y="1416962"/>
                </a:lnTo>
                <a:lnTo>
                  <a:pt x="523402" y="1371636"/>
                </a:lnTo>
                <a:lnTo>
                  <a:pt x="525357" y="1320631"/>
                </a:lnTo>
                <a:lnTo>
                  <a:pt x="527928" y="1263979"/>
                </a:lnTo>
                <a:lnTo>
                  <a:pt x="529986" y="1223089"/>
                </a:lnTo>
                <a:lnTo>
                  <a:pt x="532317" y="1179711"/>
                </a:lnTo>
                <a:lnTo>
                  <a:pt x="534924" y="1133855"/>
                </a:lnTo>
                <a:lnTo>
                  <a:pt x="574543" y="1114531"/>
                </a:lnTo>
                <a:lnTo>
                  <a:pt x="614314" y="1098115"/>
                </a:lnTo>
                <a:lnTo>
                  <a:pt x="626815" y="1093677"/>
                </a:lnTo>
                <a:lnTo>
                  <a:pt x="47053" y="1091945"/>
                </a:lnTo>
                <a:lnTo>
                  <a:pt x="38097" y="1128545"/>
                </a:lnTo>
                <a:lnTo>
                  <a:pt x="30089" y="116542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72944" y="2726227"/>
            <a:ext cx="424865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Working</a:t>
            </a:r>
            <a:r>
              <a:rPr sz="2800" b="1" spc="-96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with</a:t>
            </a:r>
            <a:r>
              <a:rPr sz="2800" b="1" spc="14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Composite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8311" y="3152947"/>
            <a:ext cx="85027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0559" y="3152947"/>
            <a:ext cx="110661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19" dirty="0">
                <a:latin typeface="Arial"/>
                <a:cs typeface="Arial"/>
              </a:rPr>
              <a:t>T</a:t>
            </a:r>
            <a:r>
              <a:rPr sz="2800" b="1" spc="-19" dirty="0">
                <a:latin typeface="Arial"/>
                <a:cs typeface="Arial"/>
              </a:rPr>
              <a:t>y</a:t>
            </a:r>
            <a:r>
              <a:rPr sz="2800" b="1" spc="4" dirty="0">
                <a:latin typeface="Arial"/>
                <a:cs typeface="Arial"/>
              </a:rPr>
              <a:t>pes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14676" y="592627"/>
            <a:ext cx="391628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Composit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134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Dat</a:t>
            </a:r>
            <a:r>
              <a:rPr sz="2800" b="1" spc="0" dirty="0">
                <a:latin typeface="Arial"/>
                <a:cs typeface="Arial"/>
              </a:rPr>
              <a:t>a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Types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7900" y="1861381"/>
            <a:ext cx="164846" cy="70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9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087" y="1861381"/>
            <a:ext cx="521948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Ca</a:t>
            </a:r>
            <a:r>
              <a:rPr sz="2200" b="1" spc="0" dirty="0">
                <a:latin typeface="Arial"/>
                <a:cs typeface="Arial"/>
              </a:rPr>
              <a:t>n</a:t>
            </a:r>
            <a:r>
              <a:rPr sz="2200" b="1" spc="-41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h</a:t>
            </a:r>
            <a:r>
              <a:rPr sz="2200" b="1" spc="4" dirty="0">
                <a:latin typeface="Arial"/>
                <a:cs typeface="Arial"/>
              </a:rPr>
              <a:t>ol</a:t>
            </a:r>
            <a:r>
              <a:rPr sz="2200" b="1" spc="0" dirty="0">
                <a:latin typeface="Arial"/>
                <a:cs typeface="Arial"/>
              </a:rPr>
              <a:t>d</a:t>
            </a:r>
            <a:r>
              <a:rPr sz="2200" b="1" spc="-26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m</a:t>
            </a:r>
            <a:r>
              <a:rPr sz="2200" b="1" spc="4" dirty="0">
                <a:latin typeface="Arial"/>
                <a:cs typeface="Arial"/>
              </a:rPr>
              <a:t>ult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pl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64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val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4" dirty="0">
                <a:latin typeface="Arial"/>
                <a:cs typeface="Arial"/>
              </a:rPr>
              <a:t>es</a:t>
            </a:r>
            <a:r>
              <a:rPr sz="2200" b="1" spc="0" dirty="0">
                <a:latin typeface="Arial"/>
                <a:cs typeface="Arial"/>
              </a:rPr>
              <a:t>,</a:t>
            </a:r>
            <a:r>
              <a:rPr sz="2200" b="1" spc="-74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unlik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43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4" dirty="0">
                <a:latin typeface="Arial"/>
                <a:cs typeface="Arial"/>
              </a:rPr>
              <a:t>calar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65121" y="1861381"/>
            <a:ext cx="79586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4" dirty="0">
                <a:latin typeface="Arial"/>
                <a:cs typeface="Arial"/>
              </a:rPr>
              <a:t>pes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087" y="2262206"/>
            <a:ext cx="143628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Are</a:t>
            </a:r>
            <a:r>
              <a:rPr sz="2200" b="1" spc="-36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of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0198" y="2262206"/>
            <a:ext cx="1381378" cy="1037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92" marR="31111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p</a:t>
            </a:r>
            <a:r>
              <a:rPr sz="2200" b="1" spc="0" dirty="0">
                <a:latin typeface="Arial"/>
                <a:cs typeface="Arial"/>
              </a:rPr>
              <a:t>es: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18750"/>
              </a:lnSpc>
              <a:spcBef>
                <a:spcPts val="538"/>
              </a:spcBef>
            </a:pPr>
            <a:r>
              <a:rPr sz="2000" b="1" spc="0" dirty="0">
                <a:latin typeface="Arial"/>
                <a:cs typeface="Arial"/>
              </a:rPr>
              <a:t>records col</a:t>
            </a:r>
            <a:r>
              <a:rPr sz="2000" b="1" spc="-14" dirty="0">
                <a:latin typeface="Arial"/>
                <a:cs typeface="Arial"/>
              </a:rPr>
              <a:t>l</a:t>
            </a:r>
            <a:r>
              <a:rPr sz="2000" b="1" spc="0" dirty="0">
                <a:latin typeface="Arial"/>
                <a:cs typeface="Arial"/>
              </a:rPr>
              <a:t>ections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9400" y="2653808"/>
            <a:ext cx="205082" cy="645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2300" y="2653808"/>
            <a:ext cx="981332" cy="645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PL/SQL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b="1" spc="0" dirty="0">
                <a:latin typeface="Arial"/>
                <a:cs typeface="Arial"/>
              </a:rPr>
              <a:t>PL/SQL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0900" y="3365516"/>
            <a:ext cx="2088913" cy="1016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5"/>
              </a:lnSpc>
              <a:spcBef>
                <a:spcPts val="116"/>
              </a:spcBef>
            </a:pPr>
            <a:r>
              <a:rPr sz="3000" b="1" spc="0" baseline="4413" dirty="0">
                <a:latin typeface="Courier New"/>
                <a:cs typeface="Courier New"/>
              </a:rPr>
              <a:t>INDEX BY</a:t>
            </a:r>
            <a:r>
              <a:rPr sz="3000" b="1" spc="-650" baseline="4413" dirty="0">
                <a:latin typeface="Courier New"/>
                <a:cs typeface="Courier New"/>
              </a:rPr>
              <a:t> </a:t>
            </a:r>
            <a:r>
              <a:rPr sz="3000" b="1" spc="0" baseline="4348" dirty="0">
                <a:latin typeface="Arial"/>
                <a:cs typeface="Arial"/>
              </a:rPr>
              <a:t>t</a:t>
            </a:r>
            <a:r>
              <a:rPr sz="3000" b="1" spc="-9" baseline="4348" dirty="0">
                <a:latin typeface="Arial"/>
                <a:cs typeface="Arial"/>
              </a:rPr>
              <a:t>a</a:t>
            </a:r>
            <a:r>
              <a:rPr sz="3000" b="1" spc="0" baseline="4348" dirty="0">
                <a:latin typeface="Arial"/>
                <a:cs typeface="Arial"/>
              </a:rPr>
              <a:t>bles</a:t>
            </a:r>
            <a:endParaRPr sz="2000">
              <a:latin typeface="Arial"/>
              <a:cs typeface="Arial"/>
            </a:endParaRPr>
          </a:p>
          <a:p>
            <a:pPr marL="12700" marR="39902">
              <a:lnSpc>
                <a:spcPct val="95825"/>
              </a:lnSpc>
              <a:spcBef>
                <a:spcPts val="431"/>
              </a:spcBef>
            </a:pPr>
            <a:r>
              <a:rPr sz="2000" b="1" spc="0" dirty="0">
                <a:latin typeface="Arial"/>
                <a:cs typeface="Arial"/>
              </a:rPr>
              <a:t>Ne</a:t>
            </a:r>
            <a:r>
              <a:rPr sz="2000" b="1" spc="-9" dirty="0">
                <a:latin typeface="Arial"/>
                <a:cs typeface="Arial"/>
              </a:rPr>
              <a:t>s</a:t>
            </a:r>
            <a:r>
              <a:rPr sz="2000" b="1" spc="4" dirty="0">
                <a:latin typeface="Arial"/>
                <a:cs typeface="Arial"/>
              </a:rPr>
              <a:t>t</a:t>
            </a:r>
            <a:r>
              <a:rPr sz="2000" b="1" spc="0" dirty="0">
                <a:latin typeface="Arial"/>
                <a:cs typeface="Arial"/>
              </a:rPr>
              <a:t>ed</a:t>
            </a:r>
            <a:r>
              <a:rPr sz="2000" b="1" spc="-14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  <a:p>
            <a:pPr marL="12700" marR="39902">
              <a:lnSpc>
                <a:spcPts val="2235"/>
              </a:lnSpc>
              <a:spcBef>
                <a:spcPts val="710"/>
              </a:spcBef>
            </a:pPr>
            <a:r>
              <a:rPr sz="3000" b="1" spc="0" baseline="2942" dirty="0">
                <a:latin typeface="Courier New"/>
                <a:cs typeface="Courier New"/>
              </a:rPr>
              <a:t>VARRAY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4652" y="3365516"/>
            <a:ext cx="31813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7827" y="3365516"/>
            <a:ext cx="143089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ass</a:t>
            </a:r>
            <a:r>
              <a:rPr sz="2000" b="1" spc="-9" dirty="0">
                <a:latin typeface="Arial"/>
                <a:cs typeface="Arial"/>
              </a:rPr>
              <a:t>o</a:t>
            </a:r>
            <a:r>
              <a:rPr sz="2000" b="1" spc="0" dirty="0">
                <a:latin typeface="Arial"/>
                <a:cs typeface="Arial"/>
              </a:rPr>
              <a:t>ci</a:t>
            </a:r>
            <a:r>
              <a:rPr sz="2000" b="1" spc="-9" dirty="0">
                <a:latin typeface="Arial"/>
                <a:cs typeface="Arial"/>
              </a:rPr>
              <a:t>a</a:t>
            </a:r>
            <a:r>
              <a:rPr sz="2000" b="1" spc="4" dirty="0">
                <a:latin typeface="Arial"/>
                <a:cs typeface="Arial"/>
              </a:rPr>
              <a:t>t</a:t>
            </a:r>
            <a:r>
              <a:rPr sz="2000" b="1" spc="0" dirty="0">
                <a:latin typeface="Arial"/>
                <a:cs typeface="Arial"/>
              </a:rPr>
              <a:t>i</a:t>
            </a:r>
            <a:r>
              <a:rPr sz="2000" b="1" spc="-19" dirty="0">
                <a:latin typeface="Arial"/>
                <a:cs typeface="Arial"/>
              </a:rPr>
              <a:t>v</a:t>
            </a:r>
            <a:r>
              <a:rPr sz="2000" b="1" spc="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313" y="3365516"/>
            <a:ext cx="8265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arr</a:t>
            </a:r>
            <a:r>
              <a:rPr sz="2000" b="1" spc="14" dirty="0">
                <a:latin typeface="Arial"/>
                <a:cs typeface="Arial"/>
              </a:rPr>
              <a:t>a</a:t>
            </a:r>
            <a:r>
              <a:rPr sz="2000" b="1" spc="-19" dirty="0">
                <a:latin typeface="Arial"/>
                <a:cs typeface="Arial"/>
              </a:rPr>
              <a:t>y</a:t>
            </a:r>
            <a:r>
              <a:rPr sz="2000" b="1" spc="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14676" y="592627"/>
            <a:ext cx="391628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latin typeface="Arial"/>
                <a:cs typeface="Arial"/>
              </a:rPr>
              <a:t>Composit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134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Dat</a:t>
            </a:r>
            <a:r>
              <a:rPr sz="2800" b="1" spc="0" dirty="0">
                <a:latin typeface="Arial"/>
                <a:cs typeface="Arial"/>
              </a:rPr>
              <a:t>a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Types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7900" y="186138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087" y="1861381"/>
            <a:ext cx="5960500" cy="973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Use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PL/SQL</a:t>
            </a:r>
            <a:r>
              <a:rPr sz="2200" b="1" spc="-7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records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hen</a:t>
            </a:r>
            <a:r>
              <a:rPr sz="2200" b="1" spc="-41" dirty="0">
                <a:latin typeface="Arial"/>
                <a:cs typeface="Arial"/>
              </a:rPr>
              <a:t> </a:t>
            </a:r>
            <a:r>
              <a:rPr sz="2200" b="1" spc="-19" dirty="0">
                <a:latin typeface="Arial"/>
                <a:cs typeface="Arial"/>
              </a:rPr>
              <a:t>y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u</a:t>
            </a:r>
            <a:r>
              <a:rPr sz="2200" b="1" spc="-24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ant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st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-4" dirty="0">
                <a:latin typeface="Arial"/>
                <a:cs typeface="Arial"/>
              </a:rPr>
              <a:t>r</a:t>
            </a:r>
            <a:r>
              <a:rPr sz="2200" b="1" spc="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12700" marR="279794" indent="0">
              <a:lnSpc>
                <a:spcPct val="99562"/>
              </a:lnSpc>
            </a:pPr>
            <a:r>
              <a:rPr sz="2200" b="1" spc="4" dirty="0">
                <a:latin typeface="Arial"/>
                <a:cs typeface="Arial"/>
              </a:rPr>
              <a:t>value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d</a:t>
            </a:r>
            <a:r>
              <a:rPr sz="2200" b="1" spc="14" dirty="0">
                <a:latin typeface="Arial"/>
                <a:cs typeface="Arial"/>
              </a:rPr>
              <a:t>i</a:t>
            </a:r>
            <a:r>
              <a:rPr sz="2200" b="1" spc="4" dirty="0">
                <a:latin typeface="Arial"/>
                <a:cs typeface="Arial"/>
              </a:rPr>
              <a:t>ffere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68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d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t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4" dirty="0">
                <a:latin typeface="Arial"/>
                <a:cs typeface="Arial"/>
              </a:rPr>
              <a:t>pe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3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b</a:t>
            </a:r>
            <a:r>
              <a:rPr sz="2200" b="1" spc="14" dirty="0">
                <a:latin typeface="Arial"/>
                <a:cs typeface="Arial"/>
              </a:rPr>
              <a:t>u</a:t>
            </a:r>
            <a:r>
              <a:rPr sz="2200" b="1" spc="0" dirty="0">
                <a:latin typeface="Arial"/>
                <a:cs typeface="Arial"/>
              </a:rPr>
              <a:t>t</a:t>
            </a:r>
            <a:r>
              <a:rPr sz="2200" b="1" spc="-14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on</a:t>
            </a:r>
            <a:r>
              <a:rPr sz="2200" b="1" spc="14" dirty="0">
                <a:latin typeface="Arial"/>
                <a:cs typeface="Arial"/>
              </a:rPr>
              <a:t>l</a:t>
            </a:r>
            <a:r>
              <a:rPr sz="2200" b="1" spc="0" dirty="0">
                <a:latin typeface="Arial"/>
                <a:cs typeface="Arial"/>
              </a:rPr>
              <a:t>y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one </a:t>
            </a:r>
            <a:r>
              <a:rPr sz="2200" b="1" spc="0" dirty="0">
                <a:latin typeface="Arial"/>
                <a:cs typeface="Arial"/>
              </a:rPr>
              <a:t>occurren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98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at</a:t>
            </a:r>
            <a:r>
              <a:rPr sz="2200" b="1" spc="-1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time.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900" y="293274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087" y="2932741"/>
            <a:ext cx="400323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Use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PL/SQL</a:t>
            </a:r>
            <a:r>
              <a:rPr sz="2200" b="1" spc="-79" dirty="0">
                <a:latin typeface="Arial"/>
                <a:cs typeface="Arial"/>
              </a:rPr>
              <a:t> </a:t>
            </a:r>
            <a:r>
              <a:rPr sz="2200" b="1" spc="0" dirty="0">
                <a:latin typeface="Arial"/>
                <a:cs typeface="Arial"/>
              </a:rPr>
              <a:t>colle</a:t>
            </a:r>
            <a:r>
              <a:rPr sz="2200" b="1" spc="14" dirty="0">
                <a:latin typeface="Arial"/>
                <a:cs typeface="Arial"/>
              </a:rPr>
              <a:t>c</a:t>
            </a:r>
            <a:r>
              <a:rPr sz="2200" b="1" spc="0" dirty="0">
                <a:latin typeface="Arial"/>
                <a:cs typeface="Arial"/>
              </a:rPr>
              <a:t>ti</a:t>
            </a:r>
            <a:r>
              <a:rPr sz="2200" b="1" spc="14" dirty="0">
                <a:latin typeface="Arial"/>
                <a:cs typeface="Arial"/>
              </a:rPr>
              <a:t>on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hen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0379" y="2932741"/>
            <a:ext cx="56226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u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5036" y="2932741"/>
            <a:ext cx="70600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spc="0" dirty="0">
                <a:latin typeface="Arial"/>
                <a:cs typeface="Arial"/>
              </a:rPr>
              <a:t>ant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1593" y="2932741"/>
            <a:ext cx="33112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3263" y="2932741"/>
            <a:ext cx="75124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>
                <a:latin typeface="Arial"/>
                <a:cs typeface="Arial"/>
              </a:rPr>
              <a:t>st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-4" dirty="0">
                <a:latin typeface="Arial"/>
                <a:cs typeface="Arial"/>
              </a:rPr>
              <a:t>r</a:t>
            </a:r>
            <a:r>
              <a:rPr sz="2200" b="1" spc="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087" y="3268033"/>
            <a:ext cx="93776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values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3403" y="3268033"/>
            <a:ext cx="33234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6385" y="3268033"/>
            <a:ext cx="78334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s</a:t>
            </a:r>
            <a:r>
              <a:rPr sz="2200" b="1" spc="4" dirty="0">
                <a:latin typeface="Arial"/>
                <a:cs typeface="Arial"/>
              </a:rPr>
              <a:t>ame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0279" y="3268033"/>
            <a:ext cx="64219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73025" y="3268033"/>
            <a:ext cx="72011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type.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2440" y="6673040"/>
            <a:ext cx="3152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 </a:t>
            </a:r>
            <a:r>
              <a:rPr sz="1200" spc="9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6370320"/>
            <a:ext cx="9142476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504" y="3054095"/>
            <a:ext cx="7168896" cy="2022348"/>
          </a:xfrm>
          <a:custGeom>
            <a:avLst/>
            <a:gdLst/>
            <a:ahLst/>
            <a:cxnLst/>
            <a:rect l="l" t="t" r="r" b="b"/>
            <a:pathLst>
              <a:path w="7168896" h="2022348">
                <a:moveTo>
                  <a:pt x="7168896" y="0"/>
                </a:moveTo>
                <a:lnTo>
                  <a:pt x="0" y="0"/>
                </a:lnTo>
                <a:lnTo>
                  <a:pt x="0" y="2022348"/>
                </a:lnTo>
                <a:lnTo>
                  <a:pt x="7168896" y="2022348"/>
                </a:lnTo>
                <a:lnTo>
                  <a:pt x="716889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4504" y="3054095"/>
            <a:ext cx="7168896" cy="2022348"/>
          </a:xfrm>
          <a:custGeom>
            <a:avLst/>
            <a:gdLst/>
            <a:ahLst/>
            <a:cxnLst/>
            <a:rect l="l" t="t" r="r" b="b"/>
            <a:pathLst>
              <a:path w="7168896" h="2022348">
                <a:moveTo>
                  <a:pt x="7168896" y="2022348"/>
                </a:moveTo>
                <a:lnTo>
                  <a:pt x="7168896" y="0"/>
                </a:lnTo>
                <a:lnTo>
                  <a:pt x="0" y="0"/>
                </a:lnTo>
                <a:lnTo>
                  <a:pt x="0" y="2022348"/>
                </a:lnTo>
                <a:lnTo>
                  <a:pt x="7168896" y="202234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09876" y="592627"/>
            <a:ext cx="452551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Creating</a:t>
            </a:r>
            <a:r>
              <a:rPr sz="2800" b="1" spc="-113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a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PL/SQL Record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3600" y="1861381"/>
            <a:ext cx="2367730" cy="1040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Declar</a:t>
            </a:r>
            <a:r>
              <a:rPr sz="2200" b="1" spc="0" dirty="0">
                <a:latin typeface="Arial"/>
                <a:cs typeface="Arial"/>
              </a:rPr>
              <a:t>e</a:t>
            </a:r>
            <a:r>
              <a:rPr sz="2200" b="1" spc="-79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b="1" spc="0" dirty="0">
                <a:latin typeface="Arial"/>
                <a:cs typeface="Arial"/>
              </a:rPr>
              <a:t>a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ne</a:t>
            </a:r>
            <a:r>
              <a:rPr sz="2200" b="1" spc="0" dirty="0">
                <a:latin typeface="Arial"/>
                <a:cs typeface="Arial"/>
              </a:rPr>
              <a:t>w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4" dirty="0">
                <a:latin typeface="Arial"/>
                <a:cs typeface="Arial"/>
              </a:rPr>
              <a:t>empl</a:t>
            </a: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-9" dirty="0">
                <a:latin typeface="Arial"/>
                <a:cs typeface="Arial"/>
              </a:rPr>
              <a:t>y</a:t>
            </a:r>
            <a:r>
              <a:rPr sz="2200" b="1" spc="4" dirty="0">
                <a:latin typeface="Arial"/>
                <a:cs typeface="Arial"/>
              </a:rPr>
              <a:t>ee.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626"/>
              </a:spcBef>
            </a:pPr>
            <a:r>
              <a:rPr sz="2200" b="1" spc="0" dirty="0"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41879" y="1861381"/>
            <a:ext cx="33123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3661" y="1861381"/>
            <a:ext cx="75093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store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5148" y="1861381"/>
            <a:ext cx="48665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3862" y="1861381"/>
            <a:ext cx="87655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n</a:t>
            </a:r>
            <a:r>
              <a:rPr sz="2200" b="1" spc="14" dirty="0">
                <a:latin typeface="Arial"/>
                <a:cs typeface="Arial"/>
              </a:rPr>
              <a:t>a</a:t>
            </a:r>
            <a:r>
              <a:rPr sz="2200" b="1" spc="4" dirty="0">
                <a:latin typeface="Arial"/>
                <a:cs typeface="Arial"/>
              </a:rPr>
              <a:t>me,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0962" y="1861381"/>
            <a:ext cx="56455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job,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6065" y="1861381"/>
            <a:ext cx="56533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a</a:t>
            </a:r>
            <a:r>
              <a:rPr sz="2200" b="1" spc="14" dirty="0">
                <a:latin typeface="Arial"/>
                <a:cs typeface="Arial"/>
              </a:rPr>
              <a:t>n</a:t>
            </a:r>
            <a:r>
              <a:rPr sz="2200" b="1" spc="0" dirty="0"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2312" y="1861381"/>
            <a:ext cx="87568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4" dirty="0">
                <a:latin typeface="Arial"/>
                <a:cs typeface="Arial"/>
              </a:rPr>
              <a:t>salary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67013" y="1861381"/>
            <a:ext cx="33234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14" dirty="0">
                <a:latin typeface="Arial"/>
                <a:cs typeface="Arial"/>
              </a:rPr>
              <a:t>o</a:t>
            </a:r>
            <a:r>
              <a:rPr sz="2200" b="1" spc="0" dirty="0">
                <a:latin typeface="Arial"/>
                <a:cs typeface="Arial"/>
              </a:rPr>
              <a:t>f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40" y="6673040"/>
            <a:ext cx="180924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C</a:t>
            </a:r>
            <a:r>
              <a:rPr sz="1200" spc="-4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p</a:t>
            </a:r>
            <a:r>
              <a:rPr sz="1200" spc="-9" dirty="0">
                <a:latin typeface="Arial"/>
                <a:cs typeface="Arial"/>
              </a:rPr>
              <a:t>y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©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</a:t>
            </a:r>
            <a:r>
              <a:rPr sz="1200" spc="-4" dirty="0">
                <a:latin typeface="Arial"/>
                <a:cs typeface="Arial"/>
              </a:rPr>
              <a:t>00</a:t>
            </a:r>
            <a:r>
              <a:rPr sz="1200" spc="4" dirty="0">
                <a:latin typeface="Arial"/>
                <a:cs typeface="Arial"/>
              </a:rPr>
              <a:t>4</a:t>
            </a:r>
            <a:r>
              <a:rPr sz="1200" spc="0" dirty="0">
                <a:latin typeface="Arial"/>
                <a:cs typeface="Arial"/>
              </a:rPr>
              <a:t>,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O</a:t>
            </a:r>
            <a:r>
              <a:rPr sz="1200" spc="-4" dirty="0">
                <a:latin typeface="Arial"/>
                <a:cs typeface="Arial"/>
              </a:rPr>
              <a:t>ra</a:t>
            </a:r>
            <a:r>
              <a:rPr sz="1200" spc="0" dirty="0">
                <a:latin typeface="Arial"/>
                <a:cs typeface="Arial"/>
              </a:rPr>
              <a:t>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26" y="6673040"/>
            <a:ext cx="1305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All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rig</a:t>
            </a:r>
            <a:r>
              <a:rPr sz="1200" spc="4" dirty="0">
                <a:latin typeface="Arial"/>
                <a:cs typeface="Arial"/>
              </a:rPr>
              <a:t>h</a:t>
            </a:r>
            <a:r>
              <a:rPr sz="1200" spc="0" dirty="0">
                <a:latin typeface="Arial"/>
                <a:cs typeface="Arial"/>
              </a:rPr>
              <a:t>ts</a:t>
            </a:r>
            <a:r>
              <a:rPr sz="1200" spc="4" dirty="0">
                <a:latin typeface="Arial"/>
                <a:cs typeface="Arial"/>
              </a:rPr>
              <a:t> </a:t>
            </a:r>
            <a:r>
              <a:rPr sz="1200" spc="-14" dirty="0">
                <a:latin typeface="Arial"/>
                <a:cs typeface="Arial"/>
              </a:rPr>
              <a:t>r</a:t>
            </a:r>
            <a:r>
              <a:rPr sz="1200" spc="4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4" dirty="0">
                <a:latin typeface="Arial"/>
                <a:cs typeface="Arial"/>
              </a:rPr>
              <a:t>r</a:t>
            </a:r>
            <a:r>
              <a:rPr sz="1200" spc="-9" dirty="0">
                <a:latin typeface="Arial"/>
                <a:cs typeface="Arial"/>
              </a:rPr>
              <a:t>v</a:t>
            </a:r>
            <a:r>
              <a:rPr sz="1200" spc="-4" dirty="0">
                <a:latin typeface="Arial"/>
                <a:cs typeface="Arial"/>
              </a:rPr>
              <a:t>ed</a:t>
            </a:r>
            <a:r>
              <a:rPr sz="1200" spc="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84504" y="3054096"/>
            <a:ext cx="7168896" cy="2022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80">
              <a:lnSpc>
                <a:spcPct val="94401"/>
              </a:lnSpc>
              <a:spcBef>
                <a:spcPts val="10"/>
              </a:spcBef>
            </a:pPr>
            <a:r>
              <a:rPr sz="1800" b="1" spc="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653783" marR="2654162" indent="-272783">
              <a:lnSpc>
                <a:spcPts val="2039"/>
              </a:lnSpc>
              <a:spcBef>
                <a:spcPts val="225"/>
              </a:spcBef>
            </a:pP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Y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E 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p_</a:t>
            </a:r>
            <a:r>
              <a:rPr sz="1800" b="1" spc="0" dirty="0">
                <a:latin typeface="Courier New"/>
                <a:cs typeface="Courier New"/>
              </a:rPr>
              <a:t>re</a:t>
            </a:r>
            <a:r>
              <a:rPr sz="1800" b="1" spc="-9" dirty="0">
                <a:latin typeface="Courier New"/>
                <a:cs typeface="Courier New"/>
              </a:rPr>
              <a:t>c</a:t>
            </a:r>
            <a:r>
              <a:rPr sz="1800" b="1" spc="0" dirty="0">
                <a:latin typeface="Courier New"/>
                <a:cs typeface="Courier New"/>
              </a:rPr>
              <a:t>o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d_</a:t>
            </a:r>
            <a:r>
              <a:rPr sz="1800" b="1" spc="-9" dirty="0">
                <a:latin typeface="Courier New"/>
                <a:cs typeface="Courier New"/>
              </a:rPr>
              <a:t>t</a:t>
            </a:r>
            <a:r>
              <a:rPr sz="1800" b="1" spc="0" dirty="0">
                <a:latin typeface="Courier New"/>
                <a:cs typeface="Courier New"/>
              </a:rPr>
              <a:t>y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IS</a:t>
            </a:r>
            <a:r>
              <a:rPr sz="1800" b="1" spc="-9" dirty="0">
                <a:latin typeface="Courier New"/>
                <a:cs typeface="Courier New"/>
              </a:rPr>
              <a:t> R</a:t>
            </a:r>
            <a:r>
              <a:rPr sz="1800" b="1" spc="0" dirty="0">
                <a:latin typeface="Courier New"/>
                <a:cs typeface="Courier New"/>
              </a:rPr>
              <a:t>EC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RD </a:t>
            </a:r>
            <a:endParaRPr sz="1800">
              <a:latin typeface="Courier New"/>
              <a:cs typeface="Courier New"/>
            </a:endParaRPr>
          </a:p>
          <a:p>
            <a:pPr marL="653783" marR="2654162">
              <a:lnSpc>
                <a:spcPts val="2039"/>
              </a:lnSpc>
              <a:spcBef>
                <a:spcPts val="228"/>
              </a:spcBef>
            </a:pPr>
            <a:r>
              <a:rPr sz="1800" b="1" spc="-9" dirty="0">
                <a:latin typeface="Courier New"/>
                <a:cs typeface="Courier New"/>
              </a:rPr>
              <a:t>(</a:t>
            </a:r>
            <a:r>
              <a:rPr sz="1800" b="1" spc="0" dirty="0">
                <a:latin typeface="Courier New"/>
                <a:cs typeface="Courier New"/>
              </a:rPr>
              <a:t>la</a:t>
            </a:r>
            <a:r>
              <a:rPr sz="1800" b="1" spc="-9" dirty="0">
                <a:latin typeface="Courier New"/>
                <a:cs typeface="Courier New"/>
              </a:rPr>
              <a:t>s</a:t>
            </a:r>
            <a:r>
              <a:rPr sz="1800" b="1" spc="0" dirty="0">
                <a:latin typeface="Courier New"/>
                <a:cs typeface="Courier New"/>
              </a:rPr>
              <a:t>t</a:t>
            </a:r>
            <a:r>
              <a:rPr sz="1800" b="1" spc="-9" dirty="0">
                <a:latin typeface="Courier New"/>
                <a:cs typeface="Courier New"/>
              </a:rPr>
              <a:t>_n</a:t>
            </a:r>
            <a:r>
              <a:rPr sz="1800" b="1" spc="0" dirty="0">
                <a:latin typeface="Courier New"/>
                <a:cs typeface="Courier New"/>
              </a:rPr>
              <a:t>ame </a:t>
            </a:r>
            <a:r>
              <a:rPr sz="1800" b="1" spc="105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V</a:t>
            </a:r>
            <a:r>
              <a:rPr sz="1800" b="1" spc="-9" dirty="0">
                <a:latin typeface="Courier New"/>
                <a:cs typeface="Courier New"/>
              </a:rPr>
              <a:t>A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CH</a:t>
            </a:r>
            <a:r>
              <a:rPr sz="1800" b="1" spc="0" dirty="0">
                <a:latin typeface="Courier New"/>
                <a:cs typeface="Courier New"/>
              </a:rPr>
              <a:t>AR</a:t>
            </a:r>
            <a:r>
              <a:rPr sz="1800" b="1" spc="-9" dirty="0">
                <a:latin typeface="Courier New"/>
                <a:cs typeface="Courier New"/>
              </a:rPr>
              <a:t>2</a:t>
            </a:r>
            <a:r>
              <a:rPr sz="1800" b="1" spc="0" dirty="0">
                <a:latin typeface="Courier New"/>
                <a:cs typeface="Courier New"/>
              </a:rPr>
              <a:t>(</a:t>
            </a:r>
            <a:r>
              <a:rPr sz="1800" b="1" spc="-9" dirty="0">
                <a:latin typeface="Courier New"/>
                <a:cs typeface="Courier New"/>
              </a:rPr>
              <a:t>2</a:t>
            </a:r>
            <a:r>
              <a:rPr sz="1800" b="1" spc="0" dirty="0">
                <a:latin typeface="Courier New"/>
                <a:cs typeface="Courier New"/>
              </a:rPr>
              <a:t>5),</a:t>
            </a:r>
            <a:endParaRPr sz="1800">
              <a:latin typeface="Courier New"/>
              <a:cs typeface="Courier New"/>
            </a:endParaRPr>
          </a:p>
          <a:p>
            <a:pPr marL="759574" marR="2935947" algn="ctr">
              <a:lnSpc>
                <a:spcPts val="2030"/>
              </a:lnSpc>
              <a:spcBef>
                <a:spcPts val="329"/>
              </a:spcBef>
            </a:pPr>
            <a:r>
              <a:rPr sz="2700" b="1" spc="0" baseline="4904" dirty="0">
                <a:latin typeface="Courier New"/>
                <a:cs typeface="Courier New"/>
              </a:rPr>
              <a:t>jo</a:t>
            </a:r>
            <a:r>
              <a:rPr sz="2700" b="1" spc="-9" baseline="4904" dirty="0">
                <a:latin typeface="Courier New"/>
                <a:cs typeface="Courier New"/>
              </a:rPr>
              <a:t>b</a:t>
            </a:r>
            <a:r>
              <a:rPr sz="2700" b="1" spc="0" baseline="4904" dirty="0">
                <a:latin typeface="Courier New"/>
                <a:cs typeface="Courier New"/>
              </a:rPr>
              <a:t>_</a:t>
            </a:r>
            <a:r>
              <a:rPr sz="2700" b="1" spc="-9" baseline="4904" dirty="0">
                <a:latin typeface="Courier New"/>
                <a:cs typeface="Courier New"/>
              </a:rPr>
              <a:t>i</a:t>
            </a:r>
            <a:r>
              <a:rPr sz="2700" b="1" spc="0" baseline="4904" dirty="0">
                <a:latin typeface="Courier New"/>
                <a:cs typeface="Courier New"/>
              </a:rPr>
              <a:t>d    </a:t>
            </a:r>
            <a:r>
              <a:rPr sz="2700" b="1" spc="1045" baseline="4904" dirty="0">
                <a:latin typeface="Courier New"/>
                <a:cs typeface="Courier New"/>
              </a:rPr>
              <a:t> </a:t>
            </a:r>
            <a:r>
              <a:rPr sz="2700" b="1" spc="0" baseline="4904" dirty="0">
                <a:latin typeface="Courier New"/>
                <a:cs typeface="Courier New"/>
              </a:rPr>
              <a:t>V</a:t>
            </a:r>
            <a:r>
              <a:rPr sz="2700" b="1" spc="-9" baseline="4904" dirty="0">
                <a:latin typeface="Courier New"/>
                <a:cs typeface="Courier New"/>
              </a:rPr>
              <a:t>A</a:t>
            </a:r>
            <a:r>
              <a:rPr sz="2700" b="1" spc="0" baseline="4904" dirty="0">
                <a:latin typeface="Courier New"/>
                <a:cs typeface="Courier New"/>
              </a:rPr>
              <a:t>R</a:t>
            </a:r>
            <a:r>
              <a:rPr sz="2700" b="1" spc="-9" baseline="4904" dirty="0">
                <a:latin typeface="Courier New"/>
                <a:cs typeface="Courier New"/>
              </a:rPr>
              <a:t>CH</a:t>
            </a:r>
            <a:r>
              <a:rPr sz="2700" b="1" spc="0" baseline="4904" dirty="0">
                <a:latin typeface="Courier New"/>
                <a:cs typeface="Courier New"/>
              </a:rPr>
              <a:t>AR</a:t>
            </a:r>
            <a:r>
              <a:rPr sz="2700" b="1" spc="-9" baseline="4904" dirty="0">
                <a:latin typeface="Courier New"/>
                <a:cs typeface="Courier New"/>
              </a:rPr>
              <a:t>2</a:t>
            </a:r>
            <a:r>
              <a:rPr sz="2700" b="1" spc="0" baseline="4904" dirty="0">
                <a:latin typeface="Courier New"/>
                <a:cs typeface="Courier New"/>
              </a:rPr>
              <a:t>(</a:t>
            </a:r>
            <a:r>
              <a:rPr sz="2700" b="1" spc="-9" baseline="4904" dirty="0">
                <a:latin typeface="Courier New"/>
                <a:cs typeface="Courier New"/>
              </a:rPr>
              <a:t>1</a:t>
            </a:r>
            <a:r>
              <a:rPr sz="2700" b="1" spc="0" baseline="4904" dirty="0">
                <a:latin typeface="Courier New"/>
                <a:cs typeface="Courier New"/>
              </a:rPr>
              <a:t>0),</a:t>
            </a:r>
            <a:endParaRPr sz="1800">
              <a:latin typeface="Courier New"/>
              <a:cs typeface="Courier New"/>
            </a:endParaRPr>
          </a:p>
          <a:p>
            <a:pPr marL="757297" marR="2933670" algn="ctr">
              <a:lnSpc>
                <a:spcPct val="94401"/>
              </a:lnSpc>
              <a:spcBef>
                <a:spcPts val="123"/>
              </a:spcBef>
            </a:pPr>
            <a:r>
              <a:rPr sz="1800" b="1" spc="0" dirty="0">
                <a:latin typeface="Courier New"/>
                <a:cs typeface="Courier New"/>
              </a:rPr>
              <a:t>sa</a:t>
            </a:r>
            <a:r>
              <a:rPr sz="1800" b="1" spc="-9" dirty="0">
                <a:latin typeface="Courier New"/>
                <a:cs typeface="Courier New"/>
              </a:rPr>
              <a:t>l</a:t>
            </a:r>
            <a:r>
              <a:rPr sz="1800" b="1" spc="0" dirty="0">
                <a:latin typeface="Courier New"/>
                <a:cs typeface="Courier New"/>
              </a:rPr>
              <a:t>a</a:t>
            </a:r>
            <a:r>
              <a:rPr sz="1800" b="1" spc="-9" dirty="0">
                <a:latin typeface="Courier New"/>
                <a:cs typeface="Courier New"/>
              </a:rPr>
              <a:t>r</a:t>
            </a:r>
            <a:r>
              <a:rPr sz="1800" b="1" spc="0" dirty="0">
                <a:latin typeface="Courier New"/>
                <a:cs typeface="Courier New"/>
              </a:rPr>
              <a:t>y    </a:t>
            </a:r>
            <a:r>
              <a:rPr sz="1800" b="1" spc="1045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N</a:t>
            </a:r>
            <a:r>
              <a:rPr sz="1800" b="1" spc="-9" dirty="0">
                <a:latin typeface="Courier New"/>
                <a:cs typeface="Courier New"/>
              </a:rPr>
              <a:t>U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BE</a:t>
            </a:r>
            <a:r>
              <a:rPr sz="1800" b="1" spc="0" dirty="0">
                <a:latin typeface="Courier New"/>
                <a:cs typeface="Courier New"/>
              </a:rPr>
              <a:t>R(</a:t>
            </a:r>
            <a:r>
              <a:rPr sz="1800" b="1" spc="-9" dirty="0">
                <a:latin typeface="Courier New"/>
                <a:cs typeface="Courier New"/>
              </a:rPr>
              <a:t>8</a:t>
            </a:r>
            <a:r>
              <a:rPr sz="1800" b="1" spc="0" dirty="0">
                <a:latin typeface="Courier New"/>
                <a:cs typeface="Courier New"/>
              </a:rPr>
              <a:t>,</a:t>
            </a:r>
            <a:r>
              <a:rPr sz="1800" b="1" spc="-9" dirty="0">
                <a:latin typeface="Courier New"/>
                <a:cs typeface="Courier New"/>
              </a:rPr>
              <a:t>2</a:t>
            </a:r>
            <a:r>
              <a:rPr sz="1800" b="1" spc="0" dirty="0">
                <a:latin typeface="Courier New"/>
                <a:cs typeface="Courier New"/>
              </a:rPr>
              <a:t>));</a:t>
            </a:r>
            <a:endParaRPr sz="1800">
              <a:latin typeface="Courier New"/>
              <a:cs typeface="Courier New"/>
            </a:endParaRPr>
          </a:p>
          <a:p>
            <a:pPr marL="351129" marR="2527559" algn="ctr">
              <a:lnSpc>
                <a:spcPct val="94401"/>
              </a:lnSpc>
              <a:spcBef>
                <a:spcPts val="215"/>
              </a:spcBef>
            </a:pP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m</a:t>
            </a:r>
            <a:r>
              <a:rPr sz="1800" b="1" spc="-9" dirty="0">
                <a:latin typeface="Courier New"/>
                <a:cs typeface="Courier New"/>
              </a:rPr>
              <a:t>p</a:t>
            </a:r>
            <a:r>
              <a:rPr sz="1800" b="1" spc="0" dirty="0">
                <a:latin typeface="Courier New"/>
                <a:cs typeface="Courier New"/>
              </a:rPr>
              <a:t>_r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c</a:t>
            </a:r>
            <a:r>
              <a:rPr sz="1800" b="1" spc="-9" dirty="0">
                <a:latin typeface="Courier New"/>
                <a:cs typeface="Courier New"/>
              </a:rPr>
              <a:t>or</a:t>
            </a:r>
            <a:r>
              <a:rPr sz="1800" b="1" spc="0" dirty="0">
                <a:latin typeface="Courier New"/>
                <a:cs typeface="Courier New"/>
              </a:rPr>
              <a:t>d   </a:t>
            </a:r>
            <a:r>
              <a:rPr sz="1800" b="1" spc="1054" dirty="0">
                <a:latin typeface="Courier New"/>
                <a:cs typeface="Courier New"/>
              </a:rPr>
              <a:t> </a:t>
            </a:r>
            <a:r>
              <a:rPr sz="1800" b="1" spc="0" dirty="0">
                <a:latin typeface="Courier New"/>
                <a:cs typeface="Courier New"/>
              </a:rPr>
              <a:t>e</a:t>
            </a:r>
            <a:r>
              <a:rPr sz="1800" b="1" spc="-9" dirty="0">
                <a:latin typeface="Courier New"/>
                <a:cs typeface="Courier New"/>
              </a:rPr>
              <a:t>m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9" dirty="0">
                <a:latin typeface="Courier New"/>
                <a:cs typeface="Courier New"/>
              </a:rPr>
              <a:t>_r</a:t>
            </a:r>
            <a:r>
              <a:rPr sz="1800" b="1" spc="0" dirty="0">
                <a:latin typeface="Courier New"/>
                <a:cs typeface="Courier New"/>
              </a:rPr>
              <a:t>ec</a:t>
            </a:r>
            <a:r>
              <a:rPr sz="1800" b="1" spc="-9" dirty="0">
                <a:latin typeface="Courier New"/>
                <a:cs typeface="Courier New"/>
              </a:rPr>
              <a:t>o</a:t>
            </a:r>
            <a:r>
              <a:rPr sz="1800" b="1" spc="0" dirty="0">
                <a:latin typeface="Courier New"/>
                <a:cs typeface="Courier New"/>
              </a:rPr>
              <a:t>r</a:t>
            </a:r>
            <a:r>
              <a:rPr sz="1800" b="1" spc="-9" dirty="0">
                <a:latin typeface="Courier New"/>
                <a:cs typeface="Courier New"/>
              </a:rPr>
              <a:t>d</a:t>
            </a:r>
            <a:r>
              <a:rPr sz="1800" b="1" spc="0" dirty="0">
                <a:latin typeface="Courier New"/>
                <a:cs typeface="Courier New"/>
              </a:rPr>
              <a:t>_t</a:t>
            </a:r>
            <a:r>
              <a:rPr sz="1800" b="1" spc="-9" dirty="0">
                <a:latin typeface="Courier New"/>
                <a:cs typeface="Courier New"/>
              </a:rPr>
              <a:t>y</a:t>
            </a:r>
            <a:r>
              <a:rPr sz="1800" b="1" spc="0" dirty="0">
                <a:latin typeface="Courier New"/>
                <a:cs typeface="Courier New"/>
              </a:rPr>
              <a:t>p</a:t>
            </a:r>
            <a:r>
              <a:rPr sz="1800" b="1" spc="-9" dirty="0">
                <a:latin typeface="Courier New"/>
                <a:cs typeface="Courier New"/>
              </a:rPr>
              <a:t>e</a:t>
            </a:r>
            <a:r>
              <a:rPr sz="1800" b="1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6654">
              <a:lnSpc>
                <a:spcPct val="94401"/>
              </a:lnSpc>
              <a:spcBef>
                <a:spcPts val="225"/>
              </a:spcBef>
            </a:pPr>
            <a:r>
              <a:rPr sz="1800" b="1" spc="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8478</Words>
  <Application>Microsoft Office PowerPoint</Application>
  <PresentationFormat>On-screen Show (4:3)</PresentationFormat>
  <Paragraphs>2686</Paragraphs>
  <Slides>162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162</vt:i4>
      </vt:variant>
    </vt:vector>
  </HeadingPairs>
  <TitlesOfParts>
    <vt:vector size="165" baseType="lpstr">
      <vt:lpstr>Office Theme</vt:lpstr>
      <vt:lpstr>2_db-5-grey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trigger?</vt:lpstr>
      <vt:lpstr>Trigger Uses</vt:lpstr>
      <vt:lpstr>Trigger Uses</vt:lpstr>
      <vt:lpstr>Trigger Uses</vt:lpstr>
      <vt:lpstr>Syntax for creating Trigger</vt:lpstr>
      <vt:lpstr>Types of Trigger and Naming</vt:lpstr>
      <vt:lpstr>A row trigger is fired once for each row that is affected by DML command. For example, if an UPDATE command updates 100 rows then row-level trigger is fired 100 times whereas a statement-level trigger is fired only for once.  used to check for the validity of the data</vt:lpstr>
      <vt:lpstr>Statement Triggers</vt:lpstr>
      <vt:lpstr>Row trigger</vt:lpstr>
      <vt:lpstr>PowerPoint Presentation</vt:lpstr>
      <vt:lpstr>Comparison of  Database Triggers and Stored Procedures</vt:lpstr>
      <vt:lpstr>PL/SQL Security</vt:lpstr>
      <vt:lpstr>Lock-Based Protocols</vt:lpstr>
      <vt:lpstr>Lock-Based Protocols (Cont.)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ravi</dc:creator>
  <cp:lastModifiedBy>Dell</cp:lastModifiedBy>
  <cp:revision>11</cp:revision>
  <dcterms:modified xsi:type="dcterms:W3CDTF">2019-03-08T17:49:06Z</dcterms:modified>
</cp:coreProperties>
</file>