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 id="2147483660" r:id="rId2"/>
  </p:sldMasterIdLst>
  <p:sldIdLst>
    <p:sldId id="256" r:id="rId3"/>
    <p:sldId id="257" r:id="rId4"/>
    <p:sldId id="267" r:id="rId5"/>
    <p:sldId id="263" r:id="rId6"/>
    <p:sldId id="262" r:id="rId7"/>
    <p:sldId id="261" r:id="rId8"/>
    <p:sldId id="264" r:id="rId9"/>
    <p:sldId id="265" r:id="rId10"/>
    <p:sldId id="266" r:id="rId11"/>
    <p:sldId id="268" r:id="rId12"/>
    <p:sldId id="260" r:id="rId13"/>
    <p:sldId id="269" r:id="rId14"/>
    <p:sldId id="271" r:id="rId15"/>
    <p:sldId id="259" r:id="rId16"/>
    <p:sldId id="25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97E40-3068-48DB-81E9-44F0CAE03307}" v="1391" dt="2021-09-15T15:40:14.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9A26F-35E3-4F56-87DF-A2B6DDE8D47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8C0B2ED-798F-47F1-A622-6A402D6EF2DD}">
      <dgm:prSet/>
      <dgm:spPr/>
      <dgm:t>
        <a:bodyPr/>
        <a:lstStyle/>
        <a:p>
          <a:pPr>
            <a:lnSpc>
              <a:spcPct val="100000"/>
            </a:lnSpc>
          </a:pPr>
          <a:r>
            <a:rPr lang="en-US" dirty="0"/>
            <a:t>ABSTRACT</a:t>
          </a:r>
        </a:p>
      </dgm:t>
    </dgm:pt>
    <dgm:pt modelId="{452901FA-8A52-4447-86FF-CF7FD8EA21D1}" type="parTrans" cxnId="{A169443E-BDB7-4C93-90BF-186E6E28C9AC}">
      <dgm:prSet/>
      <dgm:spPr/>
      <dgm:t>
        <a:bodyPr/>
        <a:lstStyle/>
        <a:p>
          <a:endParaRPr lang="en-US"/>
        </a:p>
      </dgm:t>
    </dgm:pt>
    <dgm:pt modelId="{4BC0A8CB-C101-4A54-8154-ADADB8D4A5CE}" type="sibTrans" cxnId="{A169443E-BDB7-4C93-90BF-186E6E28C9AC}">
      <dgm:prSet/>
      <dgm:spPr/>
      <dgm:t>
        <a:bodyPr/>
        <a:lstStyle/>
        <a:p>
          <a:pPr>
            <a:lnSpc>
              <a:spcPct val="100000"/>
            </a:lnSpc>
          </a:pPr>
          <a:endParaRPr lang="en-US"/>
        </a:p>
      </dgm:t>
    </dgm:pt>
    <dgm:pt modelId="{7122799A-4871-42FF-A797-139C574DFAD0}">
      <dgm:prSet/>
      <dgm:spPr/>
      <dgm:t>
        <a:bodyPr/>
        <a:lstStyle/>
        <a:p>
          <a:pPr>
            <a:lnSpc>
              <a:spcPct val="100000"/>
            </a:lnSpc>
          </a:pPr>
          <a:r>
            <a:rPr lang="en-US" dirty="0"/>
            <a:t>INTRODUCTION</a:t>
          </a:r>
        </a:p>
      </dgm:t>
    </dgm:pt>
    <dgm:pt modelId="{16642AE6-3030-448F-B1C5-E0BA7D2F0E8C}" type="parTrans" cxnId="{3B37F258-47E8-43DA-A732-28150DD15D59}">
      <dgm:prSet/>
      <dgm:spPr/>
      <dgm:t>
        <a:bodyPr/>
        <a:lstStyle/>
        <a:p>
          <a:endParaRPr lang="en-US"/>
        </a:p>
      </dgm:t>
    </dgm:pt>
    <dgm:pt modelId="{DF5570EA-33BE-402E-8518-4386061B5F4A}" type="sibTrans" cxnId="{3B37F258-47E8-43DA-A732-28150DD15D59}">
      <dgm:prSet/>
      <dgm:spPr/>
      <dgm:t>
        <a:bodyPr/>
        <a:lstStyle/>
        <a:p>
          <a:pPr>
            <a:lnSpc>
              <a:spcPct val="100000"/>
            </a:lnSpc>
          </a:pPr>
          <a:endParaRPr lang="en-US"/>
        </a:p>
      </dgm:t>
    </dgm:pt>
    <dgm:pt modelId="{55FFF326-C51C-4DCC-B175-7200670EE748}">
      <dgm:prSet/>
      <dgm:spPr/>
      <dgm:t>
        <a:bodyPr/>
        <a:lstStyle/>
        <a:p>
          <a:pPr>
            <a:lnSpc>
              <a:spcPct val="100000"/>
            </a:lnSpc>
          </a:pPr>
          <a:r>
            <a:rPr lang="en-US" dirty="0"/>
            <a:t>LITERATURE SURVEY</a:t>
          </a:r>
        </a:p>
      </dgm:t>
    </dgm:pt>
    <dgm:pt modelId="{D5DB9B00-CE18-42B9-BE45-D05C09E5C67F}" type="parTrans" cxnId="{D48C7ACB-9217-44AB-8658-713046B9FD6B}">
      <dgm:prSet/>
      <dgm:spPr/>
      <dgm:t>
        <a:bodyPr/>
        <a:lstStyle/>
        <a:p>
          <a:endParaRPr lang="en-US"/>
        </a:p>
      </dgm:t>
    </dgm:pt>
    <dgm:pt modelId="{31FA002C-B749-43DC-AD8C-06ABC9D4D0FA}" type="sibTrans" cxnId="{D48C7ACB-9217-44AB-8658-713046B9FD6B}">
      <dgm:prSet/>
      <dgm:spPr/>
      <dgm:t>
        <a:bodyPr/>
        <a:lstStyle/>
        <a:p>
          <a:pPr>
            <a:lnSpc>
              <a:spcPct val="100000"/>
            </a:lnSpc>
          </a:pPr>
          <a:endParaRPr lang="en-US"/>
        </a:p>
      </dgm:t>
    </dgm:pt>
    <dgm:pt modelId="{68784CA2-BBBF-4FAE-952F-FFF17CBE25F6}">
      <dgm:prSet/>
      <dgm:spPr/>
      <dgm:t>
        <a:bodyPr/>
        <a:lstStyle/>
        <a:p>
          <a:pPr>
            <a:lnSpc>
              <a:spcPct val="100000"/>
            </a:lnSpc>
          </a:pPr>
          <a:r>
            <a:rPr lang="en-US" dirty="0"/>
            <a:t>MODEL IMPLEMENTATION</a:t>
          </a:r>
        </a:p>
      </dgm:t>
    </dgm:pt>
    <dgm:pt modelId="{0EA01245-672D-4748-AFBC-1F9F10778673}" type="parTrans" cxnId="{0322353A-CDAC-400E-9D08-3CAF4FA4044A}">
      <dgm:prSet/>
      <dgm:spPr/>
      <dgm:t>
        <a:bodyPr/>
        <a:lstStyle/>
        <a:p>
          <a:endParaRPr lang="en-US"/>
        </a:p>
      </dgm:t>
    </dgm:pt>
    <dgm:pt modelId="{E80ED6EA-CA7E-4D3E-A23B-5C4FAF44E60A}" type="sibTrans" cxnId="{0322353A-CDAC-400E-9D08-3CAF4FA4044A}">
      <dgm:prSet/>
      <dgm:spPr/>
      <dgm:t>
        <a:bodyPr/>
        <a:lstStyle/>
        <a:p>
          <a:pPr>
            <a:lnSpc>
              <a:spcPct val="100000"/>
            </a:lnSpc>
          </a:pPr>
          <a:endParaRPr lang="en-US"/>
        </a:p>
      </dgm:t>
    </dgm:pt>
    <dgm:pt modelId="{6A82A2C9-4FC6-4799-82D5-7D36E8235B1D}">
      <dgm:prSet/>
      <dgm:spPr/>
      <dgm:t>
        <a:bodyPr/>
        <a:lstStyle/>
        <a:p>
          <a:pPr>
            <a:lnSpc>
              <a:spcPct val="100000"/>
            </a:lnSpc>
          </a:pPr>
          <a:r>
            <a:rPr lang="en-US" dirty="0"/>
            <a:t>BENEFITS</a:t>
          </a:r>
        </a:p>
      </dgm:t>
    </dgm:pt>
    <dgm:pt modelId="{30B4CC0F-E899-4EDC-B77D-CD98DDD96635}" type="parTrans" cxnId="{0462DEF6-FC45-429A-BE00-CF88EF1C0A28}">
      <dgm:prSet/>
      <dgm:spPr/>
      <dgm:t>
        <a:bodyPr/>
        <a:lstStyle/>
        <a:p>
          <a:endParaRPr lang="en-US"/>
        </a:p>
      </dgm:t>
    </dgm:pt>
    <dgm:pt modelId="{26806873-CCBE-4B8D-962A-DF464651DD42}" type="sibTrans" cxnId="{0462DEF6-FC45-429A-BE00-CF88EF1C0A28}">
      <dgm:prSet/>
      <dgm:spPr/>
      <dgm:t>
        <a:bodyPr/>
        <a:lstStyle/>
        <a:p>
          <a:pPr>
            <a:lnSpc>
              <a:spcPct val="100000"/>
            </a:lnSpc>
          </a:pPr>
          <a:endParaRPr lang="en-US"/>
        </a:p>
      </dgm:t>
    </dgm:pt>
    <dgm:pt modelId="{404A38CA-6D70-4D5B-AA0C-D224BFF6A77A}">
      <dgm:prSet/>
      <dgm:spPr/>
      <dgm:t>
        <a:bodyPr/>
        <a:lstStyle/>
        <a:p>
          <a:pPr>
            <a:lnSpc>
              <a:spcPct val="100000"/>
            </a:lnSpc>
          </a:pPr>
          <a:r>
            <a:rPr lang="en-US" dirty="0"/>
            <a:t>CONCLUSION</a:t>
          </a:r>
        </a:p>
      </dgm:t>
    </dgm:pt>
    <dgm:pt modelId="{6D0DC3ED-194A-43E7-A434-751706A41D2C}" type="parTrans" cxnId="{5AB1700A-E150-49EC-BE1F-0568F425184A}">
      <dgm:prSet/>
      <dgm:spPr/>
      <dgm:t>
        <a:bodyPr/>
        <a:lstStyle/>
        <a:p>
          <a:endParaRPr lang="en-US"/>
        </a:p>
      </dgm:t>
    </dgm:pt>
    <dgm:pt modelId="{57B8A2C7-84F5-4DDC-920B-638EC68CDED3}" type="sibTrans" cxnId="{5AB1700A-E150-49EC-BE1F-0568F425184A}">
      <dgm:prSet/>
      <dgm:spPr/>
      <dgm:t>
        <a:bodyPr/>
        <a:lstStyle/>
        <a:p>
          <a:endParaRPr lang="en-US"/>
        </a:p>
      </dgm:t>
    </dgm:pt>
    <dgm:pt modelId="{7200FAF5-6AB0-400A-AEE6-F57E684715E6}">
      <dgm:prSet phldr="0"/>
      <dgm:spPr/>
      <dgm:t>
        <a:bodyPr/>
        <a:lstStyle/>
        <a:p>
          <a:pPr>
            <a:lnSpc>
              <a:spcPct val="100000"/>
            </a:lnSpc>
          </a:pPr>
          <a:r>
            <a:rPr lang="en-US" dirty="0">
              <a:latin typeface="Trade Gothic Next Cond"/>
            </a:rPr>
            <a:t>OBJECTIVE</a:t>
          </a:r>
        </a:p>
      </dgm:t>
    </dgm:pt>
    <dgm:pt modelId="{CCF8FAB3-AF98-4DBC-86E9-4927ABD9B939}" type="parTrans" cxnId="{4883A469-2963-4CC3-B903-D875581096F8}">
      <dgm:prSet/>
      <dgm:spPr/>
    </dgm:pt>
    <dgm:pt modelId="{C95254FF-225B-4957-A943-8D4C740E6506}" type="sibTrans" cxnId="{4883A469-2963-4CC3-B903-D875581096F8}">
      <dgm:prSet/>
      <dgm:spPr/>
      <dgm:t>
        <a:bodyPr/>
        <a:lstStyle/>
        <a:p>
          <a:pPr>
            <a:lnSpc>
              <a:spcPct val="100000"/>
            </a:lnSpc>
          </a:pPr>
          <a:endParaRPr lang="en-US"/>
        </a:p>
      </dgm:t>
    </dgm:pt>
    <dgm:pt modelId="{6A664E38-1397-49C7-916E-3E25034085BB}" type="pres">
      <dgm:prSet presAssocID="{F7F9A26F-35E3-4F56-87DF-A2B6DDE8D47E}" presName="root" presStyleCnt="0">
        <dgm:presLayoutVars>
          <dgm:dir/>
          <dgm:resizeHandles val="exact"/>
        </dgm:presLayoutVars>
      </dgm:prSet>
      <dgm:spPr/>
    </dgm:pt>
    <dgm:pt modelId="{EFDF3909-21FC-49C9-85E1-33CF779C17D6}" type="pres">
      <dgm:prSet presAssocID="{F7F9A26F-35E3-4F56-87DF-A2B6DDE8D47E}" presName="container" presStyleCnt="0">
        <dgm:presLayoutVars>
          <dgm:dir/>
          <dgm:resizeHandles val="exact"/>
        </dgm:presLayoutVars>
      </dgm:prSet>
      <dgm:spPr/>
    </dgm:pt>
    <dgm:pt modelId="{3E42E39E-BD3F-4F5B-92CB-BFBD54CB332D}" type="pres">
      <dgm:prSet presAssocID="{58C0B2ED-798F-47F1-A622-6A402D6EF2DD}" presName="compNode" presStyleCnt="0"/>
      <dgm:spPr/>
    </dgm:pt>
    <dgm:pt modelId="{A2DB70C5-4B1A-4DEE-84C2-01036D1F0A42}" type="pres">
      <dgm:prSet presAssocID="{58C0B2ED-798F-47F1-A622-6A402D6EF2DD}" presName="iconBgRect" presStyleLbl="bgShp" presStyleIdx="0" presStyleCnt="7"/>
      <dgm:spPr/>
    </dgm:pt>
    <dgm:pt modelId="{D5891FB7-422A-4659-946F-F5FED07BE4D4}" type="pres">
      <dgm:prSet presAssocID="{58C0B2ED-798F-47F1-A622-6A402D6EF2D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rg"/>
        </a:ext>
      </dgm:extLst>
    </dgm:pt>
    <dgm:pt modelId="{340554C6-4B53-401B-A0DB-B2CE52427E70}" type="pres">
      <dgm:prSet presAssocID="{58C0B2ED-798F-47F1-A622-6A402D6EF2DD}" presName="spaceRect" presStyleCnt="0"/>
      <dgm:spPr/>
    </dgm:pt>
    <dgm:pt modelId="{A0571F97-007F-4268-B452-305154BAAB6B}" type="pres">
      <dgm:prSet presAssocID="{58C0B2ED-798F-47F1-A622-6A402D6EF2DD}" presName="textRect" presStyleLbl="revTx" presStyleIdx="0" presStyleCnt="7">
        <dgm:presLayoutVars>
          <dgm:chMax val="1"/>
          <dgm:chPref val="1"/>
        </dgm:presLayoutVars>
      </dgm:prSet>
      <dgm:spPr/>
    </dgm:pt>
    <dgm:pt modelId="{7133A90A-0563-4699-921B-9CF82DB6D1AE}" type="pres">
      <dgm:prSet presAssocID="{4BC0A8CB-C101-4A54-8154-ADADB8D4A5CE}" presName="sibTrans" presStyleLbl="sibTrans2D1" presStyleIdx="0" presStyleCnt="0"/>
      <dgm:spPr/>
    </dgm:pt>
    <dgm:pt modelId="{84BE92B4-F744-4A37-876C-FEF5F55552CD}" type="pres">
      <dgm:prSet presAssocID="{7200FAF5-6AB0-400A-AEE6-F57E684715E6}" presName="compNode" presStyleCnt="0"/>
      <dgm:spPr/>
    </dgm:pt>
    <dgm:pt modelId="{B4D6800E-1B1A-46D3-AD57-090697957AA2}" type="pres">
      <dgm:prSet presAssocID="{7200FAF5-6AB0-400A-AEE6-F57E684715E6}" presName="iconBgRect" presStyleLbl="bgShp" presStyleIdx="1" presStyleCnt="7"/>
      <dgm:spPr/>
    </dgm:pt>
    <dgm:pt modelId="{61BC0A48-34AB-4E67-9785-0B196BEC8EE1}" type="pres">
      <dgm:prSet presAssocID="{7200FAF5-6AB0-400A-AEE6-F57E684715E6}" presName="iconRect" presStyleLbl="node1" presStyleIdx="1" presStyleCnt="7"/>
      <dgm:spPr/>
    </dgm:pt>
    <dgm:pt modelId="{755B0C8D-2A55-43B1-91A4-C6CA805F5954}" type="pres">
      <dgm:prSet presAssocID="{7200FAF5-6AB0-400A-AEE6-F57E684715E6}" presName="spaceRect" presStyleCnt="0"/>
      <dgm:spPr/>
    </dgm:pt>
    <dgm:pt modelId="{5EFBCE98-BBD0-4DBA-A300-13D7471D3FDD}" type="pres">
      <dgm:prSet presAssocID="{7200FAF5-6AB0-400A-AEE6-F57E684715E6}" presName="textRect" presStyleLbl="revTx" presStyleIdx="1" presStyleCnt="7">
        <dgm:presLayoutVars>
          <dgm:chMax val="1"/>
          <dgm:chPref val="1"/>
        </dgm:presLayoutVars>
      </dgm:prSet>
      <dgm:spPr/>
    </dgm:pt>
    <dgm:pt modelId="{234E3EEF-78EC-46C6-B3F1-6548C9222A09}" type="pres">
      <dgm:prSet presAssocID="{C95254FF-225B-4957-A943-8D4C740E6506}" presName="sibTrans" presStyleLbl="sibTrans2D1" presStyleIdx="0" presStyleCnt="0"/>
      <dgm:spPr/>
    </dgm:pt>
    <dgm:pt modelId="{44F806A0-30E1-493B-9826-DEC0FF912E75}" type="pres">
      <dgm:prSet presAssocID="{7122799A-4871-42FF-A797-139C574DFAD0}" presName="compNode" presStyleCnt="0"/>
      <dgm:spPr/>
    </dgm:pt>
    <dgm:pt modelId="{358B83D6-CC2D-4BFE-98E1-56F00DA95168}" type="pres">
      <dgm:prSet presAssocID="{7122799A-4871-42FF-A797-139C574DFAD0}" presName="iconBgRect" presStyleLbl="bgShp" presStyleIdx="2" presStyleCnt="7"/>
      <dgm:spPr/>
    </dgm:pt>
    <dgm:pt modelId="{94DDE1C4-1692-4B3E-BE66-5BFA7295ECAC}" type="pres">
      <dgm:prSet presAssocID="{7122799A-4871-42FF-A797-139C574DFAD0}" presName="iconRect" presStyleLbl="node1" presStyleIdx="2"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6AC7F314-C0F6-4479-BF9D-9EE51E35F10B}" type="pres">
      <dgm:prSet presAssocID="{7122799A-4871-42FF-A797-139C574DFAD0}" presName="spaceRect" presStyleCnt="0"/>
      <dgm:spPr/>
    </dgm:pt>
    <dgm:pt modelId="{A9BE44F4-6CC4-448B-91CC-9C53578EB4FC}" type="pres">
      <dgm:prSet presAssocID="{7122799A-4871-42FF-A797-139C574DFAD0}" presName="textRect" presStyleLbl="revTx" presStyleIdx="2" presStyleCnt="7">
        <dgm:presLayoutVars>
          <dgm:chMax val="1"/>
          <dgm:chPref val="1"/>
        </dgm:presLayoutVars>
      </dgm:prSet>
      <dgm:spPr/>
    </dgm:pt>
    <dgm:pt modelId="{E439541D-39E7-47C4-B712-04045407CDA4}" type="pres">
      <dgm:prSet presAssocID="{DF5570EA-33BE-402E-8518-4386061B5F4A}" presName="sibTrans" presStyleLbl="sibTrans2D1" presStyleIdx="0" presStyleCnt="0"/>
      <dgm:spPr/>
    </dgm:pt>
    <dgm:pt modelId="{9ADC0C47-5920-4DDC-98C5-F3FCC57BA56E}" type="pres">
      <dgm:prSet presAssocID="{55FFF326-C51C-4DCC-B175-7200670EE748}" presName="compNode" presStyleCnt="0"/>
      <dgm:spPr/>
    </dgm:pt>
    <dgm:pt modelId="{AFCFABAD-D338-4F87-A4E6-F2F862E9126B}" type="pres">
      <dgm:prSet presAssocID="{55FFF326-C51C-4DCC-B175-7200670EE748}" presName="iconBgRect" presStyleLbl="bgShp" presStyleIdx="3" presStyleCnt="7"/>
      <dgm:spPr/>
    </dgm:pt>
    <dgm:pt modelId="{8283E769-0099-4F58-9785-5529A417186B}" type="pres">
      <dgm:prSet presAssocID="{55FFF326-C51C-4DCC-B175-7200670EE748}" presName="iconRect" presStyleLbl="node1" presStyleIdx="3"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estionnaire"/>
        </a:ext>
      </dgm:extLst>
    </dgm:pt>
    <dgm:pt modelId="{FEFF44C5-C97E-4142-850C-71DDBA9E8CB9}" type="pres">
      <dgm:prSet presAssocID="{55FFF326-C51C-4DCC-B175-7200670EE748}" presName="spaceRect" presStyleCnt="0"/>
      <dgm:spPr/>
    </dgm:pt>
    <dgm:pt modelId="{F5545943-BD35-44B0-BA92-AEB4A3088465}" type="pres">
      <dgm:prSet presAssocID="{55FFF326-C51C-4DCC-B175-7200670EE748}" presName="textRect" presStyleLbl="revTx" presStyleIdx="3" presStyleCnt="7">
        <dgm:presLayoutVars>
          <dgm:chMax val="1"/>
          <dgm:chPref val="1"/>
        </dgm:presLayoutVars>
      </dgm:prSet>
      <dgm:spPr/>
    </dgm:pt>
    <dgm:pt modelId="{36B59BCD-E9BA-4A68-902F-E716AD48FDDE}" type="pres">
      <dgm:prSet presAssocID="{31FA002C-B749-43DC-AD8C-06ABC9D4D0FA}" presName="sibTrans" presStyleLbl="sibTrans2D1" presStyleIdx="0" presStyleCnt="0"/>
      <dgm:spPr/>
    </dgm:pt>
    <dgm:pt modelId="{E9FD7CF6-1E14-48F9-B32F-2E2A6DA91B20}" type="pres">
      <dgm:prSet presAssocID="{68784CA2-BBBF-4FAE-952F-FFF17CBE25F6}" presName="compNode" presStyleCnt="0"/>
      <dgm:spPr/>
    </dgm:pt>
    <dgm:pt modelId="{E174AEC6-18AB-4C2E-8BB9-452B78511A31}" type="pres">
      <dgm:prSet presAssocID="{68784CA2-BBBF-4FAE-952F-FFF17CBE25F6}" presName="iconBgRect" presStyleLbl="bgShp" presStyleIdx="4" presStyleCnt="7"/>
      <dgm:spPr/>
    </dgm:pt>
    <dgm:pt modelId="{FD74F7E6-727C-4741-B0B9-DCB1B1ACFEDB}" type="pres">
      <dgm:prSet presAssocID="{68784CA2-BBBF-4FAE-952F-FFF17CBE25F6}" presName="iconRect" presStyleLbl="node1" presStyleIdx="4"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4F33FE68-3CDA-48E6-BAF0-7839C0C596F1}" type="pres">
      <dgm:prSet presAssocID="{68784CA2-BBBF-4FAE-952F-FFF17CBE25F6}" presName="spaceRect" presStyleCnt="0"/>
      <dgm:spPr/>
    </dgm:pt>
    <dgm:pt modelId="{EC867DD3-E3DE-4DB9-AA38-16E62CC71226}" type="pres">
      <dgm:prSet presAssocID="{68784CA2-BBBF-4FAE-952F-FFF17CBE25F6}" presName="textRect" presStyleLbl="revTx" presStyleIdx="4" presStyleCnt="7">
        <dgm:presLayoutVars>
          <dgm:chMax val="1"/>
          <dgm:chPref val="1"/>
        </dgm:presLayoutVars>
      </dgm:prSet>
      <dgm:spPr/>
    </dgm:pt>
    <dgm:pt modelId="{8575FC4A-A9A3-461B-BE49-3034CC47095A}" type="pres">
      <dgm:prSet presAssocID="{E80ED6EA-CA7E-4D3E-A23B-5C4FAF44E60A}" presName="sibTrans" presStyleLbl="sibTrans2D1" presStyleIdx="0" presStyleCnt="0"/>
      <dgm:spPr/>
    </dgm:pt>
    <dgm:pt modelId="{01A459E2-3E07-429D-B4FE-A6E9F4FFE9A0}" type="pres">
      <dgm:prSet presAssocID="{6A82A2C9-4FC6-4799-82D5-7D36E8235B1D}" presName="compNode" presStyleCnt="0"/>
      <dgm:spPr/>
    </dgm:pt>
    <dgm:pt modelId="{BDB4D035-E91A-451B-96F5-DF341E7D8DF8}" type="pres">
      <dgm:prSet presAssocID="{6A82A2C9-4FC6-4799-82D5-7D36E8235B1D}" presName="iconBgRect" presStyleLbl="bgShp" presStyleIdx="5" presStyleCnt="7"/>
      <dgm:spPr/>
    </dgm:pt>
    <dgm:pt modelId="{32AD20A2-2B47-4B9D-BD4B-7870946AC16E}" type="pres">
      <dgm:prSet presAssocID="{6A82A2C9-4FC6-4799-82D5-7D36E8235B1D}" presName="iconRect" presStyleLbl="node1" presStyleIdx="5"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Verified Brand"/>
        </a:ext>
      </dgm:extLst>
    </dgm:pt>
    <dgm:pt modelId="{1F64974E-3140-4ED2-86FB-24E79B28D537}" type="pres">
      <dgm:prSet presAssocID="{6A82A2C9-4FC6-4799-82D5-7D36E8235B1D}" presName="spaceRect" presStyleCnt="0"/>
      <dgm:spPr/>
    </dgm:pt>
    <dgm:pt modelId="{A5EBF1BD-8E71-48F1-8EDB-335D9B8EC583}" type="pres">
      <dgm:prSet presAssocID="{6A82A2C9-4FC6-4799-82D5-7D36E8235B1D}" presName="textRect" presStyleLbl="revTx" presStyleIdx="5" presStyleCnt="7">
        <dgm:presLayoutVars>
          <dgm:chMax val="1"/>
          <dgm:chPref val="1"/>
        </dgm:presLayoutVars>
      </dgm:prSet>
      <dgm:spPr/>
    </dgm:pt>
    <dgm:pt modelId="{27D7A7F5-8DAC-45CA-A73D-79CAE9023598}" type="pres">
      <dgm:prSet presAssocID="{26806873-CCBE-4B8D-962A-DF464651DD42}" presName="sibTrans" presStyleLbl="sibTrans2D1" presStyleIdx="0" presStyleCnt="0"/>
      <dgm:spPr/>
    </dgm:pt>
    <dgm:pt modelId="{525AAECC-56D5-48B4-B48B-13FE31123849}" type="pres">
      <dgm:prSet presAssocID="{404A38CA-6D70-4D5B-AA0C-D224BFF6A77A}" presName="compNode" presStyleCnt="0"/>
      <dgm:spPr/>
    </dgm:pt>
    <dgm:pt modelId="{3F229EEB-846E-4F3C-A93C-644408522CB6}" type="pres">
      <dgm:prSet presAssocID="{404A38CA-6D70-4D5B-AA0C-D224BFF6A77A}" presName="iconBgRect" presStyleLbl="bgShp" presStyleIdx="6" presStyleCnt="7"/>
      <dgm:spPr/>
    </dgm:pt>
    <dgm:pt modelId="{A6D603D1-DB9C-479C-8116-BDD42909E590}" type="pres">
      <dgm:prSet presAssocID="{404A38CA-6D70-4D5B-AA0C-D224BFF6A77A}" presName="iconRect" presStyleLbl="node1" presStyleIdx="6"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FF486010-7BBD-42CA-A6D9-11199E249EA3}" type="pres">
      <dgm:prSet presAssocID="{404A38CA-6D70-4D5B-AA0C-D224BFF6A77A}" presName="spaceRect" presStyleCnt="0"/>
      <dgm:spPr/>
    </dgm:pt>
    <dgm:pt modelId="{86A1F068-2B7F-4153-95E8-16949704B152}" type="pres">
      <dgm:prSet presAssocID="{404A38CA-6D70-4D5B-AA0C-D224BFF6A77A}" presName="textRect" presStyleLbl="revTx" presStyleIdx="6" presStyleCnt="7">
        <dgm:presLayoutVars>
          <dgm:chMax val="1"/>
          <dgm:chPref val="1"/>
        </dgm:presLayoutVars>
      </dgm:prSet>
      <dgm:spPr/>
    </dgm:pt>
  </dgm:ptLst>
  <dgm:cxnLst>
    <dgm:cxn modelId="{5AB1700A-E150-49EC-BE1F-0568F425184A}" srcId="{F7F9A26F-35E3-4F56-87DF-A2B6DDE8D47E}" destId="{404A38CA-6D70-4D5B-AA0C-D224BFF6A77A}" srcOrd="6" destOrd="0" parTransId="{6D0DC3ED-194A-43E7-A434-751706A41D2C}" sibTransId="{57B8A2C7-84F5-4DDC-920B-638EC68CDED3}"/>
    <dgm:cxn modelId="{2476FC13-6841-42FA-ABB7-1C40B417A376}" type="presOf" srcId="{F7F9A26F-35E3-4F56-87DF-A2B6DDE8D47E}" destId="{6A664E38-1397-49C7-916E-3E25034085BB}" srcOrd="0" destOrd="0" presId="urn:microsoft.com/office/officeart/2018/2/layout/IconCircleList"/>
    <dgm:cxn modelId="{677E2E30-F272-4C1A-BDFC-BBC36077F51D}" type="presOf" srcId="{C95254FF-225B-4957-A943-8D4C740E6506}" destId="{234E3EEF-78EC-46C6-B3F1-6548C9222A09}" srcOrd="0" destOrd="0" presId="urn:microsoft.com/office/officeart/2018/2/layout/IconCircleList"/>
    <dgm:cxn modelId="{0322353A-CDAC-400E-9D08-3CAF4FA4044A}" srcId="{F7F9A26F-35E3-4F56-87DF-A2B6DDE8D47E}" destId="{68784CA2-BBBF-4FAE-952F-FFF17CBE25F6}" srcOrd="4" destOrd="0" parTransId="{0EA01245-672D-4748-AFBC-1F9F10778673}" sibTransId="{E80ED6EA-CA7E-4D3E-A23B-5C4FAF44E60A}"/>
    <dgm:cxn modelId="{A169443E-BDB7-4C93-90BF-186E6E28C9AC}" srcId="{F7F9A26F-35E3-4F56-87DF-A2B6DDE8D47E}" destId="{58C0B2ED-798F-47F1-A622-6A402D6EF2DD}" srcOrd="0" destOrd="0" parTransId="{452901FA-8A52-4447-86FF-CF7FD8EA21D1}" sibTransId="{4BC0A8CB-C101-4A54-8154-ADADB8D4A5CE}"/>
    <dgm:cxn modelId="{7A4EBD5F-78E0-4892-97DB-A0BDF733E43B}" type="presOf" srcId="{55FFF326-C51C-4DCC-B175-7200670EE748}" destId="{F5545943-BD35-44B0-BA92-AEB4A3088465}" srcOrd="0" destOrd="0" presId="urn:microsoft.com/office/officeart/2018/2/layout/IconCircleList"/>
    <dgm:cxn modelId="{EB8A4543-ED3E-4CB9-B830-816C05B9B140}" type="presOf" srcId="{6A82A2C9-4FC6-4799-82D5-7D36E8235B1D}" destId="{A5EBF1BD-8E71-48F1-8EDB-335D9B8EC583}" srcOrd="0" destOrd="0" presId="urn:microsoft.com/office/officeart/2018/2/layout/IconCircleList"/>
    <dgm:cxn modelId="{4883A469-2963-4CC3-B903-D875581096F8}" srcId="{F7F9A26F-35E3-4F56-87DF-A2B6DDE8D47E}" destId="{7200FAF5-6AB0-400A-AEE6-F57E684715E6}" srcOrd="1" destOrd="0" parTransId="{CCF8FAB3-AF98-4DBC-86E9-4927ABD9B939}" sibTransId="{C95254FF-225B-4957-A943-8D4C740E6506}"/>
    <dgm:cxn modelId="{C745124A-954F-4984-AEC9-A05786810CB2}" type="presOf" srcId="{31FA002C-B749-43DC-AD8C-06ABC9D4D0FA}" destId="{36B59BCD-E9BA-4A68-902F-E716AD48FDDE}" srcOrd="0" destOrd="0" presId="urn:microsoft.com/office/officeart/2018/2/layout/IconCircleList"/>
    <dgm:cxn modelId="{8271A34C-CF05-42C5-86CD-39D96304E76D}" type="presOf" srcId="{DF5570EA-33BE-402E-8518-4386061B5F4A}" destId="{E439541D-39E7-47C4-B712-04045407CDA4}" srcOrd="0" destOrd="0" presId="urn:microsoft.com/office/officeart/2018/2/layout/IconCircleList"/>
    <dgm:cxn modelId="{8907C978-84C1-4E82-9E0D-39728E3765BA}" type="presOf" srcId="{58C0B2ED-798F-47F1-A622-6A402D6EF2DD}" destId="{A0571F97-007F-4268-B452-305154BAAB6B}" srcOrd="0" destOrd="0" presId="urn:microsoft.com/office/officeart/2018/2/layout/IconCircleList"/>
    <dgm:cxn modelId="{3B37F258-47E8-43DA-A732-28150DD15D59}" srcId="{F7F9A26F-35E3-4F56-87DF-A2B6DDE8D47E}" destId="{7122799A-4871-42FF-A797-139C574DFAD0}" srcOrd="2" destOrd="0" parTransId="{16642AE6-3030-448F-B1C5-E0BA7D2F0E8C}" sibTransId="{DF5570EA-33BE-402E-8518-4386061B5F4A}"/>
    <dgm:cxn modelId="{9A451687-03F9-4C13-8B6A-19CF7805BA5F}" type="presOf" srcId="{7200FAF5-6AB0-400A-AEE6-F57E684715E6}" destId="{5EFBCE98-BBD0-4DBA-A300-13D7471D3FDD}" srcOrd="0" destOrd="0" presId="urn:microsoft.com/office/officeart/2018/2/layout/IconCircleList"/>
    <dgm:cxn modelId="{B6F6CE97-4F1A-4296-A6BD-DDF0B7DA5BB0}" type="presOf" srcId="{7122799A-4871-42FF-A797-139C574DFAD0}" destId="{A9BE44F4-6CC4-448B-91CC-9C53578EB4FC}" srcOrd="0" destOrd="0" presId="urn:microsoft.com/office/officeart/2018/2/layout/IconCircleList"/>
    <dgm:cxn modelId="{3B8D44A6-41C5-4FDA-A4D7-4DD230F589E0}" type="presOf" srcId="{404A38CA-6D70-4D5B-AA0C-D224BFF6A77A}" destId="{86A1F068-2B7F-4153-95E8-16949704B152}" srcOrd="0" destOrd="0" presId="urn:microsoft.com/office/officeart/2018/2/layout/IconCircleList"/>
    <dgm:cxn modelId="{FE6589AD-5105-4516-899F-B2063AF1BA2A}" type="presOf" srcId="{E80ED6EA-CA7E-4D3E-A23B-5C4FAF44E60A}" destId="{8575FC4A-A9A3-461B-BE49-3034CC47095A}" srcOrd="0" destOrd="0" presId="urn:microsoft.com/office/officeart/2018/2/layout/IconCircleList"/>
    <dgm:cxn modelId="{C17C11AE-1CEF-4726-BA3C-F30B5DEE3976}" type="presOf" srcId="{26806873-CCBE-4B8D-962A-DF464651DD42}" destId="{27D7A7F5-8DAC-45CA-A73D-79CAE9023598}" srcOrd="0" destOrd="0" presId="urn:microsoft.com/office/officeart/2018/2/layout/IconCircleList"/>
    <dgm:cxn modelId="{D48C7ACB-9217-44AB-8658-713046B9FD6B}" srcId="{F7F9A26F-35E3-4F56-87DF-A2B6DDE8D47E}" destId="{55FFF326-C51C-4DCC-B175-7200670EE748}" srcOrd="3" destOrd="0" parTransId="{D5DB9B00-CE18-42B9-BE45-D05C09E5C67F}" sibTransId="{31FA002C-B749-43DC-AD8C-06ABC9D4D0FA}"/>
    <dgm:cxn modelId="{4C4E38DD-BC5C-4CF6-A9DF-A6FADFA3AA16}" type="presOf" srcId="{68784CA2-BBBF-4FAE-952F-FFF17CBE25F6}" destId="{EC867DD3-E3DE-4DB9-AA38-16E62CC71226}" srcOrd="0" destOrd="0" presId="urn:microsoft.com/office/officeart/2018/2/layout/IconCircleList"/>
    <dgm:cxn modelId="{D077D8DE-1D5C-406F-B457-FB859040FF50}" type="presOf" srcId="{4BC0A8CB-C101-4A54-8154-ADADB8D4A5CE}" destId="{7133A90A-0563-4699-921B-9CF82DB6D1AE}" srcOrd="0" destOrd="0" presId="urn:microsoft.com/office/officeart/2018/2/layout/IconCircleList"/>
    <dgm:cxn modelId="{0462DEF6-FC45-429A-BE00-CF88EF1C0A28}" srcId="{F7F9A26F-35E3-4F56-87DF-A2B6DDE8D47E}" destId="{6A82A2C9-4FC6-4799-82D5-7D36E8235B1D}" srcOrd="5" destOrd="0" parTransId="{30B4CC0F-E899-4EDC-B77D-CD98DDD96635}" sibTransId="{26806873-CCBE-4B8D-962A-DF464651DD42}"/>
    <dgm:cxn modelId="{8B1B2B31-FFD8-4DEC-870B-0EA1FCED8A58}" type="presParOf" srcId="{6A664E38-1397-49C7-916E-3E25034085BB}" destId="{EFDF3909-21FC-49C9-85E1-33CF779C17D6}" srcOrd="0" destOrd="0" presId="urn:microsoft.com/office/officeart/2018/2/layout/IconCircleList"/>
    <dgm:cxn modelId="{37A179B8-E500-40E1-947C-316ADDE95878}" type="presParOf" srcId="{EFDF3909-21FC-49C9-85E1-33CF779C17D6}" destId="{3E42E39E-BD3F-4F5B-92CB-BFBD54CB332D}" srcOrd="0" destOrd="0" presId="urn:microsoft.com/office/officeart/2018/2/layout/IconCircleList"/>
    <dgm:cxn modelId="{1058335C-F3CC-4C7B-8E68-509889D35266}" type="presParOf" srcId="{3E42E39E-BD3F-4F5B-92CB-BFBD54CB332D}" destId="{A2DB70C5-4B1A-4DEE-84C2-01036D1F0A42}" srcOrd="0" destOrd="0" presId="urn:microsoft.com/office/officeart/2018/2/layout/IconCircleList"/>
    <dgm:cxn modelId="{8E6B7F2C-8631-4A95-BB46-B0F9C3F4A8AF}" type="presParOf" srcId="{3E42E39E-BD3F-4F5B-92CB-BFBD54CB332D}" destId="{D5891FB7-422A-4659-946F-F5FED07BE4D4}" srcOrd="1" destOrd="0" presId="urn:microsoft.com/office/officeart/2018/2/layout/IconCircleList"/>
    <dgm:cxn modelId="{AF8139DA-2CB2-4A1A-B938-B535F050EE05}" type="presParOf" srcId="{3E42E39E-BD3F-4F5B-92CB-BFBD54CB332D}" destId="{340554C6-4B53-401B-A0DB-B2CE52427E70}" srcOrd="2" destOrd="0" presId="urn:microsoft.com/office/officeart/2018/2/layout/IconCircleList"/>
    <dgm:cxn modelId="{43ED403A-E34B-4D8D-8DD2-DDBE95A796EA}" type="presParOf" srcId="{3E42E39E-BD3F-4F5B-92CB-BFBD54CB332D}" destId="{A0571F97-007F-4268-B452-305154BAAB6B}" srcOrd="3" destOrd="0" presId="urn:microsoft.com/office/officeart/2018/2/layout/IconCircleList"/>
    <dgm:cxn modelId="{006D0F55-453A-4D22-AFC1-0250A900EF18}" type="presParOf" srcId="{EFDF3909-21FC-49C9-85E1-33CF779C17D6}" destId="{7133A90A-0563-4699-921B-9CF82DB6D1AE}" srcOrd="1" destOrd="0" presId="urn:microsoft.com/office/officeart/2018/2/layout/IconCircleList"/>
    <dgm:cxn modelId="{4BBD82DE-8C3A-4C97-AECF-648EF66A547F}" type="presParOf" srcId="{EFDF3909-21FC-49C9-85E1-33CF779C17D6}" destId="{84BE92B4-F744-4A37-876C-FEF5F55552CD}" srcOrd="2" destOrd="0" presId="urn:microsoft.com/office/officeart/2018/2/layout/IconCircleList"/>
    <dgm:cxn modelId="{23CABA68-5A7A-41A9-8430-9D2CF1C37FDB}" type="presParOf" srcId="{84BE92B4-F744-4A37-876C-FEF5F55552CD}" destId="{B4D6800E-1B1A-46D3-AD57-090697957AA2}" srcOrd="0" destOrd="0" presId="urn:microsoft.com/office/officeart/2018/2/layout/IconCircleList"/>
    <dgm:cxn modelId="{749CB102-117F-46BC-8542-641066330E16}" type="presParOf" srcId="{84BE92B4-F744-4A37-876C-FEF5F55552CD}" destId="{61BC0A48-34AB-4E67-9785-0B196BEC8EE1}" srcOrd="1" destOrd="0" presId="urn:microsoft.com/office/officeart/2018/2/layout/IconCircleList"/>
    <dgm:cxn modelId="{B78DDB64-1295-4AA8-A51E-4B203E999767}" type="presParOf" srcId="{84BE92B4-F744-4A37-876C-FEF5F55552CD}" destId="{755B0C8D-2A55-43B1-91A4-C6CA805F5954}" srcOrd="2" destOrd="0" presId="urn:microsoft.com/office/officeart/2018/2/layout/IconCircleList"/>
    <dgm:cxn modelId="{A5A38AC1-5F38-468B-A06F-B40BF5A8B667}" type="presParOf" srcId="{84BE92B4-F744-4A37-876C-FEF5F55552CD}" destId="{5EFBCE98-BBD0-4DBA-A300-13D7471D3FDD}" srcOrd="3" destOrd="0" presId="urn:microsoft.com/office/officeart/2018/2/layout/IconCircleList"/>
    <dgm:cxn modelId="{DAAED2E4-1F12-433C-BE61-33BA41CC03DC}" type="presParOf" srcId="{EFDF3909-21FC-49C9-85E1-33CF779C17D6}" destId="{234E3EEF-78EC-46C6-B3F1-6548C9222A09}" srcOrd="3" destOrd="0" presId="urn:microsoft.com/office/officeart/2018/2/layout/IconCircleList"/>
    <dgm:cxn modelId="{1E691EE8-2A4C-4900-A25F-5DEFD8A29185}" type="presParOf" srcId="{EFDF3909-21FC-49C9-85E1-33CF779C17D6}" destId="{44F806A0-30E1-493B-9826-DEC0FF912E75}" srcOrd="4" destOrd="0" presId="urn:microsoft.com/office/officeart/2018/2/layout/IconCircleList"/>
    <dgm:cxn modelId="{4813D64D-91E4-4B66-B1CC-3B622951D8AD}" type="presParOf" srcId="{44F806A0-30E1-493B-9826-DEC0FF912E75}" destId="{358B83D6-CC2D-4BFE-98E1-56F00DA95168}" srcOrd="0" destOrd="0" presId="urn:microsoft.com/office/officeart/2018/2/layout/IconCircleList"/>
    <dgm:cxn modelId="{C767EE0D-9FB8-48B2-B3AC-E409B84786AA}" type="presParOf" srcId="{44F806A0-30E1-493B-9826-DEC0FF912E75}" destId="{94DDE1C4-1692-4B3E-BE66-5BFA7295ECAC}" srcOrd="1" destOrd="0" presId="urn:microsoft.com/office/officeart/2018/2/layout/IconCircleList"/>
    <dgm:cxn modelId="{16762FC7-BB45-4B71-B0D8-648A185C5A41}" type="presParOf" srcId="{44F806A0-30E1-493B-9826-DEC0FF912E75}" destId="{6AC7F314-C0F6-4479-BF9D-9EE51E35F10B}" srcOrd="2" destOrd="0" presId="urn:microsoft.com/office/officeart/2018/2/layout/IconCircleList"/>
    <dgm:cxn modelId="{C6E493CD-F91F-40AB-8F3C-FE32E0685767}" type="presParOf" srcId="{44F806A0-30E1-493B-9826-DEC0FF912E75}" destId="{A9BE44F4-6CC4-448B-91CC-9C53578EB4FC}" srcOrd="3" destOrd="0" presId="urn:microsoft.com/office/officeart/2018/2/layout/IconCircleList"/>
    <dgm:cxn modelId="{D35EE72E-7AF0-42AB-8004-765E5896D6B7}" type="presParOf" srcId="{EFDF3909-21FC-49C9-85E1-33CF779C17D6}" destId="{E439541D-39E7-47C4-B712-04045407CDA4}" srcOrd="5" destOrd="0" presId="urn:microsoft.com/office/officeart/2018/2/layout/IconCircleList"/>
    <dgm:cxn modelId="{021FFB6A-6F85-4FB6-B801-E8187CEAD0AF}" type="presParOf" srcId="{EFDF3909-21FC-49C9-85E1-33CF779C17D6}" destId="{9ADC0C47-5920-4DDC-98C5-F3FCC57BA56E}" srcOrd="6" destOrd="0" presId="urn:microsoft.com/office/officeart/2018/2/layout/IconCircleList"/>
    <dgm:cxn modelId="{DB0E1C66-65A9-4B6A-83ED-943C837AFD9D}" type="presParOf" srcId="{9ADC0C47-5920-4DDC-98C5-F3FCC57BA56E}" destId="{AFCFABAD-D338-4F87-A4E6-F2F862E9126B}" srcOrd="0" destOrd="0" presId="urn:microsoft.com/office/officeart/2018/2/layout/IconCircleList"/>
    <dgm:cxn modelId="{6DEC019C-3830-4FC6-B90C-9E6462DF7990}" type="presParOf" srcId="{9ADC0C47-5920-4DDC-98C5-F3FCC57BA56E}" destId="{8283E769-0099-4F58-9785-5529A417186B}" srcOrd="1" destOrd="0" presId="urn:microsoft.com/office/officeart/2018/2/layout/IconCircleList"/>
    <dgm:cxn modelId="{F980618D-7F64-490E-8609-8A2F4B885898}" type="presParOf" srcId="{9ADC0C47-5920-4DDC-98C5-F3FCC57BA56E}" destId="{FEFF44C5-C97E-4142-850C-71DDBA9E8CB9}" srcOrd="2" destOrd="0" presId="urn:microsoft.com/office/officeart/2018/2/layout/IconCircleList"/>
    <dgm:cxn modelId="{B0236337-5AA8-4254-B02A-C1D5A82D95D8}" type="presParOf" srcId="{9ADC0C47-5920-4DDC-98C5-F3FCC57BA56E}" destId="{F5545943-BD35-44B0-BA92-AEB4A3088465}" srcOrd="3" destOrd="0" presId="urn:microsoft.com/office/officeart/2018/2/layout/IconCircleList"/>
    <dgm:cxn modelId="{CE9F9149-CABE-4A48-B47B-A98C300AEF34}" type="presParOf" srcId="{EFDF3909-21FC-49C9-85E1-33CF779C17D6}" destId="{36B59BCD-E9BA-4A68-902F-E716AD48FDDE}" srcOrd="7" destOrd="0" presId="urn:microsoft.com/office/officeart/2018/2/layout/IconCircleList"/>
    <dgm:cxn modelId="{D539683E-CC13-4A7D-A253-9EEE71730F96}" type="presParOf" srcId="{EFDF3909-21FC-49C9-85E1-33CF779C17D6}" destId="{E9FD7CF6-1E14-48F9-B32F-2E2A6DA91B20}" srcOrd="8" destOrd="0" presId="urn:microsoft.com/office/officeart/2018/2/layout/IconCircleList"/>
    <dgm:cxn modelId="{1AE03C2C-339A-4754-A1A1-07153AEC1D91}" type="presParOf" srcId="{E9FD7CF6-1E14-48F9-B32F-2E2A6DA91B20}" destId="{E174AEC6-18AB-4C2E-8BB9-452B78511A31}" srcOrd="0" destOrd="0" presId="urn:microsoft.com/office/officeart/2018/2/layout/IconCircleList"/>
    <dgm:cxn modelId="{4A808FE7-965E-4F0B-94F1-5051F32E146D}" type="presParOf" srcId="{E9FD7CF6-1E14-48F9-B32F-2E2A6DA91B20}" destId="{FD74F7E6-727C-4741-B0B9-DCB1B1ACFEDB}" srcOrd="1" destOrd="0" presId="urn:microsoft.com/office/officeart/2018/2/layout/IconCircleList"/>
    <dgm:cxn modelId="{939D5FFF-6545-4AB2-8476-7C274A70AFF4}" type="presParOf" srcId="{E9FD7CF6-1E14-48F9-B32F-2E2A6DA91B20}" destId="{4F33FE68-3CDA-48E6-BAF0-7839C0C596F1}" srcOrd="2" destOrd="0" presId="urn:microsoft.com/office/officeart/2018/2/layout/IconCircleList"/>
    <dgm:cxn modelId="{ABE9366A-FBC1-484F-82EE-75E29202651F}" type="presParOf" srcId="{E9FD7CF6-1E14-48F9-B32F-2E2A6DA91B20}" destId="{EC867DD3-E3DE-4DB9-AA38-16E62CC71226}" srcOrd="3" destOrd="0" presId="urn:microsoft.com/office/officeart/2018/2/layout/IconCircleList"/>
    <dgm:cxn modelId="{1F7BEBDB-4807-412E-9B1A-CAD57662CED9}" type="presParOf" srcId="{EFDF3909-21FC-49C9-85E1-33CF779C17D6}" destId="{8575FC4A-A9A3-461B-BE49-3034CC47095A}" srcOrd="9" destOrd="0" presId="urn:microsoft.com/office/officeart/2018/2/layout/IconCircleList"/>
    <dgm:cxn modelId="{7F9F631B-F72E-47BC-B907-09E992479E08}" type="presParOf" srcId="{EFDF3909-21FC-49C9-85E1-33CF779C17D6}" destId="{01A459E2-3E07-429D-B4FE-A6E9F4FFE9A0}" srcOrd="10" destOrd="0" presId="urn:microsoft.com/office/officeart/2018/2/layout/IconCircleList"/>
    <dgm:cxn modelId="{2D9C1877-596C-4F32-8FC1-00872A391DBD}" type="presParOf" srcId="{01A459E2-3E07-429D-B4FE-A6E9F4FFE9A0}" destId="{BDB4D035-E91A-451B-96F5-DF341E7D8DF8}" srcOrd="0" destOrd="0" presId="urn:microsoft.com/office/officeart/2018/2/layout/IconCircleList"/>
    <dgm:cxn modelId="{53522957-2082-4A2F-974C-A4961D733D71}" type="presParOf" srcId="{01A459E2-3E07-429D-B4FE-A6E9F4FFE9A0}" destId="{32AD20A2-2B47-4B9D-BD4B-7870946AC16E}" srcOrd="1" destOrd="0" presId="urn:microsoft.com/office/officeart/2018/2/layout/IconCircleList"/>
    <dgm:cxn modelId="{A46ECA0E-C285-4648-A62D-83A862BD23EB}" type="presParOf" srcId="{01A459E2-3E07-429D-B4FE-A6E9F4FFE9A0}" destId="{1F64974E-3140-4ED2-86FB-24E79B28D537}" srcOrd="2" destOrd="0" presId="urn:microsoft.com/office/officeart/2018/2/layout/IconCircleList"/>
    <dgm:cxn modelId="{A4BF4E36-AF26-4FDD-97A8-CCECE1F62CDD}" type="presParOf" srcId="{01A459E2-3E07-429D-B4FE-A6E9F4FFE9A0}" destId="{A5EBF1BD-8E71-48F1-8EDB-335D9B8EC583}" srcOrd="3" destOrd="0" presId="urn:microsoft.com/office/officeart/2018/2/layout/IconCircleList"/>
    <dgm:cxn modelId="{C5D8372D-C3DC-43F2-8DD3-FAAD3EC247AF}" type="presParOf" srcId="{EFDF3909-21FC-49C9-85E1-33CF779C17D6}" destId="{27D7A7F5-8DAC-45CA-A73D-79CAE9023598}" srcOrd="11" destOrd="0" presId="urn:microsoft.com/office/officeart/2018/2/layout/IconCircleList"/>
    <dgm:cxn modelId="{AB22819F-D97E-4498-9308-7FD8C51FE88E}" type="presParOf" srcId="{EFDF3909-21FC-49C9-85E1-33CF779C17D6}" destId="{525AAECC-56D5-48B4-B48B-13FE31123849}" srcOrd="12" destOrd="0" presId="urn:microsoft.com/office/officeart/2018/2/layout/IconCircleList"/>
    <dgm:cxn modelId="{0601ABDA-8C0B-4E29-B8F9-FB4F3343071A}" type="presParOf" srcId="{525AAECC-56D5-48B4-B48B-13FE31123849}" destId="{3F229EEB-846E-4F3C-A93C-644408522CB6}" srcOrd="0" destOrd="0" presId="urn:microsoft.com/office/officeart/2018/2/layout/IconCircleList"/>
    <dgm:cxn modelId="{30356E22-3638-4B56-90F9-2270CAF2C1DC}" type="presParOf" srcId="{525AAECC-56D5-48B4-B48B-13FE31123849}" destId="{A6D603D1-DB9C-479C-8116-BDD42909E590}" srcOrd="1" destOrd="0" presId="urn:microsoft.com/office/officeart/2018/2/layout/IconCircleList"/>
    <dgm:cxn modelId="{84FA5546-E225-46CB-8575-16DCA38F5182}" type="presParOf" srcId="{525AAECC-56D5-48B4-B48B-13FE31123849}" destId="{FF486010-7BBD-42CA-A6D9-11199E249EA3}" srcOrd="2" destOrd="0" presId="urn:microsoft.com/office/officeart/2018/2/layout/IconCircleList"/>
    <dgm:cxn modelId="{26F72C64-46D5-4DBA-8F68-FF95AAEA7B92}" type="presParOf" srcId="{525AAECC-56D5-48B4-B48B-13FE31123849}" destId="{86A1F068-2B7F-4153-95E8-16949704B15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B70C5-4B1A-4DEE-84C2-01036D1F0A42}">
      <dsp:nvSpPr>
        <dsp:cNvPr id="0" name=""/>
        <dsp:cNvSpPr/>
      </dsp:nvSpPr>
      <dsp:spPr>
        <a:xfrm>
          <a:off x="112251" y="35668"/>
          <a:ext cx="715337" cy="7153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91FB7-422A-4659-946F-F5FED07BE4D4}">
      <dsp:nvSpPr>
        <dsp:cNvPr id="0" name=""/>
        <dsp:cNvSpPr/>
      </dsp:nvSpPr>
      <dsp:spPr>
        <a:xfrm>
          <a:off x="262472" y="185889"/>
          <a:ext cx="414895" cy="4148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571F97-007F-4268-B452-305154BAAB6B}">
      <dsp:nvSpPr>
        <dsp:cNvPr id="0" name=""/>
        <dsp:cNvSpPr/>
      </dsp:nvSpPr>
      <dsp:spPr>
        <a:xfrm>
          <a:off x="980876" y="35668"/>
          <a:ext cx="1686152" cy="71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ABSTRACT</a:t>
          </a:r>
        </a:p>
      </dsp:txBody>
      <dsp:txXfrm>
        <a:off x="980876" y="35668"/>
        <a:ext cx="1686152" cy="715337"/>
      </dsp:txXfrm>
    </dsp:sp>
    <dsp:sp modelId="{B4D6800E-1B1A-46D3-AD57-090697957AA2}">
      <dsp:nvSpPr>
        <dsp:cNvPr id="0" name=""/>
        <dsp:cNvSpPr/>
      </dsp:nvSpPr>
      <dsp:spPr>
        <a:xfrm>
          <a:off x="2960828" y="35668"/>
          <a:ext cx="715337" cy="7153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BC0A48-34AB-4E67-9785-0B196BEC8EE1}">
      <dsp:nvSpPr>
        <dsp:cNvPr id="0" name=""/>
        <dsp:cNvSpPr/>
      </dsp:nvSpPr>
      <dsp:spPr>
        <a:xfrm>
          <a:off x="3111049" y="185889"/>
          <a:ext cx="414895" cy="4148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FBCE98-BBD0-4DBA-A300-13D7471D3FDD}">
      <dsp:nvSpPr>
        <dsp:cNvPr id="0" name=""/>
        <dsp:cNvSpPr/>
      </dsp:nvSpPr>
      <dsp:spPr>
        <a:xfrm>
          <a:off x="3829452" y="35668"/>
          <a:ext cx="1686152" cy="71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rade Gothic Next Cond"/>
            </a:rPr>
            <a:t>OBJECTIVE</a:t>
          </a:r>
        </a:p>
      </dsp:txBody>
      <dsp:txXfrm>
        <a:off x="3829452" y="35668"/>
        <a:ext cx="1686152" cy="715337"/>
      </dsp:txXfrm>
    </dsp:sp>
    <dsp:sp modelId="{358B83D6-CC2D-4BFE-98E1-56F00DA95168}">
      <dsp:nvSpPr>
        <dsp:cNvPr id="0" name=""/>
        <dsp:cNvSpPr/>
      </dsp:nvSpPr>
      <dsp:spPr>
        <a:xfrm>
          <a:off x="5809404" y="35668"/>
          <a:ext cx="715337" cy="7153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DDE1C4-1692-4B3E-BE66-5BFA7295ECAC}">
      <dsp:nvSpPr>
        <dsp:cNvPr id="0" name=""/>
        <dsp:cNvSpPr/>
      </dsp:nvSpPr>
      <dsp:spPr>
        <a:xfrm>
          <a:off x="5959625" y="185889"/>
          <a:ext cx="414895" cy="4148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BE44F4-6CC4-448B-91CC-9C53578EB4FC}">
      <dsp:nvSpPr>
        <dsp:cNvPr id="0" name=""/>
        <dsp:cNvSpPr/>
      </dsp:nvSpPr>
      <dsp:spPr>
        <a:xfrm>
          <a:off x="6678029" y="35668"/>
          <a:ext cx="1686152" cy="71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INTRODUCTION</a:t>
          </a:r>
        </a:p>
      </dsp:txBody>
      <dsp:txXfrm>
        <a:off x="6678029" y="35668"/>
        <a:ext cx="1686152" cy="715337"/>
      </dsp:txXfrm>
    </dsp:sp>
    <dsp:sp modelId="{AFCFABAD-D338-4F87-A4E6-F2F862E9126B}">
      <dsp:nvSpPr>
        <dsp:cNvPr id="0" name=""/>
        <dsp:cNvSpPr/>
      </dsp:nvSpPr>
      <dsp:spPr>
        <a:xfrm>
          <a:off x="112251" y="1322141"/>
          <a:ext cx="715337" cy="7153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83E769-0099-4F58-9785-5529A417186B}">
      <dsp:nvSpPr>
        <dsp:cNvPr id="0" name=""/>
        <dsp:cNvSpPr/>
      </dsp:nvSpPr>
      <dsp:spPr>
        <a:xfrm>
          <a:off x="262472" y="1472362"/>
          <a:ext cx="414895" cy="4148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545943-BD35-44B0-BA92-AEB4A3088465}">
      <dsp:nvSpPr>
        <dsp:cNvPr id="0" name=""/>
        <dsp:cNvSpPr/>
      </dsp:nvSpPr>
      <dsp:spPr>
        <a:xfrm>
          <a:off x="980876" y="1322141"/>
          <a:ext cx="1686152" cy="71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LITERATURE SURVEY</a:t>
          </a:r>
        </a:p>
      </dsp:txBody>
      <dsp:txXfrm>
        <a:off x="980876" y="1322141"/>
        <a:ext cx="1686152" cy="715337"/>
      </dsp:txXfrm>
    </dsp:sp>
    <dsp:sp modelId="{E174AEC6-18AB-4C2E-8BB9-452B78511A31}">
      <dsp:nvSpPr>
        <dsp:cNvPr id="0" name=""/>
        <dsp:cNvSpPr/>
      </dsp:nvSpPr>
      <dsp:spPr>
        <a:xfrm>
          <a:off x="2960828" y="1322141"/>
          <a:ext cx="715337" cy="7153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4F7E6-727C-4741-B0B9-DCB1B1ACFEDB}">
      <dsp:nvSpPr>
        <dsp:cNvPr id="0" name=""/>
        <dsp:cNvSpPr/>
      </dsp:nvSpPr>
      <dsp:spPr>
        <a:xfrm>
          <a:off x="3111049" y="1472362"/>
          <a:ext cx="414895" cy="4148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867DD3-E3DE-4DB9-AA38-16E62CC71226}">
      <dsp:nvSpPr>
        <dsp:cNvPr id="0" name=""/>
        <dsp:cNvSpPr/>
      </dsp:nvSpPr>
      <dsp:spPr>
        <a:xfrm>
          <a:off x="3829452" y="1322141"/>
          <a:ext cx="1686152" cy="71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MODEL IMPLEMENTATION</a:t>
          </a:r>
        </a:p>
      </dsp:txBody>
      <dsp:txXfrm>
        <a:off x="3829452" y="1322141"/>
        <a:ext cx="1686152" cy="715337"/>
      </dsp:txXfrm>
    </dsp:sp>
    <dsp:sp modelId="{BDB4D035-E91A-451B-96F5-DF341E7D8DF8}">
      <dsp:nvSpPr>
        <dsp:cNvPr id="0" name=""/>
        <dsp:cNvSpPr/>
      </dsp:nvSpPr>
      <dsp:spPr>
        <a:xfrm>
          <a:off x="5809404" y="1322141"/>
          <a:ext cx="715337" cy="7153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AD20A2-2B47-4B9D-BD4B-7870946AC16E}">
      <dsp:nvSpPr>
        <dsp:cNvPr id="0" name=""/>
        <dsp:cNvSpPr/>
      </dsp:nvSpPr>
      <dsp:spPr>
        <a:xfrm>
          <a:off x="5959625" y="1472362"/>
          <a:ext cx="414895" cy="4148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EBF1BD-8E71-48F1-8EDB-335D9B8EC583}">
      <dsp:nvSpPr>
        <dsp:cNvPr id="0" name=""/>
        <dsp:cNvSpPr/>
      </dsp:nvSpPr>
      <dsp:spPr>
        <a:xfrm>
          <a:off x="6678029" y="1322141"/>
          <a:ext cx="1686152" cy="71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BENEFITS</a:t>
          </a:r>
        </a:p>
      </dsp:txBody>
      <dsp:txXfrm>
        <a:off x="6678029" y="1322141"/>
        <a:ext cx="1686152" cy="715337"/>
      </dsp:txXfrm>
    </dsp:sp>
    <dsp:sp modelId="{3F229EEB-846E-4F3C-A93C-644408522CB6}">
      <dsp:nvSpPr>
        <dsp:cNvPr id="0" name=""/>
        <dsp:cNvSpPr/>
      </dsp:nvSpPr>
      <dsp:spPr>
        <a:xfrm>
          <a:off x="112251" y="2608614"/>
          <a:ext cx="715337" cy="7153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D603D1-DB9C-479C-8116-BDD42909E590}">
      <dsp:nvSpPr>
        <dsp:cNvPr id="0" name=""/>
        <dsp:cNvSpPr/>
      </dsp:nvSpPr>
      <dsp:spPr>
        <a:xfrm>
          <a:off x="262472" y="2758835"/>
          <a:ext cx="414895" cy="41489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A1F068-2B7F-4153-95E8-16949704B152}">
      <dsp:nvSpPr>
        <dsp:cNvPr id="0" name=""/>
        <dsp:cNvSpPr/>
      </dsp:nvSpPr>
      <dsp:spPr>
        <a:xfrm>
          <a:off x="980876" y="2608614"/>
          <a:ext cx="1686152" cy="715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CONCLUSION</a:t>
          </a:r>
        </a:p>
      </dsp:txBody>
      <dsp:txXfrm>
        <a:off x="980876" y="2608614"/>
        <a:ext cx="1686152" cy="71533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4594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1587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532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97856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6984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52103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295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81726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88929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0982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68584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64010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1508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01020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5728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1949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09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65398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8484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7377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9/15/2021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4032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9/15/2021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4070542814"/>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9/15/2021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5226230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619A95D9-130B-4728-8B82-CDB9D80B3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0">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3">
            <a:extLst>
              <a:ext uri="{FF2B5EF4-FFF2-40B4-BE49-F238E27FC236}">
                <a16:creationId xmlns:a16="http://schemas.microsoft.com/office/drawing/2014/main" id="{C5605E62-E9E6-403A-9048-5B116A9DC1FB}"/>
              </a:ext>
            </a:extLst>
          </p:cNvPr>
          <p:cNvPicPr>
            <a:picLocks noChangeAspect="1"/>
          </p:cNvPicPr>
          <p:nvPr/>
        </p:nvPicPr>
        <p:blipFill rotWithShape="1">
          <a:blip r:embed="rId2">
            <a:alphaModFix amt="50000"/>
          </a:blip>
          <a:srcRect t="29697" r="-2" b="-2"/>
          <a:stretch/>
        </p:blipFill>
        <p:spPr>
          <a:xfrm>
            <a:off x="20" y="2520"/>
            <a:ext cx="12191980" cy="6855480"/>
          </a:xfrm>
          <a:prstGeom prst="rect">
            <a:avLst/>
          </a:prstGeom>
        </p:spPr>
      </p:pic>
      <p:sp>
        <p:nvSpPr>
          <p:cNvPr id="2" name="Title 1"/>
          <p:cNvSpPr>
            <a:spLocks noGrp="1"/>
          </p:cNvSpPr>
          <p:nvPr>
            <p:ph type="ctrTitle"/>
          </p:nvPr>
        </p:nvSpPr>
        <p:spPr>
          <a:xfrm>
            <a:off x="1429566" y="5164623"/>
            <a:ext cx="9238434" cy="1114258"/>
          </a:xfrm>
        </p:spPr>
        <p:txBody>
          <a:bodyPr vert="horz" lIns="91440" tIns="45720" rIns="91440" bIns="45720" rtlCol="0" anchor="t">
            <a:normAutofit/>
          </a:bodyPr>
          <a:lstStyle/>
          <a:p>
            <a:r>
              <a:rPr lang="en-US" dirty="0">
                <a:solidFill>
                  <a:srgbClr val="FFFFFF"/>
                </a:solidFill>
              </a:rPr>
              <a:t>FACE MASK DETECTION USING DEEP LEARNING ALGORITHMS</a:t>
            </a:r>
          </a:p>
        </p:txBody>
      </p:sp>
      <p:sp>
        <p:nvSpPr>
          <p:cNvPr id="3" name="Subtitle 2"/>
          <p:cNvSpPr>
            <a:spLocks noGrp="1"/>
          </p:cNvSpPr>
          <p:nvPr>
            <p:ph type="subTitle" idx="1"/>
          </p:nvPr>
        </p:nvSpPr>
        <p:spPr>
          <a:xfrm>
            <a:off x="1429555" y="761999"/>
            <a:ext cx="8178521" cy="3670847"/>
          </a:xfrm>
        </p:spPr>
        <p:txBody>
          <a:bodyPr vert="horz" lIns="91440" tIns="45720" rIns="91440" bIns="45720" rtlCol="0" anchor="t">
            <a:normAutofit/>
          </a:bodyPr>
          <a:lstStyle/>
          <a:p>
            <a:r>
              <a:rPr lang="en-US" dirty="0">
                <a:solidFill>
                  <a:srgbClr val="FFFFFF"/>
                </a:solidFill>
              </a:rPr>
              <a:t>         TEAM N0:403:</a:t>
            </a:r>
          </a:p>
          <a:p>
            <a:r>
              <a:rPr lang="en-US" dirty="0">
                <a:solidFill>
                  <a:srgbClr val="FFFFFF"/>
                </a:solidFill>
              </a:rPr>
              <a:t>180030430-G.CHANDANA</a:t>
            </a:r>
          </a:p>
          <a:p>
            <a:r>
              <a:rPr lang="en-US" dirty="0">
                <a:solidFill>
                  <a:srgbClr val="FFFFFF"/>
                </a:solidFill>
              </a:rPr>
              <a:t>180030603-N.SUSHMA</a:t>
            </a:r>
          </a:p>
          <a:p>
            <a:r>
              <a:rPr lang="en-US" dirty="0">
                <a:solidFill>
                  <a:srgbClr val="FFFFFF"/>
                </a:solidFill>
              </a:rPr>
              <a:t>180030839-G.KRISHNAVENI</a:t>
            </a:r>
          </a:p>
          <a:p>
            <a:r>
              <a:rPr lang="en-US" dirty="0">
                <a:solidFill>
                  <a:srgbClr val="FFFFFF"/>
                </a:solidFill>
              </a:rPr>
              <a:t>180031033-D.SUREKHA</a:t>
            </a:r>
          </a:p>
          <a:p>
            <a:endParaRPr lang="en-US">
              <a:solidFill>
                <a:srgbClr val="FFFFFF"/>
              </a:solidFill>
            </a:endParaRPr>
          </a:p>
        </p:txBody>
      </p:sp>
      <p:cxnSp>
        <p:nvCxnSpPr>
          <p:cNvPr id="27" name="Straight Connector 12">
            <a:extLst>
              <a:ext uri="{FF2B5EF4-FFF2-40B4-BE49-F238E27FC236}">
                <a16:creationId xmlns:a16="http://schemas.microsoft.com/office/drawing/2014/main" id="{C178F814-342A-4489-94FD-6CE1D0DC59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840303"/>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9566" y="1045445"/>
            <a:ext cx="9238434" cy="857559"/>
          </a:xfrm>
        </p:spPr>
        <p:txBody>
          <a:bodyPr>
            <a:normAutofit/>
          </a:bodyPr>
          <a:lstStyle/>
          <a:p>
            <a:r>
              <a:rPr lang="en-US"/>
              <a:t>KNN ,TENSOR FLOW AND KERAS</a:t>
            </a:r>
            <a:endParaRPr lang="en-US" dirty="0"/>
          </a:p>
        </p:txBody>
      </p:sp>
      <p:cxnSp>
        <p:nvCxnSpPr>
          <p:cNvPr id="11" name="Straight Connector 10">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1429566" y="2729554"/>
            <a:ext cx="8476434" cy="3359621"/>
          </a:xfrm>
        </p:spPr>
        <p:txBody>
          <a:bodyPr vert="horz" lIns="91440" tIns="45720" rIns="91440" bIns="45720" rtlCol="0" anchor="t">
            <a:normAutofit fontScale="92500" lnSpcReduction="20000"/>
          </a:bodyPr>
          <a:lstStyle/>
          <a:p>
            <a:r>
              <a:rPr lang="en-US">
                <a:ea typeface="+mn-lt"/>
                <a:cs typeface="+mn-lt"/>
              </a:rPr>
              <a:t>The k-nearest neighbors (KNN) algorithm is a </a:t>
            </a:r>
            <a:r>
              <a:rPr lang="en-US" b="1">
                <a:ea typeface="+mn-lt"/>
                <a:cs typeface="+mn-lt"/>
              </a:rPr>
              <a:t>simple, supervised machine learning algorithm</a:t>
            </a:r>
            <a:r>
              <a:rPr lang="en-US">
                <a:ea typeface="+mn-lt"/>
                <a:cs typeface="+mn-lt"/>
              </a:rPr>
              <a:t> that can be used to solve both classification and regression problems.</a:t>
            </a:r>
            <a:endParaRPr lang="en-US" dirty="0"/>
          </a:p>
          <a:p>
            <a:r>
              <a:rPr lang="en-US">
                <a:ea typeface="+mn-lt"/>
                <a:cs typeface="+mn-lt"/>
              </a:rPr>
              <a:t>It is an open source artificial intelligence library, using data flow graphs to build models. It allows developers to create large-scale neural networks with many layers. TensorFlow is mainly used for: </a:t>
            </a:r>
            <a:r>
              <a:rPr lang="en-US" b="1">
                <a:ea typeface="+mn-lt"/>
                <a:cs typeface="+mn-lt"/>
              </a:rPr>
              <a:t>Classification, Perception, Understanding, Discovering, Prediction and Creation</a:t>
            </a:r>
            <a:r>
              <a:rPr lang="en-US">
                <a:ea typeface="+mn-lt"/>
                <a:cs typeface="+mn-lt"/>
              </a:rPr>
              <a:t>.</a:t>
            </a:r>
            <a:endParaRPr lang="en-US" dirty="0"/>
          </a:p>
          <a:p>
            <a:r>
              <a:rPr lang="en-US">
                <a:ea typeface="+mn-lt"/>
                <a:cs typeface="+mn-lt"/>
              </a:rPr>
              <a:t>Keras is a powerful and easy-to-use free open source Python library </a:t>
            </a:r>
            <a:r>
              <a:rPr lang="en-US" b="1">
                <a:ea typeface="+mn-lt"/>
                <a:cs typeface="+mn-lt"/>
              </a:rPr>
              <a:t>for developing and evaluating deep learning models</a:t>
            </a:r>
            <a:r>
              <a:rPr lang="en-US">
                <a:ea typeface="+mn-lt"/>
                <a:cs typeface="+mn-lt"/>
              </a:rPr>
              <a:t>. </a:t>
            </a:r>
            <a:br>
              <a:rPr lang="en-US" dirty="0"/>
            </a:br>
            <a:br>
              <a:rPr lang="en-US" dirty="0"/>
            </a:br>
            <a:endParaRPr lang="en-US"/>
          </a:p>
          <a:p>
            <a:endParaRPr lang="en-US" dirty="0"/>
          </a:p>
        </p:txBody>
      </p:sp>
    </p:spTree>
    <p:extLst>
      <p:ext uri="{BB962C8B-B14F-4D97-AF65-F5344CB8AC3E}">
        <p14:creationId xmlns:p14="http://schemas.microsoft.com/office/powerpoint/2010/main" val="264300859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9566" y="762001"/>
            <a:ext cx="5008696" cy="1141004"/>
          </a:xfrm>
        </p:spPr>
        <p:txBody>
          <a:bodyPr>
            <a:normAutofit/>
          </a:bodyPr>
          <a:lstStyle/>
          <a:p>
            <a:r>
              <a:rPr lang="en-US"/>
              <a:t>BLOCK DIAGRAM</a:t>
            </a:r>
            <a:endParaRPr lang="en-US" dirty="0"/>
          </a:p>
        </p:txBody>
      </p:sp>
      <p:pic>
        <p:nvPicPr>
          <p:cNvPr id="5" name="Picture 5" descr="Diagram&#10;&#10;Description automatically generated">
            <a:extLst>
              <a:ext uri="{FF2B5EF4-FFF2-40B4-BE49-F238E27FC236}">
                <a16:creationId xmlns:a16="http://schemas.microsoft.com/office/drawing/2014/main" id="{1B929710-E4AD-4C30-A27B-3637CE023530}"/>
              </a:ext>
            </a:extLst>
          </p:cNvPr>
          <p:cNvPicPr>
            <a:picLocks noGrp="1" noChangeAspect="1"/>
          </p:cNvPicPr>
          <p:nvPr>
            <p:ph idx="1"/>
          </p:nvPr>
        </p:nvPicPr>
        <p:blipFill>
          <a:blip r:embed="rId2"/>
          <a:stretch>
            <a:fillRect/>
          </a:stretch>
        </p:blipFill>
        <p:spPr>
          <a:xfrm>
            <a:off x="1429566" y="2475522"/>
            <a:ext cx="6846576" cy="3404652"/>
          </a:xfrm>
        </p:spPr>
      </p:pic>
    </p:spTree>
    <p:extLst>
      <p:ext uri="{BB962C8B-B14F-4D97-AF65-F5344CB8AC3E}">
        <p14:creationId xmlns:p14="http://schemas.microsoft.com/office/powerpoint/2010/main" val="263552602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52A7A-B4EE-497B-A48A-03F1109C862C}"/>
              </a:ext>
            </a:extLst>
          </p:cNvPr>
          <p:cNvSpPr>
            <a:spLocks noGrp="1"/>
          </p:cNvSpPr>
          <p:nvPr>
            <p:ph type="title"/>
          </p:nvPr>
        </p:nvSpPr>
        <p:spPr>
          <a:xfrm>
            <a:off x="1429566" y="1045445"/>
            <a:ext cx="9238434" cy="857559"/>
          </a:xfrm>
        </p:spPr>
        <p:txBody>
          <a:bodyPr>
            <a:normAutofit/>
          </a:bodyPr>
          <a:lstStyle/>
          <a:p>
            <a:r>
              <a:rPr lang="en-US"/>
              <a:t>IMPLEMENTATION</a:t>
            </a:r>
            <a:endParaRPr lang="en-US" dirty="0"/>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7DC173-D71E-4E50-AB71-95625BA86FD5}"/>
              </a:ext>
            </a:extLst>
          </p:cNvPr>
          <p:cNvSpPr>
            <a:spLocks noGrp="1"/>
          </p:cNvSpPr>
          <p:nvPr>
            <p:ph idx="1"/>
          </p:nvPr>
        </p:nvSpPr>
        <p:spPr>
          <a:xfrm>
            <a:off x="1429566" y="2729554"/>
            <a:ext cx="8476434" cy="3359621"/>
          </a:xfrm>
        </p:spPr>
        <p:txBody>
          <a:bodyPr vert="horz" lIns="91440" tIns="45720" rIns="91440" bIns="45720" rtlCol="0" anchor="t">
            <a:normAutofit fontScale="85000" lnSpcReduction="10000"/>
          </a:bodyPr>
          <a:lstStyle/>
          <a:p>
            <a:pPr marL="0" indent="0">
              <a:buNone/>
            </a:pPr>
            <a:endParaRPr lang="en-US" i="1" dirty="0">
              <a:ea typeface="+mn-lt"/>
              <a:cs typeface="+mn-lt"/>
            </a:endParaRPr>
          </a:p>
          <a:p>
            <a:r>
              <a:rPr lang="en-US">
                <a:ea typeface="+mn-lt"/>
                <a:cs typeface="+mn-lt"/>
              </a:rPr>
              <a:t>We have four modules  1.Datasets Collecting : We collect no of data sets with face  mask and without masks. we can get high accuracy  depends on collecting the number of images . </a:t>
            </a:r>
          </a:p>
          <a:p>
            <a:r>
              <a:rPr lang="en-US">
                <a:ea typeface="+mn-lt"/>
                <a:cs typeface="+mn-lt"/>
              </a:rPr>
              <a:t>Datasets Extracting:We can extract the features using  mobile net v2 of mask and no mask sets </a:t>
            </a:r>
          </a:p>
          <a:p>
            <a:r>
              <a:rPr lang="en-US">
                <a:ea typeface="+mn-lt"/>
                <a:cs typeface="+mn-lt"/>
              </a:rPr>
              <a:t>Models Training:We will train the the model using open  cv,keras (python library). </a:t>
            </a:r>
          </a:p>
          <a:p>
            <a:r>
              <a:rPr lang="en-US">
                <a:ea typeface="+mn-lt"/>
                <a:cs typeface="+mn-lt"/>
              </a:rPr>
              <a:t>Facemask Detection :We can detect Pre processing image  and also detect via live video . If people wear mask, it will permit them,if not then it will give the buzzer to wear mask to prevent them from virus transmission</a:t>
            </a:r>
          </a:p>
          <a:p>
            <a:endParaRPr lang="en-US" dirty="0"/>
          </a:p>
        </p:txBody>
      </p:sp>
    </p:spTree>
    <p:extLst>
      <p:ext uri="{BB962C8B-B14F-4D97-AF65-F5344CB8AC3E}">
        <p14:creationId xmlns:p14="http://schemas.microsoft.com/office/powerpoint/2010/main" val="360941250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0CEBA9-8364-4041-AD91-DA62C2493373}"/>
              </a:ext>
            </a:extLst>
          </p:cNvPr>
          <p:cNvSpPr txBox="1"/>
          <p:nvPr/>
        </p:nvSpPr>
        <p:spPr>
          <a:xfrm>
            <a:off x="1104897" y="762001"/>
            <a:ext cx="4991103" cy="114100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120000"/>
              </a:lnSpc>
              <a:spcBef>
                <a:spcPct val="0"/>
              </a:spcBef>
              <a:spcAft>
                <a:spcPts val="600"/>
              </a:spcAft>
              <a:buSzPct val="85000"/>
            </a:pPr>
            <a:r>
              <a:rPr lang="en-US" sz="2800" b="1" cap="all" spc="600">
                <a:latin typeface="+mj-lt"/>
                <a:ea typeface="+mj-ea"/>
                <a:cs typeface="+mj-cs"/>
              </a:rPr>
              <a:t>FLOW CHART</a:t>
            </a:r>
            <a:endParaRPr lang="en-US" sz="2800" b="1" cap="all" spc="600" dirty="0">
              <a:latin typeface="+mj-lt"/>
              <a:ea typeface="+mj-ea"/>
              <a:cs typeface="+mj-cs"/>
            </a:endParaRPr>
          </a:p>
        </p:txBody>
      </p:sp>
      <p:sp>
        <p:nvSpPr>
          <p:cNvPr id="25" name="TextBox 24">
            <a:extLst>
              <a:ext uri="{FF2B5EF4-FFF2-40B4-BE49-F238E27FC236}">
                <a16:creationId xmlns:a16="http://schemas.microsoft.com/office/drawing/2014/main" id="{C23F4F84-1E40-4244-A747-C333D0356848}"/>
              </a:ext>
            </a:extLst>
          </p:cNvPr>
          <p:cNvSpPr txBox="1"/>
          <p:nvPr/>
        </p:nvSpPr>
        <p:spPr>
          <a:xfrm>
            <a:off x="1104897" y="2286000"/>
            <a:ext cx="4991103" cy="380999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30000"/>
              </a:lnSpc>
              <a:spcAft>
                <a:spcPts val="600"/>
              </a:spcAft>
              <a:buSzPct val="85000"/>
            </a:pPr>
            <a:endParaRPr lang="en-US" dirty="0"/>
          </a:p>
        </p:txBody>
      </p:sp>
      <p:pic>
        <p:nvPicPr>
          <p:cNvPr id="16" name="Picture 24" descr="Diagram&#10;&#10;Description automatically generated">
            <a:extLst>
              <a:ext uri="{FF2B5EF4-FFF2-40B4-BE49-F238E27FC236}">
                <a16:creationId xmlns:a16="http://schemas.microsoft.com/office/drawing/2014/main" id="{EB5F581C-0E44-4D4C-B0AC-97B1F2566F2B}"/>
              </a:ext>
            </a:extLst>
          </p:cNvPr>
          <p:cNvPicPr>
            <a:picLocks noChangeAspect="1"/>
          </p:cNvPicPr>
          <p:nvPr/>
        </p:nvPicPr>
        <p:blipFill>
          <a:blip r:embed="rId2"/>
          <a:stretch>
            <a:fillRect/>
          </a:stretch>
        </p:blipFill>
        <p:spPr>
          <a:xfrm>
            <a:off x="4766442" y="1066801"/>
            <a:ext cx="4493893" cy="5333998"/>
          </a:xfrm>
          <a:prstGeom prst="rect">
            <a:avLst/>
          </a:prstGeom>
        </p:spPr>
      </p:pic>
    </p:spTree>
    <p:extLst>
      <p:ext uri="{BB962C8B-B14F-4D97-AF65-F5344CB8AC3E}">
        <p14:creationId xmlns:p14="http://schemas.microsoft.com/office/powerpoint/2010/main" val="382076409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9566" y="762001"/>
            <a:ext cx="5008696" cy="1141004"/>
          </a:xfrm>
        </p:spPr>
        <p:txBody>
          <a:bodyPr>
            <a:normAutofit/>
          </a:bodyPr>
          <a:lstStyle/>
          <a:p>
            <a:r>
              <a:rPr lang="en-US"/>
              <a:t>BENEFITS</a:t>
            </a:r>
          </a:p>
        </p:txBody>
      </p:sp>
      <p:sp>
        <p:nvSpPr>
          <p:cNvPr id="3" name="Content Placeholder"/>
          <p:cNvSpPr>
            <a:spLocks noGrp="1"/>
          </p:cNvSpPr>
          <p:nvPr>
            <p:ph idx="1"/>
          </p:nvPr>
        </p:nvSpPr>
        <p:spPr>
          <a:xfrm>
            <a:off x="1429566" y="2259698"/>
            <a:ext cx="4548670" cy="3836301"/>
          </a:xfrm>
        </p:spPr>
        <p:txBody>
          <a:bodyPr vert="horz" lIns="91440" tIns="45720" rIns="91440" bIns="45720" rtlCol="0">
            <a:normAutofit/>
          </a:bodyPr>
          <a:lstStyle/>
          <a:p>
            <a:pPr>
              <a:lnSpc>
                <a:spcPct val="120000"/>
              </a:lnSpc>
            </a:pPr>
            <a:r>
              <a:rPr lang="en-US" sz="1500">
                <a:ea typeface="+mn-lt"/>
                <a:cs typeface="+mn-lt"/>
              </a:rPr>
              <a:t>Manual Monitoring is very difficult for officers to check whether the peoples are wearing mask or not. So in our technique, We are using web cam to detect peoples faces and to prevent from virus transmission. </a:t>
            </a:r>
            <a:endParaRPr lang="en-US" sz="1500"/>
          </a:p>
          <a:p>
            <a:pPr marL="0" indent="0">
              <a:lnSpc>
                <a:spcPct val="120000"/>
              </a:lnSpc>
              <a:buNone/>
            </a:pPr>
            <a:r>
              <a:rPr lang="en-US" sz="1500">
                <a:ea typeface="+mn-lt"/>
                <a:cs typeface="+mn-lt"/>
              </a:rPr>
              <a:t>• It has fast and high accuracy </a:t>
            </a:r>
            <a:endParaRPr lang="en-US" sz="1500"/>
          </a:p>
          <a:p>
            <a:pPr marL="0" indent="0">
              <a:lnSpc>
                <a:spcPct val="120000"/>
              </a:lnSpc>
              <a:buNone/>
            </a:pPr>
            <a:r>
              <a:rPr lang="en-US" sz="1500">
                <a:ea typeface="+mn-lt"/>
                <a:cs typeface="+mn-lt"/>
              </a:rPr>
              <a:t>• This system can be implemented in ATMs, Banks etc </a:t>
            </a:r>
            <a:endParaRPr lang="en-US" sz="1500"/>
          </a:p>
          <a:p>
            <a:pPr marL="0" indent="0">
              <a:lnSpc>
                <a:spcPct val="120000"/>
              </a:lnSpc>
              <a:buNone/>
            </a:pPr>
            <a:r>
              <a:rPr lang="en-US" sz="1500">
                <a:ea typeface="+mn-lt"/>
                <a:cs typeface="+mn-lt"/>
              </a:rPr>
              <a:t>• We can keep peoples safe from our technique.  It provides buzzer sound to wear mask.</a:t>
            </a:r>
            <a:endParaRPr lang="en-US" sz="1500"/>
          </a:p>
          <a:p>
            <a:pPr>
              <a:lnSpc>
                <a:spcPct val="120000"/>
              </a:lnSpc>
            </a:pPr>
            <a:endParaRPr lang="en-US" sz="1500"/>
          </a:p>
        </p:txBody>
      </p:sp>
      <p:pic>
        <p:nvPicPr>
          <p:cNvPr id="13" name="Picture 12" descr="Desk with stethoscope and computer keyboard">
            <a:extLst>
              <a:ext uri="{FF2B5EF4-FFF2-40B4-BE49-F238E27FC236}">
                <a16:creationId xmlns:a16="http://schemas.microsoft.com/office/drawing/2014/main" id="{30CA35B8-7314-486D-907B-2A3B0219322A}"/>
              </a:ext>
            </a:extLst>
          </p:cNvPr>
          <p:cNvPicPr>
            <a:picLocks noChangeAspect="1"/>
          </p:cNvPicPr>
          <p:nvPr/>
        </p:nvPicPr>
        <p:blipFill rotWithShape="1">
          <a:blip r:embed="rId2"/>
          <a:srcRect l="33251" r="-2" b="-2"/>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137075300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9566" y="1045445"/>
            <a:ext cx="9238434" cy="857559"/>
          </a:xfrm>
        </p:spPr>
        <p:txBody>
          <a:bodyPr>
            <a:normAutofit/>
          </a:bodyPr>
          <a:lstStyle/>
          <a:p>
            <a:r>
              <a:rPr lang="en-US" dirty="0"/>
              <a:t>CONCLUSION</a:t>
            </a:r>
          </a:p>
        </p:txBody>
      </p:sp>
      <p:cxnSp>
        <p:nvCxnSpPr>
          <p:cNvPr id="11" name="Straight Connector 10">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1429566" y="2729554"/>
            <a:ext cx="8476434" cy="3359621"/>
          </a:xfrm>
        </p:spPr>
        <p:txBody>
          <a:bodyPr vert="horz" lIns="91440" tIns="45720" rIns="91440" bIns="45720" rtlCol="0" anchor="t">
            <a:normAutofit/>
          </a:bodyPr>
          <a:lstStyle/>
          <a:p>
            <a:pPr marL="0" indent="0">
              <a:buNone/>
            </a:pPr>
            <a:r>
              <a:rPr lang="en-US" b="1" dirty="0">
                <a:ea typeface="+mn-lt"/>
                <a:cs typeface="+mn-lt"/>
              </a:rPr>
              <a:t>. </a:t>
            </a:r>
            <a:r>
              <a:rPr lang="en-US">
                <a:ea typeface="+mn-lt"/>
                <a:cs typeface="+mn-lt"/>
              </a:rPr>
              <a:t>For a large amount of image data, KNN(K-nearest neighbours)  can be used as temporary algorithms in face mask detection due to their faster execution times.</a:t>
            </a:r>
          </a:p>
          <a:p>
            <a:pPr marL="0" indent="0">
              <a:buNone/>
            </a:pPr>
            <a:r>
              <a:rPr lang="en-US">
                <a:ea typeface="+mn-lt"/>
                <a:cs typeface="+mn-lt"/>
              </a:rPr>
              <a:t>. At the same time, CNN can be trained to form a classification model. In this case, it is advisable to use CNN for classification because it has better performance than KNN. </a:t>
            </a:r>
            <a:endParaRPr lang="en-US" dirty="0">
              <a:ea typeface="+mn-lt"/>
              <a:cs typeface="+mn-lt"/>
            </a:endParaRPr>
          </a:p>
          <a:p>
            <a:pPr marL="0" indent="0">
              <a:buNone/>
            </a:pPr>
            <a:r>
              <a:rPr lang="en-US">
                <a:ea typeface="+mn-lt"/>
                <a:cs typeface="+mn-lt"/>
              </a:rPr>
              <a:t>.In the future, the classification model can be implemented for an automatic alert system </a:t>
            </a:r>
            <a:r>
              <a:rPr lang="en-US" dirty="0">
                <a:ea typeface="+mn-lt"/>
                <a:cs typeface="+mn-lt"/>
              </a:rPr>
              <a:t>to detect and warn people who are not wearing face masks. </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189415424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Text, letter&#10;&#10;Description automatically generated">
            <a:extLst>
              <a:ext uri="{FF2B5EF4-FFF2-40B4-BE49-F238E27FC236}">
                <a16:creationId xmlns:a16="http://schemas.microsoft.com/office/drawing/2014/main" id="{6EA8E8F7-3D15-42E9-BC59-44E87D62DC41}"/>
              </a:ext>
            </a:extLst>
          </p:cNvPr>
          <p:cNvPicPr>
            <a:picLocks noGrp="1" noChangeAspect="1"/>
          </p:cNvPicPr>
          <p:nvPr>
            <p:ph idx="1"/>
          </p:nvPr>
        </p:nvPicPr>
        <p:blipFill>
          <a:blip r:embed="rId2"/>
          <a:stretch>
            <a:fillRect/>
          </a:stretch>
        </p:blipFill>
        <p:spPr>
          <a:xfrm>
            <a:off x="1154521" y="1556626"/>
            <a:ext cx="6311900" cy="2528887"/>
          </a:xfrm>
        </p:spPr>
      </p:pic>
      <p:sp>
        <p:nvSpPr>
          <p:cNvPr id="5" name="TextBox 4">
            <a:extLst>
              <a:ext uri="{FF2B5EF4-FFF2-40B4-BE49-F238E27FC236}">
                <a16:creationId xmlns:a16="http://schemas.microsoft.com/office/drawing/2014/main" id="{C73F12BB-30BE-4CC1-AB82-A48296149C67}"/>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59463829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5DA75-87B1-488E-8E3D-5BAEA359FD67}"/>
              </a:ext>
            </a:extLst>
          </p:cNvPr>
          <p:cNvSpPr>
            <a:spLocks noGrp="1"/>
          </p:cNvSpPr>
          <p:nvPr>
            <p:ph type="title"/>
          </p:nvPr>
        </p:nvSpPr>
        <p:spPr>
          <a:xfrm>
            <a:off x="1429566" y="1045445"/>
            <a:ext cx="9238434" cy="857559"/>
          </a:xfrm>
        </p:spPr>
        <p:txBody>
          <a:bodyPr>
            <a:normAutofit/>
          </a:bodyPr>
          <a:lstStyle/>
          <a:p>
            <a:r>
              <a:rPr lang="en-US" dirty="0"/>
              <a:t>CONTENTS:</a:t>
            </a:r>
          </a:p>
        </p:txBody>
      </p:sp>
      <p:cxnSp>
        <p:nvCxnSpPr>
          <p:cNvPr id="29" name="Straight Connector 28">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1" name="Content Placeholder 2">
            <a:extLst>
              <a:ext uri="{FF2B5EF4-FFF2-40B4-BE49-F238E27FC236}">
                <a16:creationId xmlns:a16="http://schemas.microsoft.com/office/drawing/2014/main" id="{FC62BE08-5FCD-4196-A3B8-3058747615D4}"/>
              </a:ext>
            </a:extLst>
          </p:cNvPr>
          <p:cNvGraphicFramePr>
            <a:graphicFrameLocks noGrp="1"/>
          </p:cNvGraphicFramePr>
          <p:nvPr>
            <p:ph idx="1"/>
          </p:nvPr>
        </p:nvGraphicFramePr>
        <p:xfrm>
          <a:off x="1429566" y="2729554"/>
          <a:ext cx="8476434" cy="3359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688445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E9DE5-FADE-4054-8F97-DB932DE30172}"/>
              </a:ext>
            </a:extLst>
          </p:cNvPr>
          <p:cNvSpPr>
            <a:spLocks noGrp="1"/>
          </p:cNvSpPr>
          <p:nvPr>
            <p:ph type="title"/>
          </p:nvPr>
        </p:nvSpPr>
        <p:spPr>
          <a:xfrm>
            <a:off x="1429566" y="1045445"/>
            <a:ext cx="9238434" cy="857559"/>
          </a:xfrm>
        </p:spPr>
        <p:txBody>
          <a:bodyPr>
            <a:normAutofit/>
          </a:bodyPr>
          <a:lstStyle/>
          <a:p>
            <a:r>
              <a:rPr lang="en-US" dirty="0"/>
              <a:t>OBJECTIVE</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A334F9-DFB7-4A0D-B57E-3B68FABFA4B0}"/>
              </a:ext>
            </a:extLst>
          </p:cNvPr>
          <p:cNvSpPr>
            <a:spLocks noGrp="1"/>
          </p:cNvSpPr>
          <p:nvPr>
            <p:ph idx="1"/>
          </p:nvPr>
        </p:nvSpPr>
        <p:spPr>
          <a:xfrm>
            <a:off x="1429566" y="2729554"/>
            <a:ext cx="8476434" cy="3359621"/>
          </a:xfrm>
        </p:spPr>
        <p:txBody>
          <a:bodyPr vert="horz" lIns="91440" tIns="45720" rIns="91440" bIns="45720" rtlCol="0" anchor="t">
            <a:normAutofit/>
          </a:bodyPr>
          <a:lstStyle/>
          <a:p>
            <a:pPr marL="0" indent="0">
              <a:buNone/>
            </a:pPr>
            <a:r>
              <a:rPr lang="en-US" dirty="0">
                <a:ea typeface="+mn-lt"/>
                <a:cs typeface="+mn-lt"/>
              </a:rPr>
              <a:t>.This study aims to compare the classification algorithms of classical Deep learning. They are k-nearest neighbors (KNN), and a widely used deep learning algorithm for image classification which is convolutional neural network (CNN) for face masks </a:t>
            </a:r>
            <a:r>
              <a:rPr lang="en-US">
                <a:ea typeface="+mn-lt"/>
                <a:cs typeface="+mn-lt"/>
              </a:rPr>
              <a:t>detection.</a:t>
            </a:r>
            <a:br>
              <a:rPr lang="en-US" dirty="0"/>
            </a:br>
            <a:endParaRPr lang="en-US"/>
          </a:p>
        </p:txBody>
      </p:sp>
    </p:spTree>
    <p:extLst>
      <p:ext uri="{BB962C8B-B14F-4D97-AF65-F5344CB8AC3E}">
        <p14:creationId xmlns:p14="http://schemas.microsoft.com/office/powerpoint/2010/main" val="72943160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1429566" y="1045445"/>
            <a:ext cx="9238434" cy="857559"/>
          </a:xfrm>
        </p:spPr>
        <p:txBody>
          <a:bodyPr>
            <a:normAutofit/>
          </a:bodyPr>
          <a:lstStyle/>
          <a:p>
            <a:r>
              <a:rPr lang="en-US" dirty="0"/>
              <a:t>ABSTRACT</a:t>
            </a:r>
          </a:p>
        </p:txBody>
      </p:sp>
      <p:cxnSp>
        <p:nvCxnSpPr>
          <p:cNvPr id="18" name="Straight Connector 17">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1429566" y="2729554"/>
            <a:ext cx="8476434" cy="3359621"/>
          </a:xfrm>
        </p:spPr>
        <p:txBody>
          <a:bodyPr vert="horz" lIns="91440" tIns="45720" rIns="91440" bIns="45720" rtlCol="0">
            <a:normAutofit/>
          </a:bodyPr>
          <a:lstStyle/>
          <a:p>
            <a:pPr>
              <a:lnSpc>
                <a:spcPct val="120000"/>
              </a:lnSpc>
            </a:pPr>
            <a:r>
              <a:rPr lang="en-US" sz="1700">
                <a:ea typeface="+mn-lt"/>
                <a:cs typeface="+mn-lt"/>
              </a:rPr>
              <a:t>The coronavirus COVID-19 pandemic is causing a   global health crisis so the effective protection method is wearing a face mask in public areas according to the World  Health Organization (WHO). </a:t>
            </a:r>
            <a:endParaRPr lang="en-US" sz="1700" b="1">
              <a:ea typeface="+mn-lt"/>
              <a:cs typeface="+mn-lt"/>
            </a:endParaRPr>
          </a:p>
          <a:p>
            <a:pPr>
              <a:lnSpc>
                <a:spcPct val="120000"/>
              </a:lnSpc>
            </a:pPr>
            <a:r>
              <a:rPr lang="en-US" sz="1700">
                <a:ea typeface="+mn-lt"/>
                <a:cs typeface="+mn-lt"/>
              </a:rPr>
              <a:t>The COVID-19 pandemic forced governments across the world to impose lockdowns to prevent virus transmissions. Reports indicate that wearing facemasks while at work reduces the risk of transmission. </a:t>
            </a:r>
            <a:endParaRPr lang="en-US" sz="1700" b="1">
              <a:ea typeface="+mn-lt"/>
              <a:cs typeface="+mn-lt"/>
            </a:endParaRPr>
          </a:p>
          <a:p>
            <a:pPr>
              <a:lnSpc>
                <a:spcPct val="120000"/>
              </a:lnSpc>
            </a:pPr>
            <a:r>
              <a:rPr lang="en-US" sz="1700">
                <a:ea typeface="+mn-lt"/>
                <a:cs typeface="+mn-lt"/>
              </a:rPr>
              <a:t>We will use the dataset to build a COVID-19 face mask detector with computer vision using Python, OpenCV, and Tensor Flow, and </a:t>
            </a:r>
            <a:r>
              <a:rPr lang="en-US" sz="1700" err="1">
                <a:ea typeface="+mn-lt"/>
                <a:cs typeface="+mn-lt"/>
              </a:rPr>
              <a:t>Keras</a:t>
            </a:r>
            <a:r>
              <a:rPr lang="en-US" sz="1700">
                <a:ea typeface="+mn-lt"/>
                <a:cs typeface="+mn-lt"/>
              </a:rPr>
              <a:t>. </a:t>
            </a:r>
            <a:endParaRPr lang="en-US" sz="1700" b="1">
              <a:ea typeface="+mn-lt"/>
              <a:cs typeface="+mn-lt"/>
            </a:endParaRPr>
          </a:p>
          <a:p>
            <a:pPr>
              <a:lnSpc>
                <a:spcPct val="120000"/>
              </a:lnSpc>
            </a:pPr>
            <a:r>
              <a:rPr lang="en-US" sz="1700">
                <a:ea typeface="+mn-lt"/>
                <a:cs typeface="+mn-lt"/>
              </a:rPr>
              <a:t>Our model will detect whether a person wears a mask or not. </a:t>
            </a:r>
            <a:endParaRPr lang="en-US" sz="1700" b="1"/>
          </a:p>
        </p:txBody>
      </p:sp>
    </p:spTree>
    <p:extLst>
      <p:ext uri="{BB962C8B-B14F-4D97-AF65-F5344CB8AC3E}">
        <p14:creationId xmlns:p14="http://schemas.microsoft.com/office/powerpoint/2010/main" val="226816088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9566" y="1045445"/>
            <a:ext cx="9238434" cy="857559"/>
          </a:xfrm>
        </p:spPr>
        <p:txBody>
          <a:bodyPr>
            <a:normAutofit/>
          </a:bodyPr>
          <a:lstStyle/>
          <a:p>
            <a:r>
              <a:rPr lang="en-US" dirty="0"/>
              <a:t>INTRODUCTION</a:t>
            </a:r>
          </a:p>
        </p:txBody>
      </p:sp>
      <p:cxnSp>
        <p:nvCxnSpPr>
          <p:cNvPr id="11" name="Straight Connector 10">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1429566" y="2729554"/>
            <a:ext cx="8476434" cy="3359621"/>
          </a:xfrm>
        </p:spPr>
        <p:txBody>
          <a:bodyPr vert="horz" lIns="91440" tIns="45720" rIns="91440" bIns="45720" rtlCol="0" anchor="t">
            <a:normAutofit/>
          </a:bodyPr>
          <a:lstStyle/>
          <a:p>
            <a:r>
              <a:rPr lang="en-IN" dirty="0">
                <a:ea typeface="+mn-lt"/>
                <a:cs typeface="+mn-lt"/>
              </a:rPr>
              <a:t>Face mask detection refers to </a:t>
            </a:r>
            <a:r>
              <a:rPr lang="en-IN" b="1" dirty="0">
                <a:ea typeface="+mn-lt"/>
                <a:cs typeface="+mn-lt"/>
              </a:rPr>
              <a:t>detect whether a person is wearing a mask or not</a:t>
            </a:r>
            <a:r>
              <a:rPr lang="en-IN" dirty="0">
                <a:ea typeface="+mn-lt"/>
                <a:cs typeface="+mn-lt"/>
              </a:rPr>
              <a:t>. In fact, the problem is reverse engineering of face detection where the face is detected using different machine learning algorithms for the purpose of security, authentication, surveillance.</a:t>
            </a:r>
            <a:endParaRPr lang="en-US" dirty="0"/>
          </a:p>
          <a:p>
            <a:r>
              <a:rPr lang="en-US" dirty="0">
                <a:ea typeface="+mn-lt"/>
                <a:cs typeface="+mn-lt"/>
              </a:rPr>
              <a:t>The model is  integration between deep learning and classical machine learning techniques with Open CV, Tensor flow, and </a:t>
            </a:r>
            <a:r>
              <a:rPr lang="en-US" dirty="0" err="1">
                <a:ea typeface="+mn-lt"/>
                <a:cs typeface="+mn-lt"/>
              </a:rPr>
              <a:t>Keras</a:t>
            </a:r>
            <a:r>
              <a:rPr lang="en-US" dirty="0">
                <a:ea typeface="+mn-lt"/>
                <a:cs typeface="+mn-lt"/>
              </a:rPr>
              <a:t>.</a:t>
            </a:r>
            <a:br>
              <a:rPr lang="en-US" dirty="0"/>
            </a:br>
            <a:endParaRPr lang="en-US" dirty="0"/>
          </a:p>
          <a:p>
            <a:endParaRPr lang="en-US" dirty="0"/>
          </a:p>
        </p:txBody>
      </p:sp>
    </p:spTree>
    <p:extLst>
      <p:ext uri="{BB962C8B-B14F-4D97-AF65-F5344CB8AC3E}">
        <p14:creationId xmlns:p14="http://schemas.microsoft.com/office/powerpoint/2010/main" val="286034554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Glasses on top of a book">
            <a:extLst>
              <a:ext uri="{FF2B5EF4-FFF2-40B4-BE49-F238E27FC236}">
                <a16:creationId xmlns:a16="http://schemas.microsoft.com/office/drawing/2014/main" id="{824F7ABA-A2AD-4431-BE4D-7A93F7806B48}"/>
              </a:ext>
            </a:extLst>
          </p:cNvPr>
          <p:cNvPicPr>
            <a:picLocks noChangeAspect="1"/>
          </p:cNvPicPr>
          <p:nvPr/>
        </p:nvPicPr>
        <p:blipFill rotWithShape="1">
          <a:blip r:embed="rId2">
            <a:alphaModFix amt="50000"/>
          </a:blip>
          <a:srcRect t="9175" r="-2" b="5867"/>
          <a:stretch/>
        </p:blipFill>
        <p:spPr>
          <a:xfrm>
            <a:off x="20" y="10"/>
            <a:ext cx="12191980" cy="6857990"/>
          </a:xfrm>
          <a:prstGeom prst="rect">
            <a:avLst/>
          </a:prstGeom>
        </p:spPr>
      </p:pic>
      <p:sp>
        <p:nvSpPr>
          <p:cNvPr id="2" name="Title"/>
          <p:cNvSpPr>
            <a:spLocks noGrp="1"/>
          </p:cNvSpPr>
          <p:nvPr>
            <p:ph type="ctrTitle"/>
          </p:nvPr>
        </p:nvSpPr>
        <p:spPr>
          <a:xfrm>
            <a:off x="1429612" y="1013984"/>
            <a:ext cx="6952388" cy="3260635"/>
          </a:xfrm>
        </p:spPr>
        <p:txBody>
          <a:bodyPr vert="horz" lIns="91440" tIns="45720" rIns="91440" bIns="45720" rtlCol="0" anchor="b">
            <a:normAutofit/>
          </a:bodyPr>
          <a:lstStyle/>
          <a:p>
            <a:r>
              <a:rPr lang="en-US">
                <a:solidFill>
                  <a:srgbClr val="FFFFFF"/>
                </a:solidFill>
              </a:rPr>
              <a:t>LITERATURE SURVEY</a:t>
            </a:r>
          </a:p>
        </p:txBody>
      </p:sp>
      <p:cxnSp>
        <p:nvCxnSpPr>
          <p:cNvPr id="21" name="Straight Connector 20">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61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45F375-54CC-4923-AD63-F97E280A4E56}"/>
              </a:ext>
            </a:extLst>
          </p:cNvPr>
          <p:cNvSpPr>
            <a:spLocks noGrp="1"/>
          </p:cNvSpPr>
          <p:nvPr>
            <p:ph type="title"/>
          </p:nvPr>
        </p:nvSpPr>
        <p:spPr>
          <a:xfrm>
            <a:off x="1429566" y="1045445"/>
            <a:ext cx="9238434" cy="857559"/>
          </a:xfrm>
        </p:spPr>
        <p:txBody>
          <a:bodyPr>
            <a:normAutofit/>
          </a:bodyPr>
          <a:lstStyle/>
          <a:p>
            <a:r>
              <a:rPr lang="en-US" dirty="0"/>
              <a:t>Literature survey</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4A2395-941B-4F75-99B5-6F68B1FF0445}"/>
              </a:ext>
            </a:extLst>
          </p:cNvPr>
          <p:cNvSpPr>
            <a:spLocks noGrp="1"/>
          </p:cNvSpPr>
          <p:nvPr>
            <p:ph idx="1"/>
          </p:nvPr>
        </p:nvSpPr>
        <p:spPr>
          <a:xfrm>
            <a:off x="1429566" y="2729554"/>
            <a:ext cx="8476434" cy="3359621"/>
          </a:xfrm>
        </p:spPr>
        <p:txBody>
          <a:bodyPr vert="horz" lIns="91440" tIns="45720" rIns="91440" bIns="45720" rtlCol="0">
            <a:normAutofit/>
          </a:bodyPr>
          <a:lstStyle/>
          <a:p>
            <a:r>
              <a:rPr lang="en-US" sz="1700" dirty="0">
                <a:ea typeface="+mn-lt"/>
                <a:cs typeface="+mn-lt"/>
              </a:rPr>
              <a:t>In this system face mask, the detector can be deployed in many areas like shopping malls, airports, and other heavy traffic places to monitor the public and to avoid the spread of the disease by checking who is following basic rules and who is not. It takes excessive time for data loading in Google </a:t>
            </a:r>
            <a:r>
              <a:rPr lang="en-US" sz="1700" dirty="0" err="1">
                <a:ea typeface="+mn-lt"/>
                <a:cs typeface="+mn-lt"/>
              </a:rPr>
              <a:t>Colab</a:t>
            </a:r>
            <a:r>
              <a:rPr lang="en-US" sz="1700" dirty="0">
                <a:ea typeface="+mn-lt"/>
                <a:cs typeface="+mn-lt"/>
              </a:rPr>
              <a:t> Notebook. It did not allow them access to the webcam which posed a hurdle in testing images and video streams. </a:t>
            </a:r>
          </a:p>
          <a:p>
            <a:r>
              <a:rPr lang="en-US" sz="1700" dirty="0">
                <a:ea typeface="+mn-lt"/>
                <a:cs typeface="+mn-lt"/>
              </a:rPr>
              <a:t>We have modeled a facemask detector using Deep learning. We are processed a system computationally efficient using MobileNetV2 which makes it easier to Extract the data sets. We use CNN architecture for better performance. We can fix it in any kind of cameras </a:t>
            </a:r>
            <a:endParaRPr lang="en-US" sz="1700" dirty="0"/>
          </a:p>
        </p:txBody>
      </p:sp>
    </p:spTree>
    <p:extLst>
      <p:ext uri="{BB962C8B-B14F-4D97-AF65-F5344CB8AC3E}">
        <p14:creationId xmlns:p14="http://schemas.microsoft.com/office/powerpoint/2010/main" val="331980146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B506E-F2CB-4BA9-8D14-7F4F7E54ECD5}"/>
              </a:ext>
            </a:extLst>
          </p:cNvPr>
          <p:cNvSpPr>
            <a:spLocks noGrp="1"/>
          </p:cNvSpPr>
          <p:nvPr>
            <p:ph type="title"/>
          </p:nvPr>
        </p:nvSpPr>
        <p:spPr>
          <a:xfrm>
            <a:off x="1429566" y="1045445"/>
            <a:ext cx="9238434" cy="857559"/>
          </a:xfrm>
        </p:spPr>
        <p:txBody>
          <a:bodyPr>
            <a:normAutofit/>
          </a:bodyPr>
          <a:lstStyle/>
          <a:p>
            <a:r>
              <a:rPr lang="en-US" dirty="0"/>
              <a:t>Convolutional neural network</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9F7F00-0906-4B84-9103-BA66FC6F6FA9}"/>
              </a:ext>
            </a:extLst>
          </p:cNvPr>
          <p:cNvSpPr>
            <a:spLocks noGrp="1"/>
          </p:cNvSpPr>
          <p:nvPr>
            <p:ph idx="1"/>
          </p:nvPr>
        </p:nvSpPr>
        <p:spPr>
          <a:xfrm>
            <a:off x="1429566" y="2729554"/>
            <a:ext cx="8476434" cy="3359621"/>
          </a:xfrm>
        </p:spPr>
        <p:txBody>
          <a:bodyPr vert="horz" lIns="91440" tIns="45720" rIns="91440" bIns="45720" rtlCol="0" anchor="t">
            <a:normAutofit/>
          </a:bodyPr>
          <a:lstStyle/>
          <a:p>
            <a:r>
              <a:rPr lang="en-US" dirty="0">
                <a:ea typeface="+mn-lt"/>
                <a:cs typeface="+mn-lt"/>
              </a:rPr>
              <a:t>Convolutional Neural Network is one of the techniques to do image classification and image recognition in neural networks. It is designed to process the data by multiple layers of arrays. This type of neural network is used in applications like image recognition or face recognition.</a:t>
            </a:r>
          </a:p>
          <a:p>
            <a:r>
              <a:rPr lang="en-US" dirty="0">
                <a:ea typeface="+mn-lt"/>
                <a:cs typeface="+mn-lt"/>
              </a:rPr>
              <a:t> The primary difference between CNN and other neural networks is that CNN takes input as a two-dimensional array. And it operates directly on the images rather than focusing on feature extraction which other neural networks do.</a:t>
            </a:r>
            <a:endParaRPr lang="en-US"/>
          </a:p>
        </p:txBody>
      </p:sp>
    </p:spTree>
    <p:extLst>
      <p:ext uri="{BB962C8B-B14F-4D97-AF65-F5344CB8AC3E}">
        <p14:creationId xmlns:p14="http://schemas.microsoft.com/office/powerpoint/2010/main" val="21059545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52A7A-B4EE-497B-A48A-03F1109C862C}"/>
              </a:ext>
            </a:extLst>
          </p:cNvPr>
          <p:cNvSpPr>
            <a:spLocks noGrp="1"/>
          </p:cNvSpPr>
          <p:nvPr>
            <p:ph type="title"/>
          </p:nvPr>
        </p:nvSpPr>
        <p:spPr>
          <a:xfrm>
            <a:off x="1429566" y="1045445"/>
            <a:ext cx="9238434" cy="857559"/>
          </a:xfrm>
        </p:spPr>
        <p:txBody>
          <a:bodyPr>
            <a:normAutofit/>
          </a:bodyPr>
          <a:lstStyle/>
          <a:p>
            <a:r>
              <a:rPr lang="en-US"/>
              <a:t>Mobile net v2</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7DC173-D71E-4E50-AB71-95625BA86FD5}"/>
              </a:ext>
            </a:extLst>
          </p:cNvPr>
          <p:cNvSpPr>
            <a:spLocks noGrp="1"/>
          </p:cNvSpPr>
          <p:nvPr>
            <p:ph idx="1"/>
          </p:nvPr>
        </p:nvSpPr>
        <p:spPr>
          <a:xfrm>
            <a:off x="1429566" y="2729554"/>
            <a:ext cx="8476434" cy="3359621"/>
          </a:xfrm>
        </p:spPr>
        <p:txBody>
          <a:bodyPr vert="horz" lIns="91440" tIns="45720" rIns="91440" bIns="45720" rtlCol="0" anchor="t">
            <a:normAutofit/>
          </a:bodyPr>
          <a:lstStyle/>
          <a:p>
            <a:r>
              <a:rPr lang="en-US" dirty="0">
                <a:ea typeface="+mn-lt"/>
                <a:cs typeface="+mn-lt"/>
              </a:rPr>
              <a:t>MobileNetV2 is a convolutional neural network architecture that seeks to perform well on mobile devices. It is based on an inverted residual structure where the residual connections are between the bottleneck layers.</a:t>
            </a:r>
          </a:p>
          <a:p>
            <a:r>
              <a:rPr lang="en-US" dirty="0">
                <a:ea typeface="+mn-lt"/>
                <a:cs typeface="+mn-lt"/>
              </a:rPr>
              <a:t>The intermediate expansion layer uses lightweight depth wise convolutions to filter features as a source of non-linearity. As a whole, the architecture of MobileNetV2 contains the initial fully convolution layer with 32 filters, followed by 19 residual bottleneck layers.</a:t>
            </a:r>
            <a:endParaRPr lang="en-US" dirty="0"/>
          </a:p>
        </p:txBody>
      </p:sp>
    </p:spTree>
    <p:extLst>
      <p:ext uri="{BB962C8B-B14F-4D97-AF65-F5344CB8AC3E}">
        <p14:creationId xmlns:p14="http://schemas.microsoft.com/office/powerpoint/2010/main" val="7426079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RegularSeedLeftStep">
      <a:dk1>
        <a:srgbClr val="000000"/>
      </a:dk1>
      <a:lt1>
        <a:srgbClr val="FFFFFF"/>
      </a:lt1>
      <a:dk2>
        <a:srgbClr val="273B21"/>
      </a:dk2>
      <a:lt2>
        <a:srgbClr val="E8E5E2"/>
      </a:lt2>
      <a:accent1>
        <a:srgbClr val="2995E7"/>
      </a:accent1>
      <a:accent2>
        <a:srgbClr val="14B2B5"/>
      </a:accent2>
      <a:accent3>
        <a:srgbClr val="21B87B"/>
      </a:accent3>
      <a:accent4>
        <a:srgbClr val="14BC33"/>
      </a:accent4>
      <a:accent5>
        <a:srgbClr val="45BA21"/>
      </a:accent5>
      <a:accent6>
        <a:srgbClr val="7BB213"/>
      </a:accent6>
      <a:hlink>
        <a:srgbClr val="B7723D"/>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PortalVTI">
  <a:themeElements>
    <a:clrScheme name="Office">
      <a:dk1>
        <a:srgbClr val="000000"/>
      </a:dk1>
      <a:lt1>
        <a:srgbClr val="FFFFFF"/>
      </a:lt1>
      <a:dk2>
        <a:srgbClr val="273B21"/>
      </a:dk2>
      <a:lt2>
        <a:srgbClr val="E8E5E2"/>
      </a:lt2>
      <a:accent1>
        <a:srgbClr val="2995E7"/>
      </a:accent1>
      <a:accent2>
        <a:srgbClr val="14B2B5"/>
      </a:accent2>
      <a:accent3>
        <a:srgbClr val="21B87B"/>
      </a:accent3>
      <a:accent4>
        <a:srgbClr val="14BC33"/>
      </a:accent4>
      <a:accent5>
        <a:srgbClr val="45BA21"/>
      </a:accent5>
      <a:accent6>
        <a:srgbClr val="7BB213"/>
      </a:accent6>
      <a:hlink>
        <a:srgbClr val="B7723D"/>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PortalVTI</vt:lpstr>
      <vt:lpstr>PortalVTI</vt:lpstr>
      <vt:lpstr>FACE MASK DETECTION USING DEEP LEARNING ALGORITHMS</vt:lpstr>
      <vt:lpstr>CONTENTS:</vt:lpstr>
      <vt:lpstr>OBJECTIVE</vt:lpstr>
      <vt:lpstr>ABSTRACT</vt:lpstr>
      <vt:lpstr>INTRODUCTION</vt:lpstr>
      <vt:lpstr>LITERATURE SURVEY</vt:lpstr>
      <vt:lpstr>Literature survey</vt:lpstr>
      <vt:lpstr>Convolutional neural network</vt:lpstr>
      <vt:lpstr>Mobile net v2</vt:lpstr>
      <vt:lpstr>KNN ,TENSOR FLOW AND KERAS</vt:lpstr>
      <vt:lpstr>BLOCK DIAGRAM</vt:lpstr>
      <vt:lpstr>IMPLEMENTATION</vt:lpstr>
      <vt:lpstr>PowerPoint Presentation</vt:lpstr>
      <vt:lpstr>BENEFITS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265</cp:revision>
  <dcterms:created xsi:type="dcterms:W3CDTF">2021-09-15T13:47:48Z</dcterms:created>
  <dcterms:modified xsi:type="dcterms:W3CDTF">2021-09-15T15:42:39Z</dcterms:modified>
</cp:coreProperties>
</file>