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458" r:id="rId5"/>
    <p:sldId id="400" r:id="rId6"/>
    <p:sldId id="581" r:id="rId7"/>
    <p:sldId id="576" r:id="rId8"/>
    <p:sldId id="285" r:id="rId9"/>
    <p:sldId id="577" r:id="rId10"/>
    <p:sldId id="559" r:id="rId11"/>
    <p:sldId id="560" r:id="rId12"/>
    <p:sldId id="575" r:id="rId13"/>
    <p:sldId id="578" r:id="rId14"/>
    <p:sldId id="579" r:id="rId15"/>
    <p:sldId id="580" r:id="rId16"/>
    <p:sldId id="527" r:id="rId17"/>
    <p:sldId id="556" r:id="rId18"/>
    <p:sldId id="561" r:id="rId19"/>
    <p:sldId id="564" r:id="rId20"/>
    <p:sldId id="562" r:id="rId21"/>
    <p:sldId id="516" r:id="rId22"/>
    <p:sldId id="565" r:id="rId23"/>
    <p:sldId id="529" r:id="rId24"/>
    <p:sldId id="530" r:id="rId25"/>
    <p:sldId id="517" r:id="rId26"/>
    <p:sldId id="567" r:id="rId27"/>
    <p:sldId id="533" r:id="rId28"/>
    <p:sldId id="535" r:id="rId29"/>
    <p:sldId id="536" r:id="rId30"/>
    <p:sldId id="537" r:id="rId31"/>
    <p:sldId id="538" r:id="rId32"/>
    <p:sldId id="568" r:id="rId33"/>
    <p:sldId id="518" r:id="rId34"/>
    <p:sldId id="540" r:id="rId35"/>
    <p:sldId id="541" r:id="rId36"/>
    <p:sldId id="542" r:id="rId37"/>
    <p:sldId id="569" r:id="rId38"/>
    <p:sldId id="570" r:id="rId39"/>
    <p:sldId id="519" r:id="rId40"/>
    <p:sldId id="545" r:id="rId41"/>
    <p:sldId id="571" r:id="rId42"/>
    <p:sldId id="547" r:id="rId43"/>
    <p:sldId id="548" r:id="rId44"/>
    <p:sldId id="549" r:id="rId45"/>
    <p:sldId id="520" r:id="rId46"/>
    <p:sldId id="572" r:id="rId47"/>
    <p:sldId id="551" r:id="rId48"/>
    <p:sldId id="552" r:id="rId49"/>
    <p:sldId id="553" r:id="rId50"/>
    <p:sldId id="554" r:id="rId51"/>
    <p:sldId id="573" r:id="rId52"/>
    <p:sldId id="471" r:id="rId53"/>
    <p:sldId id="469" r:id="rId5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6FAF3D-5BB8-4B51-BB08-404043A6B377}">
          <p14:sldIdLst>
            <p14:sldId id="458"/>
            <p14:sldId id="400"/>
            <p14:sldId id="581"/>
            <p14:sldId id="576"/>
          </p14:sldIdLst>
        </p14:section>
        <p14:section name="History API" id="{7FEFFB86-8F81-47F0-9EF3-C46E205539A1}">
          <p14:sldIdLst>
            <p14:sldId id="285"/>
            <p14:sldId id="577"/>
            <p14:sldId id="559"/>
            <p14:sldId id="560"/>
            <p14:sldId id="575"/>
            <p14:sldId id="578"/>
            <p14:sldId id="579"/>
            <p14:sldId id="580"/>
            <p14:sldId id="527"/>
            <p14:sldId id="556"/>
            <p14:sldId id="561"/>
            <p14:sldId id="564"/>
            <p14:sldId id="562"/>
          </p14:sldIdLst>
        </p14:section>
        <p14:section name="getUserMedia" id="{43B53AC3-E663-4503-B6A1-C124E0AC2D2E}">
          <p14:sldIdLst>
            <p14:sldId id="516"/>
            <p14:sldId id="565"/>
            <p14:sldId id="529"/>
            <p14:sldId id="530"/>
          </p14:sldIdLst>
        </p14:section>
        <p14:section name="Geolocation API" id="{94574767-5EAB-4F93-86B0-0C182E6D1935}">
          <p14:sldIdLst>
            <p14:sldId id="517"/>
            <p14:sldId id="567"/>
            <p14:sldId id="533"/>
            <p14:sldId id="535"/>
            <p14:sldId id="536"/>
            <p14:sldId id="537"/>
            <p14:sldId id="538"/>
            <p14:sldId id="568"/>
          </p14:sldIdLst>
        </p14:section>
        <p14:section name="Fullscreen API" id="{3A9F3818-9753-4611-BE86-C9BBA73E975E}">
          <p14:sldIdLst>
            <p14:sldId id="518"/>
            <p14:sldId id="540"/>
            <p14:sldId id="541"/>
            <p14:sldId id="542"/>
            <p14:sldId id="569"/>
            <p14:sldId id="570"/>
          </p14:sldIdLst>
        </p14:section>
        <p14:section name="Post Message" id="{8529424E-EB3E-47A6-9B31-6B90E4E2B06E}">
          <p14:sldIdLst>
            <p14:sldId id="519"/>
            <p14:sldId id="545"/>
            <p14:sldId id="571"/>
            <p14:sldId id="547"/>
            <p14:sldId id="548"/>
            <p14:sldId id="549"/>
          </p14:sldIdLst>
        </p14:section>
        <p14:section name="Web workers API" id="{76B8565E-D5AB-461C-A707-510336224700}">
          <p14:sldIdLst>
            <p14:sldId id="520"/>
            <p14:sldId id="572"/>
            <p14:sldId id="551"/>
            <p14:sldId id="552"/>
            <p14:sldId id="553"/>
            <p14:sldId id="554"/>
          </p14:sldIdLst>
        </p14:section>
        <p14:section name="Раздел без заголовка" id="{D242F1AB-0A32-4444-8596-CF84BC1BDAED}">
          <p14:sldIdLst>
            <p14:sldId id="573"/>
            <p14:sldId id="471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>
    <p:extLst/>
  </p:cmAuthor>
  <p:cmAuthor id="2" name="Oksana Spolnyk" initials="OS" lastIdx="3" clrIdx="1">
    <p:extLst>
      <p:ext uri="{19B8F6BF-5375-455C-9EA6-DF929625EA0E}">
        <p15:presenceInfo xmlns:p15="http://schemas.microsoft.com/office/powerpoint/2012/main" userId="S-1-5-21-3465154619-3282790773-2173923322-262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9"/>
    <a:srgbClr val="7F7F7F"/>
    <a:srgbClr val="16A085"/>
    <a:srgbClr val="660E7A"/>
    <a:srgbClr val="1A1B1C"/>
    <a:srgbClr val="F8C471"/>
    <a:srgbClr val="2980B9"/>
    <a:srgbClr val="7A7A43"/>
    <a:srgbClr val="F39C12"/>
    <a:srgbClr val="BA7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493" autoAdjust="0"/>
  </p:normalViewPr>
  <p:slideViewPr>
    <p:cSldViewPr>
      <p:cViewPr varScale="1">
        <p:scale>
          <a:sx n="102" d="100"/>
          <a:sy n="102" d="100"/>
        </p:scale>
        <p:origin x="89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924"/>
    </p:cViewPr>
  </p:sorterViewPr>
  <p:notesViewPr>
    <p:cSldViewPr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24/06/2016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24/06/2016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4492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2576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http://www.html5rocks.com/en/tutorials/getusermedia/intro/</a:t>
            </a:r>
          </a:p>
          <a:p>
            <a:r>
              <a:rPr lang="en-US" dirty="0" smtClean="0"/>
              <a:t>https://developer.mozilla.org/en-US/docs/Web/API/MediaDevices/mediaDevices.getUserMedia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759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1657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https://developer.mozilla.org/en-US/docs/Web/API/Geolocation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249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Allows to obtain user location</a:t>
            </a:r>
          </a:p>
          <a:p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Location specific 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Location specific ads/notifications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7674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r>
              <a:rPr lang="en-US" smtClean="0"/>
              <a:t>://developer.mozilla.org/en-US/docs/Web/API/Fullscreen_API</a:t>
            </a:r>
          </a:p>
          <a:p>
            <a:r>
              <a:rPr lang="en-US" smtClean="0"/>
              <a:t>http://www.html5rocks.com/en/mobile/fullscreen/?redirect_from_locale=ru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9755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34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94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http://www.html5rocks.com/en/tutorials/security/sandboxed-iframes/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251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>
                <a:solidFill>
                  <a:prstClr val="white"/>
                </a:solidFill>
                <a:latin typeface="Source Sans Pro Light"/>
              </a:rPr>
              <a:t>This list is really huge</a:t>
            </a:r>
          </a:p>
          <a:p>
            <a:r>
              <a:rPr lang="en-US" sz="1200" b="1" dirty="0" smtClean="0">
                <a:solidFill>
                  <a:prstClr val="white"/>
                </a:solidFill>
                <a:latin typeface="Source Sans Pro Light"/>
                <a:hlinkClick r:id="rId3"/>
              </a:rPr>
              <a:t>https://developer.mozilla.org/en-US/docs/Web/API</a:t>
            </a:r>
            <a:endParaRPr lang="en-US" sz="1200" b="1" dirty="0" smtClean="0">
              <a:solidFill>
                <a:prstClr val="white"/>
              </a:solidFill>
              <a:latin typeface="Source Sans Pro Ligh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48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43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http://html5doctor.com/history-api/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129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092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9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2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10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3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11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96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12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63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webpages there are two possible options for routing: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Hash based – based on changes of hash part of the URL (part of the URL after </a:t>
            </a:r>
            <a:r>
              <a:rPr lang="en-US" dirty="0" smtClean="0">
                <a:solidFill>
                  <a:srgbClr val="16A085"/>
                </a:solidFill>
              </a:rPr>
              <a:t>#</a:t>
            </a:r>
            <a:r>
              <a:rPr lang="en-US" dirty="0" smtClean="0"/>
              <a:t>) and </a:t>
            </a:r>
            <a:r>
              <a:rPr lang="en-US" dirty="0" err="1" smtClean="0">
                <a:solidFill>
                  <a:srgbClr val="16A085"/>
                </a:solidFill>
              </a:rPr>
              <a:t>onhashchange</a:t>
            </a:r>
            <a:r>
              <a:rPr lang="en-US" dirty="0" smtClean="0"/>
              <a:t> event.</a:t>
            </a:r>
          </a:p>
          <a:p>
            <a:pPr lvl="1"/>
            <a:r>
              <a:rPr lang="en-US" dirty="0" smtClean="0"/>
              <a:t>When to perform routing (mapping):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16A085"/>
                </a:solidFill>
              </a:rPr>
              <a:t>DOMContetnLoaded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  <a:r>
              <a:rPr lang="en-US" dirty="0" smtClean="0">
                <a:solidFill>
                  <a:srgbClr val="16A085"/>
                </a:solidFill>
              </a:rPr>
              <a:t>load </a:t>
            </a:r>
            <a:r>
              <a:rPr lang="en-US" dirty="0" smtClean="0"/>
              <a:t>event on </a:t>
            </a:r>
            <a:r>
              <a:rPr lang="en-US" dirty="0" smtClean="0">
                <a:solidFill>
                  <a:srgbClr val="16A085"/>
                </a:solidFill>
              </a:rPr>
              <a:t>window</a:t>
            </a:r>
            <a:r>
              <a:rPr lang="en-US" dirty="0" smtClean="0"/>
              <a:t> object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16A085"/>
                </a:solidFill>
              </a:rPr>
              <a:t>hashchange</a:t>
            </a:r>
            <a:r>
              <a:rPr lang="en-US" dirty="0" smtClean="0"/>
              <a:t> event on </a:t>
            </a:r>
            <a:r>
              <a:rPr lang="en-US" dirty="0" smtClean="0">
                <a:solidFill>
                  <a:srgbClr val="16A085"/>
                </a:solidFill>
              </a:rPr>
              <a:t>window</a:t>
            </a:r>
            <a:r>
              <a:rPr lang="en-US" dirty="0" smtClean="0"/>
              <a:t> object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1257300" lvl="2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History API based – based on parsing of URL and events that might lead to its change.</a:t>
            </a:r>
          </a:p>
          <a:p>
            <a:pPr marL="457200" lvl="2"/>
            <a:r>
              <a:rPr lang="en-US" dirty="0" smtClean="0"/>
              <a:t>When to perform routing (mapping):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16A085"/>
                </a:solidFill>
              </a:rPr>
              <a:t>DOMContetnLoaded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or </a:t>
            </a:r>
            <a:r>
              <a:rPr lang="en-US" dirty="0" smtClean="0">
                <a:solidFill>
                  <a:srgbClr val="16A085"/>
                </a:solidFill>
              </a:rPr>
              <a:t>load </a:t>
            </a:r>
            <a:r>
              <a:rPr lang="en-US" dirty="0" smtClean="0"/>
              <a:t>event on </a:t>
            </a:r>
            <a:r>
              <a:rPr lang="en-US" dirty="0" smtClean="0">
                <a:solidFill>
                  <a:srgbClr val="16A085"/>
                </a:solidFill>
              </a:rPr>
              <a:t>window</a:t>
            </a:r>
            <a:r>
              <a:rPr lang="en-US" dirty="0" smtClean="0"/>
              <a:t> object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 Click on any link for this host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16A085"/>
                </a:solidFill>
              </a:rPr>
              <a:t>popstate</a:t>
            </a:r>
            <a:r>
              <a:rPr lang="en-US" dirty="0" smtClean="0"/>
              <a:t> event on </a:t>
            </a:r>
            <a:r>
              <a:rPr lang="en-US" dirty="0" smtClean="0">
                <a:solidFill>
                  <a:srgbClr val="16A085"/>
                </a:solidFill>
              </a:rPr>
              <a:t>window</a:t>
            </a:r>
            <a:r>
              <a:rPr lang="en-US" dirty="0" smtClean="0"/>
              <a:t> object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438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200" dirty="0" smtClean="0"/>
              <a:t>To get access to the current page URL you can use </a:t>
            </a:r>
            <a:r>
              <a:rPr lang="en-US" sz="1200" dirty="0" err="1" smtClean="0">
                <a:solidFill>
                  <a:srgbClr val="16A085"/>
                </a:solidFill>
              </a:rPr>
              <a:t>window.location</a:t>
            </a:r>
            <a:r>
              <a:rPr lang="en-US" sz="1200" dirty="0" smtClean="0"/>
              <a:t> of </a:t>
            </a:r>
            <a:r>
              <a:rPr lang="en-US" sz="1200" dirty="0" err="1" smtClean="0">
                <a:solidFill>
                  <a:srgbClr val="16A085"/>
                </a:solidFill>
              </a:rPr>
              <a:t>document.location</a:t>
            </a:r>
            <a:r>
              <a:rPr lang="en-US" sz="1200" dirty="0" smtClean="0"/>
              <a:t> objects which have list of properties which correspond to different parts of the URL.</a:t>
            </a:r>
            <a:r>
              <a:rPr lang="uk-UA" sz="1200" dirty="0" smtClean="0"/>
              <a:t> </a:t>
            </a:r>
            <a:r>
              <a:rPr lang="en-US" sz="1200" dirty="0" smtClean="0"/>
              <a:t>The same set of properties also available on anchor tags (</a:t>
            </a:r>
            <a:r>
              <a:rPr lang="en-US" sz="1200" dirty="0" smtClean="0">
                <a:solidFill>
                  <a:srgbClr val="16A085"/>
                </a:solidFill>
              </a:rPr>
              <a:t>&lt;a&gt;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>
                <a:solidFill>
                  <a:prstClr val="black"/>
                </a:solidFill>
              </a:rPr>
              <a:pPr/>
              <a:t>16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41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24/06/2016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127378" y="4175721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Modern APIs that will make your apps more </a:t>
            </a:r>
            <a:r>
              <a:rPr lang="id-ID" sz="2000" dirty="0" smtClean="0">
                <a:solidFill>
                  <a:schemeClr val="accent2"/>
                </a:solidFill>
                <a:latin typeface="Source Sans Pro Light" panose="020B0403030403020204" pitchFamily="34" charset="0"/>
              </a:rPr>
              <a:t>userfriendly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1800" y="3129089"/>
            <a:ext cx="49284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JavaScript APIs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apptractor.ru/wp-content/uploads/2015/10/html5-app-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08" y="1092323"/>
            <a:ext cx="4120384" cy="200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" name="Straight Connector 424"/>
          <p:cNvCxnSpPr/>
          <p:nvPr/>
        </p:nvCxnSpPr>
        <p:spPr>
          <a:xfrm>
            <a:off x="253473" y="3614311"/>
            <a:ext cx="0" cy="1634557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9787" y="3470251"/>
            <a:ext cx="2520280" cy="78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users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null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2118101" y="3614311"/>
            <a:ext cx="0" cy="1634557"/>
          </a:xfrm>
          <a:prstGeom prst="line">
            <a:avLst/>
          </a:prstGeom>
          <a:ln w="12700">
            <a:solidFill>
              <a:schemeClr val="accent2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184414" y="3470251"/>
            <a:ext cx="3168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users/usr1</a:t>
            </a:r>
            <a:endParaRPr lang="en-US" sz="1600" b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id:2,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‘user1’,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‘user’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4495862" y="3614311"/>
            <a:ext cx="0" cy="1634557"/>
          </a:xfrm>
          <a:prstGeom prst="line">
            <a:avLst/>
          </a:prstGeom>
          <a:ln w="12700">
            <a:solidFill>
              <a:schemeClr val="accent3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562175" y="3470251"/>
            <a:ext cx="3551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users/usr2</a:t>
            </a:r>
            <a:endParaRPr lang="en-US" sz="1600" b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id:5,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‘user2’,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‘moderator’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7093734" y="3614311"/>
            <a:ext cx="0" cy="1634557"/>
          </a:xfrm>
          <a:prstGeom prst="line">
            <a:avLst/>
          </a:prstGeom>
          <a:ln w="12700">
            <a:solidFill>
              <a:schemeClr val="accent4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160047" y="3470251"/>
            <a:ext cx="3551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users/admin</a:t>
            </a:r>
          </a:p>
          <a:p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id:1,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‘admin’,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‘admin’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186948" y="942844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States. </a:t>
            </a:r>
            <a:r>
              <a:rPr lang="en-US" dirty="0" err="1">
                <a:solidFill>
                  <a:srgbClr val="16A085"/>
                </a:solidFill>
              </a:rPr>
              <a:t>pushState</a:t>
            </a:r>
            <a:endParaRPr lang="en-US" dirty="0">
              <a:solidFill>
                <a:srgbClr val="16A085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80998" y="206115"/>
            <a:ext cx="3230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History API	</a:t>
            </a:r>
            <a:endParaRPr lang="en-US" sz="4800" dirty="0">
              <a:solidFill>
                <a:prstClr val="white">
                  <a:lumMod val="50000"/>
                </a:prstClr>
              </a:solidFill>
              <a:latin typeface="Source Sans Pro Light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" y="4926550"/>
            <a:ext cx="12191999" cy="1094738"/>
            <a:chOff x="1" y="4926550"/>
            <a:chExt cx="12191999" cy="1094738"/>
          </a:xfrm>
        </p:grpSpPr>
        <p:grpSp>
          <p:nvGrpSpPr>
            <p:cNvPr id="6" name="Group 5"/>
            <p:cNvGrpSpPr/>
            <p:nvPr/>
          </p:nvGrpSpPr>
          <p:grpSpPr>
            <a:xfrm>
              <a:off x="1" y="4926550"/>
              <a:ext cx="9353651" cy="1094738"/>
              <a:chOff x="0" y="4733855"/>
              <a:chExt cx="12215545" cy="109473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5012715"/>
                <a:ext cx="12215545" cy="815878"/>
                <a:chOff x="0" y="5012715"/>
                <a:chExt cx="12215545" cy="815878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0" y="5012715"/>
                  <a:ext cx="12215545" cy="815878"/>
                  <a:chOff x="0" y="5012715"/>
                  <a:chExt cx="12215545" cy="815878"/>
                </a:xfrm>
              </p:grpSpPr>
              <p:grpSp>
                <p:nvGrpSpPr>
                  <p:cNvPr id="379" name="Group 378"/>
                  <p:cNvGrpSpPr/>
                  <p:nvPr/>
                </p:nvGrpSpPr>
                <p:grpSpPr>
                  <a:xfrm>
                    <a:off x="0" y="5012715"/>
                    <a:ext cx="2564808" cy="815878"/>
                    <a:chOff x="0" y="3285068"/>
                    <a:chExt cx="1490133" cy="897466"/>
                  </a:xfrm>
                  <a:solidFill>
                    <a:schemeClr val="accent1"/>
                  </a:solidFill>
                </p:grpSpPr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0" y="4000500"/>
                      <a:ext cx="1490133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5" name="Rectangle 404"/>
                    <p:cNvSpPr/>
                    <p:nvPr/>
                  </p:nvSpPr>
                  <p:spPr>
                    <a:xfrm>
                      <a:off x="0" y="3285068"/>
                      <a:ext cx="1490133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406" name="Group 405"/>
                  <p:cNvGrpSpPr/>
                  <p:nvPr/>
                </p:nvGrpSpPr>
                <p:grpSpPr>
                  <a:xfrm>
                    <a:off x="2537842" y="5012716"/>
                    <a:ext cx="3069912" cy="815877"/>
                    <a:chOff x="1463694" y="3285069"/>
                    <a:chExt cx="2683471" cy="897465"/>
                  </a:xfrm>
                  <a:solidFill>
                    <a:schemeClr val="accent2"/>
                  </a:solidFill>
                </p:grpSpPr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1463694" y="4000500"/>
                      <a:ext cx="2683471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8" name="Rectangle 407"/>
                    <p:cNvSpPr/>
                    <p:nvPr/>
                  </p:nvSpPr>
                  <p:spPr>
                    <a:xfrm>
                      <a:off x="1487265" y="3285069"/>
                      <a:ext cx="2634777" cy="17859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409" name="Group 408"/>
                  <p:cNvGrpSpPr/>
                  <p:nvPr/>
                </p:nvGrpSpPr>
                <p:grpSpPr>
                  <a:xfrm>
                    <a:off x="5579014" y="5012715"/>
                    <a:ext cx="3180429" cy="815878"/>
                    <a:chOff x="4139707" y="3285068"/>
                    <a:chExt cx="2743692" cy="897466"/>
                  </a:xfrm>
                  <a:solidFill>
                    <a:schemeClr val="accent3"/>
                  </a:solidFill>
                </p:grpSpPr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4139707" y="4000500"/>
                      <a:ext cx="2743692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4139707" y="3285068"/>
                      <a:ext cx="2743692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8750167" y="5012715"/>
                    <a:ext cx="3465378" cy="815878"/>
                    <a:chOff x="6883399" y="3285068"/>
                    <a:chExt cx="3465378" cy="897466"/>
                  </a:xfrm>
                  <a:solidFill>
                    <a:schemeClr val="accent4"/>
                  </a:solidFill>
                </p:grpSpPr>
                <p:sp>
                  <p:nvSpPr>
                    <p:cNvPr id="413" name="Rectangle 412"/>
                    <p:cNvSpPr/>
                    <p:nvPr/>
                  </p:nvSpPr>
                  <p:spPr>
                    <a:xfrm>
                      <a:off x="6883399" y="4000500"/>
                      <a:ext cx="3465378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4" name="Rectangle 413"/>
                    <p:cNvSpPr/>
                    <p:nvPr/>
                  </p:nvSpPr>
                  <p:spPr>
                    <a:xfrm>
                      <a:off x="6883399" y="3285068"/>
                      <a:ext cx="3465378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418" name="TextBox 417"/>
                <p:cNvSpPr txBox="1"/>
                <p:nvPr/>
              </p:nvSpPr>
              <p:spPr>
                <a:xfrm>
                  <a:off x="1154117" y="5255387"/>
                  <a:ext cx="471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prstClr val="white">
                          <a:lumMod val="50000"/>
                        </a:prstClr>
                      </a:solidFill>
                      <a:latin typeface="Source Sans Pro Light"/>
                    </a:rPr>
                    <a:t>-4</a:t>
                  </a:r>
                  <a:endParaRPr lang="id-ID" b="1" dirty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endParaRPr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>
                  <a:off x="3852196" y="5255387"/>
                  <a:ext cx="471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prstClr val="white">
                          <a:lumMod val="50000"/>
                        </a:prstClr>
                      </a:solidFill>
                      <a:latin typeface="Source Sans Pro Light"/>
                    </a:rPr>
                    <a:t>-3</a:t>
                  </a:r>
                  <a:endParaRPr lang="id-ID" b="1" dirty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endParaRPr>
                </a:p>
              </p:txBody>
            </p:sp>
            <p:sp>
              <p:nvSpPr>
                <p:cNvPr id="420" name="TextBox 419"/>
                <p:cNvSpPr txBox="1"/>
                <p:nvPr/>
              </p:nvSpPr>
              <p:spPr>
                <a:xfrm>
                  <a:off x="6933504" y="5255387"/>
                  <a:ext cx="471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prstClr val="white">
                          <a:lumMod val="50000"/>
                        </a:prstClr>
                      </a:solidFill>
                      <a:latin typeface="Source Sans Pro Light"/>
                    </a:rPr>
                    <a:t>-2</a:t>
                  </a:r>
                  <a:endParaRPr lang="id-ID" b="1" dirty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endParaRPr>
                </a:p>
              </p:txBody>
            </p:sp>
            <p:sp>
              <p:nvSpPr>
                <p:cNvPr id="421" name="TextBox 420"/>
                <p:cNvSpPr txBox="1"/>
                <p:nvPr/>
              </p:nvSpPr>
              <p:spPr>
                <a:xfrm>
                  <a:off x="10247131" y="5255387"/>
                  <a:ext cx="4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prstClr val="white">
                          <a:lumMod val="50000"/>
                        </a:prstClr>
                      </a:solidFill>
                      <a:latin typeface="Source Sans Pro Light"/>
                    </a:rPr>
                    <a:t>-1</a:t>
                  </a:r>
                  <a:endParaRPr lang="id-ID" b="1" dirty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16288" y="5384248"/>
                <a:ext cx="12575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E7E6E6">
                        <a:lumMod val="75000"/>
                      </a:srgbClr>
                    </a:solidFill>
                  </a:rPr>
                  <a:t>timeline</a:t>
                </a:r>
                <a:endParaRPr lang="en-US" sz="1400" dirty="0">
                  <a:solidFill>
                    <a:srgbClr val="E7E6E6">
                      <a:lumMod val="75000"/>
                    </a:srgbClr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351497" y="4733855"/>
                <a:ext cx="12015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E7E6E6">
                        <a:lumMod val="75000"/>
                      </a:srgbClr>
                    </a:solidFill>
                  </a:rPr>
                  <a:t>states</a:t>
                </a:r>
                <a:endParaRPr lang="en-US" sz="1400" dirty="0">
                  <a:solidFill>
                    <a:srgbClr val="E7E6E6">
                      <a:lumMod val="75000"/>
                    </a:srgbClr>
                  </a:solidFill>
                </a:endParaRPr>
              </a:p>
            </p:txBody>
          </p:sp>
        </p:grpSp>
        <p:sp>
          <p:nvSpPr>
            <p:cNvPr id="38" name="Rectangle 413"/>
            <p:cNvSpPr/>
            <p:nvPr/>
          </p:nvSpPr>
          <p:spPr>
            <a:xfrm>
              <a:off x="9353652" y="5205411"/>
              <a:ext cx="2838348" cy="1623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89861" y="5448082"/>
              <a:ext cx="312906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prstClr val="white">
                      <a:lumMod val="50000"/>
                    </a:prstClr>
                  </a:solidFill>
                  <a:latin typeface="Source Sans Pro Light"/>
                </a:rPr>
                <a:t>0</a:t>
              </a:r>
              <a:endParaRPr lang="id-ID" b="1" dirty="0">
                <a:solidFill>
                  <a:prstClr val="white">
                    <a:lumMod val="50000"/>
                  </a:prstClr>
                </a:solidFill>
                <a:latin typeface="Source Sans Pro Light"/>
              </a:endParaRPr>
            </a:p>
          </p:txBody>
        </p:sp>
        <p:sp>
          <p:nvSpPr>
            <p:cNvPr id="40" name="Rectangle 413"/>
            <p:cNvSpPr/>
            <p:nvPr/>
          </p:nvSpPr>
          <p:spPr>
            <a:xfrm>
              <a:off x="9353652" y="5853942"/>
              <a:ext cx="2838348" cy="1673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Группа 25"/>
          <p:cNvGrpSpPr/>
          <p:nvPr/>
        </p:nvGrpSpPr>
        <p:grpSpPr>
          <a:xfrm>
            <a:off x="479387" y="1512520"/>
            <a:ext cx="11233248" cy="1246041"/>
            <a:chOff x="8428882" y="2597448"/>
            <a:chExt cx="3411314" cy="1102026"/>
          </a:xfrm>
        </p:grpSpPr>
        <p:sp>
          <p:nvSpPr>
            <p:cNvPr id="42" name="TextBox 41"/>
            <p:cNvSpPr txBox="1"/>
            <p:nvPr/>
          </p:nvSpPr>
          <p:spPr>
            <a:xfrm>
              <a:off x="8428882" y="2991743"/>
              <a:ext cx="3411313" cy="707731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 err="1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guest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{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ru-RU" b="1" dirty="0">
                  <a:solidFill>
                    <a:srgbClr val="6897B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role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guest</a:t>
              </a:r>
              <a:r>
                <a:rPr lang="ru-RU" b="1" dirty="0" smtClean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history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pushState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guest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users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guest</a:t>
              </a:r>
              <a:r>
                <a:rPr lang="ru-RU" b="1" dirty="0" smtClean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2800" b="1" dirty="0" smtClean="0">
                <a:latin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28884" y="2597448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4" name="Straight Connector 164"/>
          <p:cNvCxnSpPr/>
          <p:nvPr/>
        </p:nvCxnSpPr>
        <p:spPr>
          <a:xfrm>
            <a:off x="9571712" y="3614311"/>
            <a:ext cx="0" cy="1634557"/>
          </a:xfrm>
          <a:prstGeom prst="line">
            <a:avLst/>
          </a:prstGeom>
          <a:ln w="12700">
            <a:solidFill>
              <a:schemeClr val="accent5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638025" y="3470251"/>
            <a:ext cx="3551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users/guest</a:t>
            </a:r>
          </a:p>
          <a:p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{</a:t>
            </a:r>
          </a:p>
          <a:p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id:0,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‘null’,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‘guest’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2" grpId="0"/>
      <p:bldP spid="164" grpId="0"/>
      <p:bldP spid="166" grpId="0"/>
      <p:bldP spid="169" grpId="0"/>
      <p:bldP spid="170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" name="Straight Connector 424"/>
          <p:cNvCxnSpPr/>
          <p:nvPr/>
        </p:nvCxnSpPr>
        <p:spPr>
          <a:xfrm>
            <a:off x="253473" y="3614311"/>
            <a:ext cx="0" cy="1634557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9787" y="3470251"/>
            <a:ext cx="2520280" cy="78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users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null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2118101" y="3614311"/>
            <a:ext cx="0" cy="1634557"/>
          </a:xfrm>
          <a:prstGeom prst="line">
            <a:avLst/>
          </a:prstGeom>
          <a:ln w="12700">
            <a:solidFill>
              <a:schemeClr val="accent2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184414" y="3470251"/>
            <a:ext cx="3168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users/usr1</a:t>
            </a:r>
            <a:endParaRPr lang="en-US" sz="1600" b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id:2,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‘user1’,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‘user’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4495862" y="3614311"/>
            <a:ext cx="0" cy="1634557"/>
          </a:xfrm>
          <a:prstGeom prst="line">
            <a:avLst/>
          </a:prstGeom>
          <a:ln w="12700">
            <a:solidFill>
              <a:schemeClr val="accent3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562175" y="3470251"/>
            <a:ext cx="3551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users/usr2</a:t>
            </a:r>
            <a:endParaRPr lang="en-US" sz="1600" b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id:5,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‘user2’,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‘moderator’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7093734" y="3614311"/>
            <a:ext cx="0" cy="1634557"/>
          </a:xfrm>
          <a:prstGeom prst="line">
            <a:avLst/>
          </a:prstGeom>
          <a:ln w="12700">
            <a:solidFill>
              <a:schemeClr val="accent4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160047" y="3470251"/>
            <a:ext cx="3551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users/admin</a:t>
            </a:r>
          </a:p>
          <a:p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id:1,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‘admin’,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‘admin’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296754" y="94284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States. </a:t>
            </a:r>
            <a:r>
              <a:rPr lang="en-US" dirty="0">
                <a:solidFill>
                  <a:srgbClr val="16A085"/>
                </a:solidFill>
              </a:rPr>
              <a:t>go back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4480998" y="206115"/>
            <a:ext cx="3230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History API	</a:t>
            </a:r>
            <a:endParaRPr lang="en-US" sz="4800" dirty="0">
              <a:solidFill>
                <a:prstClr val="white">
                  <a:lumMod val="50000"/>
                </a:prstClr>
              </a:solidFill>
              <a:latin typeface="Source Sans Pro Light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" y="4926550"/>
            <a:ext cx="12191999" cy="1094738"/>
            <a:chOff x="1" y="4926550"/>
            <a:chExt cx="12191999" cy="1094738"/>
          </a:xfrm>
        </p:grpSpPr>
        <p:grpSp>
          <p:nvGrpSpPr>
            <p:cNvPr id="6" name="Group 5"/>
            <p:cNvGrpSpPr/>
            <p:nvPr/>
          </p:nvGrpSpPr>
          <p:grpSpPr>
            <a:xfrm>
              <a:off x="1" y="4926550"/>
              <a:ext cx="9353651" cy="1094738"/>
              <a:chOff x="0" y="4733855"/>
              <a:chExt cx="12215545" cy="109473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5012715"/>
                <a:ext cx="12215545" cy="815878"/>
                <a:chOff x="0" y="5012715"/>
                <a:chExt cx="12215545" cy="815878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0" y="5012715"/>
                  <a:ext cx="12215545" cy="815878"/>
                  <a:chOff x="0" y="5012715"/>
                  <a:chExt cx="12215545" cy="815878"/>
                </a:xfrm>
              </p:grpSpPr>
              <p:grpSp>
                <p:nvGrpSpPr>
                  <p:cNvPr id="379" name="Group 378"/>
                  <p:cNvGrpSpPr/>
                  <p:nvPr/>
                </p:nvGrpSpPr>
                <p:grpSpPr>
                  <a:xfrm>
                    <a:off x="0" y="5012715"/>
                    <a:ext cx="2564808" cy="815878"/>
                    <a:chOff x="0" y="3285068"/>
                    <a:chExt cx="1490133" cy="897466"/>
                  </a:xfrm>
                  <a:solidFill>
                    <a:schemeClr val="accent1"/>
                  </a:solidFill>
                </p:grpSpPr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0" y="4000500"/>
                      <a:ext cx="1490133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5" name="Rectangle 404"/>
                    <p:cNvSpPr/>
                    <p:nvPr/>
                  </p:nvSpPr>
                  <p:spPr>
                    <a:xfrm>
                      <a:off x="0" y="3285068"/>
                      <a:ext cx="1490133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406" name="Group 405"/>
                  <p:cNvGrpSpPr/>
                  <p:nvPr/>
                </p:nvGrpSpPr>
                <p:grpSpPr>
                  <a:xfrm>
                    <a:off x="2537842" y="5012716"/>
                    <a:ext cx="3069912" cy="815877"/>
                    <a:chOff x="1463694" y="3285069"/>
                    <a:chExt cx="2683471" cy="897465"/>
                  </a:xfrm>
                  <a:solidFill>
                    <a:schemeClr val="accent2"/>
                  </a:solidFill>
                </p:grpSpPr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1463694" y="4000500"/>
                      <a:ext cx="2683471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8" name="Rectangle 407"/>
                    <p:cNvSpPr/>
                    <p:nvPr/>
                  </p:nvSpPr>
                  <p:spPr>
                    <a:xfrm>
                      <a:off x="1487265" y="3285069"/>
                      <a:ext cx="2634777" cy="17859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409" name="Group 408"/>
                  <p:cNvGrpSpPr/>
                  <p:nvPr/>
                </p:nvGrpSpPr>
                <p:grpSpPr>
                  <a:xfrm>
                    <a:off x="5579014" y="5012715"/>
                    <a:ext cx="3180429" cy="815878"/>
                    <a:chOff x="4139707" y="3285068"/>
                    <a:chExt cx="2743692" cy="897466"/>
                  </a:xfrm>
                  <a:solidFill>
                    <a:schemeClr val="accent3"/>
                  </a:solidFill>
                </p:grpSpPr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4139707" y="4000500"/>
                      <a:ext cx="2743692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4139707" y="3285068"/>
                      <a:ext cx="2743692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8750167" y="5012715"/>
                    <a:ext cx="3465378" cy="815878"/>
                    <a:chOff x="6883399" y="3285068"/>
                    <a:chExt cx="3465378" cy="897466"/>
                  </a:xfrm>
                  <a:solidFill>
                    <a:schemeClr val="accent4"/>
                  </a:solidFill>
                </p:grpSpPr>
                <p:sp>
                  <p:nvSpPr>
                    <p:cNvPr id="413" name="Rectangle 412"/>
                    <p:cNvSpPr/>
                    <p:nvPr/>
                  </p:nvSpPr>
                  <p:spPr>
                    <a:xfrm>
                      <a:off x="6883399" y="4000500"/>
                      <a:ext cx="3465378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4" name="Rectangle 413"/>
                    <p:cNvSpPr/>
                    <p:nvPr/>
                  </p:nvSpPr>
                  <p:spPr>
                    <a:xfrm>
                      <a:off x="6883399" y="3285068"/>
                      <a:ext cx="3465378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418" name="TextBox 417"/>
                <p:cNvSpPr txBox="1"/>
                <p:nvPr/>
              </p:nvSpPr>
              <p:spPr>
                <a:xfrm>
                  <a:off x="1154117" y="5255387"/>
                  <a:ext cx="471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prstClr val="white">
                          <a:lumMod val="50000"/>
                        </a:prstClr>
                      </a:solidFill>
                      <a:latin typeface="Source Sans Pro Light"/>
                    </a:rPr>
                    <a:t>-2</a:t>
                  </a:r>
                  <a:endParaRPr lang="id-ID" b="1" dirty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endParaRPr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>
                  <a:off x="3852196" y="5255387"/>
                  <a:ext cx="471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prstClr val="white">
                          <a:lumMod val="50000"/>
                        </a:prstClr>
                      </a:solidFill>
                      <a:latin typeface="Source Sans Pro Light"/>
                    </a:rPr>
                    <a:t>-1</a:t>
                  </a:r>
                  <a:endParaRPr lang="id-ID" b="1" dirty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endParaRPr>
                </a:p>
              </p:txBody>
            </p:sp>
            <p:sp>
              <p:nvSpPr>
                <p:cNvPr id="420" name="TextBox 419"/>
                <p:cNvSpPr txBox="1"/>
                <p:nvPr/>
              </p:nvSpPr>
              <p:spPr>
                <a:xfrm>
                  <a:off x="6977466" y="5255387"/>
                  <a:ext cx="383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prstClr val="white">
                          <a:lumMod val="50000"/>
                        </a:prstClr>
                      </a:solidFill>
                      <a:latin typeface="Source Sans Pro Light"/>
                    </a:rPr>
                    <a:t>0</a:t>
                  </a:r>
                  <a:endParaRPr lang="id-ID" b="1" dirty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endParaRPr>
                </a:p>
              </p:txBody>
            </p:sp>
            <p:sp>
              <p:nvSpPr>
                <p:cNvPr id="421" name="TextBox 420"/>
                <p:cNvSpPr txBox="1"/>
                <p:nvPr/>
              </p:nvSpPr>
              <p:spPr>
                <a:xfrm>
                  <a:off x="10291094" y="5255387"/>
                  <a:ext cx="383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prstClr val="white">
                          <a:lumMod val="50000"/>
                        </a:prstClr>
                      </a:solidFill>
                      <a:latin typeface="Source Sans Pro Light"/>
                    </a:rPr>
                    <a:t>1</a:t>
                  </a:r>
                  <a:endParaRPr lang="id-ID" b="1" dirty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16288" y="5384248"/>
                <a:ext cx="12575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E7E6E6">
                        <a:lumMod val="75000"/>
                      </a:srgbClr>
                    </a:solidFill>
                  </a:rPr>
                  <a:t>timeline</a:t>
                </a:r>
                <a:endParaRPr lang="en-US" sz="1400" dirty="0">
                  <a:solidFill>
                    <a:srgbClr val="E7E6E6">
                      <a:lumMod val="75000"/>
                    </a:srgbClr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351497" y="4733855"/>
                <a:ext cx="12015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E7E6E6">
                        <a:lumMod val="75000"/>
                      </a:srgbClr>
                    </a:solidFill>
                  </a:rPr>
                  <a:t>states</a:t>
                </a:r>
                <a:endParaRPr lang="en-US" sz="1400" dirty="0">
                  <a:solidFill>
                    <a:srgbClr val="E7E6E6">
                      <a:lumMod val="75000"/>
                    </a:srgbClr>
                  </a:solidFill>
                </a:endParaRPr>
              </a:p>
            </p:txBody>
          </p:sp>
        </p:grpSp>
        <p:sp>
          <p:nvSpPr>
            <p:cNvPr id="38" name="Rectangle 413"/>
            <p:cNvSpPr/>
            <p:nvPr/>
          </p:nvSpPr>
          <p:spPr>
            <a:xfrm>
              <a:off x="9353652" y="5205411"/>
              <a:ext cx="2838348" cy="1623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99478" y="5448082"/>
              <a:ext cx="29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>
                      <a:lumMod val="50000"/>
                    </a:prstClr>
                  </a:solidFill>
                  <a:latin typeface="Source Sans Pro Light"/>
                </a:rPr>
                <a:t>2</a:t>
              </a:r>
              <a:endParaRPr lang="id-ID" b="1" dirty="0">
                <a:solidFill>
                  <a:prstClr val="white">
                    <a:lumMod val="50000"/>
                  </a:prstClr>
                </a:solidFill>
                <a:latin typeface="Source Sans Pro Light"/>
              </a:endParaRPr>
            </a:p>
          </p:txBody>
        </p:sp>
        <p:sp>
          <p:nvSpPr>
            <p:cNvPr id="40" name="Rectangle 413"/>
            <p:cNvSpPr/>
            <p:nvPr/>
          </p:nvSpPr>
          <p:spPr>
            <a:xfrm>
              <a:off x="9353652" y="5853942"/>
              <a:ext cx="2838348" cy="1673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44" name="Straight Connector 164"/>
          <p:cNvCxnSpPr/>
          <p:nvPr/>
        </p:nvCxnSpPr>
        <p:spPr>
          <a:xfrm>
            <a:off x="9571712" y="3614311"/>
            <a:ext cx="0" cy="1634557"/>
          </a:xfrm>
          <a:prstGeom prst="line">
            <a:avLst/>
          </a:prstGeom>
          <a:ln w="12700">
            <a:solidFill>
              <a:schemeClr val="accent5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638025" y="3470251"/>
            <a:ext cx="3551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users/guest</a:t>
            </a:r>
          </a:p>
          <a:p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{</a:t>
            </a:r>
          </a:p>
          <a:p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id:0,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‘null’,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‘guest’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46" name="Группа 25"/>
          <p:cNvGrpSpPr/>
          <p:nvPr/>
        </p:nvGrpSpPr>
        <p:grpSpPr>
          <a:xfrm>
            <a:off x="479382" y="2005440"/>
            <a:ext cx="11233248" cy="813321"/>
            <a:chOff x="8428882" y="2597448"/>
            <a:chExt cx="3411314" cy="719318"/>
          </a:xfrm>
        </p:grpSpPr>
        <p:sp>
          <p:nvSpPr>
            <p:cNvPr id="47" name="TextBox 46"/>
            <p:cNvSpPr txBox="1"/>
            <p:nvPr/>
          </p:nvSpPr>
          <p:spPr>
            <a:xfrm>
              <a:off x="8428882" y="2990121"/>
              <a:ext cx="3411313" cy="32664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history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(-</a:t>
              </a:r>
              <a:r>
                <a:rPr lang="ru-RU" b="1" dirty="0">
                  <a:solidFill>
                    <a:srgbClr val="6897B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28884" y="2597448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6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2" grpId="0"/>
      <p:bldP spid="164" grpId="0"/>
      <p:bldP spid="166" grpId="0"/>
      <p:bldP spid="169" grpId="0"/>
      <p:bldP spid="170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" name="Straight Connector 424"/>
          <p:cNvCxnSpPr/>
          <p:nvPr/>
        </p:nvCxnSpPr>
        <p:spPr>
          <a:xfrm>
            <a:off x="253473" y="3614311"/>
            <a:ext cx="0" cy="1634557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9787" y="3470251"/>
            <a:ext cx="2520280" cy="78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users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null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2118101" y="3614311"/>
            <a:ext cx="0" cy="1634557"/>
          </a:xfrm>
          <a:prstGeom prst="line">
            <a:avLst/>
          </a:prstGeom>
          <a:ln w="12700">
            <a:solidFill>
              <a:schemeClr val="accent2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184414" y="3470251"/>
            <a:ext cx="3168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users/usr1</a:t>
            </a:r>
            <a:endParaRPr lang="en-US" sz="1600" b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id:2,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‘user1’,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‘user’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4495862" y="3614311"/>
            <a:ext cx="0" cy="1634557"/>
          </a:xfrm>
          <a:prstGeom prst="line">
            <a:avLst/>
          </a:prstGeom>
          <a:ln w="12700">
            <a:solidFill>
              <a:schemeClr val="accent3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562175" y="3470251"/>
            <a:ext cx="3551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users/usr2</a:t>
            </a:r>
            <a:endParaRPr lang="en-US" sz="1600" b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id:5,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‘user2’,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‘user’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65" name="Straight Connector 164"/>
          <p:cNvCxnSpPr/>
          <p:nvPr/>
        </p:nvCxnSpPr>
        <p:spPr>
          <a:xfrm>
            <a:off x="7093734" y="3614311"/>
            <a:ext cx="0" cy="1634557"/>
          </a:xfrm>
          <a:prstGeom prst="line">
            <a:avLst/>
          </a:prstGeom>
          <a:ln w="12700">
            <a:solidFill>
              <a:schemeClr val="accent4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160047" y="3470251"/>
            <a:ext cx="3551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users/admin</a:t>
            </a:r>
          </a:p>
          <a:p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id:1,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‘admin’,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‘admin’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069929" y="942844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States. </a:t>
            </a:r>
            <a:r>
              <a:rPr lang="en-US" dirty="0" err="1">
                <a:solidFill>
                  <a:srgbClr val="16A085"/>
                </a:solidFill>
              </a:rPr>
              <a:t>replaceState</a:t>
            </a:r>
            <a:endParaRPr lang="en-US" dirty="0">
              <a:solidFill>
                <a:srgbClr val="16A085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80998" y="206115"/>
            <a:ext cx="3230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History API	</a:t>
            </a:r>
            <a:endParaRPr lang="en-US" sz="4800" dirty="0">
              <a:solidFill>
                <a:prstClr val="white">
                  <a:lumMod val="50000"/>
                </a:prstClr>
              </a:solidFill>
              <a:latin typeface="Source Sans Pro Light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" y="4926550"/>
            <a:ext cx="12191999" cy="1094738"/>
            <a:chOff x="1" y="4926550"/>
            <a:chExt cx="12191999" cy="1094738"/>
          </a:xfrm>
        </p:grpSpPr>
        <p:grpSp>
          <p:nvGrpSpPr>
            <p:cNvPr id="6" name="Group 5"/>
            <p:cNvGrpSpPr/>
            <p:nvPr/>
          </p:nvGrpSpPr>
          <p:grpSpPr>
            <a:xfrm>
              <a:off x="1" y="4926550"/>
              <a:ext cx="9353651" cy="1094738"/>
              <a:chOff x="0" y="4733855"/>
              <a:chExt cx="12215545" cy="109473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0" y="5012715"/>
                <a:ext cx="12215545" cy="815878"/>
                <a:chOff x="0" y="5012715"/>
                <a:chExt cx="12215545" cy="815878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0" y="5012715"/>
                  <a:ext cx="12215545" cy="815878"/>
                  <a:chOff x="0" y="5012715"/>
                  <a:chExt cx="12215545" cy="815878"/>
                </a:xfrm>
              </p:grpSpPr>
              <p:grpSp>
                <p:nvGrpSpPr>
                  <p:cNvPr id="379" name="Group 378"/>
                  <p:cNvGrpSpPr/>
                  <p:nvPr/>
                </p:nvGrpSpPr>
                <p:grpSpPr>
                  <a:xfrm>
                    <a:off x="0" y="5012715"/>
                    <a:ext cx="2564808" cy="815878"/>
                    <a:chOff x="0" y="3285068"/>
                    <a:chExt cx="1490133" cy="897466"/>
                  </a:xfrm>
                  <a:solidFill>
                    <a:schemeClr val="accent1"/>
                  </a:solidFill>
                </p:grpSpPr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0" y="4000500"/>
                      <a:ext cx="1490133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5" name="Rectangle 404"/>
                    <p:cNvSpPr/>
                    <p:nvPr/>
                  </p:nvSpPr>
                  <p:spPr>
                    <a:xfrm>
                      <a:off x="0" y="3285068"/>
                      <a:ext cx="1490133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406" name="Group 405"/>
                  <p:cNvGrpSpPr/>
                  <p:nvPr/>
                </p:nvGrpSpPr>
                <p:grpSpPr>
                  <a:xfrm>
                    <a:off x="2537842" y="5012716"/>
                    <a:ext cx="3069912" cy="815877"/>
                    <a:chOff x="1463694" y="3285069"/>
                    <a:chExt cx="2683471" cy="897465"/>
                  </a:xfrm>
                  <a:solidFill>
                    <a:schemeClr val="accent2"/>
                  </a:solidFill>
                </p:grpSpPr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1463694" y="4000500"/>
                      <a:ext cx="2683471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8" name="Rectangle 407"/>
                    <p:cNvSpPr/>
                    <p:nvPr/>
                  </p:nvSpPr>
                  <p:spPr>
                    <a:xfrm>
                      <a:off x="1487265" y="3285069"/>
                      <a:ext cx="2634777" cy="178597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409" name="Group 408"/>
                  <p:cNvGrpSpPr/>
                  <p:nvPr/>
                </p:nvGrpSpPr>
                <p:grpSpPr>
                  <a:xfrm>
                    <a:off x="5579014" y="5012715"/>
                    <a:ext cx="3180429" cy="815878"/>
                    <a:chOff x="4139707" y="3285068"/>
                    <a:chExt cx="2743692" cy="897466"/>
                  </a:xfrm>
                  <a:solidFill>
                    <a:schemeClr val="accent3"/>
                  </a:solidFill>
                </p:grpSpPr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4139707" y="4000500"/>
                      <a:ext cx="2743692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4139707" y="3285068"/>
                      <a:ext cx="2743692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412" name="Group 411"/>
                  <p:cNvGrpSpPr/>
                  <p:nvPr/>
                </p:nvGrpSpPr>
                <p:grpSpPr>
                  <a:xfrm>
                    <a:off x="8750167" y="5012715"/>
                    <a:ext cx="3465378" cy="815878"/>
                    <a:chOff x="6883399" y="3285068"/>
                    <a:chExt cx="3465378" cy="897466"/>
                  </a:xfrm>
                  <a:solidFill>
                    <a:schemeClr val="accent4"/>
                  </a:solidFill>
                </p:grpSpPr>
                <p:sp>
                  <p:nvSpPr>
                    <p:cNvPr id="413" name="Rectangle 412"/>
                    <p:cNvSpPr/>
                    <p:nvPr/>
                  </p:nvSpPr>
                  <p:spPr>
                    <a:xfrm>
                      <a:off x="6883399" y="4000500"/>
                      <a:ext cx="3465378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4" name="Rectangle 413"/>
                    <p:cNvSpPr/>
                    <p:nvPr/>
                  </p:nvSpPr>
                  <p:spPr>
                    <a:xfrm>
                      <a:off x="6883399" y="3285068"/>
                      <a:ext cx="3465378" cy="182034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d-ID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418" name="TextBox 417"/>
                <p:cNvSpPr txBox="1"/>
                <p:nvPr/>
              </p:nvSpPr>
              <p:spPr>
                <a:xfrm>
                  <a:off x="1154117" y="5255387"/>
                  <a:ext cx="471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prstClr val="white">
                          <a:lumMod val="50000"/>
                        </a:prstClr>
                      </a:solidFill>
                      <a:latin typeface="Source Sans Pro Light"/>
                    </a:rPr>
                    <a:t>-2</a:t>
                  </a:r>
                  <a:endParaRPr lang="id-ID" b="1" dirty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endParaRPr>
                </a:p>
              </p:txBody>
            </p:sp>
            <p:sp>
              <p:nvSpPr>
                <p:cNvPr id="419" name="TextBox 418"/>
                <p:cNvSpPr txBox="1"/>
                <p:nvPr/>
              </p:nvSpPr>
              <p:spPr>
                <a:xfrm>
                  <a:off x="3852196" y="5255387"/>
                  <a:ext cx="471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prstClr val="white">
                          <a:lumMod val="50000"/>
                        </a:prstClr>
                      </a:solidFill>
                      <a:latin typeface="Source Sans Pro Light"/>
                    </a:rPr>
                    <a:t>-1</a:t>
                  </a:r>
                  <a:endParaRPr lang="id-ID" b="1" dirty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endParaRPr>
                </a:p>
              </p:txBody>
            </p:sp>
            <p:sp>
              <p:nvSpPr>
                <p:cNvPr id="420" name="TextBox 419"/>
                <p:cNvSpPr txBox="1"/>
                <p:nvPr/>
              </p:nvSpPr>
              <p:spPr>
                <a:xfrm>
                  <a:off x="6977466" y="5255387"/>
                  <a:ext cx="383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prstClr val="white">
                          <a:lumMod val="50000"/>
                        </a:prstClr>
                      </a:solidFill>
                      <a:latin typeface="Source Sans Pro Light"/>
                    </a:rPr>
                    <a:t>0</a:t>
                  </a:r>
                  <a:endParaRPr lang="id-ID" b="1" dirty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endParaRPr>
                </a:p>
              </p:txBody>
            </p:sp>
            <p:sp>
              <p:nvSpPr>
                <p:cNvPr id="421" name="TextBox 420"/>
                <p:cNvSpPr txBox="1"/>
                <p:nvPr/>
              </p:nvSpPr>
              <p:spPr>
                <a:xfrm>
                  <a:off x="10291094" y="5255387"/>
                  <a:ext cx="383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prstClr val="white">
                          <a:lumMod val="50000"/>
                        </a:prstClr>
                      </a:solidFill>
                      <a:latin typeface="Source Sans Pro Light"/>
                    </a:rPr>
                    <a:t>1</a:t>
                  </a:r>
                  <a:endParaRPr lang="id-ID" b="1" dirty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endParaRPr>
                </a:p>
              </p:txBody>
            </p:sp>
          </p:grpSp>
          <p:sp>
            <p:nvSpPr>
              <p:cNvPr id="3" name="TextBox 2"/>
              <p:cNvSpPr txBox="1"/>
              <p:nvPr/>
            </p:nvSpPr>
            <p:spPr>
              <a:xfrm>
                <a:off x="16288" y="5384248"/>
                <a:ext cx="12575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E7E6E6">
                        <a:lumMod val="75000"/>
                      </a:srgbClr>
                    </a:solidFill>
                  </a:rPr>
                  <a:t>timeline</a:t>
                </a:r>
                <a:endParaRPr lang="en-US" sz="1400" dirty="0">
                  <a:solidFill>
                    <a:srgbClr val="E7E6E6">
                      <a:lumMod val="75000"/>
                    </a:srgbClr>
                  </a:solidFill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351497" y="4733855"/>
                <a:ext cx="12015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E7E6E6">
                        <a:lumMod val="75000"/>
                      </a:srgbClr>
                    </a:solidFill>
                  </a:rPr>
                  <a:t>states</a:t>
                </a:r>
                <a:endParaRPr lang="en-US" sz="1400" dirty="0">
                  <a:solidFill>
                    <a:srgbClr val="E7E6E6">
                      <a:lumMod val="75000"/>
                    </a:srgbClr>
                  </a:solidFill>
                </a:endParaRPr>
              </a:p>
            </p:txBody>
          </p:sp>
        </p:grpSp>
        <p:sp>
          <p:nvSpPr>
            <p:cNvPr id="38" name="Rectangle 413"/>
            <p:cNvSpPr/>
            <p:nvPr/>
          </p:nvSpPr>
          <p:spPr>
            <a:xfrm>
              <a:off x="9353652" y="5205411"/>
              <a:ext cx="2838348" cy="16236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99478" y="5448082"/>
              <a:ext cx="293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>
                      <a:lumMod val="50000"/>
                    </a:prstClr>
                  </a:solidFill>
                  <a:latin typeface="Source Sans Pro Light"/>
                </a:rPr>
                <a:t>2</a:t>
              </a:r>
              <a:endParaRPr lang="id-ID" b="1" dirty="0">
                <a:solidFill>
                  <a:prstClr val="white">
                    <a:lumMod val="50000"/>
                  </a:prstClr>
                </a:solidFill>
                <a:latin typeface="Source Sans Pro Light"/>
              </a:endParaRPr>
            </a:p>
          </p:txBody>
        </p:sp>
        <p:sp>
          <p:nvSpPr>
            <p:cNvPr id="40" name="Rectangle 413"/>
            <p:cNvSpPr/>
            <p:nvPr/>
          </p:nvSpPr>
          <p:spPr>
            <a:xfrm>
              <a:off x="9353652" y="5853942"/>
              <a:ext cx="2838348" cy="1673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prstClr val="white"/>
                </a:solidFill>
              </a:endParaRPr>
            </a:p>
          </p:txBody>
        </p:sp>
      </p:grpSp>
      <p:cxnSp>
        <p:nvCxnSpPr>
          <p:cNvPr id="44" name="Straight Connector 164"/>
          <p:cNvCxnSpPr/>
          <p:nvPr/>
        </p:nvCxnSpPr>
        <p:spPr>
          <a:xfrm>
            <a:off x="9571712" y="3614311"/>
            <a:ext cx="0" cy="1634557"/>
          </a:xfrm>
          <a:prstGeom prst="line">
            <a:avLst/>
          </a:prstGeom>
          <a:ln w="12700">
            <a:solidFill>
              <a:schemeClr val="accent5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638025" y="3470251"/>
            <a:ext cx="3551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users/guest</a:t>
            </a:r>
          </a:p>
          <a:p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{</a:t>
            </a:r>
          </a:p>
          <a:p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id:0,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‘null’,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‘guest’</a:t>
            </a:r>
          </a:p>
          <a:p>
            <a:r>
              <a:rPr lang="en-US" sz="1600" b="1" dirty="0">
                <a:solidFill>
                  <a:srgbClr val="2980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              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41" name="Группа 25"/>
          <p:cNvGrpSpPr/>
          <p:nvPr/>
        </p:nvGrpSpPr>
        <p:grpSpPr>
          <a:xfrm>
            <a:off x="479382" y="1916832"/>
            <a:ext cx="11233248" cy="813322"/>
            <a:chOff x="8428882" y="2597448"/>
            <a:chExt cx="3411314" cy="719318"/>
          </a:xfrm>
        </p:grpSpPr>
        <p:sp>
          <p:nvSpPr>
            <p:cNvPr id="42" name="TextBox 41"/>
            <p:cNvSpPr txBox="1"/>
            <p:nvPr/>
          </p:nvSpPr>
          <p:spPr>
            <a:xfrm>
              <a:off x="8428882" y="2990121"/>
              <a:ext cx="3411313" cy="32664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history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replaceState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({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ru-RU" b="1" dirty="0">
                  <a:solidFill>
                    <a:srgbClr val="6897B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'user2'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role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user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smtClean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''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28884" y="2597448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31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2" grpId="0"/>
      <p:bldP spid="164" grpId="0"/>
      <p:bldP spid="166" grpId="0"/>
      <p:bldP spid="169" grpId="0"/>
      <p:bldP spid="170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80998" y="206115"/>
            <a:ext cx="3230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6939" y="942844"/>
            <a:ext cx="213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Track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state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change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643" y="4862749"/>
            <a:ext cx="596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dirty="0">
                <a:solidFill>
                  <a:srgbClr val="7F7F7F"/>
                </a:solidFill>
              </a:rPr>
              <a:t>Don’t forger to change </a:t>
            </a:r>
            <a:r>
              <a:rPr lang="ru-RU" sz="2400" b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ru-RU" sz="2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2400" b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400" dirty="0" smtClean="0">
                <a:solidFill>
                  <a:srgbClr val="7F7F7F"/>
                </a:solidFill>
              </a:rPr>
              <a:t>  ;)</a:t>
            </a:r>
            <a:endParaRPr lang="en-US" sz="2400" dirty="0">
              <a:solidFill>
                <a:srgbClr val="7F7F7F"/>
              </a:solidFill>
            </a:endParaRPr>
          </a:p>
        </p:txBody>
      </p:sp>
      <p:grpSp>
        <p:nvGrpSpPr>
          <p:cNvPr id="7" name="Группа 25"/>
          <p:cNvGrpSpPr/>
          <p:nvPr/>
        </p:nvGrpSpPr>
        <p:grpSpPr>
          <a:xfrm>
            <a:off x="471622" y="1965883"/>
            <a:ext cx="10880961" cy="2263263"/>
            <a:chOff x="8428882" y="2597448"/>
            <a:chExt cx="3411314" cy="1858630"/>
          </a:xfrm>
        </p:grpSpPr>
        <p:sp>
          <p:nvSpPr>
            <p:cNvPr id="8" name="TextBox 7"/>
            <p:cNvSpPr txBox="1"/>
            <p:nvPr/>
          </p:nvSpPr>
          <p:spPr>
            <a:xfrm>
              <a:off x="8428882" y="2990120"/>
              <a:ext cx="3411313" cy="146595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sz="2000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sz="2000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sz="2000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onpopstate</a:t>
              </a:r>
              <a:r>
                <a:rPr lang="ru-RU" sz="2000" b="1" dirty="0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2000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ru-RU" sz="2000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sz="2000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2000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sz="2000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</a:t>
              </a:r>
              <a:r>
                <a:rPr lang="ru-RU" sz="2000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ru-RU" sz="2000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20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sz="2000" b="1" dirty="0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r>
                <a:rPr lang="ru-RU" sz="2000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sz="2000" b="1" dirty="0" smtClean="0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ru-RU" sz="2000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sz="2000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sz="2000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sz="2000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ru-RU" sz="2000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sz="2000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en-US" sz="2000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2000" b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2000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</a:t>
              </a:r>
              <a:r>
                <a:rPr lang="ru-RU" sz="2000" b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localhost:3000/users/user2</a:t>
              </a:r>
              <a:endParaRPr lang="en-US" sz="20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sz="2000" b="1" dirty="0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console</a:t>
              </a:r>
              <a:r>
                <a:rPr lang="ru-RU" sz="2000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sz="2000" b="1" dirty="0" smtClean="0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</a:t>
              </a:r>
              <a:r>
                <a:rPr lang="ru-RU" sz="2000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sz="2000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event.</a:t>
              </a:r>
              <a:r>
                <a:rPr lang="ru-RU" sz="2000" b="1" dirty="0" err="1" smtClean="0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  <a:r>
                <a:rPr lang="ru-RU" sz="2000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sz="2000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en-US" sz="2000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sz="2000" b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sz="2000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</a:t>
              </a:r>
              <a:r>
                <a:rPr lang="ru-RU" sz="2000" b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localhost:3000/users/user2</a:t>
              </a:r>
              <a:endParaRPr lang="en-US" sz="20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sz="2000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ru-RU" sz="2000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3200" b="1" dirty="0"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8884" y="2597448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03"/>
          <p:cNvGrpSpPr/>
          <p:nvPr/>
        </p:nvGrpSpPr>
        <p:grpSpPr>
          <a:xfrm>
            <a:off x="479376" y="4955173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3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2163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80998" y="206115"/>
            <a:ext cx="3230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7065" y="942844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Routing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basics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" y="2103292"/>
            <a:ext cx="12192000" cy="3766632"/>
            <a:chOff x="1" y="3121572"/>
            <a:chExt cx="12192000" cy="376663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" y="3121572"/>
              <a:ext cx="12192000" cy="37364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3176" y="4144090"/>
              <a:ext cx="12188825" cy="2744114"/>
              <a:chOff x="3175" y="4413770"/>
              <a:chExt cx="12188825" cy="2744114"/>
            </a:xfrm>
            <a:solidFill>
              <a:schemeClr val="tx2">
                <a:lumMod val="50000"/>
                <a:alpha val="25000"/>
              </a:schemeClr>
            </a:solidFill>
          </p:grpSpPr>
          <p:sp>
            <p:nvSpPr>
              <p:cNvPr id="8" name="Freeform 13"/>
              <p:cNvSpPr>
                <a:spLocks/>
              </p:cNvSpPr>
              <p:nvPr/>
            </p:nvSpPr>
            <p:spPr bwMode="auto">
              <a:xfrm>
                <a:off x="10164502" y="5675395"/>
                <a:ext cx="2027498" cy="1482489"/>
              </a:xfrm>
              <a:custGeom>
                <a:avLst/>
                <a:gdLst>
                  <a:gd name="T0" fmla="*/ 1230 w 1276"/>
                  <a:gd name="T1" fmla="*/ 748 h 933"/>
                  <a:gd name="T2" fmla="*/ 1221 w 1276"/>
                  <a:gd name="T3" fmla="*/ 748 h 933"/>
                  <a:gd name="T4" fmla="*/ 1206 w 1276"/>
                  <a:gd name="T5" fmla="*/ 748 h 933"/>
                  <a:gd name="T6" fmla="*/ 1211 w 1276"/>
                  <a:gd name="T7" fmla="*/ 216 h 933"/>
                  <a:gd name="T8" fmla="*/ 1218 w 1276"/>
                  <a:gd name="T9" fmla="*/ 216 h 933"/>
                  <a:gd name="T10" fmla="*/ 1221 w 1276"/>
                  <a:gd name="T11" fmla="*/ 214 h 933"/>
                  <a:gd name="T12" fmla="*/ 1218 w 1276"/>
                  <a:gd name="T13" fmla="*/ 185 h 933"/>
                  <a:gd name="T14" fmla="*/ 1206 w 1276"/>
                  <a:gd name="T15" fmla="*/ 182 h 933"/>
                  <a:gd name="T16" fmla="*/ 1192 w 1276"/>
                  <a:gd name="T17" fmla="*/ 180 h 933"/>
                  <a:gd name="T18" fmla="*/ 1182 w 1276"/>
                  <a:gd name="T19" fmla="*/ 0 h 933"/>
                  <a:gd name="T20" fmla="*/ 1172 w 1276"/>
                  <a:gd name="T21" fmla="*/ 180 h 933"/>
                  <a:gd name="T22" fmla="*/ 1158 w 1276"/>
                  <a:gd name="T23" fmla="*/ 180 h 933"/>
                  <a:gd name="T24" fmla="*/ 1143 w 1276"/>
                  <a:gd name="T25" fmla="*/ 182 h 933"/>
                  <a:gd name="T26" fmla="*/ 1141 w 1276"/>
                  <a:gd name="T27" fmla="*/ 212 h 933"/>
                  <a:gd name="T28" fmla="*/ 1143 w 1276"/>
                  <a:gd name="T29" fmla="*/ 214 h 933"/>
                  <a:gd name="T30" fmla="*/ 1151 w 1276"/>
                  <a:gd name="T31" fmla="*/ 214 h 933"/>
                  <a:gd name="T32" fmla="*/ 1071 w 1276"/>
                  <a:gd name="T33" fmla="*/ 659 h 933"/>
                  <a:gd name="T34" fmla="*/ 659 w 1276"/>
                  <a:gd name="T35" fmla="*/ 496 h 933"/>
                  <a:gd name="T36" fmla="*/ 666 w 1276"/>
                  <a:gd name="T37" fmla="*/ 491 h 933"/>
                  <a:gd name="T38" fmla="*/ 611 w 1276"/>
                  <a:gd name="T39" fmla="*/ 430 h 933"/>
                  <a:gd name="T40" fmla="*/ 620 w 1276"/>
                  <a:gd name="T41" fmla="*/ 425 h 933"/>
                  <a:gd name="T42" fmla="*/ 606 w 1276"/>
                  <a:gd name="T43" fmla="*/ 420 h 933"/>
                  <a:gd name="T44" fmla="*/ 608 w 1276"/>
                  <a:gd name="T45" fmla="*/ 406 h 933"/>
                  <a:gd name="T46" fmla="*/ 606 w 1276"/>
                  <a:gd name="T47" fmla="*/ 389 h 933"/>
                  <a:gd name="T48" fmla="*/ 594 w 1276"/>
                  <a:gd name="T49" fmla="*/ 379 h 933"/>
                  <a:gd name="T50" fmla="*/ 586 w 1276"/>
                  <a:gd name="T51" fmla="*/ 377 h 933"/>
                  <a:gd name="T52" fmla="*/ 569 w 1276"/>
                  <a:gd name="T53" fmla="*/ 377 h 933"/>
                  <a:gd name="T54" fmla="*/ 562 w 1276"/>
                  <a:gd name="T55" fmla="*/ 379 h 933"/>
                  <a:gd name="T56" fmla="*/ 552 w 1276"/>
                  <a:gd name="T57" fmla="*/ 391 h 933"/>
                  <a:gd name="T58" fmla="*/ 548 w 1276"/>
                  <a:gd name="T59" fmla="*/ 399 h 933"/>
                  <a:gd name="T60" fmla="*/ 548 w 1276"/>
                  <a:gd name="T61" fmla="*/ 413 h 933"/>
                  <a:gd name="T62" fmla="*/ 552 w 1276"/>
                  <a:gd name="T63" fmla="*/ 423 h 933"/>
                  <a:gd name="T64" fmla="*/ 538 w 1276"/>
                  <a:gd name="T65" fmla="*/ 425 h 933"/>
                  <a:gd name="T66" fmla="*/ 548 w 1276"/>
                  <a:gd name="T67" fmla="*/ 430 h 933"/>
                  <a:gd name="T68" fmla="*/ 519 w 1276"/>
                  <a:gd name="T69" fmla="*/ 491 h 933"/>
                  <a:gd name="T70" fmla="*/ 412 w 1276"/>
                  <a:gd name="T71" fmla="*/ 491 h 933"/>
                  <a:gd name="T72" fmla="*/ 402 w 1276"/>
                  <a:gd name="T73" fmla="*/ 491 h 933"/>
                  <a:gd name="T74" fmla="*/ 359 w 1276"/>
                  <a:gd name="T75" fmla="*/ 464 h 933"/>
                  <a:gd name="T76" fmla="*/ 366 w 1276"/>
                  <a:gd name="T77" fmla="*/ 459 h 933"/>
                  <a:gd name="T78" fmla="*/ 204 w 1276"/>
                  <a:gd name="T79" fmla="*/ 447 h 933"/>
                  <a:gd name="T80" fmla="*/ 194 w 1276"/>
                  <a:gd name="T81" fmla="*/ 416 h 933"/>
                  <a:gd name="T82" fmla="*/ 177 w 1276"/>
                  <a:gd name="T83" fmla="*/ 391 h 933"/>
                  <a:gd name="T84" fmla="*/ 155 w 1276"/>
                  <a:gd name="T85" fmla="*/ 369 h 933"/>
                  <a:gd name="T86" fmla="*/ 141 w 1276"/>
                  <a:gd name="T87" fmla="*/ 360 h 933"/>
                  <a:gd name="T88" fmla="*/ 114 w 1276"/>
                  <a:gd name="T89" fmla="*/ 350 h 933"/>
                  <a:gd name="T90" fmla="*/ 112 w 1276"/>
                  <a:gd name="T91" fmla="*/ 348 h 933"/>
                  <a:gd name="T92" fmla="*/ 97 w 1276"/>
                  <a:gd name="T93" fmla="*/ 345 h 933"/>
                  <a:gd name="T94" fmla="*/ 92 w 1276"/>
                  <a:gd name="T95" fmla="*/ 345 h 933"/>
                  <a:gd name="T96" fmla="*/ 88 w 1276"/>
                  <a:gd name="T97" fmla="*/ 345 h 933"/>
                  <a:gd name="T98" fmla="*/ 78 w 1276"/>
                  <a:gd name="T99" fmla="*/ 263 h 933"/>
                  <a:gd name="T100" fmla="*/ 73 w 1276"/>
                  <a:gd name="T101" fmla="*/ 345 h 933"/>
                  <a:gd name="T102" fmla="*/ 68 w 1276"/>
                  <a:gd name="T103" fmla="*/ 345 h 933"/>
                  <a:gd name="T104" fmla="*/ 51 w 1276"/>
                  <a:gd name="T105" fmla="*/ 348 h 933"/>
                  <a:gd name="T106" fmla="*/ 51 w 1276"/>
                  <a:gd name="T107" fmla="*/ 348 h 933"/>
                  <a:gd name="T108" fmla="*/ 37 w 1276"/>
                  <a:gd name="T109" fmla="*/ 355 h 933"/>
                  <a:gd name="T110" fmla="*/ 22 w 1276"/>
                  <a:gd name="T111" fmla="*/ 360 h 933"/>
                  <a:gd name="T112" fmla="*/ 0 w 1276"/>
                  <a:gd name="T113" fmla="*/ 374 h 933"/>
                  <a:gd name="T114" fmla="*/ 1276 w 1276"/>
                  <a:gd name="T115" fmla="*/ 933 h 933"/>
                  <a:gd name="T116" fmla="*/ 1233 w 1276"/>
                  <a:gd name="T117" fmla="*/ 739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6" h="933">
                    <a:moveTo>
                      <a:pt x="1233" y="746"/>
                    </a:moveTo>
                    <a:lnTo>
                      <a:pt x="1230" y="748"/>
                    </a:lnTo>
                    <a:lnTo>
                      <a:pt x="1228" y="748"/>
                    </a:lnTo>
                    <a:lnTo>
                      <a:pt x="1221" y="748"/>
                    </a:lnTo>
                    <a:lnTo>
                      <a:pt x="1216" y="748"/>
                    </a:lnTo>
                    <a:lnTo>
                      <a:pt x="1206" y="748"/>
                    </a:lnTo>
                    <a:lnTo>
                      <a:pt x="1206" y="741"/>
                    </a:lnTo>
                    <a:lnTo>
                      <a:pt x="1211" y="216"/>
                    </a:lnTo>
                    <a:lnTo>
                      <a:pt x="1213" y="216"/>
                    </a:lnTo>
                    <a:lnTo>
                      <a:pt x="1218" y="216"/>
                    </a:lnTo>
                    <a:lnTo>
                      <a:pt x="1221" y="214"/>
                    </a:lnTo>
                    <a:lnTo>
                      <a:pt x="1221" y="214"/>
                    </a:lnTo>
                    <a:lnTo>
                      <a:pt x="1221" y="185"/>
                    </a:lnTo>
                    <a:lnTo>
                      <a:pt x="1218" y="185"/>
                    </a:lnTo>
                    <a:lnTo>
                      <a:pt x="1213" y="182"/>
                    </a:lnTo>
                    <a:lnTo>
                      <a:pt x="1206" y="182"/>
                    </a:lnTo>
                    <a:lnTo>
                      <a:pt x="1197" y="180"/>
                    </a:lnTo>
                    <a:lnTo>
                      <a:pt x="1192" y="180"/>
                    </a:lnTo>
                    <a:lnTo>
                      <a:pt x="1192" y="93"/>
                    </a:lnTo>
                    <a:lnTo>
                      <a:pt x="1182" y="0"/>
                    </a:lnTo>
                    <a:lnTo>
                      <a:pt x="1175" y="90"/>
                    </a:lnTo>
                    <a:lnTo>
                      <a:pt x="1172" y="180"/>
                    </a:lnTo>
                    <a:lnTo>
                      <a:pt x="1165" y="180"/>
                    </a:lnTo>
                    <a:lnTo>
                      <a:pt x="1158" y="180"/>
                    </a:lnTo>
                    <a:lnTo>
                      <a:pt x="1151" y="180"/>
                    </a:lnTo>
                    <a:lnTo>
                      <a:pt x="1143" y="182"/>
                    </a:lnTo>
                    <a:lnTo>
                      <a:pt x="1141" y="182"/>
                    </a:lnTo>
                    <a:lnTo>
                      <a:pt x="1141" y="212"/>
                    </a:lnTo>
                    <a:lnTo>
                      <a:pt x="1141" y="212"/>
                    </a:lnTo>
                    <a:lnTo>
                      <a:pt x="1143" y="214"/>
                    </a:lnTo>
                    <a:lnTo>
                      <a:pt x="1148" y="214"/>
                    </a:lnTo>
                    <a:lnTo>
                      <a:pt x="1151" y="214"/>
                    </a:lnTo>
                    <a:lnTo>
                      <a:pt x="1146" y="714"/>
                    </a:lnTo>
                    <a:lnTo>
                      <a:pt x="1071" y="659"/>
                    </a:lnTo>
                    <a:lnTo>
                      <a:pt x="661" y="651"/>
                    </a:lnTo>
                    <a:lnTo>
                      <a:pt x="659" y="496"/>
                    </a:lnTo>
                    <a:lnTo>
                      <a:pt x="666" y="496"/>
                    </a:lnTo>
                    <a:lnTo>
                      <a:pt x="666" y="491"/>
                    </a:lnTo>
                    <a:lnTo>
                      <a:pt x="611" y="491"/>
                    </a:lnTo>
                    <a:lnTo>
                      <a:pt x="611" y="430"/>
                    </a:lnTo>
                    <a:lnTo>
                      <a:pt x="620" y="428"/>
                    </a:lnTo>
                    <a:lnTo>
                      <a:pt x="620" y="425"/>
                    </a:lnTo>
                    <a:lnTo>
                      <a:pt x="603" y="423"/>
                    </a:lnTo>
                    <a:lnTo>
                      <a:pt x="606" y="420"/>
                    </a:lnTo>
                    <a:lnTo>
                      <a:pt x="608" y="413"/>
                    </a:lnTo>
                    <a:lnTo>
                      <a:pt x="608" y="406"/>
                    </a:lnTo>
                    <a:lnTo>
                      <a:pt x="608" y="399"/>
                    </a:lnTo>
                    <a:lnTo>
                      <a:pt x="606" y="389"/>
                    </a:lnTo>
                    <a:lnTo>
                      <a:pt x="601" y="384"/>
                    </a:lnTo>
                    <a:lnTo>
                      <a:pt x="594" y="379"/>
                    </a:lnTo>
                    <a:lnTo>
                      <a:pt x="586" y="377"/>
                    </a:lnTo>
                    <a:lnTo>
                      <a:pt x="586" y="377"/>
                    </a:lnTo>
                    <a:lnTo>
                      <a:pt x="577" y="374"/>
                    </a:lnTo>
                    <a:lnTo>
                      <a:pt x="569" y="377"/>
                    </a:lnTo>
                    <a:lnTo>
                      <a:pt x="569" y="377"/>
                    </a:lnTo>
                    <a:lnTo>
                      <a:pt x="562" y="379"/>
                    </a:lnTo>
                    <a:lnTo>
                      <a:pt x="557" y="384"/>
                    </a:lnTo>
                    <a:lnTo>
                      <a:pt x="552" y="391"/>
                    </a:lnTo>
                    <a:lnTo>
                      <a:pt x="548" y="399"/>
                    </a:lnTo>
                    <a:lnTo>
                      <a:pt x="548" y="399"/>
                    </a:lnTo>
                    <a:lnTo>
                      <a:pt x="548" y="406"/>
                    </a:lnTo>
                    <a:lnTo>
                      <a:pt x="548" y="413"/>
                    </a:lnTo>
                    <a:lnTo>
                      <a:pt x="552" y="420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38" y="425"/>
                    </a:lnTo>
                    <a:lnTo>
                      <a:pt x="538" y="430"/>
                    </a:lnTo>
                    <a:lnTo>
                      <a:pt x="548" y="430"/>
                    </a:lnTo>
                    <a:lnTo>
                      <a:pt x="550" y="491"/>
                    </a:lnTo>
                    <a:lnTo>
                      <a:pt x="519" y="491"/>
                    </a:lnTo>
                    <a:lnTo>
                      <a:pt x="509" y="491"/>
                    </a:lnTo>
                    <a:lnTo>
                      <a:pt x="412" y="491"/>
                    </a:lnTo>
                    <a:lnTo>
                      <a:pt x="412" y="491"/>
                    </a:lnTo>
                    <a:lnTo>
                      <a:pt x="402" y="491"/>
                    </a:lnTo>
                    <a:lnTo>
                      <a:pt x="359" y="491"/>
                    </a:lnTo>
                    <a:lnTo>
                      <a:pt x="359" y="464"/>
                    </a:lnTo>
                    <a:lnTo>
                      <a:pt x="366" y="464"/>
                    </a:lnTo>
                    <a:lnTo>
                      <a:pt x="366" y="459"/>
                    </a:lnTo>
                    <a:lnTo>
                      <a:pt x="206" y="459"/>
                    </a:lnTo>
                    <a:lnTo>
                      <a:pt x="204" y="447"/>
                    </a:lnTo>
                    <a:lnTo>
                      <a:pt x="201" y="430"/>
                    </a:lnTo>
                    <a:lnTo>
                      <a:pt x="194" y="416"/>
                    </a:lnTo>
                    <a:lnTo>
                      <a:pt x="187" y="403"/>
                    </a:lnTo>
                    <a:lnTo>
                      <a:pt x="177" y="391"/>
                    </a:lnTo>
                    <a:lnTo>
                      <a:pt x="167" y="379"/>
                    </a:lnTo>
                    <a:lnTo>
                      <a:pt x="155" y="369"/>
                    </a:lnTo>
                    <a:lnTo>
                      <a:pt x="141" y="362"/>
                    </a:lnTo>
                    <a:lnTo>
                      <a:pt x="141" y="360"/>
                    </a:lnTo>
                    <a:lnTo>
                      <a:pt x="126" y="355"/>
                    </a:lnTo>
                    <a:lnTo>
                      <a:pt x="114" y="350"/>
                    </a:lnTo>
                    <a:lnTo>
                      <a:pt x="114" y="348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2" y="345"/>
                    </a:lnTo>
                    <a:lnTo>
                      <a:pt x="90" y="345"/>
                    </a:lnTo>
                    <a:lnTo>
                      <a:pt x="88" y="345"/>
                    </a:lnTo>
                    <a:lnTo>
                      <a:pt x="90" y="263"/>
                    </a:lnTo>
                    <a:lnTo>
                      <a:pt x="78" y="263"/>
                    </a:lnTo>
                    <a:lnTo>
                      <a:pt x="75" y="345"/>
                    </a:lnTo>
                    <a:lnTo>
                      <a:pt x="73" y="345"/>
                    </a:lnTo>
                    <a:lnTo>
                      <a:pt x="71" y="345"/>
                    </a:lnTo>
                    <a:lnTo>
                      <a:pt x="68" y="345"/>
                    </a:lnTo>
                    <a:lnTo>
                      <a:pt x="54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50"/>
                    </a:lnTo>
                    <a:lnTo>
                      <a:pt x="37" y="355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8" y="369"/>
                    </a:lnTo>
                    <a:lnTo>
                      <a:pt x="0" y="374"/>
                    </a:lnTo>
                    <a:lnTo>
                      <a:pt x="0" y="933"/>
                    </a:lnTo>
                    <a:lnTo>
                      <a:pt x="1276" y="933"/>
                    </a:lnTo>
                    <a:lnTo>
                      <a:pt x="1276" y="739"/>
                    </a:lnTo>
                    <a:lnTo>
                      <a:pt x="1233" y="739"/>
                    </a:lnTo>
                    <a:lnTo>
                      <a:pt x="1233" y="7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14"/>
              <p:cNvSpPr>
                <a:spLocks noEditPoints="1"/>
              </p:cNvSpPr>
              <p:nvPr/>
            </p:nvSpPr>
            <p:spPr bwMode="auto">
              <a:xfrm>
                <a:off x="8129058" y="4653701"/>
                <a:ext cx="2035444" cy="2504183"/>
              </a:xfrm>
              <a:custGeom>
                <a:avLst/>
                <a:gdLst>
                  <a:gd name="T0" fmla="*/ 1247 w 1281"/>
                  <a:gd name="T1" fmla="*/ 1059 h 1576"/>
                  <a:gd name="T2" fmla="*/ 1063 w 1281"/>
                  <a:gd name="T3" fmla="*/ 1107 h 1576"/>
                  <a:gd name="T4" fmla="*/ 1010 w 1281"/>
                  <a:gd name="T5" fmla="*/ 634 h 1576"/>
                  <a:gd name="T6" fmla="*/ 879 w 1281"/>
                  <a:gd name="T7" fmla="*/ 801 h 1576"/>
                  <a:gd name="T8" fmla="*/ 831 w 1281"/>
                  <a:gd name="T9" fmla="*/ 306 h 1576"/>
                  <a:gd name="T10" fmla="*/ 882 w 1281"/>
                  <a:gd name="T11" fmla="*/ 296 h 1576"/>
                  <a:gd name="T12" fmla="*/ 882 w 1281"/>
                  <a:gd name="T13" fmla="*/ 264 h 1576"/>
                  <a:gd name="T14" fmla="*/ 884 w 1281"/>
                  <a:gd name="T15" fmla="*/ 245 h 1576"/>
                  <a:gd name="T16" fmla="*/ 879 w 1281"/>
                  <a:gd name="T17" fmla="*/ 89 h 1576"/>
                  <a:gd name="T18" fmla="*/ 877 w 1281"/>
                  <a:gd name="T19" fmla="*/ 143 h 1576"/>
                  <a:gd name="T20" fmla="*/ 795 w 1281"/>
                  <a:gd name="T21" fmla="*/ 111 h 1576"/>
                  <a:gd name="T22" fmla="*/ 790 w 1281"/>
                  <a:gd name="T23" fmla="*/ 145 h 1576"/>
                  <a:gd name="T24" fmla="*/ 710 w 1281"/>
                  <a:gd name="T25" fmla="*/ 114 h 1576"/>
                  <a:gd name="T26" fmla="*/ 703 w 1281"/>
                  <a:gd name="T27" fmla="*/ 89 h 1576"/>
                  <a:gd name="T28" fmla="*/ 623 w 1281"/>
                  <a:gd name="T29" fmla="*/ 153 h 1576"/>
                  <a:gd name="T30" fmla="*/ 615 w 1281"/>
                  <a:gd name="T31" fmla="*/ 153 h 1576"/>
                  <a:gd name="T32" fmla="*/ 615 w 1281"/>
                  <a:gd name="T33" fmla="*/ 89 h 1576"/>
                  <a:gd name="T34" fmla="*/ 536 w 1281"/>
                  <a:gd name="T35" fmla="*/ 153 h 1576"/>
                  <a:gd name="T36" fmla="*/ 528 w 1281"/>
                  <a:gd name="T37" fmla="*/ 153 h 1576"/>
                  <a:gd name="T38" fmla="*/ 526 w 1281"/>
                  <a:gd name="T39" fmla="*/ 0 h 1576"/>
                  <a:gd name="T40" fmla="*/ 521 w 1281"/>
                  <a:gd name="T41" fmla="*/ 145 h 1576"/>
                  <a:gd name="T42" fmla="*/ 499 w 1281"/>
                  <a:gd name="T43" fmla="*/ 189 h 1576"/>
                  <a:gd name="T44" fmla="*/ 468 w 1281"/>
                  <a:gd name="T45" fmla="*/ 191 h 1576"/>
                  <a:gd name="T46" fmla="*/ 448 w 1281"/>
                  <a:gd name="T47" fmla="*/ 191 h 1576"/>
                  <a:gd name="T48" fmla="*/ 429 w 1281"/>
                  <a:gd name="T49" fmla="*/ 194 h 1576"/>
                  <a:gd name="T50" fmla="*/ 412 w 1281"/>
                  <a:gd name="T51" fmla="*/ 196 h 1576"/>
                  <a:gd name="T52" fmla="*/ 395 w 1281"/>
                  <a:gd name="T53" fmla="*/ 199 h 1576"/>
                  <a:gd name="T54" fmla="*/ 366 w 1281"/>
                  <a:gd name="T55" fmla="*/ 206 h 1576"/>
                  <a:gd name="T56" fmla="*/ 354 w 1281"/>
                  <a:gd name="T57" fmla="*/ 208 h 1576"/>
                  <a:gd name="T58" fmla="*/ 347 w 1281"/>
                  <a:gd name="T59" fmla="*/ 213 h 1576"/>
                  <a:gd name="T60" fmla="*/ 342 w 1281"/>
                  <a:gd name="T61" fmla="*/ 216 h 1576"/>
                  <a:gd name="T62" fmla="*/ 342 w 1281"/>
                  <a:gd name="T63" fmla="*/ 216 h 1576"/>
                  <a:gd name="T64" fmla="*/ 337 w 1281"/>
                  <a:gd name="T65" fmla="*/ 221 h 1576"/>
                  <a:gd name="T66" fmla="*/ 339 w 1281"/>
                  <a:gd name="T67" fmla="*/ 228 h 1576"/>
                  <a:gd name="T68" fmla="*/ 337 w 1281"/>
                  <a:gd name="T69" fmla="*/ 223 h 1576"/>
                  <a:gd name="T70" fmla="*/ 337 w 1281"/>
                  <a:gd name="T71" fmla="*/ 228 h 1576"/>
                  <a:gd name="T72" fmla="*/ 339 w 1281"/>
                  <a:gd name="T73" fmla="*/ 230 h 1576"/>
                  <a:gd name="T74" fmla="*/ 342 w 1281"/>
                  <a:gd name="T75" fmla="*/ 233 h 1576"/>
                  <a:gd name="T76" fmla="*/ 344 w 1281"/>
                  <a:gd name="T77" fmla="*/ 238 h 1576"/>
                  <a:gd name="T78" fmla="*/ 352 w 1281"/>
                  <a:gd name="T79" fmla="*/ 240 h 1576"/>
                  <a:gd name="T80" fmla="*/ 359 w 1281"/>
                  <a:gd name="T81" fmla="*/ 242 h 1576"/>
                  <a:gd name="T82" fmla="*/ 368 w 1281"/>
                  <a:gd name="T83" fmla="*/ 245 h 1576"/>
                  <a:gd name="T84" fmla="*/ 378 w 1281"/>
                  <a:gd name="T85" fmla="*/ 247 h 1576"/>
                  <a:gd name="T86" fmla="*/ 390 w 1281"/>
                  <a:gd name="T87" fmla="*/ 250 h 1576"/>
                  <a:gd name="T88" fmla="*/ 400 w 1281"/>
                  <a:gd name="T89" fmla="*/ 252 h 1576"/>
                  <a:gd name="T90" fmla="*/ 402 w 1281"/>
                  <a:gd name="T91" fmla="*/ 310 h 1576"/>
                  <a:gd name="T92" fmla="*/ 402 w 1281"/>
                  <a:gd name="T93" fmla="*/ 371 h 1576"/>
                  <a:gd name="T94" fmla="*/ 402 w 1281"/>
                  <a:gd name="T95" fmla="*/ 400 h 1576"/>
                  <a:gd name="T96" fmla="*/ 400 w 1281"/>
                  <a:gd name="T97" fmla="*/ 1260 h 1576"/>
                  <a:gd name="T98" fmla="*/ 90 w 1281"/>
                  <a:gd name="T99" fmla="*/ 383 h 1576"/>
                  <a:gd name="T100" fmla="*/ 10 w 1281"/>
                  <a:gd name="T101" fmla="*/ 1224 h 1576"/>
                  <a:gd name="T102" fmla="*/ 1281 w 1281"/>
                  <a:gd name="T103" fmla="*/ 1576 h 1576"/>
                  <a:gd name="T104" fmla="*/ 352 w 1281"/>
                  <a:gd name="T105" fmla="*/ 228 h 1576"/>
                  <a:gd name="T106" fmla="*/ 342 w 1281"/>
                  <a:gd name="T107" fmla="*/ 225 h 1576"/>
                  <a:gd name="T108" fmla="*/ 342 w 1281"/>
                  <a:gd name="T109" fmla="*/ 228 h 1576"/>
                  <a:gd name="T110" fmla="*/ 410 w 1281"/>
                  <a:gd name="T111" fmla="*/ 199 h 1576"/>
                  <a:gd name="T112" fmla="*/ 412 w 1281"/>
                  <a:gd name="T113" fmla="*/ 206 h 1576"/>
                  <a:gd name="T114" fmla="*/ 419 w 1281"/>
                  <a:gd name="T115" fmla="*/ 211 h 1576"/>
                  <a:gd name="T116" fmla="*/ 427 w 1281"/>
                  <a:gd name="T117" fmla="*/ 196 h 1576"/>
                  <a:gd name="T118" fmla="*/ 429 w 1281"/>
                  <a:gd name="T119" fmla="*/ 204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1" h="1576">
                    <a:moveTo>
                      <a:pt x="1281" y="1017"/>
                    </a:moveTo>
                    <a:lnTo>
                      <a:pt x="1277" y="1022"/>
                    </a:lnTo>
                    <a:lnTo>
                      <a:pt x="1264" y="1032"/>
                    </a:lnTo>
                    <a:lnTo>
                      <a:pt x="1255" y="1044"/>
                    </a:lnTo>
                    <a:lnTo>
                      <a:pt x="1247" y="1059"/>
                    </a:lnTo>
                    <a:lnTo>
                      <a:pt x="1240" y="1073"/>
                    </a:lnTo>
                    <a:lnTo>
                      <a:pt x="1235" y="1090"/>
                    </a:lnTo>
                    <a:lnTo>
                      <a:pt x="1235" y="1102"/>
                    </a:lnTo>
                    <a:lnTo>
                      <a:pt x="1063" y="1102"/>
                    </a:lnTo>
                    <a:lnTo>
                      <a:pt x="1063" y="1107"/>
                    </a:lnTo>
                    <a:lnTo>
                      <a:pt x="1071" y="1107"/>
                    </a:lnTo>
                    <a:lnTo>
                      <a:pt x="1071" y="1134"/>
                    </a:lnTo>
                    <a:lnTo>
                      <a:pt x="1051" y="1134"/>
                    </a:lnTo>
                    <a:lnTo>
                      <a:pt x="1051" y="634"/>
                    </a:lnTo>
                    <a:lnTo>
                      <a:pt x="1010" y="634"/>
                    </a:lnTo>
                    <a:lnTo>
                      <a:pt x="1010" y="602"/>
                    </a:lnTo>
                    <a:lnTo>
                      <a:pt x="925" y="602"/>
                    </a:lnTo>
                    <a:lnTo>
                      <a:pt x="925" y="634"/>
                    </a:lnTo>
                    <a:lnTo>
                      <a:pt x="879" y="634"/>
                    </a:lnTo>
                    <a:lnTo>
                      <a:pt x="879" y="801"/>
                    </a:lnTo>
                    <a:lnTo>
                      <a:pt x="848" y="801"/>
                    </a:lnTo>
                    <a:lnTo>
                      <a:pt x="848" y="825"/>
                    </a:lnTo>
                    <a:lnTo>
                      <a:pt x="831" y="825"/>
                    </a:lnTo>
                    <a:lnTo>
                      <a:pt x="831" y="495"/>
                    </a:lnTo>
                    <a:lnTo>
                      <a:pt x="831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82" y="306"/>
                    </a:lnTo>
                    <a:lnTo>
                      <a:pt x="882" y="296"/>
                    </a:lnTo>
                    <a:lnTo>
                      <a:pt x="884" y="296"/>
                    </a:lnTo>
                    <a:lnTo>
                      <a:pt x="887" y="289"/>
                    </a:lnTo>
                    <a:lnTo>
                      <a:pt x="887" y="281"/>
                    </a:lnTo>
                    <a:lnTo>
                      <a:pt x="882" y="281"/>
                    </a:lnTo>
                    <a:lnTo>
                      <a:pt x="882" y="264"/>
                    </a:lnTo>
                    <a:lnTo>
                      <a:pt x="884" y="264"/>
                    </a:lnTo>
                    <a:lnTo>
                      <a:pt x="884" y="262"/>
                    </a:lnTo>
                    <a:lnTo>
                      <a:pt x="884" y="247"/>
                    </a:lnTo>
                    <a:lnTo>
                      <a:pt x="884" y="247"/>
                    </a:lnTo>
                    <a:lnTo>
                      <a:pt x="884" y="245"/>
                    </a:lnTo>
                    <a:lnTo>
                      <a:pt x="884" y="143"/>
                    </a:lnTo>
                    <a:lnTo>
                      <a:pt x="882" y="143"/>
                    </a:lnTo>
                    <a:lnTo>
                      <a:pt x="882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111"/>
                    </a:lnTo>
                    <a:lnTo>
                      <a:pt x="877" y="111"/>
                    </a:lnTo>
                    <a:lnTo>
                      <a:pt x="877" y="111"/>
                    </a:lnTo>
                    <a:lnTo>
                      <a:pt x="877" y="143"/>
                    </a:lnTo>
                    <a:lnTo>
                      <a:pt x="877" y="143"/>
                    </a:lnTo>
                    <a:lnTo>
                      <a:pt x="877" y="145"/>
                    </a:lnTo>
                    <a:lnTo>
                      <a:pt x="877" y="150"/>
                    </a:lnTo>
                    <a:lnTo>
                      <a:pt x="795" y="150"/>
                    </a:lnTo>
                    <a:lnTo>
                      <a:pt x="795" y="114"/>
                    </a:lnTo>
                    <a:lnTo>
                      <a:pt x="795" y="111"/>
                    </a:lnTo>
                    <a:lnTo>
                      <a:pt x="792" y="111"/>
                    </a:lnTo>
                    <a:lnTo>
                      <a:pt x="792" y="89"/>
                    </a:lnTo>
                    <a:lnTo>
                      <a:pt x="792" y="89"/>
                    </a:lnTo>
                    <a:lnTo>
                      <a:pt x="790" y="89"/>
                    </a:lnTo>
                    <a:lnTo>
                      <a:pt x="790" y="145"/>
                    </a:lnTo>
                    <a:lnTo>
                      <a:pt x="787" y="145"/>
                    </a:lnTo>
                    <a:lnTo>
                      <a:pt x="787" y="150"/>
                    </a:lnTo>
                    <a:lnTo>
                      <a:pt x="710" y="150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5" y="114"/>
                    </a:lnTo>
                    <a:lnTo>
                      <a:pt x="705" y="145"/>
                    </a:lnTo>
                    <a:lnTo>
                      <a:pt x="705" y="145"/>
                    </a:lnTo>
                    <a:lnTo>
                      <a:pt x="705" y="89"/>
                    </a:lnTo>
                    <a:lnTo>
                      <a:pt x="703" y="89"/>
                    </a:lnTo>
                    <a:lnTo>
                      <a:pt x="700" y="89"/>
                    </a:lnTo>
                    <a:lnTo>
                      <a:pt x="700" y="145"/>
                    </a:lnTo>
                    <a:lnTo>
                      <a:pt x="698" y="145"/>
                    </a:lnTo>
                    <a:lnTo>
                      <a:pt x="698" y="150"/>
                    </a:lnTo>
                    <a:lnTo>
                      <a:pt x="623" y="153"/>
                    </a:lnTo>
                    <a:lnTo>
                      <a:pt x="623" y="114"/>
                    </a:lnTo>
                    <a:lnTo>
                      <a:pt x="623" y="114"/>
                    </a:lnTo>
                    <a:lnTo>
                      <a:pt x="618" y="114"/>
                    </a:lnTo>
                    <a:lnTo>
                      <a:pt x="618" y="153"/>
                    </a:lnTo>
                    <a:lnTo>
                      <a:pt x="615" y="153"/>
                    </a:lnTo>
                    <a:lnTo>
                      <a:pt x="615" y="148"/>
                    </a:lnTo>
                    <a:lnTo>
                      <a:pt x="615" y="145"/>
                    </a:lnTo>
                    <a:lnTo>
                      <a:pt x="615" y="145"/>
                    </a:lnTo>
                    <a:lnTo>
                      <a:pt x="615" y="92"/>
                    </a:lnTo>
                    <a:lnTo>
                      <a:pt x="615" y="89"/>
                    </a:lnTo>
                    <a:lnTo>
                      <a:pt x="611" y="89"/>
                    </a:lnTo>
                    <a:lnTo>
                      <a:pt x="611" y="145"/>
                    </a:lnTo>
                    <a:lnTo>
                      <a:pt x="608" y="145"/>
                    </a:lnTo>
                    <a:lnTo>
                      <a:pt x="608" y="153"/>
                    </a:lnTo>
                    <a:lnTo>
                      <a:pt x="536" y="153"/>
                    </a:lnTo>
                    <a:lnTo>
                      <a:pt x="536" y="114"/>
                    </a:lnTo>
                    <a:lnTo>
                      <a:pt x="536" y="114"/>
                    </a:lnTo>
                    <a:lnTo>
                      <a:pt x="533" y="114"/>
                    </a:lnTo>
                    <a:lnTo>
                      <a:pt x="533" y="153"/>
                    </a:lnTo>
                    <a:lnTo>
                      <a:pt x="528" y="153"/>
                    </a:lnTo>
                    <a:lnTo>
                      <a:pt x="528" y="148"/>
                    </a:lnTo>
                    <a:lnTo>
                      <a:pt x="526" y="145"/>
                    </a:lnTo>
                    <a:lnTo>
                      <a:pt x="526" y="145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1" y="0"/>
                    </a:lnTo>
                    <a:lnTo>
                      <a:pt x="521" y="92"/>
                    </a:lnTo>
                    <a:lnTo>
                      <a:pt x="521" y="92"/>
                    </a:lnTo>
                    <a:lnTo>
                      <a:pt x="521" y="145"/>
                    </a:lnTo>
                    <a:lnTo>
                      <a:pt x="521" y="145"/>
                    </a:lnTo>
                    <a:lnTo>
                      <a:pt x="521" y="187"/>
                    </a:lnTo>
                    <a:lnTo>
                      <a:pt x="511" y="189"/>
                    </a:lnTo>
                    <a:lnTo>
                      <a:pt x="511" y="189"/>
                    </a:lnTo>
                    <a:lnTo>
                      <a:pt x="509" y="189"/>
                    </a:lnTo>
                    <a:lnTo>
                      <a:pt x="499" y="189"/>
                    </a:lnTo>
                    <a:lnTo>
                      <a:pt x="490" y="189"/>
                    </a:lnTo>
                    <a:lnTo>
                      <a:pt x="490" y="189"/>
                    </a:lnTo>
                    <a:lnTo>
                      <a:pt x="487" y="189"/>
                    </a:lnTo>
                    <a:lnTo>
                      <a:pt x="477" y="189"/>
                    </a:lnTo>
                    <a:lnTo>
                      <a:pt x="468" y="191"/>
                    </a:lnTo>
                    <a:lnTo>
                      <a:pt x="468" y="191"/>
                    </a:lnTo>
                    <a:lnTo>
                      <a:pt x="465" y="191"/>
                    </a:lnTo>
                    <a:lnTo>
                      <a:pt x="465" y="191"/>
                    </a:lnTo>
                    <a:lnTo>
                      <a:pt x="456" y="191"/>
                    </a:lnTo>
                    <a:lnTo>
                      <a:pt x="448" y="191"/>
                    </a:lnTo>
                    <a:lnTo>
                      <a:pt x="448" y="191"/>
                    </a:lnTo>
                    <a:lnTo>
                      <a:pt x="446" y="191"/>
                    </a:lnTo>
                    <a:lnTo>
                      <a:pt x="43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19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05" y="199"/>
                    </a:lnTo>
                    <a:lnTo>
                      <a:pt x="398" y="199"/>
                    </a:lnTo>
                    <a:lnTo>
                      <a:pt x="395" y="199"/>
                    </a:lnTo>
                    <a:lnTo>
                      <a:pt x="390" y="201"/>
                    </a:lnTo>
                    <a:lnTo>
                      <a:pt x="383" y="201"/>
                    </a:lnTo>
                    <a:lnTo>
                      <a:pt x="383" y="201"/>
                    </a:lnTo>
                    <a:lnTo>
                      <a:pt x="376" y="204"/>
                    </a:lnTo>
                    <a:lnTo>
                      <a:pt x="36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4" y="213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7" y="221"/>
                    </a:lnTo>
                    <a:lnTo>
                      <a:pt x="337" y="221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9" y="228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30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42" y="233"/>
                    </a:lnTo>
                    <a:lnTo>
                      <a:pt x="342" y="235"/>
                    </a:lnTo>
                    <a:lnTo>
                      <a:pt x="342" y="235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7" y="238"/>
                    </a:lnTo>
                    <a:lnTo>
                      <a:pt x="347" y="238"/>
                    </a:lnTo>
                    <a:lnTo>
                      <a:pt x="349" y="238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6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64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73" y="247"/>
                    </a:lnTo>
                    <a:lnTo>
                      <a:pt x="378" y="247"/>
                    </a:lnTo>
                    <a:lnTo>
                      <a:pt x="378" y="247"/>
                    </a:lnTo>
                    <a:lnTo>
                      <a:pt x="381" y="247"/>
                    </a:lnTo>
                    <a:lnTo>
                      <a:pt x="381" y="247"/>
                    </a:lnTo>
                    <a:lnTo>
                      <a:pt x="385" y="250"/>
                    </a:lnTo>
                    <a:lnTo>
                      <a:pt x="390" y="250"/>
                    </a:lnTo>
                    <a:lnTo>
                      <a:pt x="390" y="250"/>
                    </a:lnTo>
                    <a:lnTo>
                      <a:pt x="393" y="250"/>
                    </a:lnTo>
                    <a:lnTo>
                      <a:pt x="393" y="250"/>
                    </a:lnTo>
                    <a:lnTo>
                      <a:pt x="398" y="252"/>
                    </a:lnTo>
                    <a:lnTo>
                      <a:pt x="400" y="252"/>
                    </a:lnTo>
                    <a:lnTo>
                      <a:pt x="460" y="262"/>
                    </a:lnTo>
                    <a:lnTo>
                      <a:pt x="460" y="301"/>
                    </a:lnTo>
                    <a:lnTo>
                      <a:pt x="436" y="303"/>
                    </a:lnTo>
                    <a:lnTo>
                      <a:pt x="417" y="308"/>
                    </a:lnTo>
                    <a:lnTo>
                      <a:pt x="402" y="310"/>
                    </a:lnTo>
                    <a:lnTo>
                      <a:pt x="398" y="315"/>
                    </a:lnTo>
                    <a:lnTo>
                      <a:pt x="398" y="337"/>
                    </a:lnTo>
                    <a:lnTo>
                      <a:pt x="402" y="342"/>
                    </a:lnTo>
                    <a:lnTo>
                      <a:pt x="402" y="342"/>
                    </a:lnTo>
                    <a:lnTo>
                      <a:pt x="402" y="371"/>
                    </a:lnTo>
                    <a:lnTo>
                      <a:pt x="398" y="374"/>
                    </a:lnTo>
                    <a:lnTo>
                      <a:pt x="398" y="376"/>
                    </a:lnTo>
                    <a:lnTo>
                      <a:pt x="402" y="381"/>
                    </a:lnTo>
                    <a:lnTo>
                      <a:pt x="402" y="381"/>
                    </a:lnTo>
                    <a:lnTo>
                      <a:pt x="402" y="400"/>
                    </a:lnTo>
                    <a:lnTo>
                      <a:pt x="398" y="403"/>
                    </a:lnTo>
                    <a:lnTo>
                      <a:pt x="398" y="412"/>
                    </a:lnTo>
                    <a:lnTo>
                      <a:pt x="402" y="417"/>
                    </a:lnTo>
                    <a:lnTo>
                      <a:pt x="402" y="417"/>
                    </a:lnTo>
                    <a:lnTo>
                      <a:pt x="400" y="1260"/>
                    </a:lnTo>
                    <a:lnTo>
                      <a:pt x="378" y="1260"/>
                    </a:lnTo>
                    <a:lnTo>
                      <a:pt x="376" y="415"/>
                    </a:lnTo>
                    <a:lnTo>
                      <a:pt x="315" y="415"/>
                    </a:lnTo>
                    <a:lnTo>
                      <a:pt x="315" y="383"/>
                    </a:lnTo>
                    <a:lnTo>
                      <a:pt x="90" y="383"/>
                    </a:lnTo>
                    <a:lnTo>
                      <a:pt x="75" y="415"/>
                    </a:lnTo>
                    <a:lnTo>
                      <a:pt x="42" y="415"/>
                    </a:lnTo>
                    <a:lnTo>
                      <a:pt x="17" y="473"/>
                    </a:lnTo>
                    <a:lnTo>
                      <a:pt x="17" y="1224"/>
                    </a:lnTo>
                    <a:lnTo>
                      <a:pt x="10" y="1224"/>
                    </a:lnTo>
                    <a:lnTo>
                      <a:pt x="10" y="1221"/>
                    </a:lnTo>
                    <a:lnTo>
                      <a:pt x="5" y="1219"/>
                    </a:lnTo>
                    <a:lnTo>
                      <a:pt x="0" y="1219"/>
                    </a:lnTo>
                    <a:lnTo>
                      <a:pt x="0" y="1576"/>
                    </a:lnTo>
                    <a:lnTo>
                      <a:pt x="1281" y="1576"/>
                    </a:lnTo>
                    <a:lnTo>
                      <a:pt x="1281" y="1017"/>
                    </a:lnTo>
                    <a:close/>
                    <a:moveTo>
                      <a:pt x="342" y="225"/>
                    </a:moveTo>
                    <a:lnTo>
                      <a:pt x="344" y="225"/>
                    </a:lnTo>
                    <a:lnTo>
                      <a:pt x="344" y="225"/>
                    </a:lnTo>
                    <a:lnTo>
                      <a:pt x="352" y="228"/>
                    </a:lnTo>
                    <a:lnTo>
                      <a:pt x="344" y="225"/>
                    </a:lnTo>
                    <a:lnTo>
                      <a:pt x="344" y="225"/>
                    </a:lnTo>
                    <a:lnTo>
                      <a:pt x="342" y="225"/>
                    </a:lnTo>
                    <a:lnTo>
                      <a:pt x="342" y="223"/>
                    </a:lnTo>
                    <a:lnTo>
                      <a:pt x="342" y="225"/>
                    </a:lnTo>
                    <a:close/>
                    <a:moveTo>
                      <a:pt x="342" y="228"/>
                    </a:moveTo>
                    <a:lnTo>
                      <a:pt x="342" y="228"/>
                    </a:lnTo>
                    <a:lnTo>
                      <a:pt x="339" y="228"/>
                    </a:lnTo>
                    <a:lnTo>
                      <a:pt x="342" y="228"/>
                    </a:lnTo>
                    <a:lnTo>
                      <a:pt x="342" y="228"/>
                    </a:lnTo>
                    <a:lnTo>
                      <a:pt x="361" y="233"/>
                    </a:lnTo>
                    <a:lnTo>
                      <a:pt x="342" y="228"/>
                    </a:lnTo>
                    <a:close/>
                    <a:moveTo>
                      <a:pt x="410" y="199"/>
                    </a:moveTo>
                    <a:lnTo>
                      <a:pt x="410" y="201"/>
                    </a:lnTo>
                    <a:lnTo>
                      <a:pt x="410" y="199"/>
                    </a:lnTo>
                    <a:lnTo>
                      <a:pt x="410" y="199"/>
                    </a:lnTo>
                    <a:lnTo>
                      <a:pt x="410" y="199"/>
                    </a:lnTo>
                    <a:close/>
                    <a:moveTo>
                      <a:pt x="414" y="208"/>
                    </a:move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4" y="208"/>
                    </a:lnTo>
                    <a:lnTo>
                      <a:pt x="419" y="211"/>
                    </a:lnTo>
                    <a:lnTo>
                      <a:pt x="414" y="208"/>
                    </a:lnTo>
                    <a:close/>
                    <a:moveTo>
                      <a:pt x="427" y="199"/>
                    </a:moveTo>
                    <a:lnTo>
                      <a:pt x="427" y="196"/>
                    </a:lnTo>
                    <a:lnTo>
                      <a:pt x="429" y="196"/>
                    </a:lnTo>
                    <a:lnTo>
                      <a:pt x="427" y="196"/>
                    </a:lnTo>
                    <a:lnTo>
                      <a:pt x="427" y="199"/>
                    </a:lnTo>
                    <a:close/>
                    <a:moveTo>
                      <a:pt x="429" y="206"/>
                    </a:move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6"/>
                    </a:lnTo>
                    <a:lnTo>
                      <a:pt x="431" y="206"/>
                    </a:lnTo>
                    <a:lnTo>
                      <a:pt x="429" y="2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5"/>
              <p:cNvSpPr>
                <a:spLocks/>
              </p:cNvSpPr>
              <p:nvPr/>
            </p:nvSpPr>
            <p:spPr bwMode="auto">
              <a:xfrm>
                <a:off x="6098382" y="5262269"/>
                <a:ext cx="2030676" cy="1895615"/>
              </a:xfrm>
              <a:custGeom>
                <a:avLst/>
                <a:gdLst>
                  <a:gd name="T0" fmla="*/ 1278 w 1278"/>
                  <a:gd name="T1" fmla="*/ 836 h 1193"/>
                  <a:gd name="T2" fmla="*/ 1271 w 1278"/>
                  <a:gd name="T3" fmla="*/ 819 h 1193"/>
                  <a:gd name="T4" fmla="*/ 1252 w 1278"/>
                  <a:gd name="T5" fmla="*/ 821 h 1193"/>
                  <a:gd name="T6" fmla="*/ 1242 w 1278"/>
                  <a:gd name="T7" fmla="*/ 807 h 1193"/>
                  <a:gd name="T8" fmla="*/ 1206 w 1278"/>
                  <a:gd name="T9" fmla="*/ 700 h 1193"/>
                  <a:gd name="T10" fmla="*/ 1167 w 1278"/>
                  <a:gd name="T11" fmla="*/ 693 h 1193"/>
                  <a:gd name="T12" fmla="*/ 1126 w 1278"/>
                  <a:gd name="T13" fmla="*/ 651 h 1193"/>
                  <a:gd name="T14" fmla="*/ 1075 w 1278"/>
                  <a:gd name="T15" fmla="*/ 598 h 1193"/>
                  <a:gd name="T16" fmla="*/ 1068 w 1278"/>
                  <a:gd name="T17" fmla="*/ 586 h 1193"/>
                  <a:gd name="T18" fmla="*/ 1053 w 1278"/>
                  <a:gd name="T19" fmla="*/ 566 h 1193"/>
                  <a:gd name="T20" fmla="*/ 1048 w 1278"/>
                  <a:gd name="T21" fmla="*/ 581 h 1193"/>
                  <a:gd name="T22" fmla="*/ 1034 w 1278"/>
                  <a:gd name="T23" fmla="*/ 593 h 1193"/>
                  <a:gd name="T24" fmla="*/ 1034 w 1278"/>
                  <a:gd name="T25" fmla="*/ 625 h 1193"/>
                  <a:gd name="T26" fmla="*/ 956 w 1278"/>
                  <a:gd name="T27" fmla="*/ 685 h 1193"/>
                  <a:gd name="T28" fmla="*/ 925 w 1278"/>
                  <a:gd name="T29" fmla="*/ 695 h 1193"/>
                  <a:gd name="T30" fmla="*/ 884 w 1278"/>
                  <a:gd name="T31" fmla="*/ 824 h 1193"/>
                  <a:gd name="T32" fmla="*/ 864 w 1278"/>
                  <a:gd name="T33" fmla="*/ 807 h 1193"/>
                  <a:gd name="T34" fmla="*/ 850 w 1278"/>
                  <a:gd name="T35" fmla="*/ 838 h 1193"/>
                  <a:gd name="T36" fmla="*/ 833 w 1278"/>
                  <a:gd name="T37" fmla="*/ 819 h 1193"/>
                  <a:gd name="T38" fmla="*/ 814 w 1278"/>
                  <a:gd name="T39" fmla="*/ 841 h 1193"/>
                  <a:gd name="T40" fmla="*/ 751 w 1278"/>
                  <a:gd name="T41" fmla="*/ 32 h 1193"/>
                  <a:gd name="T42" fmla="*/ 445 w 1278"/>
                  <a:gd name="T43" fmla="*/ 855 h 1193"/>
                  <a:gd name="T44" fmla="*/ 431 w 1278"/>
                  <a:gd name="T45" fmla="*/ 739 h 1193"/>
                  <a:gd name="T46" fmla="*/ 404 w 1278"/>
                  <a:gd name="T47" fmla="*/ 756 h 1193"/>
                  <a:gd name="T48" fmla="*/ 378 w 1278"/>
                  <a:gd name="T49" fmla="*/ 561 h 1193"/>
                  <a:gd name="T50" fmla="*/ 375 w 1278"/>
                  <a:gd name="T51" fmla="*/ 547 h 1193"/>
                  <a:gd name="T52" fmla="*/ 368 w 1278"/>
                  <a:gd name="T53" fmla="*/ 569 h 1193"/>
                  <a:gd name="T54" fmla="*/ 351 w 1278"/>
                  <a:gd name="T55" fmla="*/ 479 h 1193"/>
                  <a:gd name="T56" fmla="*/ 341 w 1278"/>
                  <a:gd name="T57" fmla="*/ 348 h 1193"/>
                  <a:gd name="T58" fmla="*/ 324 w 1278"/>
                  <a:gd name="T59" fmla="*/ 372 h 1193"/>
                  <a:gd name="T60" fmla="*/ 312 w 1278"/>
                  <a:gd name="T61" fmla="*/ 479 h 1193"/>
                  <a:gd name="T62" fmla="*/ 295 w 1278"/>
                  <a:gd name="T63" fmla="*/ 561 h 1193"/>
                  <a:gd name="T64" fmla="*/ 290 w 1278"/>
                  <a:gd name="T65" fmla="*/ 547 h 1193"/>
                  <a:gd name="T66" fmla="*/ 288 w 1278"/>
                  <a:gd name="T67" fmla="*/ 569 h 1193"/>
                  <a:gd name="T68" fmla="*/ 269 w 1278"/>
                  <a:gd name="T69" fmla="*/ 693 h 1193"/>
                  <a:gd name="T70" fmla="*/ 269 w 1278"/>
                  <a:gd name="T71" fmla="*/ 695 h 1193"/>
                  <a:gd name="T72" fmla="*/ 261 w 1278"/>
                  <a:gd name="T73" fmla="*/ 758 h 1193"/>
                  <a:gd name="T74" fmla="*/ 244 w 1278"/>
                  <a:gd name="T75" fmla="*/ 712 h 1193"/>
                  <a:gd name="T76" fmla="*/ 232 w 1278"/>
                  <a:gd name="T77" fmla="*/ 574 h 1193"/>
                  <a:gd name="T78" fmla="*/ 208 w 1278"/>
                  <a:gd name="T79" fmla="*/ 710 h 1193"/>
                  <a:gd name="T80" fmla="*/ 194 w 1278"/>
                  <a:gd name="T81" fmla="*/ 748 h 1193"/>
                  <a:gd name="T82" fmla="*/ 174 w 1278"/>
                  <a:gd name="T83" fmla="*/ 688 h 1193"/>
                  <a:gd name="T84" fmla="*/ 172 w 1278"/>
                  <a:gd name="T85" fmla="*/ 685 h 1193"/>
                  <a:gd name="T86" fmla="*/ 169 w 1278"/>
                  <a:gd name="T87" fmla="*/ 615 h 1193"/>
                  <a:gd name="T88" fmla="*/ 167 w 1278"/>
                  <a:gd name="T89" fmla="*/ 610 h 1193"/>
                  <a:gd name="T90" fmla="*/ 157 w 1278"/>
                  <a:gd name="T91" fmla="*/ 557 h 1193"/>
                  <a:gd name="T92" fmla="*/ 148 w 1278"/>
                  <a:gd name="T93" fmla="*/ 547 h 1193"/>
                  <a:gd name="T94" fmla="*/ 123 w 1278"/>
                  <a:gd name="T95" fmla="*/ 479 h 1193"/>
                  <a:gd name="T96" fmla="*/ 123 w 1278"/>
                  <a:gd name="T97" fmla="*/ 464 h 1193"/>
                  <a:gd name="T98" fmla="*/ 121 w 1278"/>
                  <a:gd name="T99" fmla="*/ 304 h 1193"/>
                  <a:gd name="T100" fmla="*/ 97 w 1278"/>
                  <a:gd name="T101" fmla="*/ 464 h 1193"/>
                  <a:gd name="T102" fmla="*/ 94 w 1278"/>
                  <a:gd name="T103" fmla="*/ 476 h 1193"/>
                  <a:gd name="T104" fmla="*/ 70 w 1278"/>
                  <a:gd name="T105" fmla="*/ 554 h 1193"/>
                  <a:gd name="T106" fmla="*/ 60 w 1278"/>
                  <a:gd name="T107" fmla="*/ 549 h 1193"/>
                  <a:gd name="T108" fmla="*/ 48 w 1278"/>
                  <a:gd name="T109" fmla="*/ 610 h 1193"/>
                  <a:gd name="T110" fmla="*/ 41 w 1278"/>
                  <a:gd name="T111" fmla="*/ 746 h 1193"/>
                  <a:gd name="T112" fmla="*/ 17 w 1278"/>
                  <a:gd name="T113" fmla="*/ 739 h 1193"/>
                  <a:gd name="T114" fmla="*/ 7 w 1278"/>
                  <a:gd name="T115" fmla="*/ 848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8" h="1193">
                    <a:moveTo>
                      <a:pt x="12" y="306"/>
                    </a:moveTo>
                    <a:lnTo>
                      <a:pt x="0" y="304"/>
                    </a:lnTo>
                    <a:lnTo>
                      <a:pt x="0" y="1193"/>
                    </a:lnTo>
                    <a:lnTo>
                      <a:pt x="1278" y="1193"/>
                    </a:lnTo>
                    <a:lnTo>
                      <a:pt x="1278" y="836"/>
                    </a:lnTo>
                    <a:lnTo>
                      <a:pt x="1274" y="836"/>
                    </a:lnTo>
                    <a:lnTo>
                      <a:pt x="1274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69" y="819"/>
                    </a:lnTo>
                    <a:lnTo>
                      <a:pt x="1269" y="836"/>
                    </a:lnTo>
                    <a:lnTo>
                      <a:pt x="1257" y="836"/>
                    </a:lnTo>
                    <a:lnTo>
                      <a:pt x="1257" y="824"/>
                    </a:lnTo>
                    <a:lnTo>
                      <a:pt x="1252" y="821"/>
                    </a:lnTo>
                    <a:lnTo>
                      <a:pt x="1245" y="821"/>
                    </a:lnTo>
                    <a:lnTo>
                      <a:pt x="1245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0" y="807"/>
                    </a:lnTo>
                    <a:lnTo>
                      <a:pt x="1240" y="821"/>
                    </a:lnTo>
                    <a:lnTo>
                      <a:pt x="1220" y="821"/>
                    </a:lnTo>
                    <a:lnTo>
                      <a:pt x="1223" y="702"/>
                    </a:lnTo>
                    <a:lnTo>
                      <a:pt x="1206" y="700"/>
                    </a:lnTo>
                    <a:lnTo>
                      <a:pt x="1182" y="700"/>
                    </a:lnTo>
                    <a:lnTo>
                      <a:pt x="1174" y="695"/>
                    </a:lnTo>
                    <a:lnTo>
                      <a:pt x="1174" y="695"/>
                    </a:lnTo>
                    <a:lnTo>
                      <a:pt x="1172" y="695"/>
                    </a:lnTo>
                    <a:lnTo>
                      <a:pt x="1167" y="693"/>
                    </a:lnTo>
                    <a:lnTo>
                      <a:pt x="1167" y="688"/>
                    </a:lnTo>
                    <a:lnTo>
                      <a:pt x="1155" y="685"/>
                    </a:lnTo>
                    <a:lnTo>
                      <a:pt x="1150" y="685"/>
                    </a:lnTo>
                    <a:lnTo>
                      <a:pt x="1140" y="668"/>
                    </a:lnTo>
                    <a:lnTo>
                      <a:pt x="1126" y="651"/>
                    </a:lnTo>
                    <a:lnTo>
                      <a:pt x="1111" y="639"/>
                    </a:lnTo>
                    <a:lnTo>
                      <a:pt x="1092" y="629"/>
                    </a:lnTo>
                    <a:lnTo>
                      <a:pt x="1073" y="625"/>
                    </a:lnTo>
                    <a:lnTo>
                      <a:pt x="1073" y="598"/>
                    </a:lnTo>
                    <a:lnTo>
                      <a:pt x="1075" y="598"/>
                    </a:lnTo>
                    <a:lnTo>
                      <a:pt x="1075" y="595"/>
                    </a:lnTo>
                    <a:lnTo>
                      <a:pt x="1075" y="593"/>
                    </a:lnTo>
                    <a:lnTo>
                      <a:pt x="1073" y="593"/>
                    </a:lnTo>
                    <a:lnTo>
                      <a:pt x="1070" y="588"/>
                    </a:lnTo>
                    <a:lnTo>
                      <a:pt x="1068" y="586"/>
                    </a:lnTo>
                    <a:lnTo>
                      <a:pt x="1063" y="583"/>
                    </a:lnTo>
                    <a:lnTo>
                      <a:pt x="1061" y="581"/>
                    </a:lnTo>
                    <a:lnTo>
                      <a:pt x="1056" y="581"/>
                    </a:lnTo>
                    <a:lnTo>
                      <a:pt x="1056" y="566"/>
                    </a:lnTo>
                    <a:lnTo>
                      <a:pt x="1053" y="566"/>
                    </a:lnTo>
                    <a:lnTo>
                      <a:pt x="1053" y="564"/>
                    </a:lnTo>
                    <a:lnTo>
                      <a:pt x="1053" y="566"/>
                    </a:lnTo>
                    <a:lnTo>
                      <a:pt x="1048" y="566"/>
                    </a:lnTo>
                    <a:lnTo>
                      <a:pt x="1048" y="581"/>
                    </a:lnTo>
                    <a:lnTo>
                      <a:pt x="1048" y="581"/>
                    </a:lnTo>
                    <a:lnTo>
                      <a:pt x="1046" y="581"/>
                    </a:lnTo>
                    <a:lnTo>
                      <a:pt x="1041" y="583"/>
                    </a:lnTo>
                    <a:lnTo>
                      <a:pt x="1039" y="586"/>
                    </a:lnTo>
                    <a:lnTo>
                      <a:pt x="1036" y="588"/>
                    </a:lnTo>
                    <a:lnTo>
                      <a:pt x="1034" y="593"/>
                    </a:lnTo>
                    <a:lnTo>
                      <a:pt x="1031" y="593"/>
                    </a:lnTo>
                    <a:lnTo>
                      <a:pt x="1031" y="595"/>
                    </a:lnTo>
                    <a:lnTo>
                      <a:pt x="1031" y="598"/>
                    </a:lnTo>
                    <a:lnTo>
                      <a:pt x="1034" y="598"/>
                    </a:lnTo>
                    <a:lnTo>
                      <a:pt x="1034" y="625"/>
                    </a:lnTo>
                    <a:lnTo>
                      <a:pt x="1014" y="629"/>
                    </a:lnTo>
                    <a:lnTo>
                      <a:pt x="995" y="639"/>
                    </a:lnTo>
                    <a:lnTo>
                      <a:pt x="978" y="651"/>
                    </a:lnTo>
                    <a:lnTo>
                      <a:pt x="964" y="668"/>
                    </a:lnTo>
                    <a:lnTo>
                      <a:pt x="956" y="685"/>
                    </a:lnTo>
                    <a:lnTo>
                      <a:pt x="949" y="685"/>
                    </a:lnTo>
                    <a:lnTo>
                      <a:pt x="937" y="688"/>
                    </a:lnTo>
                    <a:lnTo>
                      <a:pt x="937" y="693"/>
                    </a:lnTo>
                    <a:lnTo>
                      <a:pt x="935" y="695"/>
                    </a:lnTo>
                    <a:lnTo>
                      <a:pt x="925" y="695"/>
                    </a:lnTo>
                    <a:lnTo>
                      <a:pt x="925" y="697"/>
                    </a:lnTo>
                    <a:lnTo>
                      <a:pt x="922" y="700"/>
                    </a:lnTo>
                    <a:lnTo>
                      <a:pt x="896" y="700"/>
                    </a:lnTo>
                    <a:lnTo>
                      <a:pt x="881" y="702"/>
                    </a:lnTo>
                    <a:lnTo>
                      <a:pt x="884" y="824"/>
                    </a:lnTo>
                    <a:lnTo>
                      <a:pt x="867" y="824"/>
                    </a:lnTo>
                    <a:lnTo>
                      <a:pt x="867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2" y="807"/>
                    </a:lnTo>
                    <a:lnTo>
                      <a:pt x="862" y="824"/>
                    </a:lnTo>
                    <a:lnTo>
                      <a:pt x="855" y="824"/>
                    </a:lnTo>
                    <a:lnTo>
                      <a:pt x="850" y="826"/>
                    </a:lnTo>
                    <a:lnTo>
                      <a:pt x="850" y="838"/>
                    </a:lnTo>
                    <a:lnTo>
                      <a:pt x="850" y="838"/>
                    </a:lnTo>
                    <a:lnTo>
                      <a:pt x="835" y="838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0" y="819"/>
                    </a:lnTo>
                    <a:lnTo>
                      <a:pt x="828" y="819"/>
                    </a:lnTo>
                    <a:lnTo>
                      <a:pt x="828" y="838"/>
                    </a:lnTo>
                    <a:lnTo>
                      <a:pt x="818" y="838"/>
                    </a:lnTo>
                    <a:lnTo>
                      <a:pt x="814" y="841"/>
                    </a:lnTo>
                    <a:lnTo>
                      <a:pt x="814" y="841"/>
                    </a:lnTo>
                    <a:lnTo>
                      <a:pt x="809" y="841"/>
                    </a:lnTo>
                    <a:lnTo>
                      <a:pt x="811" y="90"/>
                    </a:lnTo>
                    <a:lnTo>
                      <a:pt x="782" y="32"/>
                    </a:lnTo>
                    <a:lnTo>
                      <a:pt x="751" y="32"/>
                    </a:lnTo>
                    <a:lnTo>
                      <a:pt x="734" y="0"/>
                    </a:lnTo>
                    <a:lnTo>
                      <a:pt x="508" y="0"/>
                    </a:lnTo>
                    <a:lnTo>
                      <a:pt x="508" y="32"/>
                    </a:lnTo>
                    <a:lnTo>
                      <a:pt x="448" y="32"/>
                    </a:lnTo>
                    <a:lnTo>
                      <a:pt x="445" y="855"/>
                    </a:lnTo>
                    <a:lnTo>
                      <a:pt x="438" y="848"/>
                    </a:lnTo>
                    <a:lnTo>
                      <a:pt x="438" y="836"/>
                    </a:lnTo>
                    <a:lnTo>
                      <a:pt x="436" y="746"/>
                    </a:lnTo>
                    <a:lnTo>
                      <a:pt x="436" y="739"/>
                    </a:lnTo>
                    <a:lnTo>
                      <a:pt x="431" y="739"/>
                    </a:lnTo>
                    <a:lnTo>
                      <a:pt x="429" y="739"/>
                    </a:lnTo>
                    <a:lnTo>
                      <a:pt x="429" y="746"/>
                    </a:lnTo>
                    <a:lnTo>
                      <a:pt x="429" y="758"/>
                    </a:lnTo>
                    <a:lnTo>
                      <a:pt x="404" y="758"/>
                    </a:lnTo>
                    <a:lnTo>
                      <a:pt x="404" y="756"/>
                    </a:lnTo>
                    <a:lnTo>
                      <a:pt x="399" y="746"/>
                    </a:lnTo>
                    <a:lnTo>
                      <a:pt x="399" y="693"/>
                    </a:lnTo>
                    <a:lnTo>
                      <a:pt x="392" y="676"/>
                    </a:lnTo>
                    <a:lnTo>
                      <a:pt x="392" y="622"/>
                    </a:lnTo>
                    <a:lnTo>
                      <a:pt x="378" y="561"/>
                    </a:lnTo>
                    <a:lnTo>
                      <a:pt x="380" y="561"/>
                    </a:lnTo>
                    <a:lnTo>
                      <a:pt x="380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68" y="547"/>
                    </a:lnTo>
                    <a:lnTo>
                      <a:pt x="368" y="554"/>
                    </a:lnTo>
                    <a:lnTo>
                      <a:pt x="366" y="554"/>
                    </a:lnTo>
                    <a:lnTo>
                      <a:pt x="366" y="569"/>
                    </a:lnTo>
                    <a:lnTo>
                      <a:pt x="368" y="569"/>
                    </a:lnTo>
                    <a:lnTo>
                      <a:pt x="358" y="610"/>
                    </a:lnTo>
                    <a:lnTo>
                      <a:pt x="346" y="481"/>
                    </a:lnTo>
                    <a:lnTo>
                      <a:pt x="351" y="481"/>
                    </a:lnTo>
                    <a:lnTo>
                      <a:pt x="351" y="479"/>
                    </a:lnTo>
                    <a:lnTo>
                      <a:pt x="351" y="479"/>
                    </a:lnTo>
                    <a:lnTo>
                      <a:pt x="351" y="469"/>
                    </a:lnTo>
                    <a:lnTo>
                      <a:pt x="344" y="469"/>
                    </a:lnTo>
                    <a:lnTo>
                      <a:pt x="337" y="372"/>
                    </a:lnTo>
                    <a:lnTo>
                      <a:pt x="341" y="372"/>
                    </a:lnTo>
                    <a:lnTo>
                      <a:pt x="341" y="348"/>
                    </a:lnTo>
                    <a:lnTo>
                      <a:pt x="341" y="309"/>
                    </a:lnTo>
                    <a:lnTo>
                      <a:pt x="320" y="309"/>
                    </a:lnTo>
                    <a:lnTo>
                      <a:pt x="320" y="348"/>
                    </a:lnTo>
                    <a:lnTo>
                      <a:pt x="320" y="372"/>
                    </a:lnTo>
                    <a:lnTo>
                      <a:pt x="324" y="372"/>
                    </a:lnTo>
                    <a:lnTo>
                      <a:pt x="324" y="374"/>
                    </a:lnTo>
                    <a:lnTo>
                      <a:pt x="317" y="469"/>
                    </a:lnTo>
                    <a:lnTo>
                      <a:pt x="312" y="469"/>
                    </a:lnTo>
                    <a:lnTo>
                      <a:pt x="312" y="472"/>
                    </a:lnTo>
                    <a:lnTo>
                      <a:pt x="312" y="479"/>
                    </a:lnTo>
                    <a:lnTo>
                      <a:pt x="312" y="481"/>
                    </a:lnTo>
                    <a:lnTo>
                      <a:pt x="317" y="481"/>
                    </a:lnTo>
                    <a:lnTo>
                      <a:pt x="305" y="610"/>
                    </a:lnTo>
                    <a:lnTo>
                      <a:pt x="295" y="566"/>
                    </a:lnTo>
                    <a:lnTo>
                      <a:pt x="295" y="561"/>
                    </a:lnTo>
                    <a:lnTo>
                      <a:pt x="298" y="561"/>
                    </a:lnTo>
                    <a:lnTo>
                      <a:pt x="298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86" y="547"/>
                    </a:lnTo>
                    <a:lnTo>
                      <a:pt x="286" y="554"/>
                    </a:lnTo>
                    <a:lnTo>
                      <a:pt x="286" y="554"/>
                    </a:lnTo>
                    <a:lnTo>
                      <a:pt x="286" y="569"/>
                    </a:lnTo>
                    <a:lnTo>
                      <a:pt x="288" y="569"/>
                    </a:lnTo>
                    <a:lnTo>
                      <a:pt x="276" y="622"/>
                    </a:lnTo>
                    <a:lnTo>
                      <a:pt x="276" y="622"/>
                    </a:lnTo>
                    <a:lnTo>
                      <a:pt x="274" y="627"/>
                    </a:lnTo>
                    <a:lnTo>
                      <a:pt x="274" y="676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746"/>
                    </a:lnTo>
                    <a:lnTo>
                      <a:pt x="261" y="756"/>
                    </a:lnTo>
                    <a:lnTo>
                      <a:pt x="261" y="756"/>
                    </a:lnTo>
                    <a:lnTo>
                      <a:pt x="261" y="758"/>
                    </a:lnTo>
                    <a:lnTo>
                      <a:pt x="261" y="758"/>
                    </a:lnTo>
                    <a:lnTo>
                      <a:pt x="252" y="758"/>
                    </a:lnTo>
                    <a:lnTo>
                      <a:pt x="252" y="748"/>
                    </a:lnTo>
                    <a:lnTo>
                      <a:pt x="244" y="748"/>
                    </a:lnTo>
                    <a:lnTo>
                      <a:pt x="244" y="712"/>
                    </a:lnTo>
                    <a:lnTo>
                      <a:pt x="244" y="710"/>
                    </a:lnTo>
                    <a:lnTo>
                      <a:pt x="240" y="710"/>
                    </a:lnTo>
                    <a:lnTo>
                      <a:pt x="225" y="574"/>
                    </a:lnTo>
                    <a:lnTo>
                      <a:pt x="225" y="574"/>
                    </a:lnTo>
                    <a:lnTo>
                      <a:pt x="232" y="574"/>
                    </a:lnTo>
                    <a:lnTo>
                      <a:pt x="232" y="537"/>
                    </a:lnTo>
                    <a:lnTo>
                      <a:pt x="215" y="537"/>
                    </a:lnTo>
                    <a:lnTo>
                      <a:pt x="215" y="574"/>
                    </a:lnTo>
                    <a:lnTo>
                      <a:pt x="220" y="574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1" y="710"/>
                    </a:lnTo>
                    <a:lnTo>
                      <a:pt x="201" y="748"/>
                    </a:lnTo>
                    <a:lnTo>
                      <a:pt x="194" y="748"/>
                    </a:lnTo>
                    <a:lnTo>
                      <a:pt x="194" y="758"/>
                    </a:lnTo>
                    <a:lnTo>
                      <a:pt x="179" y="758"/>
                    </a:lnTo>
                    <a:lnTo>
                      <a:pt x="179" y="758"/>
                    </a:lnTo>
                    <a:lnTo>
                      <a:pt x="174" y="746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2" y="688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69" y="683"/>
                    </a:lnTo>
                    <a:lnTo>
                      <a:pt x="169" y="617"/>
                    </a:lnTo>
                    <a:lnTo>
                      <a:pt x="169" y="617"/>
                    </a:lnTo>
                    <a:lnTo>
                      <a:pt x="169" y="615"/>
                    </a:lnTo>
                    <a:lnTo>
                      <a:pt x="167" y="615"/>
                    </a:lnTo>
                    <a:lnTo>
                      <a:pt x="167" y="615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5" y="610"/>
                    </a:lnTo>
                    <a:lnTo>
                      <a:pt x="165" y="610"/>
                    </a:lnTo>
                    <a:lnTo>
                      <a:pt x="155" y="569"/>
                    </a:lnTo>
                    <a:lnTo>
                      <a:pt x="157" y="569"/>
                    </a:lnTo>
                    <a:lnTo>
                      <a:pt x="157" y="557"/>
                    </a:lnTo>
                    <a:lnTo>
                      <a:pt x="155" y="557"/>
                    </a:lnTo>
                    <a:lnTo>
                      <a:pt x="155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3" y="547"/>
                    </a:lnTo>
                    <a:lnTo>
                      <a:pt x="143" y="561"/>
                    </a:lnTo>
                    <a:lnTo>
                      <a:pt x="145" y="561"/>
                    </a:lnTo>
                    <a:lnTo>
                      <a:pt x="136" y="603"/>
                    </a:lnTo>
                    <a:lnTo>
                      <a:pt x="123" y="479"/>
                    </a:lnTo>
                    <a:lnTo>
                      <a:pt x="131" y="476"/>
                    </a:lnTo>
                    <a:lnTo>
                      <a:pt x="131" y="476"/>
                    </a:lnTo>
                    <a:lnTo>
                      <a:pt x="131" y="467"/>
                    </a:lnTo>
                    <a:lnTo>
                      <a:pt x="128" y="464"/>
                    </a:lnTo>
                    <a:lnTo>
                      <a:pt x="123" y="464"/>
                    </a:lnTo>
                    <a:lnTo>
                      <a:pt x="116" y="370"/>
                    </a:lnTo>
                    <a:lnTo>
                      <a:pt x="116" y="370"/>
                    </a:lnTo>
                    <a:lnTo>
                      <a:pt x="121" y="370"/>
                    </a:lnTo>
                    <a:lnTo>
                      <a:pt x="121" y="343"/>
                    </a:lnTo>
                    <a:lnTo>
                      <a:pt x="121" y="304"/>
                    </a:lnTo>
                    <a:lnTo>
                      <a:pt x="99" y="304"/>
                    </a:lnTo>
                    <a:lnTo>
                      <a:pt x="99" y="343"/>
                    </a:lnTo>
                    <a:lnTo>
                      <a:pt x="99" y="370"/>
                    </a:lnTo>
                    <a:lnTo>
                      <a:pt x="104" y="370"/>
                    </a:lnTo>
                    <a:lnTo>
                      <a:pt x="97" y="464"/>
                    </a:lnTo>
                    <a:lnTo>
                      <a:pt x="90" y="464"/>
                    </a:lnTo>
                    <a:lnTo>
                      <a:pt x="90" y="474"/>
                    </a:lnTo>
                    <a:lnTo>
                      <a:pt x="90" y="474"/>
                    </a:lnTo>
                    <a:lnTo>
                      <a:pt x="90" y="476"/>
                    </a:lnTo>
                    <a:lnTo>
                      <a:pt x="94" y="476"/>
                    </a:lnTo>
                    <a:lnTo>
                      <a:pt x="82" y="603"/>
                    </a:lnTo>
                    <a:lnTo>
                      <a:pt x="75" y="569"/>
                    </a:lnTo>
                    <a:lnTo>
                      <a:pt x="75" y="569"/>
                    </a:lnTo>
                    <a:lnTo>
                      <a:pt x="75" y="554"/>
                    </a:lnTo>
                    <a:lnTo>
                      <a:pt x="70" y="554"/>
                    </a:lnTo>
                    <a:lnTo>
                      <a:pt x="70" y="549"/>
                    </a:lnTo>
                    <a:lnTo>
                      <a:pt x="65" y="549"/>
                    </a:lnTo>
                    <a:lnTo>
                      <a:pt x="65" y="547"/>
                    </a:lnTo>
                    <a:lnTo>
                      <a:pt x="65" y="549"/>
                    </a:lnTo>
                    <a:lnTo>
                      <a:pt x="60" y="549"/>
                    </a:lnTo>
                    <a:lnTo>
                      <a:pt x="60" y="561"/>
                    </a:lnTo>
                    <a:lnTo>
                      <a:pt x="63" y="561"/>
                    </a:lnTo>
                    <a:lnTo>
                      <a:pt x="51" y="610"/>
                    </a:lnTo>
                    <a:lnTo>
                      <a:pt x="51" y="610"/>
                    </a:lnTo>
                    <a:lnTo>
                      <a:pt x="48" y="610"/>
                    </a:lnTo>
                    <a:lnTo>
                      <a:pt x="46" y="610"/>
                    </a:lnTo>
                    <a:lnTo>
                      <a:pt x="46" y="683"/>
                    </a:lnTo>
                    <a:lnTo>
                      <a:pt x="41" y="685"/>
                    </a:lnTo>
                    <a:lnTo>
                      <a:pt x="41" y="700"/>
                    </a:lnTo>
                    <a:lnTo>
                      <a:pt x="41" y="746"/>
                    </a:lnTo>
                    <a:lnTo>
                      <a:pt x="34" y="756"/>
                    </a:lnTo>
                    <a:lnTo>
                      <a:pt x="34" y="758"/>
                    </a:lnTo>
                    <a:lnTo>
                      <a:pt x="19" y="758"/>
                    </a:lnTo>
                    <a:lnTo>
                      <a:pt x="17" y="746"/>
                    </a:lnTo>
                    <a:lnTo>
                      <a:pt x="17" y="739"/>
                    </a:lnTo>
                    <a:lnTo>
                      <a:pt x="17" y="739"/>
                    </a:lnTo>
                    <a:lnTo>
                      <a:pt x="12" y="739"/>
                    </a:lnTo>
                    <a:lnTo>
                      <a:pt x="12" y="746"/>
                    </a:lnTo>
                    <a:lnTo>
                      <a:pt x="7" y="836"/>
                    </a:lnTo>
                    <a:lnTo>
                      <a:pt x="7" y="848"/>
                    </a:lnTo>
                    <a:lnTo>
                      <a:pt x="5" y="851"/>
                    </a:lnTo>
                    <a:lnTo>
                      <a:pt x="10" y="365"/>
                    </a:lnTo>
                    <a:lnTo>
                      <a:pt x="12" y="3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6"/>
              <p:cNvSpPr>
                <a:spLocks/>
              </p:cNvSpPr>
              <p:nvPr/>
            </p:nvSpPr>
            <p:spPr bwMode="auto">
              <a:xfrm>
                <a:off x="4070883" y="4896810"/>
                <a:ext cx="2027498" cy="2261074"/>
              </a:xfrm>
              <a:custGeom>
                <a:avLst/>
                <a:gdLst>
                  <a:gd name="T0" fmla="*/ 1242 w 1276"/>
                  <a:gd name="T1" fmla="*/ 529 h 1423"/>
                  <a:gd name="T2" fmla="*/ 1225 w 1276"/>
                  <a:gd name="T3" fmla="*/ 527 h 1423"/>
                  <a:gd name="T4" fmla="*/ 1196 w 1276"/>
                  <a:gd name="T5" fmla="*/ 505 h 1423"/>
                  <a:gd name="T6" fmla="*/ 1172 w 1276"/>
                  <a:gd name="T7" fmla="*/ 483 h 1423"/>
                  <a:gd name="T8" fmla="*/ 1148 w 1276"/>
                  <a:gd name="T9" fmla="*/ 461 h 1423"/>
                  <a:gd name="T10" fmla="*/ 1126 w 1276"/>
                  <a:gd name="T11" fmla="*/ 439 h 1423"/>
                  <a:gd name="T12" fmla="*/ 1043 w 1276"/>
                  <a:gd name="T13" fmla="*/ 434 h 1423"/>
                  <a:gd name="T14" fmla="*/ 1005 w 1276"/>
                  <a:gd name="T15" fmla="*/ 447 h 1423"/>
                  <a:gd name="T16" fmla="*/ 985 w 1276"/>
                  <a:gd name="T17" fmla="*/ 461 h 1423"/>
                  <a:gd name="T18" fmla="*/ 981 w 1276"/>
                  <a:gd name="T19" fmla="*/ 481 h 1423"/>
                  <a:gd name="T20" fmla="*/ 959 w 1276"/>
                  <a:gd name="T21" fmla="*/ 495 h 1423"/>
                  <a:gd name="T22" fmla="*/ 939 w 1276"/>
                  <a:gd name="T23" fmla="*/ 505 h 1423"/>
                  <a:gd name="T24" fmla="*/ 937 w 1276"/>
                  <a:gd name="T25" fmla="*/ 524 h 1423"/>
                  <a:gd name="T26" fmla="*/ 913 w 1276"/>
                  <a:gd name="T27" fmla="*/ 529 h 1423"/>
                  <a:gd name="T28" fmla="*/ 840 w 1276"/>
                  <a:gd name="T29" fmla="*/ 534 h 1423"/>
                  <a:gd name="T30" fmla="*/ 840 w 1276"/>
                  <a:gd name="T31" fmla="*/ 595 h 1423"/>
                  <a:gd name="T32" fmla="*/ 765 w 1276"/>
                  <a:gd name="T33" fmla="*/ 876 h 1423"/>
                  <a:gd name="T34" fmla="*/ 763 w 1276"/>
                  <a:gd name="T35" fmla="*/ 544 h 1423"/>
                  <a:gd name="T36" fmla="*/ 690 w 1276"/>
                  <a:gd name="T37" fmla="*/ 539 h 1423"/>
                  <a:gd name="T38" fmla="*/ 668 w 1276"/>
                  <a:gd name="T39" fmla="*/ 534 h 1423"/>
                  <a:gd name="T40" fmla="*/ 661 w 1276"/>
                  <a:gd name="T41" fmla="*/ 515 h 1423"/>
                  <a:gd name="T42" fmla="*/ 646 w 1276"/>
                  <a:gd name="T43" fmla="*/ 502 h 1423"/>
                  <a:gd name="T44" fmla="*/ 625 w 1276"/>
                  <a:gd name="T45" fmla="*/ 490 h 1423"/>
                  <a:gd name="T46" fmla="*/ 617 w 1276"/>
                  <a:gd name="T47" fmla="*/ 471 h 1423"/>
                  <a:gd name="T48" fmla="*/ 600 w 1276"/>
                  <a:gd name="T49" fmla="*/ 456 h 1423"/>
                  <a:gd name="T50" fmla="*/ 559 w 1276"/>
                  <a:gd name="T51" fmla="*/ 444 h 1423"/>
                  <a:gd name="T52" fmla="*/ 482 w 1276"/>
                  <a:gd name="T53" fmla="*/ 449 h 1423"/>
                  <a:gd name="T54" fmla="*/ 460 w 1276"/>
                  <a:gd name="T55" fmla="*/ 471 h 1423"/>
                  <a:gd name="T56" fmla="*/ 436 w 1276"/>
                  <a:gd name="T57" fmla="*/ 493 h 1423"/>
                  <a:gd name="T58" fmla="*/ 411 w 1276"/>
                  <a:gd name="T59" fmla="*/ 512 h 1423"/>
                  <a:gd name="T60" fmla="*/ 385 w 1276"/>
                  <a:gd name="T61" fmla="*/ 534 h 1423"/>
                  <a:gd name="T62" fmla="*/ 382 w 1276"/>
                  <a:gd name="T63" fmla="*/ 536 h 1423"/>
                  <a:gd name="T64" fmla="*/ 322 w 1276"/>
                  <a:gd name="T65" fmla="*/ 328 h 1423"/>
                  <a:gd name="T66" fmla="*/ 264 w 1276"/>
                  <a:gd name="T67" fmla="*/ 274 h 1423"/>
                  <a:gd name="T68" fmla="*/ 201 w 1276"/>
                  <a:gd name="T69" fmla="*/ 233 h 1423"/>
                  <a:gd name="T70" fmla="*/ 179 w 1276"/>
                  <a:gd name="T71" fmla="*/ 328 h 1423"/>
                  <a:gd name="T72" fmla="*/ 181 w 1276"/>
                  <a:gd name="T73" fmla="*/ 255 h 1423"/>
                  <a:gd name="T74" fmla="*/ 179 w 1276"/>
                  <a:gd name="T75" fmla="*/ 252 h 1423"/>
                  <a:gd name="T76" fmla="*/ 181 w 1276"/>
                  <a:gd name="T77" fmla="*/ 213 h 1423"/>
                  <a:gd name="T78" fmla="*/ 179 w 1276"/>
                  <a:gd name="T79" fmla="*/ 213 h 1423"/>
                  <a:gd name="T80" fmla="*/ 181 w 1276"/>
                  <a:gd name="T81" fmla="*/ 174 h 1423"/>
                  <a:gd name="T82" fmla="*/ 179 w 1276"/>
                  <a:gd name="T83" fmla="*/ 172 h 1423"/>
                  <a:gd name="T84" fmla="*/ 116 w 1276"/>
                  <a:gd name="T85" fmla="*/ 109 h 1423"/>
                  <a:gd name="T86" fmla="*/ 29 w 1276"/>
                  <a:gd name="T87" fmla="*/ 104 h 1423"/>
                  <a:gd name="T88" fmla="*/ 29 w 1276"/>
                  <a:gd name="T89" fmla="*/ 31 h 1423"/>
                  <a:gd name="T90" fmla="*/ 29 w 1276"/>
                  <a:gd name="T91" fmla="*/ 9 h 1423"/>
                  <a:gd name="T92" fmla="*/ 29 w 1276"/>
                  <a:gd name="T93" fmla="*/ 0 h 1423"/>
                  <a:gd name="T94" fmla="*/ 0 w 1276"/>
                  <a:gd name="T95" fmla="*/ 1423 h 1423"/>
                  <a:gd name="T96" fmla="*/ 1276 w 1276"/>
                  <a:gd name="T97" fmla="*/ 534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76" h="1423">
                    <a:moveTo>
                      <a:pt x="1276" y="534"/>
                    </a:moveTo>
                    <a:lnTo>
                      <a:pt x="1242" y="529"/>
                    </a:lnTo>
                    <a:lnTo>
                      <a:pt x="1223" y="532"/>
                    </a:lnTo>
                    <a:lnTo>
                      <a:pt x="1225" y="527"/>
                    </a:lnTo>
                    <a:lnTo>
                      <a:pt x="1196" y="524"/>
                    </a:lnTo>
                    <a:lnTo>
                      <a:pt x="1196" y="505"/>
                    </a:lnTo>
                    <a:lnTo>
                      <a:pt x="1172" y="502"/>
                    </a:lnTo>
                    <a:lnTo>
                      <a:pt x="1172" y="483"/>
                    </a:lnTo>
                    <a:lnTo>
                      <a:pt x="1148" y="481"/>
                    </a:lnTo>
                    <a:lnTo>
                      <a:pt x="1148" y="461"/>
                    </a:lnTo>
                    <a:lnTo>
                      <a:pt x="1123" y="459"/>
                    </a:lnTo>
                    <a:lnTo>
                      <a:pt x="1126" y="439"/>
                    </a:lnTo>
                    <a:lnTo>
                      <a:pt x="1094" y="434"/>
                    </a:lnTo>
                    <a:lnTo>
                      <a:pt x="1043" y="434"/>
                    </a:lnTo>
                    <a:lnTo>
                      <a:pt x="1007" y="439"/>
                    </a:lnTo>
                    <a:lnTo>
                      <a:pt x="1005" y="447"/>
                    </a:lnTo>
                    <a:lnTo>
                      <a:pt x="1005" y="459"/>
                    </a:lnTo>
                    <a:lnTo>
                      <a:pt x="985" y="461"/>
                    </a:lnTo>
                    <a:lnTo>
                      <a:pt x="983" y="471"/>
                    </a:lnTo>
                    <a:lnTo>
                      <a:pt x="981" y="481"/>
                    </a:lnTo>
                    <a:lnTo>
                      <a:pt x="964" y="483"/>
                    </a:lnTo>
                    <a:lnTo>
                      <a:pt x="959" y="495"/>
                    </a:lnTo>
                    <a:lnTo>
                      <a:pt x="959" y="502"/>
                    </a:lnTo>
                    <a:lnTo>
                      <a:pt x="939" y="505"/>
                    </a:lnTo>
                    <a:lnTo>
                      <a:pt x="937" y="517"/>
                    </a:lnTo>
                    <a:lnTo>
                      <a:pt x="937" y="524"/>
                    </a:lnTo>
                    <a:lnTo>
                      <a:pt x="915" y="527"/>
                    </a:lnTo>
                    <a:lnTo>
                      <a:pt x="913" y="529"/>
                    </a:lnTo>
                    <a:lnTo>
                      <a:pt x="893" y="527"/>
                    </a:lnTo>
                    <a:lnTo>
                      <a:pt x="840" y="534"/>
                    </a:lnTo>
                    <a:lnTo>
                      <a:pt x="840" y="595"/>
                    </a:lnTo>
                    <a:lnTo>
                      <a:pt x="840" y="595"/>
                    </a:lnTo>
                    <a:lnTo>
                      <a:pt x="840" y="876"/>
                    </a:lnTo>
                    <a:lnTo>
                      <a:pt x="765" y="876"/>
                    </a:lnTo>
                    <a:lnTo>
                      <a:pt x="763" y="600"/>
                    </a:lnTo>
                    <a:lnTo>
                      <a:pt x="763" y="544"/>
                    </a:lnTo>
                    <a:lnTo>
                      <a:pt x="707" y="536"/>
                    </a:lnTo>
                    <a:lnTo>
                      <a:pt x="690" y="539"/>
                    </a:lnTo>
                    <a:lnTo>
                      <a:pt x="688" y="536"/>
                    </a:lnTo>
                    <a:lnTo>
                      <a:pt x="668" y="534"/>
                    </a:lnTo>
                    <a:lnTo>
                      <a:pt x="668" y="527"/>
                    </a:lnTo>
                    <a:lnTo>
                      <a:pt x="661" y="515"/>
                    </a:lnTo>
                    <a:lnTo>
                      <a:pt x="646" y="512"/>
                    </a:lnTo>
                    <a:lnTo>
                      <a:pt x="646" y="502"/>
                    </a:lnTo>
                    <a:lnTo>
                      <a:pt x="639" y="493"/>
                    </a:lnTo>
                    <a:lnTo>
                      <a:pt x="625" y="490"/>
                    </a:lnTo>
                    <a:lnTo>
                      <a:pt x="625" y="481"/>
                    </a:lnTo>
                    <a:lnTo>
                      <a:pt x="617" y="471"/>
                    </a:lnTo>
                    <a:lnTo>
                      <a:pt x="603" y="468"/>
                    </a:lnTo>
                    <a:lnTo>
                      <a:pt x="600" y="456"/>
                    </a:lnTo>
                    <a:lnTo>
                      <a:pt x="598" y="449"/>
                    </a:lnTo>
                    <a:lnTo>
                      <a:pt x="559" y="444"/>
                    </a:lnTo>
                    <a:lnTo>
                      <a:pt x="511" y="444"/>
                    </a:lnTo>
                    <a:lnTo>
                      <a:pt x="482" y="449"/>
                    </a:lnTo>
                    <a:lnTo>
                      <a:pt x="482" y="466"/>
                    </a:lnTo>
                    <a:lnTo>
                      <a:pt x="460" y="471"/>
                    </a:lnTo>
                    <a:lnTo>
                      <a:pt x="460" y="488"/>
                    </a:lnTo>
                    <a:lnTo>
                      <a:pt x="436" y="493"/>
                    </a:lnTo>
                    <a:lnTo>
                      <a:pt x="436" y="510"/>
                    </a:lnTo>
                    <a:lnTo>
                      <a:pt x="411" y="512"/>
                    </a:lnTo>
                    <a:lnTo>
                      <a:pt x="411" y="532"/>
                    </a:lnTo>
                    <a:lnTo>
                      <a:pt x="385" y="534"/>
                    </a:lnTo>
                    <a:lnTo>
                      <a:pt x="385" y="536"/>
                    </a:lnTo>
                    <a:lnTo>
                      <a:pt x="382" y="536"/>
                    </a:lnTo>
                    <a:lnTo>
                      <a:pt x="382" y="328"/>
                    </a:lnTo>
                    <a:lnTo>
                      <a:pt x="322" y="328"/>
                    </a:lnTo>
                    <a:lnTo>
                      <a:pt x="322" y="274"/>
                    </a:lnTo>
                    <a:lnTo>
                      <a:pt x="264" y="274"/>
                    </a:lnTo>
                    <a:lnTo>
                      <a:pt x="264" y="233"/>
                    </a:lnTo>
                    <a:lnTo>
                      <a:pt x="201" y="233"/>
                    </a:lnTo>
                    <a:lnTo>
                      <a:pt x="201" y="328"/>
                    </a:lnTo>
                    <a:lnTo>
                      <a:pt x="179" y="328"/>
                    </a:lnTo>
                    <a:lnTo>
                      <a:pt x="179" y="257"/>
                    </a:lnTo>
                    <a:lnTo>
                      <a:pt x="181" y="255"/>
                    </a:lnTo>
                    <a:lnTo>
                      <a:pt x="181" y="252"/>
                    </a:lnTo>
                    <a:lnTo>
                      <a:pt x="179" y="252"/>
                    </a:lnTo>
                    <a:lnTo>
                      <a:pt x="179" y="218"/>
                    </a:lnTo>
                    <a:lnTo>
                      <a:pt x="181" y="213"/>
                    </a:lnTo>
                    <a:lnTo>
                      <a:pt x="181" y="213"/>
                    </a:lnTo>
                    <a:lnTo>
                      <a:pt x="179" y="213"/>
                    </a:lnTo>
                    <a:lnTo>
                      <a:pt x="179" y="177"/>
                    </a:lnTo>
                    <a:lnTo>
                      <a:pt x="181" y="174"/>
                    </a:lnTo>
                    <a:lnTo>
                      <a:pt x="181" y="172"/>
                    </a:lnTo>
                    <a:lnTo>
                      <a:pt x="179" y="172"/>
                    </a:lnTo>
                    <a:lnTo>
                      <a:pt x="179" y="114"/>
                    </a:lnTo>
                    <a:lnTo>
                      <a:pt x="116" y="109"/>
                    </a:lnTo>
                    <a:lnTo>
                      <a:pt x="43" y="104"/>
                    </a:lnTo>
                    <a:lnTo>
                      <a:pt x="29" y="104"/>
                    </a:lnTo>
                    <a:lnTo>
                      <a:pt x="29" y="51"/>
                    </a:lnTo>
                    <a:lnTo>
                      <a:pt x="29" y="31"/>
                    </a:lnTo>
                    <a:lnTo>
                      <a:pt x="29" y="26"/>
                    </a:lnTo>
                    <a:lnTo>
                      <a:pt x="29" y="9"/>
                    </a:lnTo>
                    <a:lnTo>
                      <a:pt x="29" y="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423"/>
                    </a:lnTo>
                    <a:lnTo>
                      <a:pt x="1276" y="1423"/>
                    </a:lnTo>
                    <a:lnTo>
                      <a:pt x="1276" y="5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7"/>
              <p:cNvSpPr>
                <a:spLocks/>
              </p:cNvSpPr>
              <p:nvPr/>
            </p:nvSpPr>
            <p:spPr bwMode="auto">
              <a:xfrm>
                <a:off x="2035441" y="4413770"/>
                <a:ext cx="2035444" cy="2744114"/>
              </a:xfrm>
              <a:custGeom>
                <a:avLst/>
                <a:gdLst>
                  <a:gd name="T0" fmla="*/ 1281 w 1281"/>
                  <a:gd name="T1" fmla="*/ 1727 h 1727"/>
                  <a:gd name="T2" fmla="*/ 1194 w 1281"/>
                  <a:gd name="T3" fmla="*/ 304 h 1727"/>
                  <a:gd name="T4" fmla="*/ 1194 w 1281"/>
                  <a:gd name="T5" fmla="*/ 284 h 1727"/>
                  <a:gd name="T6" fmla="*/ 1194 w 1281"/>
                  <a:gd name="T7" fmla="*/ 265 h 1727"/>
                  <a:gd name="T8" fmla="*/ 1080 w 1281"/>
                  <a:gd name="T9" fmla="*/ 126 h 1727"/>
                  <a:gd name="T10" fmla="*/ 1073 w 1281"/>
                  <a:gd name="T11" fmla="*/ 80 h 1727"/>
                  <a:gd name="T12" fmla="*/ 1063 w 1281"/>
                  <a:gd name="T13" fmla="*/ 92 h 1727"/>
                  <a:gd name="T14" fmla="*/ 1063 w 1281"/>
                  <a:gd name="T15" fmla="*/ 12 h 1727"/>
                  <a:gd name="T16" fmla="*/ 1061 w 1281"/>
                  <a:gd name="T17" fmla="*/ 0 h 1727"/>
                  <a:gd name="T18" fmla="*/ 1053 w 1281"/>
                  <a:gd name="T19" fmla="*/ 92 h 1727"/>
                  <a:gd name="T20" fmla="*/ 1053 w 1281"/>
                  <a:gd name="T21" fmla="*/ 12 h 1727"/>
                  <a:gd name="T22" fmla="*/ 1048 w 1281"/>
                  <a:gd name="T23" fmla="*/ 0 h 1727"/>
                  <a:gd name="T24" fmla="*/ 1041 w 1281"/>
                  <a:gd name="T25" fmla="*/ 92 h 1727"/>
                  <a:gd name="T26" fmla="*/ 1041 w 1281"/>
                  <a:gd name="T27" fmla="*/ 12 h 1727"/>
                  <a:gd name="T28" fmla="*/ 1039 w 1281"/>
                  <a:gd name="T29" fmla="*/ 0 h 1727"/>
                  <a:gd name="T30" fmla="*/ 1031 w 1281"/>
                  <a:gd name="T31" fmla="*/ 92 h 1727"/>
                  <a:gd name="T32" fmla="*/ 1031 w 1281"/>
                  <a:gd name="T33" fmla="*/ 12 h 1727"/>
                  <a:gd name="T34" fmla="*/ 1027 w 1281"/>
                  <a:gd name="T35" fmla="*/ 0 h 1727"/>
                  <a:gd name="T36" fmla="*/ 1019 w 1281"/>
                  <a:gd name="T37" fmla="*/ 92 h 1727"/>
                  <a:gd name="T38" fmla="*/ 1019 w 1281"/>
                  <a:gd name="T39" fmla="*/ 12 h 1727"/>
                  <a:gd name="T40" fmla="*/ 1017 w 1281"/>
                  <a:gd name="T41" fmla="*/ 0 h 1727"/>
                  <a:gd name="T42" fmla="*/ 1010 w 1281"/>
                  <a:gd name="T43" fmla="*/ 92 h 1727"/>
                  <a:gd name="T44" fmla="*/ 1000 w 1281"/>
                  <a:gd name="T45" fmla="*/ 80 h 1727"/>
                  <a:gd name="T46" fmla="*/ 1000 w 1281"/>
                  <a:gd name="T47" fmla="*/ 257 h 1727"/>
                  <a:gd name="T48" fmla="*/ 1000 w 1281"/>
                  <a:gd name="T49" fmla="*/ 282 h 1727"/>
                  <a:gd name="T50" fmla="*/ 971 w 1281"/>
                  <a:gd name="T51" fmla="*/ 304 h 1727"/>
                  <a:gd name="T52" fmla="*/ 971 w 1281"/>
                  <a:gd name="T53" fmla="*/ 313 h 1727"/>
                  <a:gd name="T54" fmla="*/ 971 w 1281"/>
                  <a:gd name="T55" fmla="*/ 335 h 1727"/>
                  <a:gd name="T56" fmla="*/ 971 w 1281"/>
                  <a:gd name="T57" fmla="*/ 403 h 1727"/>
                  <a:gd name="T58" fmla="*/ 968 w 1281"/>
                  <a:gd name="T59" fmla="*/ 413 h 1727"/>
                  <a:gd name="T60" fmla="*/ 932 w 1281"/>
                  <a:gd name="T61" fmla="*/ 738 h 1727"/>
                  <a:gd name="T62" fmla="*/ 814 w 1281"/>
                  <a:gd name="T63" fmla="*/ 515 h 1727"/>
                  <a:gd name="T64" fmla="*/ 746 w 1281"/>
                  <a:gd name="T65" fmla="*/ 386 h 1727"/>
                  <a:gd name="T66" fmla="*/ 719 w 1281"/>
                  <a:gd name="T67" fmla="*/ 515 h 1727"/>
                  <a:gd name="T68" fmla="*/ 608 w 1281"/>
                  <a:gd name="T69" fmla="*/ 386 h 1727"/>
                  <a:gd name="T70" fmla="*/ 557 w 1281"/>
                  <a:gd name="T71" fmla="*/ 515 h 1727"/>
                  <a:gd name="T72" fmla="*/ 513 w 1281"/>
                  <a:gd name="T73" fmla="*/ 1195 h 1727"/>
                  <a:gd name="T74" fmla="*/ 458 w 1281"/>
                  <a:gd name="T75" fmla="*/ 1200 h 1727"/>
                  <a:gd name="T76" fmla="*/ 431 w 1281"/>
                  <a:gd name="T77" fmla="*/ 1202 h 1727"/>
                  <a:gd name="T78" fmla="*/ 412 w 1281"/>
                  <a:gd name="T79" fmla="*/ 1180 h 1727"/>
                  <a:gd name="T80" fmla="*/ 370 w 1281"/>
                  <a:gd name="T81" fmla="*/ 1207 h 1727"/>
                  <a:gd name="T82" fmla="*/ 370 w 1281"/>
                  <a:gd name="T83" fmla="*/ 1210 h 1727"/>
                  <a:gd name="T84" fmla="*/ 370 w 1281"/>
                  <a:gd name="T85" fmla="*/ 1200 h 1727"/>
                  <a:gd name="T86" fmla="*/ 322 w 1281"/>
                  <a:gd name="T87" fmla="*/ 1188 h 1727"/>
                  <a:gd name="T88" fmla="*/ 312 w 1281"/>
                  <a:gd name="T89" fmla="*/ 1202 h 1727"/>
                  <a:gd name="T90" fmla="*/ 269 w 1281"/>
                  <a:gd name="T91" fmla="*/ 1197 h 1727"/>
                  <a:gd name="T92" fmla="*/ 140 w 1281"/>
                  <a:gd name="T93" fmla="*/ 1193 h 1727"/>
                  <a:gd name="T94" fmla="*/ 0 w 1281"/>
                  <a:gd name="T95" fmla="*/ 121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81" h="1727">
                    <a:moveTo>
                      <a:pt x="0" y="1727"/>
                    </a:moveTo>
                    <a:lnTo>
                      <a:pt x="1281" y="1727"/>
                    </a:lnTo>
                    <a:lnTo>
                      <a:pt x="1281" y="304"/>
                    </a:lnTo>
                    <a:lnTo>
                      <a:pt x="1194" y="304"/>
                    </a:lnTo>
                    <a:lnTo>
                      <a:pt x="1194" y="291"/>
                    </a:lnTo>
                    <a:lnTo>
                      <a:pt x="1194" y="284"/>
                    </a:lnTo>
                    <a:lnTo>
                      <a:pt x="1194" y="267"/>
                    </a:lnTo>
                    <a:lnTo>
                      <a:pt x="1194" y="265"/>
                    </a:lnTo>
                    <a:lnTo>
                      <a:pt x="1080" y="265"/>
                    </a:lnTo>
                    <a:lnTo>
                      <a:pt x="1080" y="126"/>
                    </a:lnTo>
                    <a:lnTo>
                      <a:pt x="1080" y="80"/>
                    </a:lnTo>
                    <a:lnTo>
                      <a:pt x="1073" y="80"/>
                    </a:lnTo>
                    <a:lnTo>
                      <a:pt x="1073" y="92"/>
                    </a:lnTo>
                    <a:lnTo>
                      <a:pt x="1063" y="92"/>
                    </a:lnTo>
                    <a:lnTo>
                      <a:pt x="1063" y="12"/>
                    </a:lnTo>
                    <a:lnTo>
                      <a:pt x="1063" y="12"/>
                    </a:lnTo>
                    <a:lnTo>
                      <a:pt x="1063" y="0"/>
                    </a:lnTo>
                    <a:lnTo>
                      <a:pt x="1061" y="0"/>
                    </a:lnTo>
                    <a:lnTo>
                      <a:pt x="1061" y="92"/>
                    </a:lnTo>
                    <a:lnTo>
                      <a:pt x="1053" y="92"/>
                    </a:lnTo>
                    <a:lnTo>
                      <a:pt x="1053" y="12"/>
                    </a:lnTo>
                    <a:lnTo>
                      <a:pt x="1053" y="12"/>
                    </a:lnTo>
                    <a:lnTo>
                      <a:pt x="1053" y="0"/>
                    </a:lnTo>
                    <a:lnTo>
                      <a:pt x="1048" y="0"/>
                    </a:lnTo>
                    <a:lnTo>
                      <a:pt x="1048" y="92"/>
                    </a:lnTo>
                    <a:lnTo>
                      <a:pt x="1041" y="9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1" y="0"/>
                    </a:lnTo>
                    <a:lnTo>
                      <a:pt x="1039" y="0"/>
                    </a:lnTo>
                    <a:lnTo>
                      <a:pt x="1039" y="92"/>
                    </a:lnTo>
                    <a:lnTo>
                      <a:pt x="1031" y="92"/>
                    </a:lnTo>
                    <a:lnTo>
                      <a:pt x="1031" y="12"/>
                    </a:lnTo>
                    <a:lnTo>
                      <a:pt x="1031" y="12"/>
                    </a:lnTo>
                    <a:lnTo>
                      <a:pt x="1029" y="0"/>
                    </a:lnTo>
                    <a:lnTo>
                      <a:pt x="1027" y="0"/>
                    </a:lnTo>
                    <a:lnTo>
                      <a:pt x="1027" y="92"/>
                    </a:lnTo>
                    <a:lnTo>
                      <a:pt x="1019" y="92"/>
                    </a:lnTo>
                    <a:lnTo>
                      <a:pt x="1019" y="12"/>
                    </a:lnTo>
                    <a:lnTo>
                      <a:pt x="1019" y="12"/>
                    </a:lnTo>
                    <a:lnTo>
                      <a:pt x="1019" y="0"/>
                    </a:lnTo>
                    <a:lnTo>
                      <a:pt x="1017" y="0"/>
                    </a:lnTo>
                    <a:lnTo>
                      <a:pt x="1017" y="92"/>
                    </a:lnTo>
                    <a:lnTo>
                      <a:pt x="1010" y="92"/>
                    </a:lnTo>
                    <a:lnTo>
                      <a:pt x="1007" y="80"/>
                    </a:lnTo>
                    <a:lnTo>
                      <a:pt x="1000" y="80"/>
                    </a:lnTo>
                    <a:lnTo>
                      <a:pt x="1000" y="253"/>
                    </a:lnTo>
                    <a:lnTo>
                      <a:pt x="1000" y="257"/>
                    </a:lnTo>
                    <a:lnTo>
                      <a:pt x="1000" y="274"/>
                    </a:lnTo>
                    <a:lnTo>
                      <a:pt x="1000" y="282"/>
                    </a:lnTo>
                    <a:lnTo>
                      <a:pt x="1000" y="304"/>
                    </a:lnTo>
                    <a:lnTo>
                      <a:pt x="971" y="304"/>
                    </a:lnTo>
                    <a:lnTo>
                      <a:pt x="971" y="308"/>
                    </a:lnTo>
                    <a:lnTo>
                      <a:pt x="971" y="313"/>
                    </a:lnTo>
                    <a:lnTo>
                      <a:pt x="971" y="333"/>
                    </a:lnTo>
                    <a:lnTo>
                      <a:pt x="971" y="335"/>
                    </a:lnTo>
                    <a:lnTo>
                      <a:pt x="971" y="355"/>
                    </a:lnTo>
                    <a:lnTo>
                      <a:pt x="971" y="403"/>
                    </a:lnTo>
                    <a:lnTo>
                      <a:pt x="968" y="403"/>
                    </a:lnTo>
                    <a:lnTo>
                      <a:pt x="968" y="413"/>
                    </a:lnTo>
                    <a:lnTo>
                      <a:pt x="932" y="413"/>
                    </a:lnTo>
                    <a:lnTo>
                      <a:pt x="932" y="738"/>
                    </a:lnTo>
                    <a:lnTo>
                      <a:pt x="814" y="738"/>
                    </a:lnTo>
                    <a:lnTo>
                      <a:pt x="814" y="515"/>
                    </a:lnTo>
                    <a:lnTo>
                      <a:pt x="746" y="515"/>
                    </a:lnTo>
                    <a:lnTo>
                      <a:pt x="746" y="386"/>
                    </a:lnTo>
                    <a:lnTo>
                      <a:pt x="719" y="386"/>
                    </a:lnTo>
                    <a:lnTo>
                      <a:pt x="719" y="515"/>
                    </a:lnTo>
                    <a:lnTo>
                      <a:pt x="608" y="515"/>
                    </a:lnTo>
                    <a:lnTo>
                      <a:pt x="608" y="386"/>
                    </a:lnTo>
                    <a:lnTo>
                      <a:pt x="557" y="386"/>
                    </a:lnTo>
                    <a:lnTo>
                      <a:pt x="557" y="515"/>
                    </a:lnTo>
                    <a:lnTo>
                      <a:pt x="513" y="515"/>
                    </a:lnTo>
                    <a:lnTo>
                      <a:pt x="513" y="1195"/>
                    </a:lnTo>
                    <a:lnTo>
                      <a:pt x="475" y="1197"/>
                    </a:lnTo>
                    <a:lnTo>
                      <a:pt x="458" y="1200"/>
                    </a:lnTo>
                    <a:lnTo>
                      <a:pt x="433" y="1202"/>
                    </a:lnTo>
                    <a:lnTo>
                      <a:pt x="431" y="1202"/>
                    </a:lnTo>
                    <a:lnTo>
                      <a:pt x="421" y="1188"/>
                    </a:lnTo>
                    <a:lnTo>
                      <a:pt x="412" y="1180"/>
                    </a:lnTo>
                    <a:lnTo>
                      <a:pt x="373" y="1200"/>
                    </a:lnTo>
                    <a:lnTo>
                      <a:pt x="370" y="1207"/>
                    </a:lnTo>
                    <a:lnTo>
                      <a:pt x="370" y="1210"/>
                    </a:lnTo>
                    <a:lnTo>
                      <a:pt x="370" y="1210"/>
                    </a:lnTo>
                    <a:lnTo>
                      <a:pt x="370" y="1207"/>
                    </a:lnTo>
                    <a:lnTo>
                      <a:pt x="370" y="1200"/>
                    </a:lnTo>
                    <a:lnTo>
                      <a:pt x="332" y="1180"/>
                    </a:lnTo>
                    <a:lnTo>
                      <a:pt x="322" y="1188"/>
                    </a:lnTo>
                    <a:lnTo>
                      <a:pt x="312" y="1202"/>
                    </a:lnTo>
                    <a:lnTo>
                      <a:pt x="312" y="1202"/>
                    </a:lnTo>
                    <a:lnTo>
                      <a:pt x="288" y="1200"/>
                    </a:lnTo>
                    <a:lnTo>
                      <a:pt x="269" y="1197"/>
                    </a:lnTo>
                    <a:lnTo>
                      <a:pt x="160" y="1193"/>
                    </a:lnTo>
                    <a:lnTo>
                      <a:pt x="140" y="1193"/>
                    </a:lnTo>
                    <a:lnTo>
                      <a:pt x="22" y="1205"/>
                    </a:lnTo>
                    <a:lnTo>
                      <a:pt x="0" y="1210"/>
                    </a:lnTo>
                    <a:lnTo>
                      <a:pt x="0" y="1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8"/>
              <p:cNvSpPr>
                <a:spLocks noEditPoints="1"/>
              </p:cNvSpPr>
              <p:nvPr/>
            </p:nvSpPr>
            <p:spPr bwMode="auto">
              <a:xfrm>
                <a:off x="3175" y="4502751"/>
                <a:ext cx="2032266" cy="265513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" name="Прямоугольник 15"/>
          <p:cNvSpPr/>
          <p:nvPr/>
        </p:nvSpPr>
        <p:spPr>
          <a:xfrm>
            <a:off x="1019309" y="3019413"/>
            <a:ext cx="10173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chemeClr val="accent2"/>
                </a:solidFill>
              </a:rPr>
              <a:t>Routing</a:t>
            </a:r>
            <a:r>
              <a:rPr lang="en-US" sz="3200" dirty="0">
                <a:solidFill>
                  <a:prstClr val="white"/>
                </a:solidFill>
              </a:rPr>
              <a:t> – process of mapping of URL (or hash) to the function(s) that will render required result</a:t>
            </a:r>
            <a:r>
              <a:rPr lang="en-US" sz="3200" dirty="0" smtClean="0">
                <a:solidFill>
                  <a:prstClr val="white"/>
                </a:solidFill>
              </a:rPr>
              <a:t>.</a:t>
            </a:r>
            <a:endParaRPr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2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0998" y="206115"/>
            <a:ext cx="3230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8288" y="94284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Routing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options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1" name="Straight Connector 14"/>
          <p:cNvCxnSpPr/>
          <p:nvPr/>
        </p:nvCxnSpPr>
        <p:spPr>
          <a:xfrm>
            <a:off x="6096000" y="1411891"/>
            <a:ext cx="0" cy="3619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>
            <a:off x="3359696" y="1773841"/>
            <a:ext cx="54881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6"/>
          <p:cNvCxnSpPr/>
          <p:nvPr/>
        </p:nvCxnSpPr>
        <p:spPr>
          <a:xfrm>
            <a:off x="3359696" y="1773841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7"/>
          <p:cNvCxnSpPr/>
          <p:nvPr/>
        </p:nvCxnSpPr>
        <p:spPr>
          <a:xfrm>
            <a:off x="8847818" y="1773841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8"/>
          <p:cNvCxnSpPr/>
          <p:nvPr/>
        </p:nvCxnSpPr>
        <p:spPr>
          <a:xfrm>
            <a:off x="3349391" y="2850166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9"/>
          <p:cNvCxnSpPr/>
          <p:nvPr/>
        </p:nvCxnSpPr>
        <p:spPr>
          <a:xfrm>
            <a:off x="8847818" y="2850166"/>
            <a:ext cx="0" cy="400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24"/>
          <p:cNvGrpSpPr/>
          <p:nvPr/>
        </p:nvGrpSpPr>
        <p:grpSpPr>
          <a:xfrm>
            <a:off x="1657808" y="2223768"/>
            <a:ext cx="3383166" cy="634252"/>
            <a:chOff x="2352794" y="2766173"/>
            <a:chExt cx="1223174" cy="634252"/>
          </a:xfrm>
        </p:grpSpPr>
        <p:grpSp>
          <p:nvGrpSpPr>
            <p:cNvPr id="38" name="Group 25"/>
            <p:cNvGrpSpPr/>
            <p:nvPr/>
          </p:nvGrpSpPr>
          <p:grpSpPr>
            <a:xfrm>
              <a:off x="2352794" y="2766173"/>
              <a:ext cx="1223174" cy="634252"/>
              <a:chOff x="5568818" y="4268069"/>
              <a:chExt cx="1054364" cy="1054364"/>
            </a:xfrm>
          </p:grpSpPr>
          <p:sp>
            <p:nvSpPr>
              <p:cNvPr id="40" name="Rectangle 27"/>
              <p:cNvSpPr/>
              <p:nvPr/>
            </p:nvSpPr>
            <p:spPr>
              <a:xfrm>
                <a:off x="5568818" y="4268069"/>
                <a:ext cx="1054364" cy="1054364"/>
              </a:xfrm>
              <a:prstGeom prst="rect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1" name="Rectangle 28"/>
              <p:cNvSpPr/>
              <p:nvPr/>
            </p:nvSpPr>
            <p:spPr>
              <a:xfrm>
                <a:off x="5568818" y="5235563"/>
                <a:ext cx="1054364" cy="868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2360692" y="2889328"/>
              <a:ext cx="12073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>
                  <a:solidFill>
                    <a:schemeClr val="bg1"/>
                  </a:solidFill>
                </a:rPr>
                <a:t>Hash based </a:t>
              </a:r>
            </a:p>
          </p:txBody>
        </p:sp>
      </p:grpSp>
      <p:grpSp>
        <p:nvGrpSpPr>
          <p:cNvPr id="42" name="Group 34"/>
          <p:cNvGrpSpPr/>
          <p:nvPr/>
        </p:nvGrpSpPr>
        <p:grpSpPr>
          <a:xfrm>
            <a:off x="7032104" y="2171511"/>
            <a:ext cx="3631428" cy="634252"/>
            <a:chOff x="8357695" y="2766173"/>
            <a:chExt cx="1729771" cy="634252"/>
          </a:xfrm>
        </p:grpSpPr>
        <p:grpSp>
          <p:nvGrpSpPr>
            <p:cNvPr id="43" name="Group 35"/>
            <p:cNvGrpSpPr/>
            <p:nvPr/>
          </p:nvGrpSpPr>
          <p:grpSpPr>
            <a:xfrm>
              <a:off x="8357695" y="2766173"/>
              <a:ext cx="1729769" cy="634252"/>
              <a:chOff x="5350478" y="4268069"/>
              <a:chExt cx="1491044" cy="1054364"/>
            </a:xfrm>
          </p:grpSpPr>
          <p:sp>
            <p:nvSpPr>
              <p:cNvPr id="45" name="Rectangle 37"/>
              <p:cNvSpPr/>
              <p:nvPr/>
            </p:nvSpPr>
            <p:spPr>
              <a:xfrm>
                <a:off x="5350478" y="4268069"/>
                <a:ext cx="1491043" cy="1054364"/>
              </a:xfrm>
              <a:prstGeom prst="rect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46" name="Rectangle 38"/>
              <p:cNvSpPr/>
              <p:nvPr/>
            </p:nvSpPr>
            <p:spPr>
              <a:xfrm>
                <a:off x="5350479" y="5235562"/>
                <a:ext cx="1491043" cy="8687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8357697" y="2889328"/>
              <a:ext cx="1729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>
                  <a:solidFill>
                    <a:schemeClr val="bg1"/>
                  </a:solidFill>
                </a:rPr>
                <a:t>History API based </a:t>
              </a:r>
            </a:p>
          </p:txBody>
        </p:sp>
      </p:grpSp>
      <p:grpSp>
        <p:nvGrpSpPr>
          <p:cNvPr id="47" name="Group 103"/>
          <p:cNvGrpSpPr/>
          <p:nvPr/>
        </p:nvGrpSpPr>
        <p:grpSpPr>
          <a:xfrm>
            <a:off x="1679653" y="3789040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48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0" name="Прямоугольник 49"/>
          <p:cNvSpPr/>
          <p:nvPr/>
        </p:nvSpPr>
        <p:spPr>
          <a:xfrm>
            <a:off x="1969157" y="3721991"/>
            <a:ext cx="323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DOMContetnLoaded</a:t>
            </a:r>
            <a:r>
              <a:rPr lang="en-US" dirty="0">
                <a:solidFill>
                  <a:srgbClr val="7F7F7F"/>
                </a:solidFill>
              </a:rPr>
              <a:t> or load event on window object</a:t>
            </a:r>
          </a:p>
        </p:txBody>
      </p:sp>
      <p:grpSp>
        <p:nvGrpSpPr>
          <p:cNvPr id="51" name="Group 103"/>
          <p:cNvGrpSpPr/>
          <p:nvPr/>
        </p:nvGrpSpPr>
        <p:grpSpPr>
          <a:xfrm>
            <a:off x="1679653" y="4493804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52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4" name="Прямоугольник 53"/>
          <p:cNvSpPr/>
          <p:nvPr/>
        </p:nvSpPr>
        <p:spPr>
          <a:xfrm>
            <a:off x="1969157" y="4447547"/>
            <a:ext cx="362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hashchange</a:t>
            </a:r>
            <a:r>
              <a:rPr lang="en-US" dirty="0">
                <a:solidFill>
                  <a:srgbClr val="7F7F7F"/>
                </a:solidFill>
              </a:rPr>
              <a:t> event on window object</a:t>
            </a:r>
          </a:p>
        </p:txBody>
      </p:sp>
      <p:grpSp>
        <p:nvGrpSpPr>
          <p:cNvPr id="58" name="Group 103"/>
          <p:cNvGrpSpPr/>
          <p:nvPr/>
        </p:nvGrpSpPr>
        <p:grpSpPr>
          <a:xfrm>
            <a:off x="7032104" y="3789040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59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1" name="Прямоугольник 60"/>
          <p:cNvSpPr/>
          <p:nvPr/>
        </p:nvSpPr>
        <p:spPr>
          <a:xfrm>
            <a:off x="7381371" y="3721991"/>
            <a:ext cx="359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DOMContetnLoaded</a:t>
            </a:r>
            <a:r>
              <a:rPr lang="en-US" dirty="0">
                <a:solidFill>
                  <a:srgbClr val="7F7F7F"/>
                </a:solidFill>
              </a:rPr>
              <a:t> or load event on window object</a:t>
            </a:r>
          </a:p>
        </p:txBody>
      </p:sp>
      <p:grpSp>
        <p:nvGrpSpPr>
          <p:cNvPr id="62" name="Group 103"/>
          <p:cNvGrpSpPr/>
          <p:nvPr/>
        </p:nvGrpSpPr>
        <p:grpSpPr>
          <a:xfrm>
            <a:off x="7032104" y="4493804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63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5" name="Прямоугольник 64"/>
          <p:cNvSpPr/>
          <p:nvPr/>
        </p:nvSpPr>
        <p:spPr>
          <a:xfrm>
            <a:off x="7336286" y="4447547"/>
            <a:ext cx="378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Click on any link for this host</a:t>
            </a:r>
          </a:p>
        </p:txBody>
      </p:sp>
      <p:grpSp>
        <p:nvGrpSpPr>
          <p:cNvPr id="66" name="Group 103"/>
          <p:cNvGrpSpPr/>
          <p:nvPr/>
        </p:nvGrpSpPr>
        <p:grpSpPr>
          <a:xfrm>
            <a:off x="7058639" y="4978133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67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7374345" y="4931876"/>
            <a:ext cx="42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F7F7F"/>
                </a:solidFill>
              </a:rPr>
              <a:t>popstate</a:t>
            </a:r>
            <a:r>
              <a:rPr lang="en-US" dirty="0">
                <a:solidFill>
                  <a:srgbClr val="7F7F7F"/>
                </a:solidFill>
              </a:rPr>
              <a:t> event on window object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1728482" y="3284984"/>
            <a:ext cx="32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WHEN TO PERFORM ROUTING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7239675" y="3273614"/>
            <a:ext cx="32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WHEN TO PERFORM ROUTING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0" grpId="0"/>
      <p:bldP spid="54" grpId="0"/>
      <p:bldP spid="61" grpId="0"/>
      <p:bldP spid="65" grpId="0"/>
      <p:bldP spid="69" grpId="0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4"/>
          <p:cNvGrpSpPr/>
          <p:nvPr/>
        </p:nvGrpSpPr>
        <p:grpSpPr>
          <a:xfrm>
            <a:off x="3175" y="4140990"/>
            <a:ext cx="12188825" cy="2744114"/>
            <a:chOff x="3175" y="4413770"/>
            <a:chExt cx="12188825" cy="2744114"/>
          </a:xfrm>
          <a:solidFill>
            <a:schemeClr val="bg1">
              <a:lumMod val="95000"/>
            </a:schemeClr>
          </a:solidFill>
        </p:grpSpPr>
        <p:sp>
          <p:nvSpPr>
            <p:cNvPr id="3" name="Freeform 13"/>
            <p:cNvSpPr>
              <a:spLocks/>
            </p:cNvSpPr>
            <p:nvPr/>
          </p:nvSpPr>
          <p:spPr bwMode="auto">
            <a:xfrm>
              <a:off x="10164502" y="5675395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" name="Freeform 14"/>
            <p:cNvSpPr>
              <a:spLocks noEditPoints="1"/>
            </p:cNvSpPr>
            <p:nvPr/>
          </p:nvSpPr>
          <p:spPr bwMode="auto">
            <a:xfrm>
              <a:off x="8129058" y="4653701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" name="Freeform 15"/>
            <p:cNvSpPr>
              <a:spLocks/>
            </p:cNvSpPr>
            <p:nvPr/>
          </p:nvSpPr>
          <p:spPr bwMode="auto">
            <a:xfrm>
              <a:off x="6098382" y="5262269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4070883" y="4896810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" name="Freeform 17"/>
            <p:cNvSpPr>
              <a:spLocks/>
            </p:cNvSpPr>
            <p:nvPr/>
          </p:nvSpPr>
          <p:spPr bwMode="auto">
            <a:xfrm>
              <a:off x="2035441" y="4413770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 noEditPoints="1"/>
            </p:cNvSpPr>
            <p:nvPr/>
          </p:nvSpPr>
          <p:spPr bwMode="auto">
            <a:xfrm>
              <a:off x="3175" y="4502751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307468" y="2267046"/>
            <a:ext cx="957706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To get access to the current page URL you can use </a:t>
            </a:r>
            <a:r>
              <a:rPr lang="en-US" sz="2400" dirty="0" err="1">
                <a:solidFill>
                  <a:srgbClr val="16A085"/>
                </a:solidFill>
              </a:rPr>
              <a:t>window.location</a:t>
            </a:r>
            <a:r>
              <a:rPr lang="en-US" sz="2400" dirty="0"/>
              <a:t> of </a:t>
            </a:r>
            <a:r>
              <a:rPr lang="en-US" sz="2400" dirty="0" err="1">
                <a:solidFill>
                  <a:srgbClr val="16A085"/>
                </a:solidFill>
              </a:rPr>
              <a:t>document.location</a:t>
            </a:r>
            <a:r>
              <a:rPr lang="en-US" sz="2400" dirty="0"/>
              <a:t> objects which have list of properties which correspond to different parts of the </a:t>
            </a:r>
            <a:r>
              <a:rPr lang="en-US" sz="2400" dirty="0" smtClean="0"/>
              <a:t>URL.</a:t>
            </a:r>
            <a:r>
              <a:rPr lang="uk-UA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same set of properties also available on anchor tags (</a:t>
            </a:r>
            <a:r>
              <a:rPr lang="en-US" sz="2400" dirty="0">
                <a:solidFill>
                  <a:srgbClr val="16A085"/>
                </a:solidFill>
              </a:rPr>
              <a:t>&lt;a&gt;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80998" y="206115"/>
            <a:ext cx="3230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5412" y="942844"/>
            <a:ext cx="20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Track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current URL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374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57458"/>
            <a:ext cx="10058400" cy="17555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80998" y="206115"/>
            <a:ext cx="3230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5412" y="942844"/>
            <a:ext cx="206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Track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current URL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66800" y="3153417"/>
            <a:ext cx="3640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accent2"/>
                </a:solidFill>
              </a:rPr>
              <a:t>History API based approach uses:</a:t>
            </a:r>
            <a:endParaRPr lang="en-US" sz="2000" i="1" dirty="0">
              <a:solidFill>
                <a:schemeClr val="accent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37833" y="3649830"/>
            <a:ext cx="9710695" cy="677108"/>
            <a:chOff x="1137833" y="3649830"/>
            <a:chExt cx="9710695" cy="67710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438169" y="3649830"/>
              <a:ext cx="9410359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Parsing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current page </a:t>
              </a:r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URL - 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pathname</a:t>
              </a:r>
              <a:r>
                <a:rPr lang="ru-RU" dirty="0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pathname</a:t>
              </a:r>
              <a:r>
                <a:rPr lang="ru-RU" dirty="0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</a:t>
              </a:r>
              <a:r>
                <a:rPr lang="en-US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search</a:t>
              </a:r>
              <a:r>
                <a:rPr lang="ru-RU" dirty="0" smtClean="0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/>
                <a:t>in rare cases )</a:t>
              </a:r>
              <a:endParaRPr lang="en-US" dirty="0"/>
            </a:p>
          </p:txBody>
        </p:sp>
        <p:grpSp>
          <p:nvGrpSpPr>
            <p:cNvPr id="12" name="Group 103"/>
            <p:cNvGrpSpPr/>
            <p:nvPr/>
          </p:nvGrpSpPr>
          <p:grpSpPr>
            <a:xfrm>
              <a:off x="1137833" y="3746624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13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4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1137833" y="4475400"/>
            <a:ext cx="10214751" cy="400110"/>
            <a:chOff x="1137833" y="4475400"/>
            <a:chExt cx="10214751" cy="40011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1438169" y="4475400"/>
              <a:ext cx="99144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  <a:cs typeface="Courier New" panose="02070309020205020404" pitchFamily="49" charset="0"/>
                </a:rPr>
                <a:t>Determine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  <a:cs typeface="Courier New" panose="02070309020205020404" pitchFamily="49" charset="0"/>
                </a:rPr>
                <a:t>if link is for current web </a:t>
              </a:r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  <a:cs typeface="Courier New" panose="02070309020205020404" pitchFamily="49" charset="0"/>
                </a:rPr>
                <a:t>page - 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linkElement.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host</a:t>
              </a:r>
              <a:r>
                <a:rPr lang="en-US" dirty="0" smtClean="0">
                  <a:cs typeface="Courier New" panose="02070309020205020404" pitchFamily="49" charset="0"/>
                </a:rPr>
                <a:t> and 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host</a:t>
              </a:r>
              <a:endParaRPr lang="en-US" b="1" dirty="0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5" name="Group 103"/>
            <p:cNvGrpSpPr/>
            <p:nvPr/>
          </p:nvGrpSpPr>
          <p:grpSpPr>
            <a:xfrm>
              <a:off x="1137833" y="4520333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16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1137833" y="5572543"/>
            <a:ext cx="9987367" cy="707886"/>
            <a:chOff x="1137833" y="5572543"/>
            <a:chExt cx="9987367" cy="707886"/>
          </a:xfrm>
        </p:grpSpPr>
        <p:sp>
          <p:nvSpPr>
            <p:cNvPr id="2" name="TextBox 1"/>
            <p:cNvSpPr txBox="1"/>
            <p:nvPr/>
          </p:nvSpPr>
          <p:spPr>
            <a:xfrm>
              <a:off x="1438169" y="5572543"/>
              <a:ext cx="96870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Also special methods of your application (e.g. </a:t>
              </a:r>
              <a:r>
                <a:rPr lang="en-US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app.navigate</a:t>
              </a:r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  <a:cs typeface="Courier New" panose="02070309020205020404" pitchFamily="49" charset="0"/>
                </a:rPr>
                <a:t> may be used to programmatically decide and navigate to URL after users or server actions</a:t>
              </a:r>
              <a:endParaRPr lang="en-US" sz="20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8" name="Group 103"/>
            <p:cNvGrpSpPr/>
            <p:nvPr/>
          </p:nvGrpSpPr>
          <p:grpSpPr>
            <a:xfrm>
              <a:off x="1137833" y="5672461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19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137833" y="5023972"/>
            <a:ext cx="9962235" cy="400110"/>
            <a:chOff x="1137833" y="5023972"/>
            <a:chExt cx="9962235" cy="40011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438169" y="5023972"/>
              <a:ext cx="96618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Parsing currently clicked link </a:t>
              </a:r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path - 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linkElement.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pathname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grpSp>
          <p:nvGrpSpPr>
            <p:cNvPr id="21" name="Group 103"/>
            <p:cNvGrpSpPr/>
            <p:nvPr/>
          </p:nvGrpSpPr>
          <p:grpSpPr>
            <a:xfrm>
              <a:off x="1137833" y="5085184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22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14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196896" y="2357159"/>
            <a:ext cx="3798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getUserMedia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Get access to video and audio inputs from browser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8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" y="2103292"/>
            <a:ext cx="12192000" cy="3766632"/>
            <a:chOff x="1" y="3121572"/>
            <a:chExt cx="12192000" cy="376663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" y="3121572"/>
              <a:ext cx="12192000" cy="37364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3176" y="4144090"/>
              <a:ext cx="12188825" cy="2744114"/>
              <a:chOff x="3175" y="4413770"/>
              <a:chExt cx="12188825" cy="2744114"/>
            </a:xfrm>
            <a:solidFill>
              <a:schemeClr val="tx2">
                <a:lumMod val="50000"/>
                <a:alpha val="25000"/>
              </a:schemeClr>
            </a:solidFill>
          </p:grpSpPr>
          <p:sp>
            <p:nvSpPr>
              <p:cNvPr id="8" name="Freeform 13"/>
              <p:cNvSpPr>
                <a:spLocks/>
              </p:cNvSpPr>
              <p:nvPr/>
            </p:nvSpPr>
            <p:spPr bwMode="auto">
              <a:xfrm>
                <a:off x="10164502" y="5675395"/>
                <a:ext cx="2027498" cy="1482489"/>
              </a:xfrm>
              <a:custGeom>
                <a:avLst/>
                <a:gdLst>
                  <a:gd name="T0" fmla="*/ 1230 w 1276"/>
                  <a:gd name="T1" fmla="*/ 748 h 933"/>
                  <a:gd name="T2" fmla="*/ 1221 w 1276"/>
                  <a:gd name="T3" fmla="*/ 748 h 933"/>
                  <a:gd name="T4" fmla="*/ 1206 w 1276"/>
                  <a:gd name="T5" fmla="*/ 748 h 933"/>
                  <a:gd name="T6" fmla="*/ 1211 w 1276"/>
                  <a:gd name="T7" fmla="*/ 216 h 933"/>
                  <a:gd name="T8" fmla="*/ 1218 w 1276"/>
                  <a:gd name="T9" fmla="*/ 216 h 933"/>
                  <a:gd name="T10" fmla="*/ 1221 w 1276"/>
                  <a:gd name="T11" fmla="*/ 214 h 933"/>
                  <a:gd name="T12" fmla="*/ 1218 w 1276"/>
                  <a:gd name="T13" fmla="*/ 185 h 933"/>
                  <a:gd name="T14" fmla="*/ 1206 w 1276"/>
                  <a:gd name="T15" fmla="*/ 182 h 933"/>
                  <a:gd name="T16" fmla="*/ 1192 w 1276"/>
                  <a:gd name="T17" fmla="*/ 180 h 933"/>
                  <a:gd name="T18" fmla="*/ 1182 w 1276"/>
                  <a:gd name="T19" fmla="*/ 0 h 933"/>
                  <a:gd name="T20" fmla="*/ 1172 w 1276"/>
                  <a:gd name="T21" fmla="*/ 180 h 933"/>
                  <a:gd name="T22" fmla="*/ 1158 w 1276"/>
                  <a:gd name="T23" fmla="*/ 180 h 933"/>
                  <a:gd name="T24" fmla="*/ 1143 w 1276"/>
                  <a:gd name="T25" fmla="*/ 182 h 933"/>
                  <a:gd name="T26" fmla="*/ 1141 w 1276"/>
                  <a:gd name="T27" fmla="*/ 212 h 933"/>
                  <a:gd name="T28" fmla="*/ 1143 w 1276"/>
                  <a:gd name="T29" fmla="*/ 214 h 933"/>
                  <a:gd name="T30" fmla="*/ 1151 w 1276"/>
                  <a:gd name="T31" fmla="*/ 214 h 933"/>
                  <a:gd name="T32" fmla="*/ 1071 w 1276"/>
                  <a:gd name="T33" fmla="*/ 659 h 933"/>
                  <a:gd name="T34" fmla="*/ 659 w 1276"/>
                  <a:gd name="T35" fmla="*/ 496 h 933"/>
                  <a:gd name="T36" fmla="*/ 666 w 1276"/>
                  <a:gd name="T37" fmla="*/ 491 h 933"/>
                  <a:gd name="T38" fmla="*/ 611 w 1276"/>
                  <a:gd name="T39" fmla="*/ 430 h 933"/>
                  <a:gd name="T40" fmla="*/ 620 w 1276"/>
                  <a:gd name="T41" fmla="*/ 425 h 933"/>
                  <a:gd name="T42" fmla="*/ 606 w 1276"/>
                  <a:gd name="T43" fmla="*/ 420 h 933"/>
                  <a:gd name="T44" fmla="*/ 608 w 1276"/>
                  <a:gd name="T45" fmla="*/ 406 h 933"/>
                  <a:gd name="T46" fmla="*/ 606 w 1276"/>
                  <a:gd name="T47" fmla="*/ 389 h 933"/>
                  <a:gd name="T48" fmla="*/ 594 w 1276"/>
                  <a:gd name="T49" fmla="*/ 379 h 933"/>
                  <a:gd name="T50" fmla="*/ 586 w 1276"/>
                  <a:gd name="T51" fmla="*/ 377 h 933"/>
                  <a:gd name="T52" fmla="*/ 569 w 1276"/>
                  <a:gd name="T53" fmla="*/ 377 h 933"/>
                  <a:gd name="T54" fmla="*/ 562 w 1276"/>
                  <a:gd name="T55" fmla="*/ 379 h 933"/>
                  <a:gd name="T56" fmla="*/ 552 w 1276"/>
                  <a:gd name="T57" fmla="*/ 391 h 933"/>
                  <a:gd name="T58" fmla="*/ 548 w 1276"/>
                  <a:gd name="T59" fmla="*/ 399 h 933"/>
                  <a:gd name="T60" fmla="*/ 548 w 1276"/>
                  <a:gd name="T61" fmla="*/ 413 h 933"/>
                  <a:gd name="T62" fmla="*/ 552 w 1276"/>
                  <a:gd name="T63" fmla="*/ 423 h 933"/>
                  <a:gd name="T64" fmla="*/ 538 w 1276"/>
                  <a:gd name="T65" fmla="*/ 425 h 933"/>
                  <a:gd name="T66" fmla="*/ 548 w 1276"/>
                  <a:gd name="T67" fmla="*/ 430 h 933"/>
                  <a:gd name="T68" fmla="*/ 519 w 1276"/>
                  <a:gd name="T69" fmla="*/ 491 h 933"/>
                  <a:gd name="T70" fmla="*/ 412 w 1276"/>
                  <a:gd name="T71" fmla="*/ 491 h 933"/>
                  <a:gd name="T72" fmla="*/ 402 w 1276"/>
                  <a:gd name="T73" fmla="*/ 491 h 933"/>
                  <a:gd name="T74" fmla="*/ 359 w 1276"/>
                  <a:gd name="T75" fmla="*/ 464 h 933"/>
                  <a:gd name="T76" fmla="*/ 366 w 1276"/>
                  <a:gd name="T77" fmla="*/ 459 h 933"/>
                  <a:gd name="T78" fmla="*/ 204 w 1276"/>
                  <a:gd name="T79" fmla="*/ 447 h 933"/>
                  <a:gd name="T80" fmla="*/ 194 w 1276"/>
                  <a:gd name="T81" fmla="*/ 416 h 933"/>
                  <a:gd name="T82" fmla="*/ 177 w 1276"/>
                  <a:gd name="T83" fmla="*/ 391 h 933"/>
                  <a:gd name="T84" fmla="*/ 155 w 1276"/>
                  <a:gd name="T85" fmla="*/ 369 h 933"/>
                  <a:gd name="T86" fmla="*/ 141 w 1276"/>
                  <a:gd name="T87" fmla="*/ 360 h 933"/>
                  <a:gd name="T88" fmla="*/ 114 w 1276"/>
                  <a:gd name="T89" fmla="*/ 350 h 933"/>
                  <a:gd name="T90" fmla="*/ 112 w 1276"/>
                  <a:gd name="T91" fmla="*/ 348 h 933"/>
                  <a:gd name="T92" fmla="*/ 97 w 1276"/>
                  <a:gd name="T93" fmla="*/ 345 h 933"/>
                  <a:gd name="T94" fmla="*/ 92 w 1276"/>
                  <a:gd name="T95" fmla="*/ 345 h 933"/>
                  <a:gd name="T96" fmla="*/ 88 w 1276"/>
                  <a:gd name="T97" fmla="*/ 345 h 933"/>
                  <a:gd name="T98" fmla="*/ 78 w 1276"/>
                  <a:gd name="T99" fmla="*/ 263 h 933"/>
                  <a:gd name="T100" fmla="*/ 73 w 1276"/>
                  <a:gd name="T101" fmla="*/ 345 h 933"/>
                  <a:gd name="T102" fmla="*/ 68 w 1276"/>
                  <a:gd name="T103" fmla="*/ 345 h 933"/>
                  <a:gd name="T104" fmla="*/ 51 w 1276"/>
                  <a:gd name="T105" fmla="*/ 348 h 933"/>
                  <a:gd name="T106" fmla="*/ 51 w 1276"/>
                  <a:gd name="T107" fmla="*/ 348 h 933"/>
                  <a:gd name="T108" fmla="*/ 37 w 1276"/>
                  <a:gd name="T109" fmla="*/ 355 h 933"/>
                  <a:gd name="T110" fmla="*/ 22 w 1276"/>
                  <a:gd name="T111" fmla="*/ 360 h 933"/>
                  <a:gd name="T112" fmla="*/ 0 w 1276"/>
                  <a:gd name="T113" fmla="*/ 374 h 933"/>
                  <a:gd name="T114" fmla="*/ 1276 w 1276"/>
                  <a:gd name="T115" fmla="*/ 933 h 933"/>
                  <a:gd name="T116" fmla="*/ 1233 w 1276"/>
                  <a:gd name="T117" fmla="*/ 739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6" h="933">
                    <a:moveTo>
                      <a:pt x="1233" y="746"/>
                    </a:moveTo>
                    <a:lnTo>
                      <a:pt x="1230" y="748"/>
                    </a:lnTo>
                    <a:lnTo>
                      <a:pt x="1228" y="748"/>
                    </a:lnTo>
                    <a:lnTo>
                      <a:pt x="1221" y="748"/>
                    </a:lnTo>
                    <a:lnTo>
                      <a:pt x="1216" y="748"/>
                    </a:lnTo>
                    <a:lnTo>
                      <a:pt x="1206" y="748"/>
                    </a:lnTo>
                    <a:lnTo>
                      <a:pt x="1206" y="741"/>
                    </a:lnTo>
                    <a:lnTo>
                      <a:pt x="1211" y="216"/>
                    </a:lnTo>
                    <a:lnTo>
                      <a:pt x="1213" y="216"/>
                    </a:lnTo>
                    <a:lnTo>
                      <a:pt x="1218" y="216"/>
                    </a:lnTo>
                    <a:lnTo>
                      <a:pt x="1221" y="214"/>
                    </a:lnTo>
                    <a:lnTo>
                      <a:pt x="1221" y="214"/>
                    </a:lnTo>
                    <a:lnTo>
                      <a:pt x="1221" y="185"/>
                    </a:lnTo>
                    <a:lnTo>
                      <a:pt x="1218" y="185"/>
                    </a:lnTo>
                    <a:lnTo>
                      <a:pt x="1213" y="182"/>
                    </a:lnTo>
                    <a:lnTo>
                      <a:pt x="1206" y="182"/>
                    </a:lnTo>
                    <a:lnTo>
                      <a:pt x="1197" y="180"/>
                    </a:lnTo>
                    <a:lnTo>
                      <a:pt x="1192" y="180"/>
                    </a:lnTo>
                    <a:lnTo>
                      <a:pt x="1192" y="93"/>
                    </a:lnTo>
                    <a:lnTo>
                      <a:pt x="1182" y="0"/>
                    </a:lnTo>
                    <a:lnTo>
                      <a:pt x="1175" y="90"/>
                    </a:lnTo>
                    <a:lnTo>
                      <a:pt x="1172" y="180"/>
                    </a:lnTo>
                    <a:lnTo>
                      <a:pt x="1165" y="180"/>
                    </a:lnTo>
                    <a:lnTo>
                      <a:pt x="1158" y="180"/>
                    </a:lnTo>
                    <a:lnTo>
                      <a:pt x="1151" y="180"/>
                    </a:lnTo>
                    <a:lnTo>
                      <a:pt x="1143" y="182"/>
                    </a:lnTo>
                    <a:lnTo>
                      <a:pt x="1141" y="182"/>
                    </a:lnTo>
                    <a:lnTo>
                      <a:pt x="1141" y="212"/>
                    </a:lnTo>
                    <a:lnTo>
                      <a:pt x="1141" y="212"/>
                    </a:lnTo>
                    <a:lnTo>
                      <a:pt x="1143" y="214"/>
                    </a:lnTo>
                    <a:lnTo>
                      <a:pt x="1148" y="214"/>
                    </a:lnTo>
                    <a:lnTo>
                      <a:pt x="1151" y="214"/>
                    </a:lnTo>
                    <a:lnTo>
                      <a:pt x="1146" y="714"/>
                    </a:lnTo>
                    <a:lnTo>
                      <a:pt x="1071" y="659"/>
                    </a:lnTo>
                    <a:lnTo>
                      <a:pt x="661" y="651"/>
                    </a:lnTo>
                    <a:lnTo>
                      <a:pt x="659" y="496"/>
                    </a:lnTo>
                    <a:lnTo>
                      <a:pt x="666" y="496"/>
                    </a:lnTo>
                    <a:lnTo>
                      <a:pt x="666" y="491"/>
                    </a:lnTo>
                    <a:lnTo>
                      <a:pt x="611" y="491"/>
                    </a:lnTo>
                    <a:lnTo>
                      <a:pt x="611" y="430"/>
                    </a:lnTo>
                    <a:lnTo>
                      <a:pt x="620" y="428"/>
                    </a:lnTo>
                    <a:lnTo>
                      <a:pt x="620" y="425"/>
                    </a:lnTo>
                    <a:lnTo>
                      <a:pt x="603" y="423"/>
                    </a:lnTo>
                    <a:lnTo>
                      <a:pt x="606" y="420"/>
                    </a:lnTo>
                    <a:lnTo>
                      <a:pt x="608" y="413"/>
                    </a:lnTo>
                    <a:lnTo>
                      <a:pt x="608" y="406"/>
                    </a:lnTo>
                    <a:lnTo>
                      <a:pt x="608" y="399"/>
                    </a:lnTo>
                    <a:lnTo>
                      <a:pt x="606" y="389"/>
                    </a:lnTo>
                    <a:lnTo>
                      <a:pt x="601" y="384"/>
                    </a:lnTo>
                    <a:lnTo>
                      <a:pt x="594" y="379"/>
                    </a:lnTo>
                    <a:lnTo>
                      <a:pt x="586" y="377"/>
                    </a:lnTo>
                    <a:lnTo>
                      <a:pt x="586" y="377"/>
                    </a:lnTo>
                    <a:lnTo>
                      <a:pt x="577" y="374"/>
                    </a:lnTo>
                    <a:lnTo>
                      <a:pt x="569" y="377"/>
                    </a:lnTo>
                    <a:lnTo>
                      <a:pt x="569" y="377"/>
                    </a:lnTo>
                    <a:lnTo>
                      <a:pt x="562" y="379"/>
                    </a:lnTo>
                    <a:lnTo>
                      <a:pt x="557" y="384"/>
                    </a:lnTo>
                    <a:lnTo>
                      <a:pt x="552" y="391"/>
                    </a:lnTo>
                    <a:lnTo>
                      <a:pt x="548" y="399"/>
                    </a:lnTo>
                    <a:lnTo>
                      <a:pt x="548" y="399"/>
                    </a:lnTo>
                    <a:lnTo>
                      <a:pt x="548" y="406"/>
                    </a:lnTo>
                    <a:lnTo>
                      <a:pt x="548" y="413"/>
                    </a:lnTo>
                    <a:lnTo>
                      <a:pt x="552" y="420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38" y="425"/>
                    </a:lnTo>
                    <a:lnTo>
                      <a:pt x="538" y="430"/>
                    </a:lnTo>
                    <a:lnTo>
                      <a:pt x="548" y="430"/>
                    </a:lnTo>
                    <a:lnTo>
                      <a:pt x="550" y="491"/>
                    </a:lnTo>
                    <a:lnTo>
                      <a:pt x="519" y="491"/>
                    </a:lnTo>
                    <a:lnTo>
                      <a:pt x="509" y="491"/>
                    </a:lnTo>
                    <a:lnTo>
                      <a:pt x="412" y="491"/>
                    </a:lnTo>
                    <a:lnTo>
                      <a:pt x="412" y="491"/>
                    </a:lnTo>
                    <a:lnTo>
                      <a:pt x="402" y="491"/>
                    </a:lnTo>
                    <a:lnTo>
                      <a:pt x="359" y="491"/>
                    </a:lnTo>
                    <a:lnTo>
                      <a:pt x="359" y="464"/>
                    </a:lnTo>
                    <a:lnTo>
                      <a:pt x="366" y="464"/>
                    </a:lnTo>
                    <a:lnTo>
                      <a:pt x="366" y="459"/>
                    </a:lnTo>
                    <a:lnTo>
                      <a:pt x="206" y="459"/>
                    </a:lnTo>
                    <a:lnTo>
                      <a:pt x="204" y="447"/>
                    </a:lnTo>
                    <a:lnTo>
                      <a:pt x="201" y="430"/>
                    </a:lnTo>
                    <a:lnTo>
                      <a:pt x="194" y="416"/>
                    </a:lnTo>
                    <a:lnTo>
                      <a:pt x="187" y="403"/>
                    </a:lnTo>
                    <a:lnTo>
                      <a:pt x="177" y="391"/>
                    </a:lnTo>
                    <a:lnTo>
                      <a:pt x="167" y="379"/>
                    </a:lnTo>
                    <a:lnTo>
                      <a:pt x="155" y="369"/>
                    </a:lnTo>
                    <a:lnTo>
                      <a:pt x="141" y="362"/>
                    </a:lnTo>
                    <a:lnTo>
                      <a:pt x="141" y="360"/>
                    </a:lnTo>
                    <a:lnTo>
                      <a:pt x="126" y="355"/>
                    </a:lnTo>
                    <a:lnTo>
                      <a:pt x="114" y="350"/>
                    </a:lnTo>
                    <a:lnTo>
                      <a:pt x="114" y="348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2" y="345"/>
                    </a:lnTo>
                    <a:lnTo>
                      <a:pt x="90" y="345"/>
                    </a:lnTo>
                    <a:lnTo>
                      <a:pt x="88" y="345"/>
                    </a:lnTo>
                    <a:lnTo>
                      <a:pt x="90" y="263"/>
                    </a:lnTo>
                    <a:lnTo>
                      <a:pt x="78" y="263"/>
                    </a:lnTo>
                    <a:lnTo>
                      <a:pt x="75" y="345"/>
                    </a:lnTo>
                    <a:lnTo>
                      <a:pt x="73" y="345"/>
                    </a:lnTo>
                    <a:lnTo>
                      <a:pt x="71" y="345"/>
                    </a:lnTo>
                    <a:lnTo>
                      <a:pt x="68" y="345"/>
                    </a:lnTo>
                    <a:lnTo>
                      <a:pt x="54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50"/>
                    </a:lnTo>
                    <a:lnTo>
                      <a:pt x="37" y="355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8" y="369"/>
                    </a:lnTo>
                    <a:lnTo>
                      <a:pt x="0" y="374"/>
                    </a:lnTo>
                    <a:lnTo>
                      <a:pt x="0" y="933"/>
                    </a:lnTo>
                    <a:lnTo>
                      <a:pt x="1276" y="933"/>
                    </a:lnTo>
                    <a:lnTo>
                      <a:pt x="1276" y="739"/>
                    </a:lnTo>
                    <a:lnTo>
                      <a:pt x="1233" y="739"/>
                    </a:lnTo>
                    <a:lnTo>
                      <a:pt x="1233" y="7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14"/>
              <p:cNvSpPr>
                <a:spLocks noEditPoints="1"/>
              </p:cNvSpPr>
              <p:nvPr/>
            </p:nvSpPr>
            <p:spPr bwMode="auto">
              <a:xfrm>
                <a:off x="8129058" y="4653701"/>
                <a:ext cx="2035444" cy="2504183"/>
              </a:xfrm>
              <a:custGeom>
                <a:avLst/>
                <a:gdLst>
                  <a:gd name="T0" fmla="*/ 1247 w 1281"/>
                  <a:gd name="T1" fmla="*/ 1059 h 1576"/>
                  <a:gd name="T2" fmla="*/ 1063 w 1281"/>
                  <a:gd name="T3" fmla="*/ 1107 h 1576"/>
                  <a:gd name="T4" fmla="*/ 1010 w 1281"/>
                  <a:gd name="T5" fmla="*/ 634 h 1576"/>
                  <a:gd name="T6" fmla="*/ 879 w 1281"/>
                  <a:gd name="T7" fmla="*/ 801 h 1576"/>
                  <a:gd name="T8" fmla="*/ 831 w 1281"/>
                  <a:gd name="T9" fmla="*/ 306 h 1576"/>
                  <a:gd name="T10" fmla="*/ 882 w 1281"/>
                  <a:gd name="T11" fmla="*/ 296 h 1576"/>
                  <a:gd name="T12" fmla="*/ 882 w 1281"/>
                  <a:gd name="T13" fmla="*/ 264 h 1576"/>
                  <a:gd name="T14" fmla="*/ 884 w 1281"/>
                  <a:gd name="T15" fmla="*/ 245 h 1576"/>
                  <a:gd name="T16" fmla="*/ 879 w 1281"/>
                  <a:gd name="T17" fmla="*/ 89 h 1576"/>
                  <a:gd name="T18" fmla="*/ 877 w 1281"/>
                  <a:gd name="T19" fmla="*/ 143 h 1576"/>
                  <a:gd name="T20" fmla="*/ 795 w 1281"/>
                  <a:gd name="T21" fmla="*/ 111 h 1576"/>
                  <a:gd name="T22" fmla="*/ 790 w 1281"/>
                  <a:gd name="T23" fmla="*/ 145 h 1576"/>
                  <a:gd name="T24" fmla="*/ 710 w 1281"/>
                  <a:gd name="T25" fmla="*/ 114 h 1576"/>
                  <a:gd name="T26" fmla="*/ 703 w 1281"/>
                  <a:gd name="T27" fmla="*/ 89 h 1576"/>
                  <a:gd name="T28" fmla="*/ 623 w 1281"/>
                  <a:gd name="T29" fmla="*/ 153 h 1576"/>
                  <a:gd name="T30" fmla="*/ 615 w 1281"/>
                  <a:gd name="T31" fmla="*/ 153 h 1576"/>
                  <a:gd name="T32" fmla="*/ 615 w 1281"/>
                  <a:gd name="T33" fmla="*/ 89 h 1576"/>
                  <a:gd name="T34" fmla="*/ 536 w 1281"/>
                  <a:gd name="T35" fmla="*/ 153 h 1576"/>
                  <a:gd name="T36" fmla="*/ 528 w 1281"/>
                  <a:gd name="T37" fmla="*/ 153 h 1576"/>
                  <a:gd name="T38" fmla="*/ 526 w 1281"/>
                  <a:gd name="T39" fmla="*/ 0 h 1576"/>
                  <a:gd name="T40" fmla="*/ 521 w 1281"/>
                  <a:gd name="T41" fmla="*/ 145 h 1576"/>
                  <a:gd name="T42" fmla="*/ 499 w 1281"/>
                  <a:gd name="T43" fmla="*/ 189 h 1576"/>
                  <a:gd name="T44" fmla="*/ 468 w 1281"/>
                  <a:gd name="T45" fmla="*/ 191 h 1576"/>
                  <a:gd name="T46" fmla="*/ 448 w 1281"/>
                  <a:gd name="T47" fmla="*/ 191 h 1576"/>
                  <a:gd name="T48" fmla="*/ 429 w 1281"/>
                  <a:gd name="T49" fmla="*/ 194 h 1576"/>
                  <a:gd name="T50" fmla="*/ 412 w 1281"/>
                  <a:gd name="T51" fmla="*/ 196 h 1576"/>
                  <a:gd name="T52" fmla="*/ 395 w 1281"/>
                  <a:gd name="T53" fmla="*/ 199 h 1576"/>
                  <a:gd name="T54" fmla="*/ 366 w 1281"/>
                  <a:gd name="T55" fmla="*/ 206 h 1576"/>
                  <a:gd name="T56" fmla="*/ 354 w 1281"/>
                  <a:gd name="T57" fmla="*/ 208 h 1576"/>
                  <a:gd name="T58" fmla="*/ 347 w 1281"/>
                  <a:gd name="T59" fmla="*/ 213 h 1576"/>
                  <a:gd name="T60" fmla="*/ 342 w 1281"/>
                  <a:gd name="T61" fmla="*/ 216 h 1576"/>
                  <a:gd name="T62" fmla="*/ 342 w 1281"/>
                  <a:gd name="T63" fmla="*/ 216 h 1576"/>
                  <a:gd name="T64" fmla="*/ 337 w 1281"/>
                  <a:gd name="T65" fmla="*/ 221 h 1576"/>
                  <a:gd name="T66" fmla="*/ 339 w 1281"/>
                  <a:gd name="T67" fmla="*/ 228 h 1576"/>
                  <a:gd name="T68" fmla="*/ 337 w 1281"/>
                  <a:gd name="T69" fmla="*/ 223 h 1576"/>
                  <a:gd name="T70" fmla="*/ 337 w 1281"/>
                  <a:gd name="T71" fmla="*/ 228 h 1576"/>
                  <a:gd name="T72" fmla="*/ 339 w 1281"/>
                  <a:gd name="T73" fmla="*/ 230 h 1576"/>
                  <a:gd name="T74" fmla="*/ 342 w 1281"/>
                  <a:gd name="T75" fmla="*/ 233 h 1576"/>
                  <a:gd name="T76" fmla="*/ 344 w 1281"/>
                  <a:gd name="T77" fmla="*/ 238 h 1576"/>
                  <a:gd name="T78" fmla="*/ 352 w 1281"/>
                  <a:gd name="T79" fmla="*/ 240 h 1576"/>
                  <a:gd name="T80" fmla="*/ 359 w 1281"/>
                  <a:gd name="T81" fmla="*/ 242 h 1576"/>
                  <a:gd name="T82" fmla="*/ 368 w 1281"/>
                  <a:gd name="T83" fmla="*/ 245 h 1576"/>
                  <a:gd name="T84" fmla="*/ 378 w 1281"/>
                  <a:gd name="T85" fmla="*/ 247 h 1576"/>
                  <a:gd name="T86" fmla="*/ 390 w 1281"/>
                  <a:gd name="T87" fmla="*/ 250 h 1576"/>
                  <a:gd name="T88" fmla="*/ 400 w 1281"/>
                  <a:gd name="T89" fmla="*/ 252 h 1576"/>
                  <a:gd name="T90" fmla="*/ 402 w 1281"/>
                  <a:gd name="T91" fmla="*/ 310 h 1576"/>
                  <a:gd name="T92" fmla="*/ 402 w 1281"/>
                  <a:gd name="T93" fmla="*/ 371 h 1576"/>
                  <a:gd name="T94" fmla="*/ 402 w 1281"/>
                  <a:gd name="T95" fmla="*/ 400 h 1576"/>
                  <a:gd name="T96" fmla="*/ 400 w 1281"/>
                  <a:gd name="T97" fmla="*/ 1260 h 1576"/>
                  <a:gd name="T98" fmla="*/ 90 w 1281"/>
                  <a:gd name="T99" fmla="*/ 383 h 1576"/>
                  <a:gd name="T100" fmla="*/ 10 w 1281"/>
                  <a:gd name="T101" fmla="*/ 1224 h 1576"/>
                  <a:gd name="T102" fmla="*/ 1281 w 1281"/>
                  <a:gd name="T103" fmla="*/ 1576 h 1576"/>
                  <a:gd name="T104" fmla="*/ 352 w 1281"/>
                  <a:gd name="T105" fmla="*/ 228 h 1576"/>
                  <a:gd name="T106" fmla="*/ 342 w 1281"/>
                  <a:gd name="T107" fmla="*/ 225 h 1576"/>
                  <a:gd name="T108" fmla="*/ 342 w 1281"/>
                  <a:gd name="T109" fmla="*/ 228 h 1576"/>
                  <a:gd name="T110" fmla="*/ 410 w 1281"/>
                  <a:gd name="T111" fmla="*/ 199 h 1576"/>
                  <a:gd name="T112" fmla="*/ 412 w 1281"/>
                  <a:gd name="T113" fmla="*/ 206 h 1576"/>
                  <a:gd name="T114" fmla="*/ 419 w 1281"/>
                  <a:gd name="T115" fmla="*/ 211 h 1576"/>
                  <a:gd name="T116" fmla="*/ 427 w 1281"/>
                  <a:gd name="T117" fmla="*/ 196 h 1576"/>
                  <a:gd name="T118" fmla="*/ 429 w 1281"/>
                  <a:gd name="T119" fmla="*/ 204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1" h="1576">
                    <a:moveTo>
                      <a:pt x="1281" y="1017"/>
                    </a:moveTo>
                    <a:lnTo>
                      <a:pt x="1277" y="1022"/>
                    </a:lnTo>
                    <a:lnTo>
                      <a:pt x="1264" y="1032"/>
                    </a:lnTo>
                    <a:lnTo>
                      <a:pt x="1255" y="1044"/>
                    </a:lnTo>
                    <a:lnTo>
                      <a:pt x="1247" y="1059"/>
                    </a:lnTo>
                    <a:lnTo>
                      <a:pt x="1240" y="1073"/>
                    </a:lnTo>
                    <a:lnTo>
                      <a:pt x="1235" y="1090"/>
                    </a:lnTo>
                    <a:lnTo>
                      <a:pt x="1235" y="1102"/>
                    </a:lnTo>
                    <a:lnTo>
                      <a:pt x="1063" y="1102"/>
                    </a:lnTo>
                    <a:lnTo>
                      <a:pt x="1063" y="1107"/>
                    </a:lnTo>
                    <a:lnTo>
                      <a:pt x="1071" y="1107"/>
                    </a:lnTo>
                    <a:lnTo>
                      <a:pt x="1071" y="1134"/>
                    </a:lnTo>
                    <a:lnTo>
                      <a:pt x="1051" y="1134"/>
                    </a:lnTo>
                    <a:lnTo>
                      <a:pt x="1051" y="634"/>
                    </a:lnTo>
                    <a:lnTo>
                      <a:pt x="1010" y="634"/>
                    </a:lnTo>
                    <a:lnTo>
                      <a:pt x="1010" y="602"/>
                    </a:lnTo>
                    <a:lnTo>
                      <a:pt x="925" y="602"/>
                    </a:lnTo>
                    <a:lnTo>
                      <a:pt x="925" y="634"/>
                    </a:lnTo>
                    <a:lnTo>
                      <a:pt x="879" y="634"/>
                    </a:lnTo>
                    <a:lnTo>
                      <a:pt x="879" y="801"/>
                    </a:lnTo>
                    <a:lnTo>
                      <a:pt x="848" y="801"/>
                    </a:lnTo>
                    <a:lnTo>
                      <a:pt x="848" y="825"/>
                    </a:lnTo>
                    <a:lnTo>
                      <a:pt x="831" y="825"/>
                    </a:lnTo>
                    <a:lnTo>
                      <a:pt x="831" y="495"/>
                    </a:lnTo>
                    <a:lnTo>
                      <a:pt x="831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82" y="306"/>
                    </a:lnTo>
                    <a:lnTo>
                      <a:pt x="882" y="296"/>
                    </a:lnTo>
                    <a:lnTo>
                      <a:pt x="884" y="296"/>
                    </a:lnTo>
                    <a:lnTo>
                      <a:pt x="887" y="289"/>
                    </a:lnTo>
                    <a:lnTo>
                      <a:pt x="887" y="281"/>
                    </a:lnTo>
                    <a:lnTo>
                      <a:pt x="882" y="281"/>
                    </a:lnTo>
                    <a:lnTo>
                      <a:pt x="882" y="264"/>
                    </a:lnTo>
                    <a:lnTo>
                      <a:pt x="884" y="264"/>
                    </a:lnTo>
                    <a:lnTo>
                      <a:pt x="884" y="262"/>
                    </a:lnTo>
                    <a:lnTo>
                      <a:pt x="884" y="247"/>
                    </a:lnTo>
                    <a:lnTo>
                      <a:pt x="884" y="247"/>
                    </a:lnTo>
                    <a:lnTo>
                      <a:pt x="884" y="245"/>
                    </a:lnTo>
                    <a:lnTo>
                      <a:pt x="884" y="143"/>
                    </a:lnTo>
                    <a:lnTo>
                      <a:pt x="882" y="143"/>
                    </a:lnTo>
                    <a:lnTo>
                      <a:pt x="882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111"/>
                    </a:lnTo>
                    <a:lnTo>
                      <a:pt x="877" y="111"/>
                    </a:lnTo>
                    <a:lnTo>
                      <a:pt x="877" y="111"/>
                    </a:lnTo>
                    <a:lnTo>
                      <a:pt x="877" y="143"/>
                    </a:lnTo>
                    <a:lnTo>
                      <a:pt x="877" y="143"/>
                    </a:lnTo>
                    <a:lnTo>
                      <a:pt x="877" y="145"/>
                    </a:lnTo>
                    <a:lnTo>
                      <a:pt x="877" y="150"/>
                    </a:lnTo>
                    <a:lnTo>
                      <a:pt x="795" y="150"/>
                    </a:lnTo>
                    <a:lnTo>
                      <a:pt x="795" y="114"/>
                    </a:lnTo>
                    <a:lnTo>
                      <a:pt x="795" y="111"/>
                    </a:lnTo>
                    <a:lnTo>
                      <a:pt x="792" y="111"/>
                    </a:lnTo>
                    <a:lnTo>
                      <a:pt x="792" y="89"/>
                    </a:lnTo>
                    <a:lnTo>
                      <a:pt x="792" y="89"/>
                    </a:lnTo>
                    <a:lnTo>
                      <a:pt x="790" y="89"/>
                    </a:lnTo>
                    <a:lnTo>
                      <a:pt x="790" y="145"/>
                    </a:lnTo>
                    <a:lnTo>
                      <a:pt x="787" y="145"/>
                    </a:lnTo>
                    <a:lnTo>
                      <a:pt x="787" y="150"/>
                    </a:lnTo>
                    <a:lnTo>
                      <a:pt x="710" y="150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5" y="114"/>
                    </a:lnTo>
                    <a:lnTo>
                      <a:pt x="705" y="145"/>
                    </a:lnTo>
                    <a:lnTo>
                      <a:pt x="705" y="145"/>
                    </a:lnTo>
                    <a:lnTo>
                      <a:pt x="705" y="89"/>
                    </a:lnTo>
                    <a:lnTo>
                      <a:pt x="703" y="89"/>
                    </a:lnTo>
                    <a:lnTo>
                      <a:pt x="700" y="89"/>
                    </a:lnTo>
                    <a:lnTo>
                      <a:pt x="700" y="145"/>
                    </a:lnTo>
                    <a:lnTo>
                      <a:pt x="698" y="145"/>
                    </a:lnTo>
                    <a:lnTo>
                      <a:pt x="698" y="150"/>
                    </a:lnTo>
                    <a:lnTo>
                      <a:pt x="623" y="153"/>
                    </a:lnTo>
                    <a:lnTo>
                      <a:pt x="623" y="114"/>
                    </a:lnTo>
                    <a:lnTo>
                      <a:pt x="623" y="114"/>
                    </a:lnTo>
                    <a:lnTo>
                      <a:pt x="618" y="114"/>
                    </a:lnTo>
                    <a:lnTo>
                      <a:pt x="618" y="153"/>
                    </a:lnTo>
                    <a:lnTo>
                      <a:pt x="615" y="153"/>
                    </a:lnTo>
                    <a:lnTo>
                      <a:pt x="615" y="148"/>
                    </a:lnTo>
                    <a:lnTo>
                      <a:pt x="615" y="145"/>
                    </a:lnTo>
                    <a:lnTo>
                      <a:pt x="615" y="145"/>
                    </a:lnTo>
                    <a:lnTo>
                      <a:pt x="615" y="92"/>
                    </a:lnTo>
                    <a:lnTo>
                      <a:pt x="615" y="89"/>
                    </a:lnTo>
                    <a:lnTo>
                      <a:pt x="611" y="89"/>
                    </a:lnTo>
                    <a:lnTo>
                      <a:pt x="611" y="145"/>
                    </a:lnTo>
                    <a:lnTo>
                      <a:pt x="608" y="145"/>
                    </a:lnTo>
                    <a:lnTo>
                      <a:pt x="608" y="153"/>
                    </a:lnTo>
                    <a:lnTo>
                      <a:pt x="536" y="153"/>
                    </a:lnTo>
                    <a:lnTo>
                      <a:pt x="536" y="114"/>
                    </a:lnTo>
                    <a:lnTo>
                      <a:pt x="536" y="114"/>
                    </a:lnTo>
                    <a:lnTo>
                      <a:pt x="533" y="114"/>
                    </a:lnTo>
                    <a:lnTo>
                      <a:pt x="533" y="153"/>
                    </a:lnTo>
                    <a:lnTo>
                      <a:pt x="528" y="153"/>
                    </a:lnTo>
                    <a:lnTo>
                      <a:pt x="528" y="148"/>
                    </a:lnTo>
                    <a:lnTo>
                      <a:pt x="526" y="145"/>
                    </a:lnTo>
                    <a:lnTo>
                      <a:pt x="526" y="145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1" y="0"/>
                    </a:lnTo>
                    <a:lnTo>
                      <a:pt x="521" y="92"/>
                    </a:lnTo>
                    <a:lnTo>
                      <a:pt x="521" y="92"/>
                    </a:lnTo>
                    <a:lnTo>
                      <a:pt x="521" y="145"/>
                    </a:lnTo>
                    <a:lnTo>
                      <a:pt x="521" y="145"/>
                    </a:lnTo>
                    <a:lnTo>
                      <a:pt x="521" y="187"/>
                    </a:lnTo>
                    <a:lnTo>
                      <a:pt x="511" y="189"/>
                    </a:lnTo>
                    <a:lnTo>
                      <a:pt x="511" y="189"/>
                    </a:lnTo>
                    <a:lnTo>
                      <a:pt x="509" y="189"/>
                    </a:lnTo>
                    <a:lnTo>
                      <a:pt x="499" y="189"/>
                    </a:lnTo>
                    <a:lnTo>
                      <a:pt x="490" y="189"/>
                    </a:lnTo>
                    <a:lnTo>
                      <a:pt x="490" y="189"/>
                    </a:lnTo>
                    <a:lnTo>
                      <a:pt x="487" y="189"/>
                    </a:lnTo>
                    <a:lnTo>
                      <a:pt x="477" y="189"/>
                    </a:lnTo>
                    <a:lnTo>
                      <a:pt x="468" y="191"/>
                    </a:lnTo>
                    <a:lnTo>
                      <a:pt x="468" y="191"/>
                    </a:lnTo>
                    <a:lnTo>
                      <a:pt x="465" y="191"/>
                    </a:lnTo>
                    <a:lnTo>
                      <a:pt x="465" y="191"/>
                    </a:lnTo>
                    <a:lnTo>
                      <a:pt x="456" y="191"/>
                    </a:lnTo>
                    <a:lnTo>
                      <a:pt x="448" y="191"/>
                    </a:lnTo>
                    <a:lnTo>
                      <a:pt x="448" y="191"/>
                    </a:lnTo>
                    <a:lnTo>
                      <a:pt x="446" y="191"/>
                    </a:lnTo>
                    <a:lnTo>
                      <a:pt x="43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19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05" y="199"/>
                    </a:lnTo>
                    <a:lnTo>
                      <a:pt x="398" y="199"/>
                    </a:lnTo>
                    <a:lnTo>
                      <a:pt x="395" y="199"/>
                    </a:lnTo>
                    <a:lnTo>
                      <a:pt x="390" y="201"/>
                    </a:lnTo>
                    <a:lnTo>
                      <a:pt x="383" y="201"/>
                    </a:lnTo>
                    <a:lnTo>
                      <a:pt x="383" y="201"/>
                    </a:lnTo>
                    <a:lnTo>
                      <a:pt x="376" y="204"/>
                    </a:lnTo>
                    <a:lnTo>
                      <a:pt x="36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4" y="213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7" y="221"/>
                    </a:lnTo>
                    <a:lnTo>
                      <a:pt x="337" y="221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9" y="228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30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42" y="233"/>
                    </a:lnTo>
                    <a:lnTo>
                      <a:pt x="342" y="235"/>
                    </a:lnTo>
                    <a:lnTo>
                      <a:pt x="342" y="235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7" y="238"/>
                    </a:lnTo>
                    <a:lnTo>
                      <a:pt x="347" y="238"/>
                    </a:lnTo>
                    <a:lnTo>
                      <a:pt x="349" y="238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6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64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73" y="247"/>
                    </a:lnTo>
                    <a:lnTo>
                      <a:pt x="378" y="247"/>
                    </a:lnTo>
                    <a:lnTo>
                      <a:pt x="378" y="247"/>
                    </a:lnTo>
                    <a:lnTo>
                      <a:pt x="381" y="247"/>
                    </a:lnTo>
                    <a:lnTo>
                      <a:pt x="381" y="247"/>
                    </a:lnTo>
                    <a:lnTo>
                      <a:pt x="385" y="250"/>
                    </a:lnTo>
                    <a:lnTo>
                      <a:pt x="390" y="250"/>
                    </a:lnTo>
                    <a:lnTo>
                      <a:pt x="390" y="250"/>
                    </a:lnTo>
                    <a:lnTo>
                      <a:pt x="393" y="250"/>
                    </a:lnTo>
                    <a:lnTo>
                      <a:pt x="393" y="250"/>
                    </a:lnTo>
                    <a:lnTo>
                      <a:pt x="398" y="252"/>
                    </a:lnTo>
                    <a:lnTo>
                      <a:pt x="400" y="252"/>
                    </a:lnTo>
                    <a:lnTo>
                      <a:pt x="460" y="262"/>
                    </a:lnTo>
                    <a:lnTo>
                      <a:pt x="460" y="301"/>
                    </a:lnTo>
                    <a:lnTo>
                      <a:pt x="436" y="303"/>
                    </a:lnTo>
                    <a:lnTo>
                      <a:pt x="417" y="308"/>
                    </a:lnTo>
                    <a:lnTo>
                      <a:pt x="402" y="310"/>
                    </a:lnTo>
                    <a:lnTo>
                      <a:pt x="398" y="315"/>
                    </a:lnTo>
                    <a:lnTo>
                      <a:pt x="398" y="337"/>
                    </a:lnTo>
                    <a:lnTo>
                      <a:pt x="402" y="342"/>
                    </a:lnTo>
                    <a:lnTo>
                      <a:pt x="402" y="342"/>
                    </a:lnTo>
                    <a:lnTo>
                      <a:pt x="402" y="371"/>
                    </a:lnTo>
                    <a:lnTo>
                      <a:pt x="398" y="374"/>
                    </a:lnTo>
                    <a:lnTo>
                      <a:pt x="398" y="376"/>
                    </a:lnTo>
                    <a:lnTo>
                      <a:pt x="402" y="381"/>
                    </a:lnTo>
                    <a:lnTo>
                      <a:pt x="402" y="381"/>
                    </a:lnTo>
                    <a:lnTo>
                      <a:pt x="402" y="400"/>
                    </a:lnTo>
                    <a:lnTo>
                      <a:pt x="398" y="403"/>
                    </a:lnTo>
                    <a:lnTo>
                      <a:pt x="398" y="412"/>
                    </a:lnTo>
                    <a:lnTo>
                      <a:pt x="402" y="417"/>
                    </a:lnTo>
                    <a:lnTo>
                      <a:pt x="402" y="417"/>
                    </a:lnTo>
                    <a:lnTo>
                      <a:pt x="400" y="1260"/>
                    </a:lnTo>
                    <a:lnTo>
                      <a:pt x="378" y="1260"/>
                    </a:lnTo>
                    <a:lnTo>
                      <a:pt x="376" y="415"/>
                    </a:lnTo>
                    <a:lnTo>
                      <a:pt x="315" y="415"/>
                    </a:lnTo>
                    <a:lnTo>
                      <a:pt x="315" y="383"/>
                    </a:lnTo>
                    <a:lnTo>
                      <a:pt x="90" y="383"/>
                    </a:lnTo>
                    <a:lnTo>
                      <a:pt x="75" y="415"/>
                    </a:lnTo>
                    <a:lnTo>
                      <a:pt x="42" y="415"/>
                    </a:lnTo>
                    <a:lnTo>
                      <a:pt x="17" y="473"/>
                    </a:lnTo>
                    <a:lnTo>
                      <a:pt x="17" y="1224"/>
                    </a:lnTo>
                    <a:lnTo>
                      <a:pt x="10" y="1224"/>
                    </a:lnTo>
                    <a:lnTo>
                      <a:pt x="10" y="1221"/>
                    </a:lnTo>
                    <a:lnTo>
                      <a:pt x="5" y="1219"/>
                    </a:lnTo>
                    <a:lnTo>
                      <a:pt x="0" y="1219"/>
                    </a:lnTo>
                    <a:lnTo>
                      <a:pt x="0" y="1576"/>
                    </a:lnTo>
                    <a:lnTo>
                      <a:pt x="1281" y="1576"/>
                    </a:lnTo>
                    <a:lnTo>
                      <a:pt x="1281" y="1017"/>
                    </a:lnTo>
                    <a:close/>
                    <a:moveTo>
                      <a:pt x="342" y="225"/>
                    </a:moveTo>
                    <a:lnTo>
                      <a:pt x="344" y="225"/>
                    </a:lnTo>
                    <a:lnTo>
                      <a:pt x="344" y="225"/>
                    </a:lnTo>
                    <a:lnTo>
                      <a:pt x="352" y="228"/>
                    </a:lnTo>
                    <a:lnTo>
                      <a:pt x="344" y="225"/>
                    </a:lnTo>
                    <a:lnTo>
                      <a:pt x="344" y="225"/>
                    </a:lnTo>
                    <a:lnTo>
                      <a:pt x="342" y="225"/>
                    </a:lnTo>
                    <a:lnTo>
                      <a:pt x="342" y="223"/>
                    </a:lnTo>
                    <a:lnTo>
                      <a:pt x="342" y="225"/>
                    </a:lnTo>
                    <a:close/>
                    <a:moveTo>
                      <a:pt x="342" y="228"/>
                    </a:moveTo>
                    <a:lnTo>
                      <a:pt x="342" y="228"/>
                    </a:lnTo>
                    <a:lnTo>
                      <a:pt x="339" y="228"/>
                    </a:lnTo>
                    <a:lnTo>
                      <a:pt x="342" y="228"/>
                    </a:lnTo>
                    <a:lnTo>
                      <a:pt x="342" y="228"/>
                    </a:lnTo>
                    <a:lnTo>
                      <a:pt x="361" y="233"/>
                    </a:lnTo>
                    <a:lnTo>
                      <a:pt x="342" y="228"/>
                    </a:lnTo>
                    <a:close/>
                    <a:moveTo>
                      <a:pt x="410" y="199"/>
                    </a:moveTo>
                    <a:lnTo>
                      <a:pt x="410" y="201"/>
                    </a:lnTo>
                    <a:lnTo>
                      <a:pt x="410" y="199"/>
                    </a:lnTo>
                    <a:lnTo>
                      <a:pt x="410" y="199"/>
                    </a:lnTo>
                    <a:lnTo>
                      <a:pt x="410" y="199"/>
                    </a:lnTo>
                    <a:close/>
                    <a:moveTo>
                      <a:pt x="414" y="208"/>
                    </a:move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4" y="208"/>
                    </a:lnTo>
                    <a:lnTo>
                      <a:pt x="419" y="211"/>
                    </a:lnTo>
                    <a:lnTo>
                      <a:pt x="414" y="208"/>
                    </a:lnTo>
                    <a:close/>
                    <a:moveTo>
                      <a:pt x="427" y="199"/>
                    </a:moveTo>
                    <a:lnTo>
                      <a:pt x="427" y="196"/>
                    </a:lnTo>
                    <a:lnTo>
                      <a:pt x="429" y="196"/>
                    </a:lnTo>
                    <a:lnTo>
                      <a:pt x="427" y="196"/>
                    </a:lnTo>
                    <a:lnTo>
                      <a:pt x="427" y="199"/>
                    </a:lnTo>
                    <a:close/>
                    <a:moveTo>
                      <a:pt x="429" y="206"/>
                    </a:move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6"/>
                    </a:lnTo>
                    <a:lnTo>
                      <a:pt x="431" y="206"/>
                    </a:lnTo>
                    <a:lnTo>
                      <a:pt x="429" y="2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5"/>
              <p:cNvSpPr>
                <a:spLocks/>
              </p:cNvSpPr>
              <p:nvPr/>
            </p:nvSpPr>
            <p:spPr bwMode="auto">
              <a:xfrm>
                <a:off x="6098382" y="5262269"/>
                <a:ext cx="2030676" cy="1895615"/>
              </a:xfrm>
              <a:custGeom>
                <a:avLst/>
                <a:gdLst>
                  <a:gd name="T0" fmla="*/ 1278 w 1278"/>
                  <a:gd name="T1" fmla="*/ 836 h 1193"/>
                  <a:gd name="T2" fmla="*/ 1271 w 1278"/>
                  <a:gd name="T3" fmla="*/ 819 h 1193"/>
                  <a:gd name="T4" fmla="*/ 1252 w 1278"/>
                  <a:gd name="T5" fmla="*/ 821 h 1193"/>
                  <a:gd name="T6" fmla="*/ 1242 w 1278"/>
                  <a:gd name="T7" fmla="*/ 807 h 1193"/>
                  <a:gd name="T8" fmla="*/ 1206 w 1278"/>
                  <a:gd name="T9" fmla="*/ 700 h 1193"/>
                  <a:gd name="T10" fmla="*/ 1167 w 1278"/>
                  <a:gd name="T11" fmla="*/ 693 h 1193"/>
                  <a:gd name="T12" fmla="*/ 1126 w 1278"/>
                  <a:gd name="T13" fmla="*/ 651 h 1193"/>
                  <a:gd name="T14" fmla="*/ 1075 w 1278"/>
                  <a:gd name="T15" fmla="*/ 598 h 1193"/>
                  <a:gd name="T16" fmla="*/ 1068 w 1278"/>
                  <a:gd name="T17" fmla="*/ 586 h 1193"/>
                  <a:gd name="T18" fmla="*/ 1053 w 1278"/>
                  <a:gd name="T19" fmla="*/ 566 h 1193"/>
                  <a:gd name="T20" fmla="*/ 1048 w 1278"/>
                  <a:gd name="T21" fmla="*/ 581 h 1193"/>
                  <a:gd name="T22" fmla="*/ 1034 w 1278"/>
                  <a:gd name="T23" fmla="*/ 593 h 1193"/>
                  <a:gd name="T24" fmla="*/ 1034 w 1278"/>
                  <a:gd name="T25" fmla="*/ 625 h 1193"/>
                  <a:gd name="T26" fmla="*/ 956 w 1278"/>
                  <a:gd name="T27" fmla="*/ 685 h 1193"/>
                  <a:gd name="T28" fmla="*/ 925 w 1278"/>
                  <a:gd name="T29" fmla="*/ 695 h 1193"/>
                  <a:gd name="T30" fmla="*/ 884 w 1278"/>
                  <a:gd name="T31" fmla="*/ 824 h 1193"/>
                  <a:gd name="T32" fmla="*/ 864 w 1278"/>
                  <a:gd name="T33" fmla="*/ 807 h 1193"/>
                  <a:gd name="T34" fmla="*/ 850 w 1278"/>
                  <a:gd name="T35" fmla="*/ 838 h 1193"/>
                  <a:gd name="T36" fmla="*/ 833 w 1278"/>
                  <a:gd name="T37" fmla="*/ 819 h 1193"/>
                  <a:gd name="T38" fmla="*/ 814 w 1278"/>
                  <a:gd name="T39" fmla="*/ 841 h 1193"/>
                  <a:gd name="T40" fmla="*/ 751 w 1278"/>
                  <a:gd name="T41" fmla="*/ 32 h 1193"/>
                  <a:gd name="T42" fmla="*/ 445 w 1278"/>
                  <a:gd name="T43" fmla="*/ 855 h 1193"/>
                  <a:gd name="T44" fmla="*/ 431 w 1278"/>
                  <a:gd name="T45" fmla="*/ 739 h 1193"/>
                  <a:gd name="T46" fmla="*/ 404 w 1278"/>
                  <a:gd name="T47" fmla="*/ 756 h 1193"/>
                  <a:gd name="T48" fmla="*/ 378 w 1278"/>
                  <a:gd name="T49" fmla="*/ 561 h 1193"/>
                  <a:gd name="T50" fmla="*/ 375 w 1278"/>
                  <a:gd name="T51" fmla="*/ 547 h 1193"/>
                  <a:gd name="T52" fmla="*/ 368 w 1278"/>
                  <a:gd name="T53" fmla="*/ 569 h 1193"/>
                  <a:gd name="T54" fmla="*/ 351 w 1278"/>
                  <a:gd name="T55" fmla="*/ 479 h 1193"/>
                  <a:gd name="T56" fmla="*/ 341 w 1278"/>
                  <a:gd name="T57" fmla="*/ 348 h 1193"/>
                  <a:gd name="T58" fmla="*/ 324 w 1278"/>
                  <a:gd name="T59" fmla="*/ 372 h 1193"/>
                  <a:gd name="T60" fmla="*/ 312 w 1278"/>
                  <a:gd name="T61" fmla="*/ 479 h 1193"/>
                  <a:gd name="T62" fmla="*/ 295 w 1278"/>
                  <a:gd name="T63" fmla="*/ 561 h 1193"/>
                  <a:gd name="T64" fmla="*/ 290 w 1278"/>
                  <a:gd name="T65" fmla="*/ 547 h 1193"/>
                  <a:gd name="T66" fmla="*/ 288 w 1278"/>
                  <a:gd name="T67" fmla="*/ 569 h 1193"/>
                  <a:gd name="T68" fmla="*/ 269 w 1278"/>
                  <a:gd name="T69" fmla="*/ 693 h 1193"/>
                  <a:gd name="T70" fmla="*/ 269 w 1278"/>
                  <a:gd name="T71" fmla="*/ 695 h 1193"/>
                  <a:gd name="T72" fmla="*/ 261 w 1278"/>
                  <a:gd name="T73" fmla="*/ 758 h 1193"/>
                  <a:gd name="T74" fmla="*/ 244 w 1278"/>
                  <a:gd name="T75" fmla="*/ 712 h 1193"/>
                  <a:gd name="T76" fmla="*/ 232 w 1278"/>
                  <a:gd name="T77" fmla="*/ 574 h 1193"/>
                  <a:gd name="T78" fmla="*/ 208 w 1278"/>
                  <a:gd name="T79" fmla="*/ 710 h 1193"/>
                  <a:gd name="T80" fmla="*/ 194 w 1278"/>
                  <a:gd name="T81" fmla="*/ 748 h 1193"/>
                  <a:gd name="T82" fmla="*/ 174 w 1278"/>
                  <a:gd name="T83" fmla="*/ 688 h 1193"/>
                  <a:gd name="T84" fmla="*/ 172 w 1278"/>
                  <a:gd name="T85" fmla="*/ 685 h 1193"/>
                  <a:gd name="T86" fmla="*/ 169 w 1278"/>
                  <a:gd name="T87" fmla="*/ 615 h 1193"/>
                  <a:gd name="T88" fmla="*/ 167 w 1278"/>
                  <a:gd name="T89" fmla="*/ 610 h 1193"/>
                  <a:gd name="T90" fmla="*/ 157 w 1278"/>
                  <a:gd name="T91" fmla="*/ 557 h 1193"/>
                  <a:gd name="T92" fmla="*/ 148 w 1278"/>
                  <a:gd name="T93" fmla="*/ 547 h 1193"/>
                  <a:gd name="T94" fmla="*/ 123 w 1278"/>
                  <a:gd name="T95" fmla="*/ 479 h 1193"/>
                  <a:gd name="T96" fmla="*/ 123 w 1278"/>
                  <a:gd name="T97" fmla="*/ 464 h 1193"/>
                  <a:gd name="T98" fmla="*/ 121 w 1278"/>
                  <a:gd name="T99" fmla="*/ 304 h 1193"/>
                  <a:gd name="T100" fmla="*/ 97 w 1278"/>
                  <a:gd name="T101" fmla="*/ 464 h 1193"/>
                  <a:gd name="T102" fmla="*/ 94 w 1278"/>
                  <a:gd name="T103" fmla="*/ 476 h 1193"/>
                  <a:gd name="T104" fmla="*/ 70 w 1278"/>
                  <a:gd name="T105" fmla="*/ 554 h 1193"/>
                  <a:gd name="T106" fmla="*/ 60 w 1278"/>
                  <a:gd name="T107" fmla="*/ 549 h 1193"/>
                  <a:gd name="T108" fmla="*/ 48 w 1278"/>
                  <a:gd name="T109" fmla="*/ 610 h 1193"/>
                  <a:gd name="T110" fmla="*/ 41 w 1278"/>
                  <a:gd name="T111" fmla="*/ 746 h 1193"/>
                  <a:gd name="T112" fmla="*/ 17 w 1278"/>
                  <a:gd name="T113" fmla="*/ 739 h 1193"/>
                  <a:gd name="T114" fmla="*/ 7 w 1278"/>
                  <a:gd name="T115" fmla="*/ 848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8" h="1193">
                    <a:moveTo>
                      <a:pt x="12" y="306"/>
                    </a:moveTo>
                    <a:lnTo>
                      <a:pt x="0" y="304"/>
                    </a:lnTo>
                    <a:lnTo>
                      <a:pt x="0" y="1193"/>
                    </a:lnTo>
                    <a:lnTo>
                      <a:pt x="1278" y="1193"/>
                    </a:lnTo>
                    <a:lnTo>
                      <a:pt x="1278" y="836"/>
                    </a:lnTo>
                    <a:lnTo>
                      <a:pt x="1274" y="836"/>
                    </a:lnTo>
                    <a:lnTo>
                      <a:pt x="1274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69" y="819"/>
                    </a:lnTo>
                    <a:lnTo>
                      <a:pt x="1269" y="836"/>
                    </a:lnTo>
                    <a:lnTo>
                      <a:pt x="1257" y="836"/>
                    </a:lnTo>
                    <a:lnTo>
                      <a:pt x="1257" y="824"/>
                    </a:lnTo>
                    <a:lnTo>
                      <a:pt x="1252" y="821"/>
                    </a:lnTo>
                    <a:lnTo>
                      <a:pt x="1245" y="821"/>
                    </a:lnTo>
                    <a:lnTo>
                      <a:pt x="1245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0" y="807"/>
                    </a:lnTo>
                    <a:lnTo>
                      <a:pt x="1240" y="821"/>
                    </a:lnTo>
                    <a:lnTo>
                      <a:pt x="1220" y="821"/>
                    </a:lnTo>
                    <a:lnTo>
                      <a:pt x="1223" y="702"/>
                    </a:lnTo>
                    <a:lnTo>
                      <a:pt x="1206" y="700"/>
                    </a:lnTo>
                    <a:lnTo>
                      <a:pt x="1182" y="700"/>
                    </a:lnTo>
                    <a:lnTo>
                      <a:pt x="1174" y="695"/>
                    </a:lnTo>
                    <a:lnTo>
                      <a:pt x="1174" y="695"/>
                    </a:lnTo>
                    <a:lnTo>
                      <a:pt x="1172" y="695"/>
                    </a:lnTo>
                    <a:lnTo>
                      <a:pt x="1167" y="693"/>
                    </a:lnTo>
                    <a:lnTo>
                      <a:pt x="1167" y="688"/>
                    </a:lnTo>
                    <a:lnTo>
                      <a:pt x="1155" y="685"/>
                    </a:lnTo>
                    <a:lnTo>
                      <a:pt x="1150" y="685"/>
                    </a:lnTo>
                    <a:lnTo>
                      <a:pt x="1140" y="668"/>
                    </a:lnTo>
                    <a:lnTo>
                      <a:pt x="1126" y="651"/>
                    </a:lnTo>
                    <a:lnTo>
                      <a:pt x="1111" y="639"/>
                    </a:lnTo>
                    <a:lnTo>
                      <a:pt x="1092" y="629"/>
                    </a:lnTo>
                    <a:lnTo>
                      <a:pt x="1073" y="625"/>
                    </a:lnTo>
                    <a:lnTo>
                      <a:pt x="1073" y="598"/>
                    </a:lnTo>
                    <a:lnTo>
                      <a:pt x="1075" y="598"/>
                    </a:lnTo>
                    <a:lnTo>
                      <a:pt x="1075" y="595"/>
                    </a:lnTo>
                    <a:lnTo>
                      <a:pt x="1075" y="593"/>
                    </a:lnTo>
                    <a:lnTo>
                      <a:pt x="1073" y="593"/>
                    </a:lnTo>
                    <a:lnTo>
                      <a:pt x="1070" y="588"/>
                    </a:lnTo>
                    <a:lnTo>
                      <a:pt x="1068" y="586"/>
                    </a:lnTo>
                    <a:lnTo>
                      <a:pt x="1063" y="583"/>
                    </a:lnTo>
                    <a:lnTo>
                      <a:pt x="1061" y="581"/>
                    </a:lnTo>
                    <a:lnTo>
                      <a:pt x="1056" y="581"/>
                    </a:lnTo>
                    <a:lnTo>
                      <a:pt x="1056" y="566"/>
                    </a:lnTo>
                    <a:lnTo>
                      <a:pt x="1053" y="566"/>
                    </a:lnTo>
                    <a:lnTo>
                      <a:pt x="1053" y="564"/>
                    </a:lnTo>
                    <a:lnTo>
                      <a:pt x="1053" y="566"/>
                    </a:lnTo>
                    <a:lnTo>
                      <a:pt x="1048" y="566"/>
                    </a:lnTo>
                    <a:lnTo>
                      <a:pt x="1048" y="581"/>
                    </a:lnTo>
                    <a:lnTo>
                      <a:pt x="1048" y="581"/>
                    </a:lnTo>
                    <a:lnTo>
                      <a:pt x="1046" y="581"/>
                    </a:lnTo>
                    <a:lnTo>
                      <a:pt x="1041" y="583"/>
                    </a:lnTo>
                    <a:lnTo>
                      <a:pt x="1039" y="586"/>
                    </a:lnTo>
                    <a:lnTo>
                      <a:pt x="1036" y="588"/>
                    </a:lnTo>
                    <a:lnTo>
                      <a:pt x="1034" y="593"/>
                    </a:lnTo>
                    <a:lnTo>
                      <a:pt x="1031" y="593"/>
                    </a:lnTo>
                    <a:lnTo>
                      <a:pt x="1031" y="595"/>
                    </a:lnTo>
                    <a:lnTo>
                      <a:pt x="1031" y="598"/>
                    </a:lnTo>
                    <a:lnTo>
                      <a:pt x="1034" y="598"/>
                    </a:lnTo>
                    <a:lnTo>
                      <a:pt x="1034" y="625"/>
                    </a:lnTo>
                    <a:lnTo>
                      <a:pt x="1014" y="629"/>
                    </a:lnTo>
                    <a:lnTo>
                      <a:pt x="995" y="639"/>
                    </a:lnTo>
                    <a:lnTo>
                      <a:pt x="978" y="651"/>
                    </a:lnTo>
                    <a:lnTo>
                      <a:pt x="964" y="668"/>
                    </a:lnTo>
                    <a:lnTo>
                      <a:pt x="956" y="685"/>
                    </a:lnTo>
                    <a:lnTo>
                      <a:pt x="949" y="685"/>
                    </a:lnTo>
                    <a:lnTo>
                      <a:pt x="937" y="688"/>
                    </a:lnTo>
                    <a:lnTo>
                      <a:pt x="937" y="693"/>
                    </a:lnTo>
                    <a:lnTo>
                      <a:pt x="935" y="695"/>
                    </a:lnTo>
                    <a:lnTo>
                      <a:pt x="925" y="695"/>
                    </a:lnTo>
                    <a:lnTo>
                      <a:pt x="925" y="697"/>
                    </a:lnTo>
                    <a:lnTo>
                      <a:pt x="922" y="700"/>
                    </a:lnTo>
                    <a:lnTo>
                      <a:pt x="896" y="700"/>
                    </a:lnTo>
                    <a:lnTo>
                      <a:pt x="881" y="702"/>
                    </a:lnTo>
                    <a:lnTo>
                      <a:pt x="884" y="824"/>
                    </a:lnTo>
                    <a:lnTo>
                      <a:pt x="867" y="824"/>
                    </a:lnTo>
                    <a:lnTo>
                      <a:pt x="867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2" y="807"/>
                    </a:lnTo>
                    <a:lnTo>
                      <a:pt x="862" y="824"/>
                    </a:lnTo>
                    <a:lnTo>
                      <a:pt x="855" y="824"/>
                    </a:lnTo>
                    <a:lnTo>
                      <a:pt x="850" y="826"/>
                    </a:lnTo>
                    <a:lnTo>
                      <a:pt x="850" y="838"/>
                    </a:lnTo>
                    <a:lnTo>
                      <a:pt x="850" y="838"/>
                    </a:lnTo>
                    <a:lnTo>
                      <a:pt x="835" y="838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0" y="819"/>
                    </a:lnTo>
                    <a:lnTo>
                      <a:pt x="828" y="819"/>
                    </a:lnTo>
                    <a:lnTo>
                      <a:pt x="828" y="838"/>
                    </a:lnTo>
                    <a:lnTo>
                      <a:pt x="818" y="838"/>
                    </a:lnTo>
                    <a:lnTo>
                      <a:pt x="814" y="841"/>
                    </a:lnTo>
                    <a:lnTo>
                      <a:pt x="814" y="841"/>
                    </a:lnTo>
                    <a:lnTo>
                      <a:pt x="809" y="841"/>
                    </a:lnTo>
                    <a:lnTo>
                      <a:pt x="811" y="90"/>
                    </a:lnTo>
                    <a:lnTo>
                      <a:pt x="782" y="32"/>
                    </a:lnTo>
                    <a:lnTo>
                      <a:pt x="751" y="32"/>
                    </a:lnTo>
                    <a:lnTo>
                      <a:pt x="734" y="0"/>
                    </a:lnTo>
                    <a:lnTo>
                      <a:pt x="508" y="0"/>
                    </a:lnTo>
                    <a:lnTo>
                      <a:pt x="508" y="32"/>
                    </a:lnTo>
                    <a:lnTo>
                      <a:pt x="448" y="32"/>
                    </a:lnTo>
                    <a:lnTo>
                      <a:pt x="445" y="855"/>
                    </a:lnTo>
                    <a:lnTo>
                      <a:pt x="438" y="848"/>
                    </a:lnTo>
                    <a:lnTo>
                      <a:pt x="438" y="836"/>
                    </a:lnTo>
                    <a:lnTo>
                      <a:pt x="436" y="746"/>
                    </a:lnTo>
                    <a:lnTo>
                      <a:pt x="436" y="739"/>
                    </a:lnTo>
                    <a:lnTo>
                      <a:pt x="431" y="739"/>
                    </a:lnTo>
                    <a:lnTo>
                      <a:pt x="429" y="739"/>
                    </a:lnTo>
                    <a:lnTo>
                      <a:pt x="429" y="746"/>
                    </a:lnTo>
                    <a:lnTo>
                      <a:pt x="429" y="758"/>
                    </a:lnTo>
                    <a:lnTo>
                      <a:pt x="404" y="758"/>
                    </a:lnTo>
                    <a:lnTo>
                      <a:pt x="404" y="756"/>
                    </a:lnTo>
                    <a:lnTo>
                      <a:pt x="399" y="746"/>
                    </a:lnTo>
                    <a:lnTo>
                      <a:pt x="399" y="693"/>
                    </a:lnTo>
                    <a:lnTo>
                      <a:pt x="392" y="676"/>
                    </a:lnTo>
                    <a:lnTo>
                      <a:pt x="392" y="622"/>
                    </a:lnTo>
                    <a:lnTo>
                      <a:pt x="378" y="561"/>
                    </a:lnTo>
                    <a:lnTo>
                      <a:pt x="380" y="561"/>
                    </a:lnTo>
                    <a:lnTo>
                      <a:pt x="380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68" y="547"/>
                    </a:lnTo>
                    <a:lnTo>
                      <a:pt x="368" y="554"/>
                    </a:lnTo>
                    <a:lnTo>
                      <a:pt x="366" y="554"/>
                    </a:lnTo>
                    <a:lnTo>
                      <a:pt x="366" y="569"/>
                    </a:lnTo>
                    <a:lnTo>
                      <a:pt x="368" y="569"/>
                    </a:lnTo>
                    <a:lnTo>
                      <a:pt x="358" y="610"/>
                    </a:lnTo>
                    <a:lnTo>
                      <a:pt x="346" y="481"/>
                    </a:lnTo>
                    <a:lnTo>
                      <a:pt x="351" y="481"/>
                    </a:lnTo>
                    <a:lnTo>
                      <a:pt x="351" y="479"/>
                    </a:lnTo>
                    <a:lnTo>
                      <a:pt x="351" y="479"/>
                    </a:lnTo>
                    <a:lnTo>
                      <a:pt x="351" y="469"/>
                    </a:lnTo>
                    <a:lnTo>
                      <a:pt x="344" y="469"/>
                    </a:lnTo>
                    <a:lnTo>
                      <a:pt x="337" y="372"/>
                    </a:lnTo>
                    <a:lnTo>
                      <a:pt x="341" y="372"/>
                    </a:lnTo>
                    <a:lnTo>
                      <a:pt x="341" y="348"/>
                    </a:lnTo>
                    <a:lnTo>
                      <a:pt x="341" y="309"/>
                    </a:lnTo>
                    <a:lnTo>
                      <a:pt x="320" y="309"/>
                    </a:lnTo>
                    <a:lnTo>
                      <a:pt x="320" y="348"/>
                    </a:lnTo>
                    <a:lnTo>
                      <a:pt x="320" y="372"/>
                    </a:lnTo>
                    <a:lnTo>
                      <a:pt x="324" y="372"/>
                    </a:lnTo>
                    <a:lnTo>
                      <a:pt x="324" y="374"/>
                    </a:lnTo>
                    <a:lnTo>
                      <a:pt x="317" y="469"/>
                    </a:lnTo>
                    <a:lnTo>
                      <a:pt x="312" y="469"/>
                    </a:lnTo>
                    <a:lnTo>
                      <a:pt x="312" y="472"/>
                    </a:lnTo>
                    <a:lnTo>
                      <a:pt x="312" y="479"/>
                    </a:lnTo>
                    <a:lnTo>
                      <a:pt x="312" y="481"/>
                    </a:lnTo>
                    <a:lnTo>
                      <a:pt x="317" y="481"/>
                    </a:lnTo>
                    <a:lnTo>
                      <a:pt x="305" y="610"/>
                    </a:lnTo>
                    <a:lnTo>
                      <a:pt x="295" y="566"/>
                    </a:lnTo>
                    <a:lnTo>
                      <a:pt x="295" y="561"/>
                    </a:lnTo>
                    <a:lnTo>
                      <a:pt x="298" y="561"/>
                    </a:lnTo>
                    <a:lnTo>
                      <a:pt x="298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86" y="547"/>
                    </a:lnTo>
                    <a:lnTo>
                      <a:pt x="286" y="554"/>
                    </a:lnTo>
                    <a:lnTo>
                      <a:pt x="286" y="554"/>
                    </a:lnTo>
                    <a:lnTo>
                      <a:pt x="286" y="569"/>
                    </a:lnTo>
                    <a:lnTo>
                      <a:pt x="288" y="569"/>
                    </a:lnTo>
                    <a:lnTo>
                      <a:pt x="276" y="622"/>
                    </a:lnTo>
                    <a:lnTo>
                      <a:pt x="276" y="622"/>
                    </a:lnTo>
                    <a:lnTo>
                      <a:pt x="274" y="627"/>
                    </a:lnTo>
                    <a:lnTo>
                      <a:pt x="274" y="676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746"/>
                    </a:lnTo>
                    <a:lnTo>
                      <a:pt x="261" y="756"/>
                    </a:lnTo>
                    <a:lnTo>
                      <a:pt x="261" y="756"/>
                    </a:lnTo>
                    <a:lnTo>
                      <a:pt x="261" y="758"/>
                    </a:lnTo>
                    <a:lnTo>
                      <a:pt x="261" y="758"/>
                    </a:lnTo>
                    <a:lnTo>
                      <a:pt x="252" y="758"/>
                    </a:lnTo>
                    <a:lnTo>
                      <a:pt x="252" y="748"/>
                    </a:lnTo>
                    <a:lnTo>
                      <a:pt x="244" y="748"/>
                    </a:lnTo>
                    <a:lnTo>
                      <a:pt x="244" y="712"/>
                    </a:lnTo>
                    <a:lnTo>
                      <a:pt x="244" y="710"/>
                    </a:lnTo>
                    <a:lnTo>
                      <a:pt x="240" y="710"/>
                    </a:lnTo>
                    <a:lnTo>
                      <a:pt x="225" y="574"/>
                    </a:lnTo>
                    <a:lnTo>
                      <a:pt x="225" y="574"/>
                    </a:lnTo>
                    <a:lnTo>
                      <a:pt x="232" y="574"/>
                    </a:lnTo>
                    <a:lnTo>
                      <a:pt x="232" y="537"/>
                    </a:lnTo>
                    <a:lnTo>
                      <a:pt x="215" y="537"/>
                    </a:lnTo>
                    <a:lnTo>
                      <a:pt x="215" y="574"/>
                    </a:lnTo>
                    <a:lnTo>
                      <a:pt x="220" y="574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1" y="710"/>
                    </a:lnTo>
                    <a:lnTo>
                      <a:pt x="201" y="748"/>
                    </a:lnTo>
                    <a:lnTo>
                      <a:pt x="194" y="748"/>
                    </a:lnTo>
                    <a:lnTo>
                      <a:pt x="194" y="758"/>
                    </a:lnTo>
                    <a:lnTo>
                      <a:pt x="179" y="758"/>
                    </a:lnTo>
                    <a:lnTo>
                      <a:pt x="179" y="758"/>
                    </a:lnTo>
                    <a:lnTo>
                      <a:pt x="174" y="746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2" y="688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69" y="683"/>
                    </a:lnTo>
                    <a:lnTo>
                      <a:pt x="169" y="617"/>
                    </a:lnTo>
                    <a:lnTo>
                      <a:pt x="169" y="617"/>
                    </a:lnTo>
                    <a:lnTo>
                      <a:pt x="169" y="615"/>
                    </a:lnTo>
                    <a:lnTo>
                      <a:pt x="167" y="615"/>
                    </a:lnTo>
                    <a:lnTo>
                      <a:pt x="167" y="615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5" y="610"/>
                    </a:lnTo>
                    <a:lnTo>
                      <a:pt x="165" y="610"/>
                    </a:lnTo>
                    <a:lnTo>
                      <a:pt x="155" y="569"/>
                    </a:lnTo>
                    <a:lnTo>
                      <a:pt x="157" y="569"/>
                    </a:lnTo>
                    <a:lnTo>
                      <a:pt x="157" y="557"/>
                    </a:lnTo>
                    <a:lnTo>
                      <a:pt x="155" y="557"/>
                    </a:lnTo>
                    <a:lnTo>
                      <a:pt x="155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3" y="547"/>
                    </a:lnTo>
                    <a:lnTo>
                      <a:pt x="143" y="561"/>
                    </a:lnTo>
                    <a:lnTo>
                      <a:pt x="145" y="561"/>
                    </a:lnTo>
                    <a:lnTo>
                      <a:pt x="136" y="603"/>
                    </a:lnTo>
                    <a:lnTo>
                      <a:pt x="123" y="479"/>
                    </a:lnTo>
                    <a:lnTo>
                      <a:pt x="131" y="476"/>
                    </a:lnTo>
                    <a:lnTo>
                      <a:pt x="131" y="476"/>
                    </a:lnTo>
                    <a:lnTo>
                      <a:pt x="131" y="467"/>
                    </a:lnTo>
                    <a:lnTo>
                      <a:pt x="128" y="464"/>
                    </a:lnTo>
                    <a:lnTo>
                      <a:pt x="123" y="464"/>
                    </a:lnTo>
                    <a:lnTo>
                      <a:pt x="116" y="370"/>
                    </a:lnTo>
                    <a:lnTo>
                      <a:pt x="116" y="370"/>
                    </a:lnTo>
                    <a:lnTo>
                      <a:pt x="121" y="370"/>
                    </a:lnTo>
                    <a:lnTo>
                      <a:pt x="121" y="343"/>
                    </a:lnTo>
                    <a:lnTo>
                      <a:pt x="121" y="304"/>
                    </a:lnTo>
                    <a:lnTo>
                      <a:pt x="99" y="304"/>
                    </a:lnTo>
                    <a:lnTo>
                      <a:pt x="99" y="343"/>
                    </a:lnTo>
                    <a:lnTo>
                      <a:pt x="99" y="370"/>
                    </a:lnTo>
                    <a:lnTo>
                      <a:pt x="104" y="370"/>
                    </a:lnTo>
                    <a:lnTo>
                      <a:pt x="97" y="464"/>
                    </a:lnTo>
                    <a:lnTo>
                      <a:pt x="90" y="464"/>
                    </a:lnTo>
                    <a:lnTo>
                      <a:pt x="90" y="474"/>
                    </a:lnTo>
                    <a:lnTo>
                      <a:pt x="90" y="474"/>
                    </a:lnTo>
                    <a:lnTo>
                      <a:pt x="90" y="476"/>
                    </a:lnTo>
                    <a:lnTo>
                      <a:pt x="94" y="476"/>
                    </a:lnTo>
                    <a:lnTo>
                      <a:pt x="82" y="603"/>
                    </a:lnTo>
                    <a:lnTo>
                      <a:pt x="75" y="569"/>
                    </a:lnTo>
                    <a:lnTo>
                      <a:pt x="75" y="569"/>
                    </a:lnTo>
                    <a:lnTo>
                      <a:pt x="75" y="554"/>
                    </a:lnTo>
                    <a:lnTo>
                      <a:pt x="70" y="554"/>
                    </a:lnTo>
                    <a:lnTo>
                      <a:pt x="70" y="549"/>
                    </a:lnTo>
                    <a:lnTo>
                      <a:pt x="65" y="549"/>
                    </a:lnTo>
                    <a:lnTo>
                      <a:pt x="65" y="547"/>
                    </a:lnTo>
                    <a:lnTo>
                      <a:pt x="65" y="549"/>
                    </a:lnTo>
                    <a:lnTo>
                      <a:pt x="60" y="549"/>
                    </a:lnTo>
                    <a:lnTo>
                      <a:pt x="60" y="561"/>
                    </a:lnTo>
                    <a:lnTo>
                      <a:pt x="63" y="561"/>
                    </a:lnTo>
                    <a:lnTo>
                      <a:pt x="51" y="610"/>
                    </a:lnTo>
                    <a:lnTo>
                      <a:pt x="51" y="610"/>
                    </a:lnTo>
                    <a:lnTo>
                      <a:pt x="48" y="610"/>
                    </a:lnTo>
                    <a:lnTo>
                      <a:pt x="46" y="610"/>
                    </a:lnTo>
                    <a:lnTo>
                      <a:pt x="46" y="683"/>
                    </a:lnTo>
                    <a:lnTo>
                      <a:pt x="41" y="685"/>
                    </a:lnTo>
                    <a:lnTo>
                      <a:pt x="41" y="700"/>
                    </a:lnTo>
                    <a:lnTo>
                      <a:pt x="41" y="746"/>
                    </a:lnTo>
                    <a:lnTo>
                      <a:pt x="34" y="756"/>
                    </a:lnTo>
                    <a:lnTo>
                      <a:pt x="34" y="758"/>
                    </a:lnTo>
                    <a:lnTo>
                      <a:pt x="19" y="758"/>
                    </a:lnTo>
                    <a:lnTo>
                      <a:pt x="17" y="746"/>
                    </a:lnTo>
                    <a:lnTo>
                      <a:pt x="17" y="739"/>
                    </a:lnTo>
                    <a:lnTo>
                      <a:pt x="17" y="739"/>
                    </a:lnTo>
                    <a:lnTo>
                      <a:pt x="12" y="739"/>
                    </a:lnTo>
                    <a:lnTo>
                      <a:pt x="12" y="746"/>
                    </a:lnTo>
                    <a:lnTo>
                      <a:pt x="7" y="836"/>
                    </a:lnTo>
                    <a:lnTo>
                      <a:pt x="7" y="848"/>
                    </a:lnTo>
                    <a:lnTo>
                      <a:pt x="5" y="851"/>
                    </a:lnTo>
                    <a:lnTo>
                      <a:pt x="10" y="365"/>
                    </a:lnTo>
                    <a:lnTo>
                      <a:pt x="12" y="3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6"/>
              <p:cNvSpPr>
                <a:spLocks/>
              </p:cNvSpPr>
              <p:nvPr/>
            </p:nvSpPr>
            <p:spPr bwMode="auto">
              <a:xfrm>
                <a:off x="4070883" y="4896810"/>
                <a:ext cx="2027498" cy="2261074"/>
              </a:xfrm>
              <a:custGeom>
                <a:avLst/>
                <a:gdLst>
                  <a:gd name="T0" fmla="*/ 1242 w 1276"/>
                  <a:gd name="T1" fmla="*/ 529 h 1423"/>
                  <a:gd name="T2" fmla="*/ 1225 w 1276"/>
                  <a:gd name="T3" fmla="*/ 527 h 1423"/>
                  <a:gd name="T4" fmla="*/ 1196 w 1276"/>
                  <a:gd name="T5" fmla="*/ 505 h 1423"/>
                  <a:gd name="T6" fmla="*/ 1172 w 1276"/>
                  <a:gd name="T7" fmla="*/ 483 h 1423"/>
                  <a:gd name="T8" fmla="*/ 1148 w 1276"/>
                  <a:gd name="T9" fmla="*/ 461 h 1423"/>
                  <a:gd name="T10" fmla="*/ 1126 w 1276"/>
                  <a:gd name="T11" fmla="*/ 439 h 1423"/>
                  <a:gd name="T12" fmla="*/ 1043 w 1276"/>
                  <a:gd name="T13" fmla="*/ 434 h 1423"/>
                  <a:gd name="T14" fmla="*/ 1005 w 1276"/>
                  <a:gd name="T15" fmla="*/ 447 h 1423"/>
                  <a:gd name="T16" fmla="*/ 985 w 1276"/>
                  <a:gd name="T17" fmla="*/ 461 h 1423"/>
                  <a:gd name="T18" fmla="*/ 981 w 1276"/>
                  <a:gd name="T19" fmla="*/ 481 h 1423"/>
                  <a:gd name="T20" fmla="*/ 959 w 1276"/>
                  <a:gd name="T21" fmla="*/ 495 h 1423"/>
                  <a:gd name="T22" fmla="*/ 939 w 1276"/>
                  <a:gd name="T23" fmla="*/ 505 h 1423"/>
                  <a:gd name="T24" fmla="*/ 937 w 1276"/>
                  <a:gd name="T25" fmla="*/ 524 h 1423"/>
                  <a:gd name="T26" fmla="*/ 913 w 1276"/>
                  <a:gd name="T27" fmla="*/ 529 h 1423"/>
                  <a:gd name="T28" fmla="*/ 840 w 1276"/>
                  <a:gd name="T29" fmla="*/ 534 h 1423"/>
                  <a:gd name="T30" fmla="*/ 840 w 1276"/>
                  <a:gd name="T31" fmla="*/ 595 h 1423"/>
                  <a:gd name="T32" fmla="*/ 765 w 1276"/>
                  <a:gd name="T33" fmla="*/ 876 h 1423"/>
                  <a:gd name="T34" fmla="*/ 763 w 1276"/>
                  <a:gd name="T35" fmla="*/ 544 h 1423"/>
                  <a:gd name="T36" fmla="*/ 690 w 1276"/>
                  <a:gd name="T37" fmla="*/ 539 h 1423"/>
                  <a:gd name="T38" fmla="*/ 668 w 1276"/>
                  <a:gd name="T39" fmla="*/ 534 h 1423"/>
                  <a:gd name="T40" fmla="*/ 661 w 1276"/>
                  <a:gd name="T41" fmla="*/ 515 h 1423"/>
                  <a:gd name="T42" fmla="*/ 646 w 1276"/>
                  <a:gd name="T43" fmla="*/ 502 h 1423"/>
                  <a:gd name="T44" fmla="*/ 625 w 1276"/>
                  <a:gd name="T45" fmla="*/ 490 h 1423"/>
                  <a:gd name="T46" fmla="*/ 617 w 1276"/>
                  <a:gd name="T47" fmla="*/ 471 h 1423"/>
                  <a:gd name="T48" fmla="*/ 600 w 1276"/>
                  <a:gd name="T49" fmla="*/ 456 h 1423"/>
                  <a:gd name="T50" fmla="*/ 559 w 1276"/>
                  <a:gd name="T51" fmla="*/ 444 h 1423"/>
                  <a:gd name="T52" fmla="*/ 482 w 1276"/>
                  <a:gd name="T53" fmla="*/ 449 h 1423"/>
                  <a:gd name="T54" fmla="*/ 460 w 1276"/>
                  <a:gd name="T55" fmla="*/ 471 h 1423"/>
                  <a:gd name="T56" fmla="*/ 436 w 1276"/>
                  <a:gd name="T57" fmla="*/ 493 h 1423"/>
                  <a:gd name="T58" fmla="*/ 411 w 1276"/>
                  <a:gd name="T59" fmla="*/ 512 h 1423"/>
                  <a:gd name="T60" fmla="*/ 385 w 1276"/>
                  <a:gd name="T61" fmla="*/ 534 h 1423"/>
                  <a:gd name="T62" fmla="*/ 382 w 1276"/>
                  <a:gd name="T63" fmla="*/ 536 h 1423"/>
                  <a:gd name="T64" fmla="*/ 322 w 1276"/>
                  <a:gd name="T65" fmla="*/ 328 h 1423"/>
                  <a:gd name="T66" fmla="*/ 264 w 1276"/>
                  <a:gd name="T67" fmla="*/ 274 h 1423"/>
                  <a:gd name="T68" fmla="*/ 201 w 1276"/>
                  <a:gd name="T69" fmla="*/ 233 h 1423"/>
                  <a:gd name="T70" fmla="*/ 179 w 1276"/>
                  <a:gd name="T71" fmla="*/ 328 h 1423"/>
                  <a:gd name="T72" fmla="*/ 181 w 1276"/>
                  <a:gd name="T73" fmla="*/ 255 h 1423"/>
                  <a:gd name="T74" fmla="*/ 179 w 1276"/>
                  <a:gd name="T75" fmla="*/ 252 h 1423"/>
                  <a:gd name="T76" fmla="*/ 181 w 1276"/>
                  <a:gd name="T77" fmla="*/ 213 h 1423"/>
                  <a:gd name="T78" fmla="*/ 179 w 1276"/>
                  <a:gd name="T79" fmla="*/ 213 h 1423"/>
                  <a:gd name="T80" fmla="*/ 181 w 1276"/>
                  <a:gd name="T81" fmla="*/ 174 h 1423"/>
                  <a:gd name="T82" fmla="*/ 179 w 1276"/>
                  <a:gd name="T83" fmla="*/ 172 h 1423"/>
                  <a:gd name="T84" fmla="*/ 116 w 1276"/>
                  <a:gd name="T85" fmla="*/ 109 h 1423"/>
                  <a:gd name="T86" fmla="*/ 29 w 1276"/>
                  <a:gd name="T87" fmla="*/ 104 h 1423"/>
                  <a:gd name="T88" fmla="*/ 29 w 1276"/>
                  <a:gd name="T89" fmla="*/ 31 h 1423"/>
                  <a:gd name="T90" fmla="*/ 29 w 1276"/>
                  <a:gd name="T91" fmla="*/ 9 h 1423"/>
                  <a:gd name="T92" fmla="*/ 29 w 1276"/>
                  <a:gd name="T93" fmla="*/ 0 h 1423"/>
                  <a:gd name="T94" fmla="*/ 0 w 1276"/>
                  <a:gd name="T95" fmla="*/ 1423 h 1423"/>
                  <a:gd name="T96" fmla="*/ 1276 w 1276"/>
                  <a:gd name="T97" fmla="*/ 534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76" h="1423">
                    <a:moveTo>
                      <a:pt x="1276" y="534"/>
                    </a:moveTo>
                    <a:lnTo>
                      <a:pt x="1242" y="529"/>
                    </a:lnTo>
                    <a:lnTo>
                      <a:pt x="1223" y="532"/>
                    </a:lnTo>
                    <a:lnTo>
                      <a:pt x="1225" y="527"/>
                    </a:lnTo>
                    <a:lnTo>
                      <a:pt x="1196" y="524"/>
                    </a:lnTo>
                    <a:lnTo>
                      <a:pt x="1196" y="505"/>
                    </a:lnTo>
                    <a:lnTo>
                      <a:pt x="1172" y="502"/>
                    </a:lnTo>
                    <a:lnTo>
                      <a:pt x="1172" y="483"/>
                    </a:lnTo>
                    <a:lnTo>
                      <a:pt x="1148" y="481"/>
                    </a:lnTo>
                    <a:lnTo>
                      <a:pt x="1148" y="461"/>
                    </a:lnTo>
                    <a:lnTo>
                      <a:pt x="1123" y="459"/>
                    </a:lnTo>
                    <a:lnTo>
                      <a:pt x="1126" y="439"/>
                    </a:lnTo>
                    <a:lnTo>
                      <a:pt x="1094" y="434"/>
                    </a:lnTo>
                    <a:lnTo>
                      <a:pt x="1043" y="434"/>
                    </a:lnTo>
                    <a:lnTo>
                      <a:pt x="1007" y="439"/>
                    </a:lnTo>
                    <a:lnTo>
                      <a:pt x="1005" y="447"/>
                    </a:lnTo>
                    <a:lnTo>
                      <a:pt x="1005" y="459"/>
                    </a:lnTo>
                    <a:lnTo>
                      <a:pt x="985" y="461"/>
                    </a:lnTo>
                    <a:lnTo>
                      <a:pt x="983" y="471"/>
                    </a:lnTo>
                    <a:lnTo>
                      <a:pt x="981" y="481"/>
                    </a:lnTo>
                    <a:lnTo>
                      <a:pt x="964" y="483"/>
                    </a:lnTo>
                    <a:lnTo>
                      <a:pt x="959" y="495"/>
                    </a:lnTo>
                    <a:lnTo>
                      <a:pt x="959" y="502"/>
                    </a:lnTo>
                    <a:lnTo>
                      <a:pt x="939" y="505"/>
                    </a:lnTo>
                    <a:lnTo>
                      <a:pt x="937" y="517"/>
                    </a:lnTo>
                    <a:lnTo>
                      <a:pt x="937" y="524"/>
                    </a:lnTo>
                    <a:lnTo>
                      <a:pt x="915" y="527"/>
                    </a:lnTo>
                    <a:lnTo>
                      <a:pt x="913" y="529"/>
                    </a:lnTo>
                    <a:lnTo>
                      <a:pt x="893" y="527"/>
                    </a:lnTo>
                    <a:lnTo>
                      <a:pt x="840" y="534"/>
                    </a:lnTo>
                    <a:lnTo>
                      <a:pt x="840" y="595"/>
                    </a:lnTo>
                    <a:lnTo>
                      <a:pt x="840" y="595"/>
                    </a:lnTo>
                    <a:lnTo>
                      <a:pt x="840" y="876"/>
                    </a:lnTo>
                    <a:lnTo>
                      <a:pt x="765" y="876"/>
                    </a:lnTo>
                    <a:lnTo>
                      <a:pt x="763" y="600"/>
                    </a:lnTo>
                    <a:lnTo>
                      <a:pt x="763" y="544"/>
                    </a:lnTo>
                    <a:lnTo>
                      <a:pt x="707" y="536"/>
                    </a:lnTo>
                    <a:lnTo>
                      <a:pt x="690" y="539"/>
                    </a:lnTo>
                    <a:lnTo>
                      <a:pt x="688" y="536"/>
                    </a:lnTo>
                    <a:lnTo>
                      <a:pt x="668" y="534"/>
                    </a:lnTo>
                    <a:lnTo>
                      <a:pt x="668" y="527"/>
                    </a:lnTo>
                    <a:lnTo>
                      <a:pt x="661" y="515"/>
                    </a:lnTo>
                    <a:lnTo>
                      <a:pt x="646" y="512"/>
                    </a:lnTo>
                    <a:lnTo>
                      <a:pt x="646" y="502"/>
                    </a:lnTo>
                    <a:lnTo>
                      <a:pt x="639" y="493"/>
                    </a:lnTo>
                    <a:lnTo>
                      <a:pt x="625" y="490"/>
                    </a:lnTo>
                    <a:lnTo>
                      <a:pt x="625" y="481"/>
                    </a:lnTo>
                    <a:lnTo>
                      <a:pt x="617" y="471"/>
                    </a:lnTo>
                    <a:lnTo>
                      <a:pt x="603" y="468"/>
                    </a:lnTo>
                    <a:lnTo>
                      <a:pt x="600" y="456"/>
                    </a:lnTo>
                    <a:lnTo>
                      <a:pt x="598" y="449"/>
                    </a:lnTo>
                    <a:lnTo>
                      <a:pt x="559" y="444"/>
                    </a:lnTo>
                    <a:lnTo>
                      <a:pt x="511" y="444"/>
                    </a:lnTo>
                    <a:lnTo>
                      <a:pt x="482" y="449"/>
                    </a:lnTo>
                    <a:lnTo>
                      <a:pt x="482" y="466"/>
                    </a:lnTo>
                    <a:lnTo>
                      <a:pt x="460" y="471"/>
                    </a:lnTo>
                    <a:lnTo>
                      <a:pt x="460" y="488"/>
                    </a:lnTo>
                    <a:lnTo>
                      <a:pt x="436" y="493"/>
                    </a:lnTo>
                    <a:lnTo>
                      <a:pt x="436" y="510"/>
                    </a:lnTo>
                    <a:lnTo>
                      <a:pt x="411" y="512"/>
                    </a:lnTo>
                    <a:lnTo>
                      <a:pt x="411" y="532"/>
                    </a:lnTo>
                    <a:lnTo>
                      <a:pt x="385" y="534"/>
                    </a:lnTo>
                    <a:lnTo>
                      <a:pt x="385" y="536"/>
                    </a:lnTo>
                    <a:lnTo>
                      <a:pt x="382" y="536"/>
                    </a:lnTo>
                    <a:lnTo>
                      <a:pt x="382" y="328"/>
                    </a:lnTo>
                    <a:lnTo>
                      <a:pt x="322" y="328"/>
                    </a:lnTo>
                    <a:lnTo>
                      <a:pt x="322" y="274"/>
                    </a:lnTo>
                    <a:lnTo>
                      <a:pt x="264" y="274"/>
                    </a:lnTo>
                    <a:lnTo>
                      <a:pt x="264" y="233"/>
                    </a:lnTo>
                    <a:lnTo>
                      <a:pt x="201" y="233"/>
                    </a:lnTo>
                    <a:lnTo>
                      <a:pt x="201" y="328"/>
                    </a:lnTo>
                    <a:lnTo>
                      <a:pt x="179" y="328"/>
                    </a:lnTo>
                    <a:lnTo>
                      <a:pt x="179" y="257"/>
                    </a:lnTo>
                    <a:lnTo>
                      <a:pt x="181" y="255"/>
                    </a:lnTo>
                    <a:lnTo>
                      <a:pt x="181" y="252"/>
                    </a:lnTo>
                    <a:lnTo>
                      <a:pt x="179" y="252"/>
                    </a:lnTo>
                    <a:lnTo>
                      <a:pt x="179" y="218"/>
                    </a:lnTo>
                    <a:lnTo>
                      <a:pt x="181" y="213"/>
                    </a:lnTo>
                    <a:lnTo>
                      <a:pt x="181" y="213"/>
                    </a:lnTo>
                    <a:lnTo>
                      <a:pt x="179" y="213"/>
                    </a:lnTo>
                    <a:lnTo>
                      <a:pt x="179" y="177"/>
                    </a:lnTo>
                    <a:lnTo>
                      <a:pt x="181" y="174"/>
                    </a:lnTo>
                    <a:lnTo>
                      <a:pt x="181" y="172"/>
                    </a:lnTo>
                    <a:lnTo>
                      <a:pt x="179" y="172"/>
                    </a:lnTo>
                    <a:lnTo>
                      <a:pt x="179" y="114"/>
                    </a:lnTo>
                    <a:lnTo>
                      <a:pt x="116" y="109"/>
                    </a:lnTo>
                    <a:lnTo>
                      <a:pt x="43" y="104"/>
                    </a:lnTo>
                    <a:lnTo>
                      <a:pt x="29" y="104"/>
                    </a:lnTo>
                    <a:lnTo>
                      <a:pt x="29" y="51"/>
                    </a:lnTo>
                    <a:lnTo>
                      <a:pt x="29" y="31"/>
                    </a:lnTo>
                    <a:lnTo>
                      <a:pt x="29" y="26"/>
                    </a:lnTo>
                    <a:lnTo>
                      <a:pt x="29" y="9"/>
                    </a:lnTo>
                    <a:lnTo>
                      <a:pt x="29" y="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423"/>
                    </a:lnTo>
                    <a:lnTo>
                      <a:pt x="1276" y="1423"/>
                    </a:lnTo>
                    <a:lnTo>
                      <a:pt x="1276" y="5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7"/>
              <p:cNvSpPr>
                <a:spLocks/>
              </p:cNvSpPr>
              <p:nvPr/>
            </p:nvSpPr>
            <p:spPr bwMode="auto">
              <a:xfrm>
                <a:off x="2035441" y="4413770"/>
                <a:ext cx="2035444" cy="2744114"/>
              </a:xfrm>
              <a:custGeom>
                <a:avLst/>
                <a:gdLst>
                  <a:gd name="T0" fmla="*/ 1281 w 1281"/>
                  <a:gd name="T1" fmla="*/ 1727 h 1727"/>
                  <a:gd name="T2" fmla="*/ 1194 w 1281"/>
                  <a:gd name="T3" fmla="*/ 304 h 1727"/>
                  <a:gd name="T4" fmla="*/ 1194 w 1281"/>
                  <a:gd name="T5" fmla="*/ 284 h 1727"/>
                  <a:gd name="T6" fmla="*/ 1194 w 1281"/>
                  <a:gd name="T7" fmla="*/ 265 h 1727"/>
                  <a:gd name="T8" fmla="*/ 1080 w 1281"/>
                  <a:gd name="T9" fmla="*/ 126 h 1727"/>
                  <a:gd name="T10" fmla="*/ 1073 w 1281"/>
                  <a:gd name="T11" fmla="*/ 80 h 1727"/>
                  <a:gd name="T12" fmla="*/ 1063 w 1281"/>
                  <a:gd name="T13" fmla="*/ 92 h 1727"/>
                  <a:gd name="T14" fmla="*/ 1063 w 1281"/>
                  <a:gd name="T15" fmla="*/ 12 h 1727"/>
                  <a:gd name="T16" fmla="*/ 1061 w 1281"/>
                  <a:gd name="T17" fmla="*/ 0 h 1727"/>
                  <a:gd name="T18" fmla="*/ 1053 w 1281"/>
                  <a:gd name="T19" fmla="*/ 92 h 1727"/>
                  <a:gd name="T20" fmla="*/ 1053 w 1281"/>
                  <a:gd name="T21" fmla="*/ 12 h 1727"/>
                  <a:gd name="T22" fmla="*/ 1048 w 1281"/>
                  <a:gd name="T23" fmla="*/ 0 h 1727"/>
                  <a:gd name="T24" fmla="*/ 1041 w 1281"/>
                  <a:gd name="T25" fmla="*/ 92 h 1727"/>
                  <a:gd name="T26" fmla="*/ 1041 w 1281"/>
                  <a:gd name="T27" fmla="*/ 12 h 1727"/>
                  <a:gd name="T28" fmla="*/ 1039 w 1281"/>
                  <a:gd name="T29" fmla="*/ 0 h 1727"/>
                  <a:gd name="T30" fmla="*/ 1031 w 1281"/>
                  <a:gd name="T31" fmla="*/ 92 h 1727"/>
                  <a:gd name="T32" fmla="*/ 1031 w 1281"/>
                  <a:gd name="T33" fmla="*/ 12 h 1727"/>
                  <a:gd name="T34" fmla="*/ 1027 w 1281"/>
                  <a:gd name="T35" fmla="*/ 0 h 1727"/>
                  <a:gd name="T36" fmla="*/ 1019 w 1281"/>
                  <a:gd name="T37" fmla="*/ 92 h 1727"/>
                  <a:gd name="T38" fmla="*/ 1019 w 1281"/>
                  <a:gd name="T39" fmla="*/ 12 h 1727"/>
                  <a:gd name="T40" fmla="*/ 1017 w 1281"/>
                  <a:gd name="T41" fmla="*/ 0 h 1727"/>
                  <a:gd name="T42" fmla="*/ 1010 w 1281"/>
                  <a:gd name="T43" fmla="*/ 92 h 1727"/>
                  <a:gd name="T44" fmla="*/ 1000 w 1281"/>
                  <a:gd name="T45" fmla="*/ 80 h 1727"/>
                  <a:gd name="T46" fmla="*/ 1000 w 1281"/>
                  <a:gd name="T47" fmla="*/ 257 h 1727"/>
                  <a:gd name="T48" fmla="*/ 1000 w 1281"/>
                  <a:gd name="T49" fmla="*/ 282 h 1727"/>
                  <a:gd name="T50" fmla="*/ 971 w 1281"/>
                  <a:gd name="T51" fmla="*/ 304 h 1727"/>
                  <a:gd name="T52" fmla="*/ 971 w 1281"/>
                  <a:gd name="T53" fmla="*/ 313 h 1727"/>
                  <a:gd name="T54" fmla="*/ 971 w 1281"/>
                  <a:gd name="T55" fmla="*/ 335 h 1727"/>
                  <a:gd name="T56" fmla="*/ 971 w 1281"/>
                  <a:gd name="T57" fmla="*/ 403 h 1727"/>
                  <a:gd name="T58" fmla="*/ 968 w 1281"/>
                  <a:gd name="T59" fmla="*/ 413 h 1727"/>
                  <a:gd name="T60" fmla="*/ 932 w 1281"/>
                  <a:gd name="T61" fmla="*/ 738 h 1727"/>
                  <a:gd name="T62" fmla="*/ 814 w 1281"/>
                  <a:gd name="T63" fmla="*/ 515 h 1727"/>
                  <a:gd name="T64" fmla="*/ 746 w 1281"/>
                  <a:gd name="T65" fmla="*/ 386 h 1727"/>
                  <a:gd name="T66" fmla="*/ 719 w 1281"/>
                  <a:gd name="T67" fmla="*/ 515 h 1727"/>
                  <a:gd name="T68" fmla="*/ 608 w 1281"/>
                  <a:gd name="T69" fmla="*/ 386 h 1727"/>
                  <a:gd name="T70" fmla="*/ 557 w 1281"/>
                  <a:gd name="T71" fmla="*/ 515 h 1727"/>
                  <a:gd name="T72" fmla="*/ 513 w 1281"/>
                  <a:gd name="T73" fmla="*/ 1195 h 1727"/>
                  <a:gd name="T74" fmla="*/ 458 w 1281"/>
                  <a:gd name="T75" fmla="*/ 1200 h 1727"/>
                  <a:gd name="T76" fmla="*/ 431 w 1281"/>
                  <a:gd name="T77" fmla="*/ 1202 h 1727"/>
                  <a:gd name="T78" fmla="*/ 412 w 1281"/>
                  <a:gd name="T79" fmla="*/ 1180 h 1727"/>
                  <a:gd name="T80" fmla="*/ 370 w 1281"/>
                  <a:gd name="T81" fmla="*/ 1207 h 1727"/>
                  <a:gd name="T82" fmla="*/ 370 w 1281"/>
                  <a:gd name="T83" fmla="*/ 1210 h 1727"/>
                  <a:gd name="T84" fmla="*/ 370 w 1281"/>
                  <a:gd name="T85" fmla="*/ 1200 h 1727"/>
                  <a:gd name="T86" fmla="*/ 322 w 1281"/>
                  <a:gd name="T87" fmla="*/ 1188 h 1727"/>
                  <a:gd name="T88" fmla="*/ 312 w 1281"/>
                  <a:gd name="T89" fmla="*/ 1202 h 1727"/>
                  <a:gd name="T90" fmla="*/ 269 w 1281"/>
                  <a:gd name="T91" fmla="*/ 1197 h 1727"/>
                  <a:gd name="T92" fmla="*/ 140 w 1281"/>
                  <a:gd name="T93" fmla="*/ 1193 h 1727"/>
                  <a:gd name="T94" fmla="*/ 0 w 1281"/>
                  <a:gd name="T95" fmla="*/ 121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81" h="1727">
                    <a:moveTo>
                      <a:pt x="0" y="1727"/>
                    </a:moveTo>
                    <a:lnTo>
                      <a:pt x="1281" y="1727"/>
                    </a:lnTo>
                    <a:lnTo>
                      <a:pt x="1281" y="304"/>
                    </a:lnTo>
                    <a:lnTo>
                      <a:pt x="1194" y="304"/>
                    </a:lnTo>
                    <a:lnTo>
                      <a:pt x="1194" y="291"/>
                    </a:lnTo>
                    <a:lnTo>
                      <a:pt x="1194" y="284"/>
                    </a:lnTo>
                    <a:lnTo>
                      <a:pt x="1194" y="267"/>
                    </a:lnTo>
                    <a:lnTo>
                      <a:pt x="1194" y="265"/>
                    </a:lnTo>
                    <a:lnTo>
                      <a:pt x="1080" y="265"/>
                    </a:lnTo>
                    <a:lnTo>
                      <a:pt x="1080" y="126"/>
                    </a:lnTo>
                    <a:lnTo>
                      <a:pt x="1080" y="80"/>
                    </a:lnTo>
                    <a:lnTo>
                      <a:pt x="1073" y="80"/>
                    </a:lnTo>
                    <a:lnTo>
                      <a:pt x="1073" y="92"/>
                    </a:lnTo>
                    <a:lnTo>
                      <a:pt x="1063" y="92"/>
                    </a:lnTo>
                    <a:lnTo>
                      <a:pt x="1063" y="12"/>
                    </a:lnTo>
                    <a:lnTo>
                      <a:pt x="1063" y="12"/>
                    </a:lnTo>
                    <a:lnTo>
                      <a:pt x="1063" y="0"/>
                    </a:lnTo>
                    <a:lnTo>
                      <a:pt x="1061" y="0"/>
                    </a:lnTo>
                    <a:lnTo>
                      <a:pt x="1061" y="92"/>
                    </a:lnTo>
                    <a:lnTo>
                      <a:pt x="1053" y="92"/>
                    </a:lnTo>
                    <a:lnTo>
                      <a:pt x="1053" y="12"/>
                    </a:lnTo>
                    <a:lnTo>
                      <a:pt x="1053" y="12"/>
                    </a:lnTo>
                    <a:lnTo>
                      <a:pt x="1053" y="0"/>
                    </a:lnTo>
                    <a:lnTo>
                      <a:pt x="1048" y="0"/>
                    </a:lnTo>
                    <a:lnTo>
                      <a:pt x="1048" y="92"/>
                    </a:lnTo>
                    <a:lnTo>
                      <a:pt x="1041" y="9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1" y="0"/>
                    </a:lnTo>
                    <a:lnTo>
                      <a:pt x="1039" y="0"/>
                    </a:lnTo>
                    <a:lnTo>
                      <a:pt x="1039" y="92"/>
                    </a:lnTo>
                    <a:lnTo>
                      <a:pt x="1031" y="92"/>
                    </a:lnTo>
                    <a:lnTo>
                      <a:pt x="1031" y="12"/>
                    </a:lnTo>
                    <a:lnTo>
                      <a:pt x="1031" y="12"/>
                    </a:lnTo>
                    <a:lnTo>
                      <a:pt x="1029" y="0"/>
                    </a:lnTo>
                    <a:lnTo>
                      <a:pt x="1027" y="0"/>
                    </a:lnTo>
                    <a:lnTo>
                      <a:pt x="1027" y="92"/>
                    </a:lnTo>
                    <a:lnTo>
                      <a:pt x="1019" y="92"/>
                    </a:lnTo>
                    <a:lnTo>
                      <a:pt x="1019" y="12"/>
                    </a:lnTo>
                    <a:lnTo>
                      <a:pt x="1019" y="12"/>
                    </a:lnTo>
                    <a:lnTo>
                      <a:pt x="1019" y="0"/>
                    </a:lnTo>
                    <a:lnTo>
                      <a:pt x="1017" y="0"/>
                    </a:lnTo>
                    <a:lnTo>
                      <a:pt x="1017" y="92"/>
                    </a:lnTo>
                    <a:lnTo>
                      <a:pt x="1010" y="92"/>
                    </a:lnTo>
                    <a:lnTo>
                      <a:pt x="1007" y="80"/>
                    </a:lnTo>
                    <a:lnTo>
                      <a:pt x="1000" y="80"/>
                    </a:lnTo>
                    <a:lnTo>
                      <a:pt x="1000" y="253"/>
                    </a:lnTo>
                    <a:lnTo>
                      <a:pt x="1000" y="257"/>
                    </a:lnTo>
                    <a:lnTo>
                      <a:pt x="1000" y="274"/>
                    </a:lnTo>
                    <a:lnTo>
                      <a:pt x="1000" y="282"/>
                    </a:lnTo>
                    <a:lnTo>
                      <a:pt x="1000" y="304"/>
                    </a:lnTo>
                    <a:lnTo>
                      <a:pt x="971" y="304"/>
                    </a:lnTo>
                    <a:lnTo>
                      <a:pt x="971" y="308"/>
                    </a:lnTo>
                    <a:lnTo>
                      <a:pt x="971" y="313"/>
                    </a:lnTo>
                    <a:lnTo>
                      <a:pt x="971" y="333"/>
                    </a:lnTo>
                    <a:lnTo>
                      <a:pt x="971" y="335"/>
                    </a:lnTo>
                    <a:lnTo>
                      <a:pt x="971" y="355"/>
                    </a:lnTo>
                    <a:lnTo>
                      <a:pt x="971" y="403"/>
                    </a:lnTo>
                    <a:lnTo>
                      <a:pt x="968" y="403"/>
                    </a:lnTo>
                    <a:lnTo>
                      <a:pt x="968" y="413"/>
                    </a:lnTo>
                    <a:lnTo>
                      <a:pt x="932" y="413"/>
                    </a:lnTo>
                    <a:lnTo>
                      <a:pt x="932" y="738"/>
                    </a:lnTo>
                    <a:lnTo>
                      <a:pt x="814" y="738"/>
                    </a:lnTo>
                    <a:lnTo>
                      <a:pt x="814" y="515"/>
                    </a:lnTo>
                    <a:lnTo>
                      <a:pt x="746" y="515"/>
                    </a:lnTo>
                    <a:lnTo>
                      <a:pt x="746" y="386"/>
                    </a:lnTo>
                    <a:lnTo>
                      <a:pt x="719" y="386"/>
                    </a:lnTo>
                    <a:lnTo>
                      <a:pt x="719" y="515"/>
                    </a:lnTo>
                    <a:lnTo>
                      <a:pt x="608" y="515"/>
                    </a:lnTo>
                    <a:lnTo>
                      <a:pt x="608" y="386"/>
                    </a:lnTo>
                    <a:lnTo>
                      <a:pt x="557" y="386"/>
                    </a:lnTo>
                    <a:lnTo>
                      <a:pt x="557" y="515"/>
                    </a:lnTo>
                    <a:lnTo>
                      <a:pt x="513" y="515"/>
                    </a:lnTo>
                    <a:lnTo>
                      <a:pt x="513" y="1195"/>
                    </a:lnTo>
                    <a:lnTo>
                      <a:pt x="475" y="1197"/>
                    </a:lnTo>
                    <a:lnTo>
                      <a:pt x="458" y="1200"/>
                    </a:lnTo>
                    <a:lnTo>
                      <a:pt x="433" y="1202"/>
                    </a:lnTo>
                    <a:lnTo>
                      <a:pt x="431" y="1202"/>
                    </a:lnTo>
                    <a:lnTo>
                      <a:pt x="421" y="1188"/>
                    </a:lnTo>
                    <a:lnTo>
                      <a:pt x="412" y="1180"/>
                    </a:lnTo>
                    <a:lnTo>
                      <a:pt x="373" y="1200"/>
                    </a:lnTo>
                    <a:lnTo>
                      <a:pt x="370" y="1207"/>
                    </a:lnTo>
                    <a:lnTo>
                      <a:pt x="370" y="1210"/>
                    </a:lnTo>
                    <a:lnTo>
                      <a:pt x="370" y="1210"/>
                    </a:lnTo>
                    <a:lnTo>
                      <a:pt x="370" y="1207"/>
                    </a:lnTo>
                    <a:lnTo>
                      <a:pt x="370" y="1200"/>
                    </a:lnTo>
                    <a:lnTo>
                      <a:pt x="332" y="1180"/>
                    </a:lnTo>
                    <a:lnTo>
                      <a:pt x="322" y="1188"/>
                    </a:lnTo>
                    <a:lnTo>
                      <a:pt x="312" y="1202"/>
                    </a:lnTo>
                    <a:lnTo>
                      <a:pt x="312" y="1202"/>
                    </a:lnTo>
                    <a:lnTo>
                      <a:pt x="288" y="1200"/>
                    </a:lnTo>
                    <a:lnTo>
                      <a:pt x="269" y="1197"/>
                    </a:lnTo>
                    <a:lnTo>
                      <a:pt x="160" y="1193"/>
                    </a:lnTo>
                    <a:lnTo>
                      <a:pt x="140" y="1193"/>
                    </a:lnTo>
                    <a:lnTo>
                      <a:pt x="22" y="1205"/>
                    </a:lnTo>
                    <a:lnTo>
                      <a:pt x="0" y="1210"/>
                    </a:lnTo>
                    <a:lnTo>
                      <a:pt x="0" y="1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8"/>
              <p:cNvSpPr>
                <a:spLocks noEditPoints="1"/>
              </p:cNvSpPr>
              <p:nvPr/>
            </p:nvSpPr>
            <p:spPr bwMode="auto">
              <a:xfrm>
                <a:off x="3175" y="4502751"/>
                <a:ext cx="2032266" cy="265513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" name="Прямоугольник 15"/>
          <p:cNvSpPr/>
          <p:nvPr/>
        </p:nvSpPr>
        <p:spPr>
          <a:xfrm>
            <a:off x="1040814" y="2725011"/>
            <a:ext cx="101735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prstClr val="white"/>
                </a:solidFill>
              </a:rPr>
              <a:t>Part of Media Capture and Streams – </a:t>
            </a:r>
            <a:r>
              <a:rPr lang="en-US" sz="2400" dirty="0">
                <a:solidFill>
                  <a:schemeClr val="accent2"/>
                </a:solidFill>
              </a:rPr>
              <a:t>API</a:t>
            </a:r>
            <a:r>
              <a:rPr lang="en-US" sz="2400" dirty="0">
                <a:solidFill>
                  <a:prstClr val="white"/>
                </a:solidFill>
              </a:rPr>
              <a:t> that allow local media, including audio and video, to be requested from a platform.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prstClr val="white"/>
                </a:solidFill>
              </a:rPr>
              <a:t>Method </a:t>
            </a:r>
            <a:r>
              <a:rPr lang="en-US" sz="2400" dirty="0">
                <a:solidFill>
                  <a:prstClr val="white"/>
                </a:solidFill>
              </a:rPr>
              <a:t>of </a:t>
            </a:r>
            <a:r>
              <a:rPr lang="en-US" sz="2400" b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navigator</a:t>
            </a:r>
            <a:r>
              <a:rPr lang="en-US" sz="3200" dirty="0">
                <a:solidFill>
                  <a:prstClr val="white"/>
                </a:solidFill>
              </a:rPr>
              <a:t> </a:t>
            </a:r>
            <a:r>
              <a:rPr lang="en-US" sz="2400" dirty="0">
                <a:solidFill>
                  <a:prstClr val="white"/>
                </a:solidFill>
              </a:rPr>
              <a:t>object – asks permission to access video and audio streams.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5700" y="206115"/>
            <a:ext cx="4020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getUserMedia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29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4999958" y="680759"/>
            <a:ext cx="2192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Agenda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0" y="3898797"/>
            <a:ext cx="121920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55971" y="4465758"/>
            <a:ext cx="128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History API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88322" y="4717444"/>
            <a:ext cx="1418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Instrument for processing and creating files in browser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92124" y="4465758"/>
            <a:ext cx="1529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getUserMedia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47713" y="4717444"/>
            <a:ext cx="1418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“Link” to binary file representation in memory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35106" y="4465758"/>
            <a:ext cx="1762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Geolocation API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507102" y="4717444"/>
            <a:ext cx="1418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Retrieve location of user’s device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65000"/>
                </a:schemeClr>
              </a:solidFill>
              <a:latin typeface="Signika Negative" pitchFamily="2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170440" y="4465758"/>
            <a:ext cx="1602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Fullscreen</a:t>
            </a: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API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262289" y="4717444"/>
            <a:ext cx="1418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Allows application to be shown in full-screen mode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989334" y="4465758"/>
            <a:ext cx="1483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postMessage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021680" y="4717444"/>
            <a:ext cx="1418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Secure data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exchange, sandboxing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793668" y="4465758"/>
            <a:ext cx="1393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Workers API</a:t>
            </a:r>
            <a:endParaRPr lang="id-ID" sz="160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781066" y="4717444"/>
            <a:ext cx="1418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Run scripts in background threads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232430" y="3433702"/>
            <a:ext cx="930191" cy="930190"/>
            <a:chOff x="1232430" y="3433702"/>
            <a:chExt cx="930191" cy="930190"/>
          </a:xfrm>
        </p:grpSpPr>
        <p:sp>
          <p:nvSpPr>
            <p:cNvPr id="84" name="Oval 83"/>
            <p:cNvSpPr/>
            <p:nvPr/>
          </p:nvSpPr>
          <p:spPr>
            <a:xfrm>
              <a:off x="1232430" y="3433702"/>
              <a:ext cx="930191" cy="930190"/>
            </a:xfrm>
            <a:prstGeom prst="ellipse">
              <a:avLst/>
            </a:prstGeom>
            <a:solidFill>
              <a:schemeClr val="tx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6" name="Freeform 32"/>
            <p:cNvSpPr>
              <a:spLocks noEditPoints="1"/>
            </p:cNvSpPr>
            <p:nvPr/>
          </p:nvSpPr>
          <p:spPr bwMode="auto">
            <a:xfrm>
              <a:off x="1526345" y="3724761"/>
              <a:ext cx="342360" cy="328312"/>
            </a:xfrm>
            <a:custGeom>
              <a:avLst/>
              <a:gdLst>
                <a:gd name="T0" fmla="*/ 1654 w 1668"/>
                <a:gd name="T1" fmla="*/ 596 h 1600"/>
                <a:gd name="T2" fmla="*/ 1559 w 1668"/>
                <a:gd name="T3" fmla="*/ 518 h 1600"/>
                <a:gd name="T4" fmla="*/ 1129 w 1668"/>
                <a:gd name="T5" fmla="*/ 455 h 1600"/>
                <a:gd name="T6" fmla="*/ 942 w 1668"/>
                <a:gd name="T7" fmla="*/ 67 h 1600"/>
                <a:gd name="T8" fmla="*/ 834 w 1668"/>
                <a:gd name="T9" fmla="*/ 0 h 1600"/>
                <a:gd name="T10" fmla="*/ 726 w 1668"/>
                <a:gd name="T11" fmla="*/ 67 h 1600"/>
                <a:gd name="T12" fmla="*/ 539 w 1668"/>
                <a:gd name="T13" fmla="*/ 455 h 1600"/>
                <a:gd name="T14" fmla="*/ 109 w 1668"/>
                <a:gd name="T15" fmla="*/ 518 h 1600"/>
                <a:gd name="T16" fmla="*/ 14 w 1668"/>
                <a:gd name="T17" fmla="*/ 596 h 1600"/>
                <a:gd name="T18" fmla="*/ 42 w 1668"/>
                <a:gd name="T19" fmla="*/ 714 h 1600"/>
                <a:gd name="T20" fmla="*/ 357 w 1668"/>
                <a:gd name="T21" fmla="*/ 1029 h 1600"/>
                <a:gd name="T22" fmla="*/ 284 w 1668"/>
                <a:gd name="T23" fmla="*/ 1465 h 1600"/>
                <a:gd name="T24" fmla="*/ 333 w 1668"/>
                <a:gd name="T25" fmla="*/ 1579 h 1600"/>
                <a:gd name="T26" fmla="*/ 402 w 1668"/>
                <a:gd name="T27" fmla="*/ 1600 h 1600"/>
                <a:gd name="T28" fmla="*/ 459 w 1668"/>
                <a:gd name="T29" fmla="*/ 1586 h 1600"/>
                <a:gd name="T30" fmla="*/ 834 w 1668"/>
                <a:gd name="T31" fmla="*/ 1384 h 1600"/>
                <a:gd name="T32" fmla="*/ 1209 w 1668"/>
                <a:gd name="T33" fmla="*/ 1586 h 1600"/>
                <a:gd name="T34" fmla="*/ 1266 w 1668"/>
                <a:gd name="T35" fmla="*/ 1600 h 1600"/>
                <a:gd name="T36" fmla="*/ 1335 w 1668"/>
                <a:gd name="T37" fmla="*/ 1579 h 1600"/>
                <a:gd name="T38" fmla="*/ 1384 w 1668"/>
                <a:gd name="T39" fmla="*/ 1465 h 1600"/>
                <a:gd name="T40" fmla="*/ 1311 w 1668"/>
                <a:gd name="T41" fmla="*/ 1029 h 1600"/>
                <a:gd name="T42" fmla="*/ 1626 w 1668"/>
                <a:gd name="T43" fmla="*/ 714 h 1600"/>
                <a:gd name="T44" fmla="*/ 1654 w 1668"/>
                <a:gd name="T45" fmla="*/ 596 h 1600"/>
                <a:gd name="T46" fmla="*/ 1226 w 1668"/>
                <a:gd name="T47" fmla="*/ 948 h 1600"/>
                <a:gd name="T48" fmla="*/ 1193 w 1668"/>
                <a:gd name="T49" fmla="*/ 1048 h 1600"/>
                <a:gd name="T50" fmla="*/ 1266 w 1668"/>
                <a:gd name="T51" fmla="*/ 1484 h 1600"/>
                <a:gd name="T52" fmla="*/ 892 w 1668"/>
                <a:gd name="T53" fmla="*/ 1282 h 1600"/>
                <a:gd name="T54" fmla="*/ 834 w 1668"/>
                <a:gd name="T55" fmla="*/ 1268 h 1600"/>
                <a:gd name="T56" fmla="*/ 776 w 1668"/>
                <a:gd name="T57" fmla="*/ 1282 h 1600"/>
                <a:gd name="T58" fmla="*/ 402 w 1668"/>
                <a:gd name="T59" fmla="*/ 1484 h 1600"/>
                <a:gd name="T60" fmla="*/ 475 w 1668"/>
                <a:gd name="T61" fmla="*/ 1048 h 1600"/>
                <a:gd name="T62" fmla="*/ 442 w 1668"/>
                <a:gd name="T63" fmla="*/ 948 h 1600"/>
                <a:gd name="T64" fmla="*/ 127 w 1668"/>
                <a:gd name="T65" fmla="*/ 633 h 1600"/>
                <a:gd name="T66" fmla="*/ 557 w 1668"/>
                <a:gd name="T67" fmla="*/ 569 h 1600"/>
                <a:gd name="T68" fmla="*/ 647 w 1668"/>
                <a:gd name="T69" fmla="*/ 504 h 1600"/>
                <a:gd name="T70" fmla="*/ 834 w 1668"/>
                <a:gd name="T71" fmla="*/ 116 h 1600"/>
                <a:gd name="T72" fmla="*/ 1021 w 1668"/>
                <a:gd name="T73" fmla="*/ 504 h 1600"/>
                <a:gd name="T74" fmla="*/ 1111 w 1668"/>
                <a:gd name="T75" fmla="*/ 569 h 1600"/>
                <a:gd name="T76" fmla="*/ 1541 w 1668"/>
                <a:gd name="T77" fmla="*/ 633 h 1600"/>
                <a:gd name="T78" fmla="*/ 1226 w 1668"/>
                <a:gd name="T79" fmla="*/ 948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68" h="1600">
                  <a:moveTo>
                    <a:pt x="1654" y="596"/>
                  </a:moveTo>
                  <a:cubicBezTo>
                    <a:pt x="1639" y="555"/>
                    <a:pt x="1603" y="525"/>
                    <a:pt x="1559" y="518"/>
                  </a:cubicBezTo>
                  <a:cubicBezTo>
                    <a:pt x="1129" y="455"/>
                    <a:pt x="1129" y="455"/>
                    <a:pt x="1129" y="455"/>
                  </a:cubicBezTo>
                  <a:cubicBezTo>
                    <a:pt x="942" y="67"/>
                    <a:pt x="942" y="67"/>
                    <a:pt x="942" y="67"/>
                  </a:cubicBezTo>
                  <a:cubicBezTo>
                    <a:pt x="922" y="26"/>
                    <a:pt x="880" y="0"/>
                    <a:pt x="834" y="0"/>
                  </a:cubicBezTo>
                  <a:cubicBezTo>
                    <a:pt x="788" y="0"/>
                    <a:pt x="746" y="26"/>
                    <a:pt x="726" y="67"/>
                  </a:cubicBezTo>
                  <a:cubicBezTo>
                    <a:pt x="539" y="455"/>
                    <a:pt x="539" y="455"/>
                    <a:pt x="539" y="455"/>
                  </a:cubicBezTo>
                  <a:cubicBezTo>
                    <a:pt x="109" y="518"/>
                    <a:pt x="109" y="518"/>
                    <a:pt x="109" y="518"/>
                  </a:cubicBezTo>
                  <a:cubicBezTo>
                    <a:pt x="65" y="525"/>
                    <a:pt x="29" y="555"/>
                    <a:pt x="14" y="596"/>
                  </a:cubicBezTo>
                  <a:cubicBezTo>
                    <a:pt x="0" y="638"/>
                    <a:pt x="11" y="683"/>
                    <a:pt x="42" y="714"/>
                  </a:cubicBezTo>
                  <a:cubicBezTo>
                    <a:pt x="357" y="1029"/>
                    <a:pt x="357" y="1029"/>
                    <a:pt x="357" y="1029"/>
                  </a:cubicBezTo>
                  <a:cubicBezTo>
                    <a:pt x="284" y="1465"/>
                    <a:pt x="284" y="1465"/>
                    <a:pt x="284" y="1465"/>
                  </a:cubicBezTo>
                  <a:cubicBezTo>
                    <a:pt x="277" y="1509"/>
                    <a:pt x="296" y="1553"/>
                    <a:pt x="333" y="1579"/>
                  </a:cubicBezTo>
                  <a:cubicBezTo>
                    <a:pt x="353" y="1593"/>
                    <a:pt x="378" y="1600"/>
                    <a:pt x="402" y="1600"/>
                  </a:cubicBezTo>
                  <a:cubicBezTo>
                    <a:pt x="421" y="1600"/>
                    <a:pt x="441" y="1595"/>
                    <a:pt x="459" y="1586"/>
                  </a:cubicBezTo>
                  <a:cubicBezTo>
                    <a:pt x="834" y="1384"/>
                    <a:pt x="834" y="1384"/>
                    <a:pt x="834" y="1384"/>
                  </a:cubicBezTo>
                  <a:cubicBezTo>
                    <a:pt x="1209" y="1586"/>
                    <a:pt x="1209" y="1586"/>
                    <a:pt x="1209" y="1586"/>
                  </a:cubicBezTo>
                  <a:cubicBezTo>
                    <a:pt x="1227" y="1595"/>
                    <a:pt x="1247" y="1600"/>
                    <a:pt x="1266" y="1600"/>
                  </a:cubicBezTo>
                  <a:cubicBezTo>
                    <a:pt x="1290" y="1600"/>
                    <a:pt x="1315" y="1593"/>
                    <a:pt x="1335" y="1579"/>
                  </a:cubicBezTo>
                  <a:cubicBezTo>
                    <a:pt x="1372" y="1553"/>
                    <a:pt x="1391" y="1509"/>
                    <a:pt x="1384" y="1465"/>
                  </a:cubicBezTo>
                  <a:cubicBezTo>
                    <a:pt x="1311" y="1029"/>
                    <a:pt x="1311" y="1029"/>
                    <a:pt x="1311" y="1029"/>
                  </a:cubicBezTo>
                  <a:cubicBezTo>
                    <a:pt x="1626" y="714"/>
                    <a:pt x="1626" y="714"/>
                    <a:pt x="1626" y="714"/>
                  </a:cubicBezTo>
                  <a:cubicBezTo>
                    <a:pt x="1657" y="683"/>
                    <a:pt x="1668" y="638"/>
                    <a:pt x="1654" y="596"/>
                  </a:cubicBezTo>
                  <a:close/>
                  <a:moveTo>
                    <a:pt x="1226" y="948"/>
                  </a:moveTo>
                  <a:cubicBezTo>
                    <a:pt x="1199" y="974"/>
                    <a:pt x="1187" y="1011"/>
                    <a:pt x="1193" y="1048"/>
                  </a:cubicBezTo>
                  <a:cubicBezTo>
                    <a:pt x="1266" y="1484"/>
                    <a:pt x="1266" y="1484"/>
                    <a:pt x="1266" y="1484"/>
                  </a:cubicBezTo>
                  <a:cubicBezTo>
                    <a:pt x="892" y="1282"/>
                    <a:pt x="892" y="1282"/>
                    <a:pt x="892" y="1282"/>
                  </a:cubicBezTo>
                  <a:cubicBezTo>
                    <a:pt x="874" y="1272"/>
                    <a:pt x="854" y="1268"/>
                    <a:pt x="834" y="1268"/>
                  </a:cubicBezTo>
                  <a:cubicBezTo>
                    <a:pt x="814" y="1268"/>
                    <a:pt x="794" y="1272"/>
                    <a:pt x="776" y="1282"/>
                  </a:cubicBezTo>
                  <a:cubicBezTo>
                    <a:pt x="402" y="1484"/>
                    <a:pt x="402" y="1484"/>
                    <a:pt x="402" y="1484"/>
                  </a:cubicBezTo>
                  <a:cubicBezTo>
                    <a:pt x="475" y="1048"/>
                    <a:pt x="475" y="1048"/>
                    <a:pt x="475" y="1048"/>
                  </a:cubicBezTo>
                  <a:cubicBezTo>
                    <a:pt x="481" y="1011"/>
                    <a:pt x="469" y="974"/>
                    <a:pt x="442" y="948"/>
                  </a:cubicBezTo>
                  <a:cubicBezTo>
                    <a:pt x="127" y="633"/>
                    <a:pt x="127" y="633"/>
                    <a:pt x="127" y="633"/>
                  </a:cubicBezTo>
                  <a:cubicBezTo>
                    <a:pt x="557" y="569"/>
                    <a:pt x="557" y="569"/>
                    <a:pt x="557" y="569"/>
                  </a:cubicBezTo>
                  <a:cubicBezTo>
                    <a:pt x="596" y="564"/>
                    <a:pt x="630" y="539"/>
                    <a:pt x="647" y="504"/>
                  </a:cubicBezTo>
                  <a:cubicBezTo>
                    <a:pt x="834" y="116"/>
                    <a:pt x="834" y="116"/>
                    <a:pt x="834" y="116"/>
                  </a:cubicBezTo>
                  <a:cubicBezTo>
                    <a:pt x="1021" y="504"/>
                    <a:pt x="1021" y="504"/>
                    <a:pt x="1021" y="504"/>
                  </a:cubicBezTo>
                  <a:cubicBezTo>
                    <a:pt x="1038" y="539"/>
                    <a:pt x="1071" y="564"/>
                    <a:pt x="1111" y="569"/>
                  </a:cubicBezTo>
                  <a:cubicBezTo>
                    <a:pt x="1541" y="633"/>
                    <a:pt x="1541" y="633"/>
                    <a:pt x="1541" y="633"/>
                  </a:cubicBezTo>
                  <a:lnTo>
                    <a:pt x="1226" y="9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2991821" y="3433702"/>
            <a:ext cx="930191" cy="930190"/>
            <a:chOff x="2991821" y="3433702"/>
            <a:chExt cx="930191" cy="930190"/>
          </a:xfrm>
        </p:grpSpPr>
        <p:sp>
          <p:nvSpPr>
            <p:cNvPr id="85" name="Oval 84"/>
            <p:cNvSpPr/>
            <p:nvPr/>
          </p:nvSpPr>
          <p:spPr>
            <a:xfrm>
              <a:off x="2991821" y="3433702"/>
              <a:ext cx="930191" cy="930190"/>
            </a:xfrm>
            <a:prstGeom prst="ellipse">
              <a:avLst/>
            </a:prstGeom>
            <a:solidFill>
              <a:schemeClr val="accent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39" name="Group 33"/>
            <p:cNvGrpSpPr/>
            <p:nvPr/>
          </p:nvGrpSpPr>
          <p:grpSpPr>
            <a:xfrm>
              <a:off x="3262639" y="3714965"/>
              <a:ext cx="388555" cy="381245"/>
              <a:chOff x="8342313" y="10972800"/>
              <a:chExt cx="1293813" cy="1381125"/>
            </a:xfrm>
            <a:solidFill>
              <a:schemeClr val="bg1"/>
            </a:solidFill>
          </p:grpSpPr>
          <p:sp>
            <p:nvSpPr>
              <p:cNvPr id="40" name="Freeform 5"/>
              <p:cNvSpPr>
                <a:spLocks noEditPoints="1"/>
              </p:cNvSpPr>
              <p:nvPr/>
            </p:nvSpPr>
            <p:spPr bwMode="auto">
              <a:xfrm>
                <a:off x="8342313" y="10972800"/>
                <a:ext cx="1293813" cy="1381125"/>
              </a:xfrm>
              <a:custGeom>
                <a:avLst/>
                <a:gdLst>
                  <a:gd name="T0" fmla="*/ 299 w 345"/>
                  <a:gd name="T1" fmla="*/ 0 h 368"/>
                  <a:gd name="T2" fmla="*/ 46 w 345"/>
                  <a:gd name="T3" fmla="*/ 0 h 368"/>
                  <a:gd name="T4" fmla="*/ 0 w 345"/>
                  <a:gd name="T5" fmla="*/ 46 h 368"/>
                  <a:gd name="T6" fmla="*/ 0 w 345"/>
                  <a:gd name="T7" fmla="*/ 322 h 368"/>
                  <a:gd name="T8" fmla="*/ 46 w 345"/>
                  <a:gd name="T9" fmla="*/ 368 h 368"/>
                  <a:gd name="T10" fmla="*/ 299 w 345"/>
                  <a:gd name="T11" fmla="*/ 368 h 368"/>
                  <a:gd name="T12" fmla="*/ 345 w 345"/>
                  <a:gd name="T13" fmla="*/ 322 h 368"/>
                  <a:gd name="T14" fmla="*/ 345 w 345"/>
                  <a:gd name="T15" fmla="*/ 46 h 368"/>
                  <a:gd name="T16" fmla="*/ 299 w 345"/>
                  <a:gd name="T17" fmla="*/ 0 h 368"/>
                  <a:gd name="T18" fmla="*/ 322 w 345"/>
                  <a:gd name="T19" fmla="*/ 322 h 368"/>
                  <a:gd name="T20" fmla="*/ 299 w 345"/>
                  <a:gd name="T21" fmla="*/ 345 h 368"/>
                  <a:gd name="T22" fmla="*/ 46 w 345"/>
                  <a:gd name="T23" fmla="*/ 345 h 368"/>
                  <a:gd name="T24" fmla="*/ 23 w 345"/>
                  <a:gd name="T25" fmla="*/ 322 h 368"/>
                  <a:gd name="T26" fmla="*/ 23 w 345"/>
                  <a:gd name="T27" fmla="*/ 46 h 368"/>
                  <a:gd name="T28" fmla="*/ 46 w 345"/>
                  <a:gd name="T29" fmla="*/ 23 h 368"/>
                  <a:gd name="T30" fmla="*/ 299 w 345"/>
                  <a:gd name="T31" fmla="*/ 23 h 368"/>
                  <a:gd name="T32" fmla="*/ 322 w 345"/>
                  <a:gd name="T33" fmla="*/ 46 h 368"/>
                  <a:gd name="T34" fmla="*/ 322 w 345"/>
                  <a:gd name="T35" fmla="*/ 32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5" h="368">
                    <a:moveTo>
                      <a:pt x="299" y="0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48"/>
                      <a:pt x="20" y="368"/>
                      <a:pt x="46" y="368"/>
                    </a:cubicBezTo>
                    <a:cubicBezTo>
                      <a:pt x="299" y="368"/>
                      <a:pt x="299" y="368"/>
                      <a:pt x="299" y="368"/>
                    </a:cubicBezTo>
                    <a:cubicBezTo>
                      <a:pt x="324" y="368"/>
                      <a:pt x="345" y="348"/>
                      <a:pt x="345" y="322"/>
                    </a:cubicBezTo>
                    <a:cubicBezTo>
                      <a:pt x="345" y="46"/>
                      <a:pt x="345" y="46"/>
                      <a:pt x="345" y="46"/>
                    </a:cubicBezTo>
                    <a:cubicBezTo>
                      <a:pt x="345" y="21"/>
                      <a:pt x="324" y="0"/>
                      <a:pt x="299" y="0"/>
                    </a:cubicBezTo>
                    <a:close/>
                    <a:moveTo>
                      <a:pt x="322" y="322"/>
                    </a:moveTo>
                    <a:cubicBezTo>
                      <a:pt x="322" y="335"/>
                      <a:pt x="312" y="345"/>
                      <a:pt x="299" y="345"/>
                    </a:cubicBezTo>
                    <a:cubicBezTo>
                      <a:pt x="46" y="345"/>
                      <a:pt x="46" y="345"/>
                      <a:pt x="46" y="345"/>
                    </a:cubicBezTo>
                    <a:cubicBezTo>
                      <a:pt x="33" y="345"/>
                      <a:pt x="23" y="335"/>
                      <a:pt x="23" y="322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33"/>
                      <a:pt x="33" y="23"/>
                      <a:pt x="46" y="23"/>
                    </a:cubicBezTo>
                    <a:cubicBezTo>
                      <a:pt x="299" y="23"/>
                      <a:pt x="299" y="23"/>
                      <a:pt x="299" y="23"/>
                    </a:cubicBezTo>
                    <a:cubicBezTo>
                      <a:pt x="312" y="23"/>
                      <a:pt x="322" y="33"/>
                      <a:pt x="322" y="46"/>
                    </a:cubicBezTo>
                    <a:lnTo>
                      <a:pt x="322" y="3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" name="Freeform 6"/>
              <p:cNvSpPr>
                <a:spLocks noEditPoints="1"/>
              </p:cNvSpPr>
              <p:nvPr/>
            </p:nvSpPr>
            <p:spPr bwMode="auto">
              <a:xfrm>
                <a:off x="8513763" y="11145838"/>
                <a:ext cx="949325" cy="863600"/>
              </a:xfrm>
              <a:custGeom>
                <a:avLst/>
                <a:gdLst>
                  <a:gd name="T0" fmla="*/ 241 w 253"/>
                  <a:gd name="T1" fmla="*/ 0 h 230"/>
                  <a:gd name="T2" fmla="*/ 11 w 253"/>
                  <a:gd name="T3" fmla="*/ 0 h 230"/>
                  <a:gd name="T4" fmla="*/ 0 w 253"/>
                  <a:gd name="T5" fmla="*/ 11 h 230"/>
                  <a:gd name="T6" fmla="*/ 0 w 253"/>
                  <a:gd name="T7" fmla="*/ 219 h 230"/>
                  <a:gd name="T8" fmla="*/ 11 w 253"/>
                  <a:gd name="T9" fmla="*/ 230 h 230"/>
                  <a:gd name="T10" fmla="*/ 241 w 253"/>
                  <a:gd name="T11" fmla="*/ 230 h 230"/>
                  <a:gd name="T12" fmla="*/ 253 w 253"/>
                  <a:gd name="T13" fmla="*/ 219 h 230"/>
                  <a:gd name="T14" fmla="*/ 253 w 253"/>
                  <a:gd name="T15" fmla="*/ 11 h 230"/>
                  <a:gd name="T16" fmla="*/ 241 w 253"/>
                  <a:gd name="T17" fmla="*/ 0 h 230"/>
                  <a:gd name="T18" fmla="*/ 241 w 253"/>
                  <a:gd name="T19" fmla="*/ 11 h 230"/>
                  <a:gd name="T20" fmla="*/ 241 w 253"/>
                  <a:gd name="T21" fmla="*/ 171 h 230"/>
                  <a:gd name="T22" fmla="*/ 204 w 253"/>
                  <a:gd name="T23" fmla="*/ 130 h 230"/>
                  <a:gd name="T24" fmla="*/ 195 w 253"/>
                  <a:gd name="T25" fmla="*/ 127 h 230"/>
                  <a:gd name="T26" fmla="*/ 187 w 253"/>
                  <a:gd name="T27" fmla="*/ 130 h 230"/>
                  <a:gd name="T28" fmla="*/ 157 w 253"/>
                  <a:gd name="T29" fmla="*/ 164 h 230"/>
                  <a:gd name="T30" fmla="*/ 66 w 253"/>
                  <a:gd name="T31" fmla="*/ 61 h 230"/>
                  <a:gd name="T32" fmla="*/ 57 w 253"/>
                  <a:gd name="T33" fmla="*/ 57 h 230"/>
                  <a:gd name="T34" fmla="*/ 49 w 253"/>
                  <a:gd name="T35" fmla="*/ 61 h 230"/>
                  <a:gd name="T36" fmla="*/ 11 w 253"/>
                  <a:gd name="T37" fmla="*/ 105 h 230"/>
                  <a:gd name="T38" fmla="*/ 11 w 253"/>
                  <a:gd name="T39" fmla="*/ 11 h 230"/>
                  <a:gd name="T40" fmla="*/ 241 w 253"/>
                  <a:gd name="T41" fmla="*/ 11 h 230"/>
                  <a:gd name="T42" fmla="*/ 11 w 253"/>
                  <a:gd name="T43" fmla="*/ 122 h 230"/>
                  <a:gd name="T44" fmla="*/ 57 w 253"/>
                  <a:gd name="T45" fmla="*/ 69 h 230"/>
                  <a:gd name="T46" fmla="*/ 150 w 253"/>
                  <a:gd name="T47" fmla="*/ 174 h 230"/>
                  <a:gd name="T48" fmla="*/ 157 w 253"/>
                  <a:gd name="T49" fmla="*/ 182 h 230"/>
                  <a:gd name="T50" fmla="*/ 189 w 253"/>
                  <a:gd name="T51" fmla="*/ 219 h 230"/>
                  <a:gd name="T52" fmla="*/ 11 w 253"/>
                  <a:gd name="T53" fmla="*/ 219 h 230"/>
                  <a:gd name="T54" fmla="*/ 11 w 253"/>
                  <a:gd name="T55" fmla="*/ 122 h 230"/>
                  <a:gd name="T56" fmla="*/ 204 w 253"/>
                  <a:gd name="T57" fmla="*/ 219 h 230"/>
                  <a:gd name="T58" fmla="*/ 165 w 253"/>
                  <a:gd name="T59" fmla="*/ 173 h 230"/>
                  <a:gd name="T60" fmla="*/ 195 w 253"/>
                  <a:gd name="T61" fmla="*/ 138 h 230"/>
                  <a:gd name="T62" fmla="*/ 241 w 253"/>
                  <a:gd name="T63" fmla="*/ 188 h 230"/>
                  <a:gd name="T64" fmla="*/ 241 w 253"/>
                  <a:gd name="T65" fmla="*/ 219 h 230"/>
                  <a:gd name="T66" fmla="*/ 204 w 253"/>
                  <a:gd name="T67" fmla="*/ 21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3" h="230">
                    <a:moveTo>
                      <a:pt x="24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5"/>
                      <a:pt x="5" y="230"/>
                      <a:pt x="11" y="230"/>
                    </a:cubicBezTo>
                    <a:cubicBezTo>
                      <a:pt x="241" y="230"/>
                      <a:pt x="241" y="230"/>
                      <a:pt x="241" y="230"/>
                    </a:cubicBezTo>
                    <a:cubicBezTo>
                      <a:pt x="248" y="230"/>
                      <a:pt x="253" y="225"/>
                      <a:pt x="253" y="219"/>
                    </a:cubicBezTo>
                    <a:cubicBezTo>
                      <a:pt x="253" y="11"/>
                      <a:pt x="253" y="11"/>
                      <a:pt x="253" y="11"/>
                    </a:cubicBezTo>
                    <a:cubicBezTo>
                      <a:pt x="253" y="5"/>
                      <a:pt x="248" y="0"/>
                      <a:pt x="241" y="0"/>
                    </a:cubicBezTo>
                    <a:close/>
                    <a:moveTo>
                      <a:pt x="241" y="11"/>
                    </a:moveTo>
                    <a:cubicBezTo>
                      <a:pt x="241" y="171"/>
                      <a:pt x="241" y="171"/>
                      <a:pt x="241" y="17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2" y="128"/>
                      <a:pt x="199" y="127"/>
                      <a:pt x="195" y="127"/>
                    </a:cubicBezTo>
                    <a:cubicBezTo>
                      <a:pt x="192" y="127"/>
                      <a:pt x="189" y="128"/>
                      <a:pt x="187" y="130"/>
                    </a:cubicBezTo>
                    <a:cubicBezTo>
                      <a:pt x="157" y="164"/>
                      <a:pt x="157" y="164"/>
                      <a:pt x="157" y="164"/>
                    </a:cubicBezTo>
                    <a:cubicBezTo>
                      <a:pt x="66" y="61"/>
                      <a:pt x="66" y="61"/>
                      <a:pt x="66" y="61"/>
                    </a:cubicBezTo>
                    <a:cubicBezTo>
                      <a:pt x="64" y="59"/>
                      <a:pt x="61" y="57"/>
                      <a:pt x="57" y="57"/>
                    </a:cubicBezTo>
                    <a:cubicBezTo>
                      <a:pt x="54" y="57"/>
                      <a:pt x="51" y="59"/>
                      <a:pt x="49" y="61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1"/>
                      <a:pt x="11" y="11"/>
                      <a:pt x="11" y="11"/>
                    </a:cubicBezTo>
                    <a:lnTo>
                      <a:pt x="241" y="11"/>
                    </a:lnTo>
                    <a:close/>
                    <a:moveTo>
                      <a:pt x="11" y="122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150" y="174"/>
                      <a:pt x="150" y="174"/>
                      <a:pt x="150" y="174"/>
                    </a:cubicBezTo>
                    <a:cubicBezTo>
                      <a:pt x="157" y="182"/>
                      <a:pt x="157" y="182"/>
                      <a:pt x="157" y="182"/>
                    </a:cubicBezTo>
                    <a:cubicBezTo>
                      <a:pt x="189" y="219"/>
                      <a:pt x="189" y="219"/>
                      <a:pt x="189" y="219"/>
                    </a:cubicBezTo>
                    <a:cubicBezTo>
                      <a:pt x="11" y="219"/>
                      <a:pt x="11" y="219"/>
                      <a:pt x="11" y="219"/>
                    </a:cubicBezTo>
                    <a:lnTo>
                      <a:pt x="11" y="122"/>
                    </a:lnTo>
                    <a:close/>
                    <a:moveTo>
                      <a:pt x="204" y="219"/>
                    </a:moveTo>
                    <a:cubicBezTo>
                      <a:pt x="165" y="173"/>
                      <a:pt x="165" y="173"/>
                      <a:pt x="165" y="173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241" y="188"/>
                      <a:pt x="241" y="188"/>
                      <a:pt x="241" y="188"/>
                    </a:cubicBezTo>
                    <a:cubicBezTo>
                      <a:pt x="241" y="219"/>
                      <a:pt x="241" y="219"/>
                      <a:pt x="241" y="219"/>
                    </a:cubicBezTo>
                    <a:lnTo>
                      <a:pt x="204" y="2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7"/>
              <p:cNvSpPr>
                <a:spLocks noEditPoints="1"/>
              </p:cNvSpPr>
              <p:nvPr/>
            </p:nvSpPr>
            <p:spPr bwMode="auto">
              <a:xfrm>
                <a:off x="9032875" y="11272838"/>
                <a:ext cx="258763" cy="263525"/>
              </a:xfrm>
              <a:custGeom>
                <a:avLst/>
                <a:gdLst>
                  <a:gd name="T0" fmla="*/ 34 w 69"/>
                  <a:gd name="T1" fmla="*/ 70 h 70"/>
                  <a:gd name="T2" fmla="*/ 69 w 69"/>
                  <a:gd name="T3" fmla="*/ 35 h 70"/>
                  <a:gd name="T4" fmla="*/ 34 w 69"/>
                  <a:gd name="T5" fmla="*/ 0 h 70"/>
                  <a:gd name="T6" fmla="*/ 0 w 69"/>
                  <a:gd name="T7" fmla="*/ 35 h 70"/>
                  <a:gd name="T8" fmla="*/ 34 w 69"/>
                  <a:gd name="T9" fmla="*/ 70 h 70"/>
                  <a:gd name="T10" fmla="*/ 34 w 69"/>
                  <a:gd name="T11" fmla="*/ 12 h 70"/>
                  <a:gd name="T12" fmla="*/ 57 w 69"/>
                  <a:gd name="T13" fmla="*/ 35 h 70"/>
                  <a:gd name="T14" fmla="*/ 34 w 69"/>
                  <a:gd name="T15" fmla="*/ 58 h 70"/>
                  <a:gd name="T16" fmla="*/ 11 w 69"/>
                  <a:gd name="T17" fmla="*/ 35 h 70"/>
                  <a:gd name="T18" fmla="*/ 34 w 69"/>
                  <a:gd name="T19" fmla="*/ 1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70">
                    <a:moveTo>
                      <a:pt x="34" y="70"/>
                    </a:moveTo>
                    <a:cubicBezTo>
                      <a:pt x="53" y="70"/>
                      <a:pt x="69" y="54"/>
                      <a:pt x="69" y="35"/>
                    </a:cubicBezTo>
                    <a:cubicBezTo>
                      <a:pt x="69" y="16"/>
                      <a:pt x="53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54"/>
                      <a:pt x="15" y="70"/>
                      <a:pt x="34" y="70"/>
                    </a:cubicBezTo>
                    <a:close/>
                    <a:moveTo>
                      <a:pt x="34" y="12"/>
                    </a:moveTo>
                    <a:cubicBezTo>
                      <a:pt x="47" y="12"/>
                      <a:pt x="57" y="22"/>
                      <a:pt x="57" y="35"/>
                    </a:cubicBezTo>
                    <a:cubicBezTo>
                      <a:pt x="57" y="48"/>
                      <a:pt x="47" y="58"/>
                      <a:pt x="34" y="58"/>
                    </a:cubicBezTo>
                    <a:cubicBezTo>
                      <a:pt x="22" y="58"/>
                      <a:pt x="11" y="48"/>
                      <a:pt x="11" y="35"/>
                    </a:cubicBezTo>
                    <a:cubicBezTo>
                      <a:pt x="11" y="22"/>
                      <a:pt x="22" y="12"/>
                      <a:pt x="3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" name="Группа 3"/>
          <p:cNvGrpSpPr/>
          <p:nvPr/>
        </p:nvGrpSpPr>
        <p:grpSpPr>
          <a:xfrm>
            <a:off x="4751210" y="3433702"/>
            <a:ext cx="930191" cy="930190"/>
            <a:chOff x="4751210" y="3433702"/>
            <a:chExt cx="930191" cy="930190"/>
          </a:xfrm>
        </p:grpSpPr>
        <p:sp>
          <p:nvSpPr>
            <p:cNvPr id="86" name="Oval 85"/>
            <p:cNvSpPr/>
            <p:nvPr/>
          </p:nvSpPr>
          <p:spPr>
            <a:xfrm>
              <a:off x="4751210" y="3433702"/>
              <a:ext cx="930191" cy="930190"/>
            </a:xfrm>
            <a:prstGeom prst="ellipse">
              <a:avLst/>
            </a:prstGeom>
            <a:solidFill>
              <a:schemeClr val="accent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46" name="Group 161"/>
            <p:cNvGrpSpPr/>
            <p:nvPr/>
          </p:nvGrpSpPr>
          <p:grpSpPr>
            <a:xfrm>
              <a:off x="5090400" y="3728638"/>
              <a:ext cx="251810" cy="333594"/>
              <a:chOff x="6351" y="0"/>
              <a:chExt cx="371475" cy="492125"/>
            </a:xfrm>
            <a:solidFill>
              <a:schemeClr val="bg1"/>
            </a:solidFill>
          </p:grpSpPr>
          <p:sp>
            <p:nvSpPr>
              <p:cNvPr id="47" name="Freeform 23"/>
              <p:cNvSpPr>
                <a:spLocks noEditPoints="1"/>
              </p:cNvSpPr>
              <p:nvPr/>
            </p:nvSpPr>
            <p:spPr bwMode="auto">
              <a:xfrm>
                <a:off x="98426" y="88900"/>
                <a:ext cx="185738" cy="184150"/>
              </a:xfrm>
              <a:custGeom>
                <a:avLst/>
                <a:gdLst>
                  <a:gd name="T0" fmla="*/ 24 w 48"/>
                  <a:gd name="T1" fmla="*/ 48 h 48"/>
                  <a:gd name="T2" fmla="*/ 48 w 48"/>
                  <a:gd name="T3" fmla="*/ 24 h 48"/>
                  <a:gd name="T4" fmla="*/ 24 w 48"/>
                  <a:gd name="T5" fmla="*/ 0 h 48"/>
                  <a:gd name="T6" fmla="*/ 0 w 48"/>
                  <a:gd name="T7" fmla="*/ 24 h 48"/>
                  <a:gd name="T8" fmla="*/ 24 w 48"/>
                  <a:gd name="T9" fmla="*/ 48 h 48"/>
                  <a:gd name="T10" fmla="*/ 24 w 48"/>
                  <a:gd name="T11" fmla="*/ 4 h 48"/>
                  <a:gd name="T12" fmla="*/ 44 w 48"/>
                  <a:gd name="T13" fmla="*/ 24 h 48"/>
                  <a:gd name="T14" fmla="*/ 24 w 48"/>
                  <a:gd name="T15" fmla="*/ 44 h 48"/>
                  <a:gd name="T16" fmla="*/ 4 w 48"/>
                  <a:gd name="T17" fmla="*/ 24 h 48"/>
                  <a:gd name="T18" fmla="*/ 24 w 48"/>
                  <a:gd name="T19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37" y="48"/>
                      <a:pt x="48" y="37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"/>
                    </a:moveTo>
                    <a:cubicBezTo>
                      <a:pt x="35" y="4"/>
                      <a:pt x="44" y="13"/>
                      <a:pt x="44" y="24"/>
                    </a:cubicBezTo>
                    <a:cubicBezTo>
                      <a:pt x="44" y="35"/>
                      <a:pt x="35" y="44"/>
                      <a:pt x="24" y="44"/>
                    </a:cubicBezTo>
                    <a:cubicBezTo>
                      <a:pt x="13" y="44"/>
                      <a:pt x="4" y="35"/>
                      <a:pt x="4" y="24"/>
                    </a:cubicBezTo>
                    <a:cubicBezTo>
                      <a:pt x="4" y="13"/>
                      <a:pt x="13" y="4"/>
                      <a:pt x="2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24"/>
              <p:cNvSpPr>
                <a:spLocks noEditPoints="1"/>
              </p:cNvSpPr>
              <p:nvPr/>
            </p:nvSpPr>
            <p:spPr bwMode="auto">
              <a:xfrm>
                <a:off x="6351" y="0"/>
                <a:ext cx="371475" cy="492125"/>
              </a:xfrm>
              <a:custGeom>
                <a:avLst/>
                <a:gdLst>
                  <a:gd name="T0" fmla="*/ 48 w 96"/>
                  <a:gd name="T1" fmla="*/ 0 h 128"/>
                  <a:gd name="T2" fmla="*/ 0 w 96"/>
                  <a:gd name="T3" fmla="*/ 48 h 128"/>
                  <a:gd name="T4" fmla="*/ 41 w 96"/>
                  <a:gd name="T5" fmla="*/ 125 h 128"/>
                  <a:gd name="T6" fmla="*/ 48 w 96"/>
                  <a:gd name="T7" fmla="*/ 128 h 128"/>
                  <a:gd name="T8" fmla="*/ 48 w 96"/>
                  <a:gd name="T9" fmla="*/ 128 h 128"/>
                  <a:gd name="T10" fmla="*/ 54 w 96"/>
                  <a:gd name="T11" fmla="*/ 125 h 128"/>
                  <a:gd name="T12" fmla="*/ 96 w 96"/>
                  <a:gd name="T13" fmla="*/ 48 h 128"/>
                  <a:gd name="T14" fmla="*/ 48 w 96"/>
                  <a:gd name="T15" fmla="*/ 0 h 128"/>
                  <a:gd name="T16" fmla="*/ 48 w 96"/>
                  <a:gd name="T17" fmla="*/ 120 h 128"/>
                  <a:gd name="T18" fmla="*/ 48 w 96"/>
                  <a:gd name="T19" fmla="*/ 120 h 128"/>
                  <a:gd name="T20" fmla="*/ 47 w 96"/>
                  <a:gd name="T21" fmla="*/ 119 h 128"/>
                  <a:gd name="T22" fmla="*/ 8 w 96"/>
                  <a:gd name="T23" fmla="*/ 48 h 128"/>
                  <a:gd name="T24" fmla="*/ 48 w 96"/>
                  <a:gd name="T25" fmla="*/ 8 h 128"/>
                  <a:gd name="T26" fmla="*/ 88 w 96"/>
                  <a:gd name="T27" fmla="*/ 48 h 128"/>
                  <a:gd name="T28" fmla="*/ 48 w 96"/>
                  <a:gd name="T29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128">
                    <a:moveTo>
                      <a:pt x="48" y="0"/>
                    </a:moveTo>
                    <a:cubicBezTo>
                      <a:pt x="22" y="0"/>
                      <a:pt x="0" y="21"/>
                      <a:pt x="0" y="48"/>
                    </a:cubicBezTo>
                    <a:cubicBezTo>
                      <a:pt x="0" y="76"/>
                      <a:pt x="24" y="105"/>
                      <a:pt x="41" y="125"/>
                    </a:cubicBezTo>
                    <a:cubicBezTo>
                      <a:pt x="42" y="125"/>
                      <a:pt x="44" y="128"/>
                      <a:pt x="48" y="128"/>
                    </a:cubicBezTo>
                    <a:cubicBezTo>
                      <a:pt x="48" y="128"/>
                      <a:pt x="48" y="128"/>
                      <a:pt x="48" y="128"/>
                    </a:cubicBezTo>
                    <a:cubicBezTo>
                      <a:pt x="52" y="128"/>
                      <a:pt x="54" y="125"/>
                      <a:pt x="54" y="125"/>
                    </a:cubicBezTo>
                    <a:cubicBezTo>
                      <a:pt x="72" y="105"/>
                      <a:pt x="96" y="76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lose/>
                    <a:moveTo>
                      <a:pt x="48" y="120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48" y="120"/>
                      <a:pt x="48" y="120"/>
                      <a:pt x="47" y="119"/>
                    </a:cubicBezTo>
                    <a:cubicBezTo>
                      <a:pt x="33" y="103"/>
                      <a:pt x="8" y="74"/>
                      <a:pt x="8" y="48"/>
                    </a:cubicBezTo>
                    <a:cubicBezTo>
                      <a:pt x="8" y="26"/>
                      <a:pt x="26" y="8"/>
                      <a:pt x="48" y="8"/>
                    </a:cubicBezTo>
                    <a:cubicBezTo>
                      <a:pt x="70" y="8"/>
                      <a:pt x="88" y="26"/>
                      <a:pt x="88" y="48"/>
                    </a:cubicBezTo>
                    <a:cubicBezTo>
                      <a:pt x="88" y="74"/>
                      <a:pt x="63" y="103"/>
                      <a:pt x="48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6" name="Группа 5"/>
          <p:cNvGrpSpPr/>
          <p:nvPr/>
        </p:nvGrpSpPr>
        <p:grpSpPr>
          <a:xfrm>
            <a:off x="8265788" y="3433702"/>
            <a:ext cx="930191" cy="930190"/>
            <a:chOff x="8265788" y="3433702"/>
            <a:chExt cx="930191" cy="930190"/>
          </a:xfrm>
        </p:grpSpPr>
        <p:sp>
          <p:nvSpPr>
            <p:cNvPr id="88" name="Oval 87"/>
            <p:cNvSpPr/>
            <p:nvPr/>
          </p:nvSpPr>
          <p:spPr>
            <a:xfrm>
              <a:off x="8265788" y="3433702"/>
              <a:ext cx="930191" cy="930190"/>
            </a:xfrm>
            <a:prstGeom prst="ellipse">
              <a:avLst/>
            </a:prstGeom>
            <a:solidFill>
              <a:schemeClr val="accent4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4" name="Group 89"/>
            <p:cNvGrpSpPr/>
            <p:nvPr/>
          </p:nvGrpSpPr>
          <p:grpSpPr>
            <a:xfrm>
              <a:off x="8554974" y="3744521"/>
              <a:ext cx="351818" cy="308552"/>
              <a:chOff x="-1587" y="-1587"/>
              <a:chExt cx="490537" cy="430212"/>
            </a:xfrm>
            <a:solidFill>
              <a:schemeClr val="bg1"/>
            </a:solidFill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74613" y="74613"/>
                <a:ext cx="176212" cy="115887"/>
              </a:xfrm>
              <a:custGeom>
                <a:avLst/>
                <a:gdLst>
                  <a:gd name="T0" fmla="*/ 44 w 46"/>
                  <a:gd name="T1" fmla="*/ 0 h 30"/>
                  <a:gd name="T2" fmla="*/ 0 w 46"/>
                  <a:gd name="T3" fmla="*/ 28 h 30"/>
                  <a:gd name="T4" fmla="*/ 2 w 46"/>
                  <a:gd name="T5" fmla="*/ 30 h 30"/>
                  <a:gd name="T6" fmla="*/ 4 w 46"/>
                  <a:gd name="T7" fmla="*/ 28 h 30"/>
                  <a:gd name="T8" fmla="*/ 44 w 46"/>
                  <a:gd name="T9" fmla="*/ 4 h 30"/>
                  <a:gd name="T10" fmla="*/ 46 w 46"/>
                  <a:gd name="T11" fmla="*/ 2 h 30"/>
                  <a:gd name="T12" fmla="*/ 44 w 46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30">
                    <a:moveTo>
                      <a:pt x="44" y="0"/>
                    </a:moveTo>
                    <a:cubicBezTo>
                      <a:pt x="20" y="0"/>
                      <a:pt x="0" y="13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3" y="30"/>
                      <a:pt x="4" y="29"/>
                      <a:pt x="4" y="28"/>
                    </a:cubicBezTo>
                    <a:cubicBezTo>
                      <a:pt x="4" y="15"/>
                      <a:pt x="23" y="4"/>
                      <a:pt x="44" y="4"/>
                    </a:cubicBezTo>
                    <a:cubicBezTo>
                      <a:pt x="45" y="4"/>
                      <a:pt x="46" y="3"/>
                      <a:pt x="46" y="2"/>
                    </a:cubicBezTo>
                    <a:cubicBezTo>
                      <a:pt x="46" y="1"/>
                      <a:pt x="45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6"/>
              <p:cNvSpPr>
                <a:spLocks noEditPoints="1"/>
              </p:cNvSpPr>
              <p:nvPr/>
            </p:nvSpPr>
            <p:spPr bwMode="auto">
              <a:xfrm>
                <a:off x="-1587" y="-1587"/>
                <a:ext cx="490537" cy="430212"/>
              </a:xfrm>
              <a:custGeom>
                <a:avLst/>
                <a:gdLst>
                  <a:gd name="T0" fmla="*/ 64 w 128"/>
                  <a:gd name="T1" fmla="*/ 0 h 112"/>
                  <a:gd name="T2" fmla="*/ 0 w 128"/>
                  <a:gd name="T3" fmla="*/ 48 h 112"/>
                  <a:gd name="T4" fmla="*/ 28 w 128"/>
                  <a:gd name="T5" fmla="*/ 88 h 112"/>
                  <a:gd name="T6" fmla="*/ 28 w 128"/>
                  <a:gd name="T7" fmla="*/ 88 h 112"/>
                  <a:gd name="T8" fmla="*/ 20 w 128"/>
                  <a:gd name="T9" fmla="*/ 107 h 112"/>
                  <a:gd name="T10" fmla="*/ 20 w 128"/>
                  <a:gd name="T11" fmla="*/ 107 h 112"/>
                  <a:gd name="T12" fmla="*/ 20 w 128"/>
                  <a:gd name="T13" fmla="*/ 108 h 112"/>
                  <a:gd name="T14" fmla="*/ 24 w 128"/>
                  <a:gd name="T15" fmla="*/ 112 h 112"/>
                  <a:gd name="T16" fmla="*/ 25 w 128"/>
                  <a:gd name="T17" fmla="*/ 112 h 112"/>
                  <a:gd name="T18" fmla="*/ 52 w 128"/>
                  <a:gd name="T19" fmla="*/ 95 h 112"/>
                  <a:gd name="T20" fmla="*/ 64 w 128"/>
                  <a:gd name="T21" fmla="*/ 96 h 112"/>
                  <a:gd name="T22" fmla="*/ 128 w 128"/>
                  <a:gd name="T23" fmla="*/ 48 h 112"/>
                  <a:gd name="T24" fmla="*/ 64 w 128"/>
                  <a:gd name="T25" fmla="*/ 0 h 112"/>
                  <a:gd name="T26" fmla="*/ 64 w 128"/>
                  <a:gd name="T27" fmla="*/ 88 h 112"/>
                  <a:gd name="T28" fmla="*/ 53 w 128"/>
                  <a:gd name="T29" fmla="*/ 87 h 112"/>
                  <a:gd name="T30" fmla="*/ 52 w 128"/>
                  <a:gd name="T31" fmla="*/ 87 h 112"/>
                  <a:gd name="T32" fmla="*/ 45 w 128"/>
                  <a:gd name="T33" fmla="*/ 90 h 112"/>
                  <a:gd name="T34" fmla="*/ 33 w 128"/>
                  <a:gd name="T35" fmla="*/ 100 h 112"/>
                  <a:gd name="T36" fmla="*/ 36 w 128"/>
                  <a:gd name="T37" fmla="*/ 88 h 112"/>
                  <a:gd name="T38" fmla="*/ 36 w 128"/>
                  <a:gd name="T39" fmla="*/ 88 h 112"/>
                  <a:gd name="T40" fmla="*/ 32 w 128"/>
                  <a:gd name="T41" fmla="*/ 81 h 112"/>
                  <a:gd name="T42" fmla="*/ 8 w 128"/>
                  <a:gd name="T43" fmla="*/ 48 h 112"/>
                  <a:gd name="T44" fmla="*/ 64 w 128"/>
                  <a:gd name="T45" fmla="*/ 8 h 112"/>
                  <a:gd name="T46" fmla="*/ 120 w 128"/>
                  <a:gd name="T47" fmla="*/ 48 h 112"/>
                  <a:gd name="T48" fmla="*/ 64 w 128"/>
                  <a:gd name="T49" fmla="*/ 88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112">
                    <a:moveTo>
                      <a:pt x="64" y="0"/>
                    </a:moveTo>
                    <a:cubicBezTo>
                      <a:pt x="29" y="0"/>
                      <a:pt x="0" y="21"/>
                      <a:pt x="0" y="48"/>
                    </a:cubicBezTo>
                    <a:cubicBezTo>
                      <a:pt x="0" y="65"/>
                      <a:pt x="11" y="79"/>
                      <a:pt x="28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8" y="95"/>
                      <a:pt x="23" y="103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8"/>
                      <a:pt x="20" y="108"/>
                    </a:cubicBezTo>
                    <a:cubicBezTo>
                      <a:pt x="20" y="110"/>
                      <a:pt x="22" y="112"/>
                      <a:pt x="24" y="112"/>
                    </a:cubicBezTo>
                    <a:cubicBezTo>
                      <a:pt x="24" y="112"/>
                      <a:pt x="25" y="112"/>
                      <a:pt x="25" y="112"/>
                    </a:cubicBezTo>
                    <a:cubicBezTo>
                      <a:pt x="37" y="110"/>
                      <a:pt x="49" y="98"/>
                      <a:pt x="52" y="95"/>
                    </a:cubicBezTo>
                    <a:cubicBezTo>
                      <a:pt x="56" y="96"/>
                      <a:pt x="60" y="96"/>
                      <a:pt x="64" y="96"/>
                    </a:cubicBezTo>
                    <a:cubicBezTo>
                      <a:pt x="99" y="96"/>
                      <a:pt x="128" y="75"/>
                      <a:pt x="128" y="48"/>
                    </a:cubicBezTo>
                    <a:cubicBezTo>
                      <a:pt x="128" y="21"/>
                      <a:pt x="99" y="0"/>
                      <a:pt x="64" y="0"/>
                    </a:cubicBezTo>
                    <a:close/>
                    <a:moveTo>
                      <a:pt x="64" y="88"/>
                    </a:moveTo>
                    <a:cubicBezTo>
                      <a:pt x="60" y="88"/>
                      <a:pt x="57" y="88"/>
                      <a:pt x="53" y="87"/>
                    </a:cubicBezTo>
                    <a:cubicBezTo>
                      <a:pt x="52" y="87"/>
                      <a:pt x="52" y="87"/>
                      <a:pt x="52" y="87"/>
                    </a:cubicBezTo>
                    <a:cubicBezTo>
                      <a:pt x="49" y="87"/>
                      <a:pt x="47" y="88"/>
                      <a:pt x="45" y="90"/>
                    </a:cubicBezTo>
                    <a:cubicBezTo>
                      <a:pt x="44" y="92"/>
                      <a:pt x="39" y="97"/>
                      <a:pt x="33" y="100"/>
                    </a:cubicBezTo>
                    <a:cubicBezTo>
                      <a:pt x="35" y="97"/>
                      <a:pt x="36" y="93"/>
                      <a:pt x="36" y="88"/>
                    </a:cubicBez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5"/>
                      <a:pt x="34" y="82"/>
                      <a:pt x="32" y="81"/>
                    </a:cubicBezTo>
                    <a:cubicBezTo>
                      <a:pt x="17" y="73"/>
                      <a:pt x="8" y="61"/>
                      <a:pt x="8" y="48"/>
                    </a:cubicBezTo>
                    <a:cubicBezTo>
                      <a:pt x="8" y="26"/>
                      <a:pt x="33" y="8"/>
                      <a:pt x="64" y="8"/>
                    </a:cubicBezTo>
                    <a:cubicBezTo>
                      <a:pt x="95" y="8"/>
                      <a:pt x="120" y="26"/>
                      <a:pt x="120" y="48"/>
                    </a:cubicBezTo>
                    <a:cubicBezTo>
                      <a:pt x="120" y="70"/>
                      <a:pt x="95" y="88"/>
                      <a:pt x="64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" name="Группа 4"/>
          <p:cNvGrpSpPr/>
          <p:nvPr/>
        </p:nvGrpSpPr>
        <p:grpSpPr>
          <a:xfrm>
            <a:off x="6506397" y="3433702"/>
            <a:ext cx="930191" cy="930190"/>
            <a:chOff x="6506397" y="3433702"/>
            <a:chExt cx="930191" cy="930190"/>
          </a:xfrm>
        </p:grpSpPr>
        <p:sp>
          <p:nvSpPr>
            <p:cNvPr id="87" name="Oval 86"/>
            <p:cNvSpPr/>
            <p:nvPr/>
          </p:nvSpPr>
          <p:spPr>
            <a:xfrm>
              <a:off x="6506397" y="3433702"/>
              <a:ext cx="930191" cy="930190"/>
            </a:xfrm>
            <a:prstGeom prst="ellipse">
              <a:avLst/>
            </a:prstGeom>
            <a:solidFill>
              <a:schemeClr val="accent3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57" name="Group 168"/>
            <p:cNvGrpSpPr/>
            <p:nvPr/>
          </p:nvGrpSpPr>
          <p:grpSpPr>
            <a:xfrm>
              <a:off x="6797382" y="3717032"/>
              <a:ext cx="378738" cy="353488"/>
              <a:chOff x="1511296" y="1234210"/>
              <a:chExt cx="256867" cy="239742"/>
            </a:xfrm>
            <a:solidFill>
              <a:schemeClr val="bg1"/>
            </a:solidFill>
          </p:grpSpPr>
          <p:sp>
            <p:nvSpPr>
              <p:cNvPr id="58" name="Freeform 76"/>
              <p:cNvSpPr>
                <a:spLocks noEditPoints="1"/>
              </p:cNvSpPr>
              <p:nvPr/>
            </p:nvSpPr>
            <p:spPr bwMode="auto">
              <a:xfrm>
                <a:off x="1543231" y="1266144"/>
                <a:ext cx="191609" cy="127739"/>
              </a:xfrm>
              <a:custGeom>
                <a:avLst/>
                <a:gdLst>
                  <a:gd name="T0" fmla="*/ 168 w 175"/>
                  <a:gd name="T1" fmla="*/ 0 h 117"/>
                  <a:gd name="T2" fmla="*/ 7 w 175"/>
                  <a:gd name="T3" fmla="*/ 0 h 117"/>
                  <a:gd name="T4" fmla="*/ 0 w 175"/>
                  <a:gd name="T5" fmla="*/ 8 h 117"/>
                  <a:gd name="T6" fmla="*/ 0 w 175"/>
                  <a:gd name="T7" fmla="*/ 110 h 117"/>
                  <a:gd name="T8" fmla="*/ 7 w 175"/>
                  <a:gd name="T9" fmla="*/ 117 h 117"/>
                  <a:gd name="T10" fmla="*/ 168 w 175"/>
                  <a:gd name="T11" fmla="*/ 117 h 117"/>
                  <a:gd name="T12" fmla="*/ 175 w 175"/>
                  <a:gd name="T13" fmla="*/ 110 h 117"/>
                  <a:gd name="T14" fmla="*/ 175 w 175"/>
                  <a:gd name="T15" fmla="*/ 8 h 117"/>
                  <a:gd name="T16" fmla="*/ 168 w 175"/>
                  <a:gd name="T17" fmla="*/ 0 h 117"/>
                  <a:gd name="T18" fmla="*/ 168 w 175"/>
                  <a:gd name="T19" fmla="*/ 110 h 117"/>
                  <a:gd name="T20" fmla="*/ 7 w 175"/>
                  <a:gd name="T21" fmla="*/ 110 h 117"/>
                  <a:gd name="T22" fmla="*/ 7 w 175"/>
                  <a:gd name="T23" fmla="*/ 8 h 117"/>
                  <a:gd name="T24" fmla="*/ 168 w 175"/>
                  <a:gd name="T25" fmla="*/ 8 h 117"/>
                  <a:gd name="T26" fmla="*/ 168 w 175"/>
                  <a:gd name="T27" fmla="*/ 11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17">
                    <a:moveTo>
                      <a:pt x="16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8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4"/>
                      <a:pt x="3" y="117"/>
                      <a:pt x="7" y="117"/>
                    </a:cubicBezTo>
                    <a:cubicBezTo>
                      <a:pt x="168" y="117"/>
                      <a:pt x="168" y="117"/>
                      <a:pt x="168" y="117"/>
                    </a:cubicBezTo>
                    <a:cubicBezTo>
                      <a:pt x="172" y="117"/>
                      <a:pt x="175" y="114"/>
                      <a:pt x="175" y="110"/>
                    </a:cubicBezTo>
                    <a:cubicBezTo>
                      <a:pt x="175" y="8"/>
                      <a:pt x="175" y="8"/>
                      <a:pt x="175" y="8"/>
                    </a:cubicBezTo>
                    <a:cubicBezTo>
                      <a:pt x="175" y="3"/>
                      <a:pt x="172" y="0"/>
                      <a:pt x="168" y="0"/>
                    </a:cubicBezTo>
                    <a:close/>
                    <a:moveTo>
                      <a:pt x="168" y="110"/>
                    </a:moveTo>
                    <a:cubicBezTo>
                      <a:pt x="7" y="110"/>
                      <a:pt x="7" y="110"/>
                      <a:pt x="7" y="110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68" y="8"/>
                      <a:pt x="168" y="8"/>
                      <a:pt x="168" y="8"/>
                    </a:cubicBezTo>
                    <a:lnTo>
                      <a:pt x="168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Freeform 77"/>
              <p:cNvSpPr>
                <a:spLocks noEditPoints="1"/>
              </p:cNvSpPr>
              <p:nvPr/>
            </p:nvSpPr>
            <p:spPr bwMode="auto">
              <a:xfrm>
                <a:off x="1511296" y="1234210"/>
                <a:ext cx="256867" cy="239742"/>
              </a:xfrm>
              <a:custGeom>
                <a:avLst/>
                <a:gdLst>
                  <a:gd name="T0" fmla="*/ 212 w 234"/>
                  <a:gd name="T1" fmla="*/ 0 h 219"/>
                  <a:gd name="T2" fmla="*/ 22 w 234"/>
                  <a:gd name="T3" fmla="*/ 0 h 219"/>
                  <a:gd name="T4" fmla="*/ 0 w 234"/>
                  <a:gd name="T5" fmla="*/ 22 h 219"/>
                  <a:gd name="T6" fmla="*/ 0 w 234"/>
                  <a:gd name="T7" fmla="*/ 168 h 219"/>
                  <a:gd name="T8" fmla="*/ 22 w 234"/>
                  <a:gd name="T9" fmla="*/ 190 h 219"/>
                  <a:gd name="T10" fmla="*/ 95 w 234"/>
                  <a:gd name="T11" fmla="*/ 190 h 219"/>
                  <a:gd name="T12" fmla="*/ 95 w 234"/>
                  <a:gd name="T13" fmla="*/ 199 h 219"/>
                  <a:gd name="T14" fmla="*/ 49 w 234"/>
                  <a:gd name="T15" fmla="*/ 205 h 219"/>
                  <a:gd name="T16" fmla="*/ 44 w 234"/>
                  <a:gd name="T17" fmla="*/ 212 h 219"/>
                  <a:gd name="T18" fmla="*/ 51 w 234"/>
                  <a:gd name="T19" fmla="*/ 219 h 219"/>
                  <a:gd name="T20" fmla="*/ 182 w 234"/>
                  <a:gd name="T21" fmla="*/ 219 h 219"/>
                  <a:gd name="T22" fmla="*/ 190 w 234"/>
                  <a:gd name="T23" fmla="*/ 212 h 219"/>
                  <a:gd name="T24" fmla="*/ 184 w 234"/>
                  <a:gd name="T25" fmla="*/ 205 h 219"/>
                  <a:gd name="T26" fmla="*/ 139 w 234"/>
                  <a:gd name="T27" fmla="*/ 199 h 219"/>
                  <a:gd name="T28" fmla="*/ 139 w 234"/>
                  <a:gd name="T29" fmla="*/ 190 h 219"/>
                  <a:gd name="T30" fmla="*/ 212 w 234"/>
                  <a:gd name="T31" fmla="*/ 190 h 219"/>
                  <a:gd name="T32" fmla="*/ 234 w 234"/>
                  <a:gd name="T33" fmla="*/ 168 h 219"/>
                  <a:gd name="T34" fmla="*/ 234 w 234"/>
                  <a:gd name="T35" fmla="*/ 22 h 219"/>
                  <a:gd name="T36" fmla="*/ 212 w 234"/>
                  <a:gd name="T37" fmla="*/ 0 h 219"/>
                  <a:gd name="T38" fmla="*/ 219 w 234"/>
                  <a:gd name="T39" fmla="*/ 168 h 219"/>
                  <a:gd name="T40" fmla="*/ 212 w 234"/>
                  <a:gd name="T41" fmla="*/ 175 h 219"/>
                  <a:gd name="T42" fmla="*/ 146 w 234"/>
                  <a:gd name="T43" fmla="*/ 175 h 219"/>
                  <a:gd name="T44" fmla="*/ 88 w 234"/>
                  <a:gd name="T45" fmla="*/ 175 h 219"/>
                  <a:gd name="T46" fmla="*/ 22 w 234"/>
                  <a:gd name="T47" fmla="*/ 175 h 219"/>
                  <a:gd name="T48" fmla="*/ 14 w 234"/>
                  <a:gd name="T49" fmla="*/ 168 h 219"/>
                  <a:gd name="T50" fmla="*/ 14 w 234"/>
                  <a:gd name="T51" fmla="*/ 22 h 219"/>
                  <a:gd name="T52" fmla="*/ 22 w 234"/>
                  <a:gd name="T53" fmla="*/ 15 h 219"/>
                  <a:gd name="T54" fmla="*/ 212 w 234"/>
                  <a:gd name="T55" fmla="*/ 15 h 219"/>
                  <a:gd name="T56" fmla="*/ 219 w 234"/>
                  <a:gd name="T57" fmla="*/ 22 h 219"/>
                  <a:gd name="T58" fmla="*/ 219 w 234"/>
                  <a:gd name="T59" fmla="*/ 168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4" h="219">
                    <a:moveTo>
                      <a:pt x="212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0"/>
                      <a:pt x="10" y="190"/>
                      <a:pt x="22" y="190"/>
                    </a:cubicBezTo>
                    <a:cubicBezTo>
                      <a:pt x="95" y="190"/>
                      <a:pt x="95" y="190"/>
                      <a:pt x="95" y="190"/>
                    </a:cubicBezTo>
                    <a:cubicBezTo>
                      <a:pt x="95" y="199"/>
                      <a:pt x="95" y="199"/>
                      <a:pt x="95" y="199"/>
                    </a:cubicBezTo>
                    <a:cubicBezTo>
                      <a:pt x="49" y="205"/>
                      <a:pt x="49" y="205"/>
                      <a:pt x="49" y="205"/>
                    </a:cubicBezTo>
                    <a:cubicBezTo>
                      <a:pt x="46" y="206"/>
                      <a:pt x="44" y="208"/>
                      <a:pt x="44" y="212"/>
                    </a:cubicBezTo>
                    <a:cubicBezTo>
                      <a:pt x="44" y="216"/>
                      <a:pt x="47" y="219"/>
                      <a:pt x="51" y="219"/>
                    </a:cubicBezTo>
                    <a:cubicBezTo>
                      <a:pt x="182" y="219"/>
                      <a:pt x="182" y="219"/>
                      <a:pt x="182" y="219"/>
                    </a:cubicBezTo>
                    <a:cubicBezTo>
                      <a:pt x="186" y="219"/>
                      <a:pt x="190" y="216"/>
                      <a:pt x="190" y="212"/>
                    </a:cubicBezTo>
                    <a:cubicBezTo>
                      <a:pt x="190" y="208"/>
                      <a:pt x="187" y="206"/>
                      <a:pt x="184" y="205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9" y="190"/>
                      <a:pt x="139" y="190"/>
                      <a:pt x="139" y="190"/>
                    </a:cubicBezTo>
                    <a:cubicBezTo>
                      <a:pt x="212" y="190"/>
                      <a:pt x="212" y="190"/>
                      <a:pt x="212" y="190"/>
                    </a:cubicBezTo>
                    <a:cubicBezTo>
                      <a:pt x="224" y="190"/>
                      <a:pt x="234" y="180"/>
                      <a:pt x="234" y="168"/>
                    </a:cubicBezTo>
                    <a:cubicBezTo>
                      <a:pt x="234" y="22"/>
                      <a:pt x="234" y="22"/>
                      <a:pt x="234" y="22"/>
                    </a:cubicBezTo>
                    <a:cubicBezTo>
                      <a:pt x="234" y="10"/>
                      <a:pt x="224" y="0"/>
                      <a:pt x="212" y="0"/>
                    </a:cubicBezTo>
                    <a:close/>
                    <a:moveTo>
                      <a:pt x="219" y="168"/>
                    </a:moveTo>
                    <a:cubicBezTo>
                      <a:pt x="219" y="172"/>
                      <a:pt x="216" y="175"/>
                      <a:pt x="212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88" y="175"/>
                      <a:pt x="88" y="175"/>
                      <a:pt x="88" y="175"/>
                    </a:cubicBezTo>
                    <a:cubicBezTo>
                      <a:pt x="22" y="175"/>
                      <a:pt x="22" y="175"/>
                      <a:pt x="22" y="175"/>
                    </a:cubicBezTo>
                    <a:cubicBezTo>
                      <a:pt x="18" y="175"/>
                      <a:pt x="14" y="172"/>
                      <a:pt x="14" y="168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18"/>
                      <a:pt x="18" y="15"/>
                      <a:pt x="22" y="15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6" y="15"/>
                      <a:pt x="219" y="18"/>
                      <a:pt x="219" y="22"/>
                    </a:cubicBezTo>
                    <a:lnTo>
                      <a:pt x="219" y="1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7" name="Группа 6"/>
          <p:cNvGrpSpPr/>
          <p:nvPr/>
        </p:nvGrpSpPr>
        <p:grpSpPr>
          <a:xfrm>
            <a:off x="10025174" y="3433702"/>
            <a:ext cx="930191" cy="930190"/>
            <a:chOff x="10025174" y="3433702"/>
            <a:chExt cx="930191" cy="930190"/>
          </a:xfrm>
        </p:grpSpPr>
        <p:sp>
          <p:nvSpPr>
            <p:cNvPr id="89" name="Oval 88"/>
            <p:cNvSpPr/>
            <p:nvPr/>
          </p:nvSpPr>
          <p:spPr>
            <a:xfrm>
              <a:off x="10025174" y="3433702"/>
              <a:ext cx="930191" cy="930190"/>
            </a:xfrm>
            <a:prstGeom prst="ellipse">
              <a:avLst/>
            </a:prstGeom>
            <a:solidFill>
              <a:schemeClr val="accent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grpSp>
          <p:nvGrpSpPr>
            <p:cNvPr id="60" name="Group 169"/>
            <p:cNvGrpSpPr/>
            <p:nvPr/>
          </p:nvGrpSpPr>
          <p:grpSpPr>
            <a:xfrm>
              <a:off x="10280808" y="3685973"/>
              <a:ext cx="418923" cy="418923"/>
              <a:chOff x="998489" y="706129"/>
              <a:chExt cx="256404" cy="256404"/>
            </a:xfrm>
            <a:solidFill>
              <a:schemeClr val="bg1"/>
            </a:solidFill>
          </p:grpSpPr>
          <p:sp>
            <p:nvSpPr>
              <p:cNvPr id="61" name="Freeform 84"/>
              <p:cNvSpPr>
                <a:spLocks noEditPoints="1"/>
              </p:cNvSpPr>
              <p:nvPr/>
            </p:nvSpPr>
            <p:spPr bwMode="auto">
              <a:xfrm>
                <a:off x="998489" y="706129"/>
                <a:ext cx="256404" cy="256404"/>
              </a:xfrm>
              <a:custGeom>
                <a:avLst/>
                <a:gdLst>
                  <a:gd name="T0" fmla="*/ 200 w 234"/>
                  <a:gd name="T1" fmla="*/ 88 h 234"/>
                  <a:gd name="T2" fmla="*/ 209 w 234"/>
                  <a:gd name="T3" fmla="*/ 60 h 234"/>
                  <a:gd name="T4" fmla="*/ 193 w 234"/>
                  <a:gd name="T5" fmla="*/ 27 h 234"/>
                  <a:gd name="T6" fmla="*/ 174 w 234"/>
                  <a:gd name="T7" fmla="*/ 25 h 234"/>
                  <a:gd name="T8" fmla="*/ 146 w 234"/>
                  <a:gd name="T9" fmla="*/ 34 h 234"/>
                  <a:gd name="T10" fmla="*/ 127 w 234"/>
                  <a:gd name="T11" fmla="*/ 0 h 234"/>
                  <a:gd name="T12" fmla="*/ 93 w 234"/>
                  <a:gd name="T13" fmla="*/ 12 h 234"/>
                  <a:gd name="T14" fmla="*/ 79 w 234"/>
                  <a:gd name="T15" fmla="*/ 38 h 234"/>
                  <a:gd name="T16" fmla="*/ 52 w 234"/>
                  <a:gd name="T17" fmla="*/ 23 h 234"/>
                  <a:gd name="T18" fmla="*/ 28 w 234"/>
                  <a:gd name="T19" fmla="*/ 41 h 234"/>
                  <a:gd name="T20" fmla="*/ 38 w 234"/>
                  <a:gd name="T21" fmla="*/ 79 h 234"/>
                  <a:gd name="T22" fmla="*/ 12 w 234"/>
                  <a:gd name="T23" fmla="*/ 93 h 234"/>
                  <a:gd name="T24" fmla="*/ 0 w 234"/>
                  <a:gd name="T25" fmla="*/ 127 h 234"/>
                  <a:gd name="T26" fmla="*/ 35 w 234"/>
                  <a:gd name="T27" fmla="*/ 146 h 234"/>
                  <a:gd name="T28" fmla="*/ 26 w 234"/>
                  <a:gd name="T29" fmla="*/ 174 h 234"/>
                  <a:gd name="T30" fmla="*/ 42 w 234"/>
                  <a:gd name="T31" fmla="*/ 207 h 234"/>
                  <a:gd name="T32" fmla="*/ 60 w 234"/>
                  <a:gd name="T33" fmla="*/ 208 h 234"/>
                  <a:gd name="T34" fmla="*/ 89 w 234"/>
                  <a:gd name="T35" fmla="*/ 200 h 234"/>
                  <a:gd name="T36" fmla="*/ 107 w 234"/>
                  <a:gd name="T37" fmla="*/ 234 h 234"/>
                  <a:gd name="T38" fmla="*/ 142 w 234"/>
                  <a:gd name="T39" fmla="*/ 222 h 234"/>
                  <a:gd name="T40" fmla="*/ 155 w 234"/>
                  <a:gd name="T41" fmla="*/ 196 h 234"/>
                  <a:gd name="T42" fmla="*/ 183 w 234"/>
                  <a:gd name="T43" fmla="*/ 211 h 234"/>
                  <a:gd name="T44" fmla="*/ 207 w 234"/>
                  <a:gd name="T45" fmla="*/ 192 h 234"/>
                  <a:gd name="T46" fmla="*/ 196 w 234"/>
                  <a:gd name="T47" fmla="*/ 155 h 234"/>
                  <a:gd name="T48" fmla="*/ 222 w 234"/>
                  <a:gd name="T49" fmla="*/ 141 h 234"/>
                  <a:gd name="T50" fmla="*/ 234 w 234"/>
                  <a:gd name="T51" fmla="*/ 107 h 234"/>
                  <a:gd name="T52" fmla="*/ 197 w 234"/>
                  <a:gd name="T53" fmla="*/ 131 h 234"/>
                  <a:gd name="T54" fmla="*/ 183 w 234"/>
                  <a:gd name="T55" fmla="*/ 149 h 234"/>
                  <a:gd name="T56" fmla="*/ 197 w 234"/>
                  <a:gd name="T57" fmla="*/ 182 h 234"/>
                  <a:gd name="T58" fmla="*/ 164 w 234"/>
                  <a:gd name="T59" fmla="*/ 184 h 234"/>
                  <a:gd name="T60" fmla="*/ 149 w 234"/>
                  <a:gd name="T61" fmla="*/ 183 h 234"/>
                  <a:gd name="T62" fmla="*/ 132 w 234"/>
                  <a:gd name="T63" fmla="*/ 197 h 234"/>
                  <a:gd name="T64" fmla="*/ 107 w 234"/>
                  <a:gd name="T65" fmla="*/ 219 h 234"/>
                  <a:gd name="T66" fmla="*/ 93 w 234"/>
                  <a:gd name="T67" fmla="*/ 186 h 234"/>
                  <a:gd name="T68" fmla="*/ 79 w 234"/>
                  <a:gd name="T69" fmla="*/ 181 h 234"/>
                  <a:gd name="T70" fmla="*/ 52 w 234"/>
                  <a:gd name="T71" fmla="*/ 196 h 234"/>
                  <a:gd name="T72" fmla="*/ 51 w 234"/>
                  <a:gd name="T73" fmla="*/ 163 h 234"/>
                  <a:gd name="T74" fmla="*/ 48 w 234"/>
                  <a:gd name="T75" fmla="*/ 141 h 234"/>
                  <a:gd name="T76" fmla="*/ 15 w 234"/>
                  <a:gd name="T77" fmla="*/ 127 h 234"/>
                  <a:gd name="T78" fmla="*/ 37 w 234"/>
                  <a:gd name="T79" fmla="*/ 102 h 234"/>
                  <a:gd name="T80" fmla="*/ 52 w 234"/>
                  <a:gd name="T81" fmla="*/ 85 h 234"/>
                  <a:gd name="T82" fmla="*/ 38 w 234"/>
                  <a:gd name="T83" fmla="*/ 52 h 234"/>
                  <a:gd name="T84" fmla="*/ 71 w 234"/>
                  <a:gd name="T85" fmla="*/ 50 h 234"/>
                  <a:gd name="T86" fmla="*/ 85 w 234"/>
                  <a:gd name="T87" fmla="*/ 51 h 234"/>
                  <a:gd name="T88" fmla="*/ 103 w 234"/>
                  <a:gd name="T89" fmla="*/ 37 h 234"/>
                  <a:gd name="T90" fmla="*/ 127 w 234"/>
                  <a:gd name="T91" fmla="*/ 15 h 234"/>
                  <a:gd name="T92" fmla="*/ 141 w 234"/>
                  <a:gd name="T93" fmla="*/ 48 h 234"/>
                  <a:gd name="T94" fmla="*/ 155 w 234"/>
                  <a:gd name="T95" fmla="*/ 53 h 234"/>
                  <a:gd name="T96" fmla="*/ 183 w 234"/>
                  <a:gd name="T97" fmla="*/ 38 h 234"/>
                  <a:gd name="T98" fmla="*/ 184 w 234"/>
                  <a:gd name="T99" fmla="*/ 71 h 234"/>
                  <a:gd name="T100" fmla="*/ 186 w 234"/>
                  <a:gd name="T101" fmla="*/ 93 h 234"/>
                  <a:gd name="T102" fmla="*/ 220 w 234"/>
                  <a:gd name="T103" fmla="*/ 107 h 234"/>
                  <a:gd name="T104" fmla="*/ 197 w 234"/>
                  <a:gd name="T105" fmla="*/ 131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34" h="234">
                    <a:moveTo>
                      <a:pt x="222" y="93"/>
                    </a:moveTo>
                    <a:cubicBezTo>
                      <a:pt x="200" y="88"/>
                      <a:pt x="200" y="88"/>
                      <a:pt x="200" y="88"/>
                    </a:cubicBezTo>
                    <a:cubicBezTo>
                      <a:pt x="199" y="85"/>
                      <a:pt x="198" y="82"/>
                      <a:pt x="196" y="79"/>
                    </a:cubicBezTo>
                    <a:cubicBezTo>
                      <a:pt x="209" y="60"/>
                      <a:pt x="209" y="60"/>
                      <a:pt x="209" y="60"/>
                    </a:cubicBezTo>
                    <a:cubicBezTo>
                      <a:pt x="213" y="54"/>
                      <a:pt x="212" y="46"/>
                      <a:pt x="207" y="41"/>
                    </a:cubicBezTo>
                    <a:cubicBezTo>
                      <a:pt x="193" y="27"/>
                      <a:pt x="193" y="27"/>
                      <a:pt x="193" y="27"/>
                    </a:cubicBezTo>
                    <a:cubicBezTo>
                      <a:pt x="190" y="24"/>
                      <a:pt x="186" y="23"/>
                      <a:pt x="183" y="23"/>
                    </a:cubicBezTo>
                    <a:cubicBezTo>
                      <a:pt x="180" y="23"/>
                      <a:pt x="177" y="24"/>
                      <a:pt x="174" y="25"/>
                    </a:cubicBezTo>
                    <a:cubicBezTo>
                      <a:pt x="155" y="38"/>
                      <a:pt x="155" y="38"/>
                      <a:pt x="155" y="38"/>
                    </a:cubicBezTo>
                    <a:cubicBezTo>
                      <a:pt x="152" y="37"/>
                      <a:pt x="149" y="35"/>
                      <a:pt x="146" y="34"/>
                    </a:cubicBezTo>
                    <a:cubicBezTo>
                      <a:pt x="142" y="12"/>
                      <a:pt x="142" y="12"/>
                      <a:pt x="142" y="12"/>
                    </a:cubicBezTo>
                    <a:cubicBezTo>
                      <a:pt x="140" y="5"/>
                      <a:pt x="134" y="0"/>
                      <a:pt x="12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0" y="0"/>
                      <a:pt x="94" y="5"/>
                      <a:pt x="93" y="12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85" y="35"/>
                      <a:pt x="82" y="37"/>
                      <a:pt x="79" y="38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58" y="24"/>
                      <a:pt x="55" y="23"/>
                      <a:pt x="52" y="23"/>
                    </a:cubicBezTo>
                    <a:cubicBezTo>
                      <a:pt x="48" y="23"/>
                      <a:pt x="45" y="24"/>
                      <a:pt x="42" y="27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3" y="46"/>
                      <a:pt x="22" y="54"/>
                      <a:pt x="26" y="60"/>
                    </a:cubicBezTo>
                    <a:cubicBezTo>
                      <a:pt x="38" y="79"/>
                      <a:pt x="38" y="79"/>
                      <a:pt x="38" y="79"/>
                    </a:cubicBezTo>
                    <a:cubicBezTo>
                      <a:pt x="37" y="82"/>
                      <a:pt x="36" y="85"/>
                      <a:pt x="35" y="88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5" y="94"/>
                      <a:pt x="0" y="100"/>
                      <a:pt x="0" y="10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4"/>
                      <a:pt x="5" y="140"/>
                      <a:pt x="12" y="141"/>
                    </a:cubicBezTo>
                    <a:cubicBezTo>
                      <a:pt x="35" y="146"/>
                      <a:pt x="35" y="146"/>
                      <a:pt x="35" y="146"/>
                    </a:cubicBezTo>
                    <a:cubicBezTo>
                      <a:pt x="36" y="149"/>
                      <a:pt x="37" y="152"/>
                      <a:pt x="38" y="155"/>
                    </a:cubicBezTo>
                    <a:cubicBezTo>
                      <a:pt x="26" y="174"/>
                      <a:pt x="26" y="174"/>
                      <a:pt x="26" y="174"/>
                    </a:cubicBezTo>
                    <a:cubicBezTo>
                      <a:pt x="22" y="180"/>
                      <a:pt x="23" y="188"/>
                      <a:pt x="28" y="192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5" y="209"/>
                      <a:pt x="48" y="211"/>
                      <a:pt x="52" y="211"/>
                    </a:cubicBezTo>
                    <a:cubicBezTo>
                      <a:pt x="55" y="211"/>
                      <a:pt x="58" y="210"/>
                      <a:pt x="60" y="208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2" y="197"/>
                      <a:pt x="85" y="198"/>
                      <a:pt x="89" y="200"/>
                    </a:cubicBezTo>
                    <a:cubicBezTo>
                      <a:pt x="93" y="222"/>
                      <a:pt x="93" y="222"/>
                      <a:pt x="93" y="222"/>
                    </a:cubicBezTo>
                    <a:cubicBezTo>
                      <a:pt x="94" y="229"/>
                      <a:pt x="100" y="234"/>
                      <a:pt x="107" y="234"/>
                    </a:cubicBezTo>
                    <a:cubicBezTo>
                      <a:pt x="127" y="234"/>
                      <a:pt x="127" y="234"/>
                      <a:pt x="127" y="234"/>
                    </a:cubicBezTo>
                    <a:cubicBezTo>
                      <a:pt x="134" y="234"/>
                      <a:pt x="140" y="229"/>
                      <a:pt x="142" y="222"/>
                    </a:cubicBezTo>
                    <a:cubicBezTo>
                      <a:pt x="146" y="200"/>
                      <a:pt x="146" y="200"/>
                      <a:pt x="146" y="200"/>
                    </a:cubicBezTo>
                    <a:cubicBezTo>
                      <a:pt x="149" y="198"/>
                      <a:pt x="152" y="197"/>
                      <a:pt x="155" y="196"/>
                    </a:cubicBezTo>
                    <a:cubicBezTo>
                      <a:pt x="174" y="208"/>
                      <a:pt x="174" y="208"/>
                      <a:pt x="174" y="208"/>
                    </a:cubicBezTo>
                    <a:cubicBezTo>
                      <a:pt x="177" y="210"/>
                      <a:pt x="180" y="211"/>
                      <a:pt x="183" y="211"/>
                    </a:cubicBezTo>
                    <a:cubicBezTo>
                      <a:pt x="186" y="211"/>
                      <a:pt x="190" y="209"/>
                      <a:pt x="193" y="207"/>
                    </a:cubicBezTo>
                    <a:cubicBezTo>
                      <a:pt x="207" y="192"/>
                      <a:pt x="207" y="192"/>
                      <a:pt x="207" y="192"/>
                    </a:cubicBezTo>
                    <a:cubicBezTo>
                      <a:pt x="212" y="188"/>
                      <a:pt x="213" y="180"/>
                      <a:pt x="209" y="174"/>
                    </a:cubicBezTo>
                    <a:cubicBezTo>
                      <a:pt x="196" y="155"/>
                      <a:pt x="196" y="155"/>
                      <a:pt x="196" y="155"/>
                    </a:cubicBezTo>
                    <a:cubicBezTo>
                      <a:pt x="198" y="152"/>
                      <a:pt x="199" y="149"/>
                      <a:pt x="200" y="146"/>
                    </a:cubicBezTo>
                    <a:cubicBezTo>
                      <a:pt x="222" y="141"/>
                      <a:pt x="222" y="141"/>
                      <a:pt x="222" y="141"/>
                    </a:cubicBezTo>
                    <a:cubicBezTo>
                      <a:pt x="229" y="140"/>
                      <a:pt x="234" y="134"/>
                      <a:pt x="234" y="127"/>
                    </a:cubicBezTo>
                    <a:cubicBezTo>
                      <a:pt x="234" y="107"/>
                      <a:pt x="234" y="107"/>
                      <a:pt x="234" y="107"/>
                    </a:cubicBezTo>
                    <a:cubicBezTo>
                      <a:pt x="234" y="100"/>
                      <a:pt x="229" y="94"/>
                      <a:pt x="222" y="93"/>
                    </a:cubicBezTo>
                    <a:close/>
                    <a:moveTo>
                      <a:pt x="197" y="131"/>
                    </a:moveTo>
                    <a:cubicBezTo>
                      <a:pt x="192" y="132"/>
                      <a:pt x="188" y="136"/>
                      <a:pt x="186" y="141"/>
                    </a:cubicBezTo>
                    <a:cubicBezTo>
                      <a:pt x="185" y="143"/>
                      <a:pt x="184" y="146"/>
                      <a:pt x="183" y="149"/>
                    </a:cubicBezTo>
                    <a:cubicBezTo>
                      <a:pt x="181" y="153"/>
                      <a:pt x="181" y="159"/>
                      <a:pt x="184" y="163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83" y="196"/>
                      <a:pt x="183" y="196"/>
                      <a:pt x="183" y="196"/>
                    </a:cubicBezTo>
                    <a:cubicBezTo>
                      <a:pt x="164" y="184"/>
                      <a:pt x="164" y="184"/>
                      <a:pt x="164" y="184"/>
                    </a:cubicBezTo>
                    <a:cubicBezTo>
                      <a:pt x="161" y="182"/>
                      <a:pt x="158" y="181"/>
                      <a:pt x="155" y="181"/>
                    </a:cubicBezTo>
                    <a:cubicBezTo>
                      <a:pt x="153" y="181"/>
                      <a:pt x="151" y="182"/>
                      <a:pt x="149" y="183"/>
                    </a:cubicBezTo>
                    <a:cubicBezTo>
                      <a:pt x="147" y="184"/>
                      <a:pt x="144" y="185"/>
                      <a:pt x="141" y="186"/>
                    </a:cubicBezTo>
                    <a:cubicBezTo>
                      <a:pt x="136" y="187"/>
                      <a:pt x="133" y="192"/>
                      <a:pt x="132" y="197"/>
                    </a:cubicBezTo>
                    <a:cubicBezTo>
                      <a:pt x="127" y="219"/>
                      <a:pt x="127" y="219"/>
                      <a:pt x="127" y="219"/>
                    </a:cubicBezTo>
                    <a:cubicBezTo>
                      <a:pt x="107" y="219"/>
                      <a:pt x="107" y="219"/>
                      <a:pt x="107" y="219"/>
                    </a:cubicBezTo>
                    <a:cubicBezTo>
                      <a:pt x="103" y="197"/>
                      <a:pt x="103" y="197"/>
                      <a:pt x="103" y="197"/>
                    </a:cubicBezTo>
                    <a:cubicBezTo>
                      <a:pt x="102" y="192"/>
                      <a:pt x="98" y="187"/>
                      <a:pt x="93" y="186"/>
                    </a:cubicBezTo>
                    <a:cubicBezTo>
                      <a:pt x="91" y="185"/>
                      <a:pt x="88" y="184"/>
                      <a:pt x="85" y="183"/>
                    </a:cubicBezTo>
                    <a:cubicBezTo>
                      <a:pt x="83" y="182"/>
                      <a:pt x="81" y="181"/>
                      <a:pt x="79" y="181"/>
                    </a:cubicBezTo>
                    <a:cubicBezTo>
                      <a:pt x="76" y="181"/>
                      <a:pt x="73" y="182"/>
                      <a:pt x="71" y="184"/>
                    </a:cubicBezTo>
                    <a:cubicBezTo>
                      <a:pt x="52" y="196"/>
                      <a:pt x="52" y="196"/>
                      <a:pt x="52" y="196"/>
                    </a:cubicBezTo>
                    <a:cubicBezTo>
                      <a:pt x="38" y="182"/>
                      <a:pt x="38" y="182"/>
                      <a:pt x="38" y="182"/>
                    </a:cubicBezTo>
                    <a:cubicBezTo>
                      <a:pt x="51" y="163"/>
                      <a:pt x="51" y="163"/>
                      <a:pt x="51" y="163"/>
                    </a:cubicBezTo>
                    <a:cubicBezTo>
                      <a:pt x="54" y="159"/>
                      <a:pt x="54" y="153"/>
                      <a:pt x="52" y="149"/>
                    </a:cubicBezTo>
                    <a:cubicBezTo>
                      <a:pt x="50" y="146"/>
                      <a:pt x="49" y="144"/>
                      <a:pt x="48" y="141"/>
                    </a:cubicBezTo>
                    <a:cubicBezTo>
                      <a:pt x="47" y="136"/>
                      <a:pt x="43" y="132"/>
                      <a:pt x="37" y="131"/>
                    </a:cubicBezTo>
                    <a:cubicBezTo>
                      <a:pt x="15" y="127"/>
                      <a:pt x="15" y="127"/>
                      <a:pt x="15" y="127"/>
                    </a:cubicBezTo>
                    <a:cubicBezTo>
                      <a:pt x="15" y="107"/>
                      <a:pt x="15" y="107"/>
                      <a:pt x="15" y="107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43" y="101"/>
                      <a:pt x="47" y="98"/>
                      <a:pt x="48" y="93"/>
                    </a:cubicBezTo>
                    <a:cubicBezTo>
                      <a:pt x="49" y="90"/>
                      <a:pt x="50" y="88"/>
                      <a:pt x="52" y="85"/>
                    </a:cubicBezTo>
                    <a:cubicBezTo>
                      <a:pt x="54" y="80"/>
                      <a:pt x="54" y="75"/>
                      <a:pt x="51" y="71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52" y="38"/>
                      <a:pt x="52" y="38"/>
                      <a:pt x="52" y="38"/>
                    </a:cubicBezTo>
                    <a:cubicBezTo>
                      <a:pt x="71" y="50"/>
                      <a:pt x="71" y="50"/>
                      <a:pt x="71" y="50"/>
                    </a:cubicBezTo>
                    <a:cubicBezTo>
                      <a:pt x="73" y="52"/>
                      <a:pt x="76" y="53"/>
                      <a:pt x="79" y="53"/>
                    </a:cubicBezTo>
                    <a:cubicBezTo>
                      <a:pt x="81" y="53"/>
                      <a:pt x="83" y="52"/>
                      <a:pt x="85" y="51"/>
                    </a:cubicBezTo>
                    <a:cubicBezTo>
                      <a:pt x="88" y="50"/>
                      <a:pt x="91" y="49"/>
                      <a:pt x="93" y="48"/>
                    </a:cubicBezTo>
                    <a:cubicBezTo>
                      <a:pt x="98" y="46"/>
                      <a:pt x="102" y="42"/>
                      <a:pt x="103" y="37"/>
                    </a:cubicBezTo>
                    <a:cubicBezTo>
                      <a:pt x="107" y="15"/>
                      <a:pt x="107" y="15"/>
                      <a:pt x="10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32" y="37"/>
                      <a:pt x="132" y="37"/>
                      <a:pt x="132" y="37"/>
                    </a:cubicBezTo>
                    <a:cubicBezTo>
                      <a:pt x="133" y="42"/>
                      <a:pt x="136" y="46"/>
                      <a:pt x="141" y="48"/>
                    </a:cubicBezTo>
                    <a:cubicBezTo>
                      <a:pt x="144" y="49"/>
                      <a:pt x="147" y="50"/>
                      <a:pt x="149" y="51"/>
                    </a:cubicBezTo>
                    <a:cubicBezTo>
                      <a:pt x="151" y="52"/>
                      <a:pt x="153" y="53"/>
                      <a:pt x="155" y="53"/>
                    </a:cubicBezTo>
                    <a:cubicBezTo>
                      <a:pt x="158" y="53"/>
                      <a:pt x="161" y="52"/>
                      <a:pt x="164" y="50"/>
                    </a:cubicBezTo>
                    <a:cubicBezTo>
                      <a:pt x="183" y="38"/>
                      <a:pt x="183" y="38"/>
                      <a:pt x="183" y="38"/>
                    </a:cubicBezTo>
                    <a:cubicBezTo>
                      <a:pt x="197" y="52"/>
                      <a:pt x="197" y="52"/>
                      <a:pt x="197" y="52"/>
                    </a:cubicBezTo>
                    <a:cubicBezTo>
                      <a:pt x="184" y="71"/>
                      <a:pt x="184" y="71"/>
                      <a:pt x="184" y="71"/>
                    </a:cubicBezTo>
                    <a:cubicBezTo>
                      <a:pt x="181" y="75"/>
                      <a:pt x="181" y="80"/>
                      <a:pt x="183" y="85"/>
                    </a:cubicBezTo>
                    <a:cubicBezTo>
                      <a:pt x="184" y="88"/>
                      <a:pt x="185" y="90"/>
                      <a:pt x="186" y="93"/>
                    </a:cubicBezTo>
                    <a:cubicBezTo>
                      <a:pt x="188" y="98"/>
                      <a:pt x="192" y="101"/>
                      <a:pt x="197" y="102"/>
                    </a:cubicBezTo>
                    <a:cubicBezTo>
                      <a:pt x="220" y="107"/>
                      <a:pt x="220" y="107"/>
                      <a:pt x="220" y="107"/>
                    </a:cubicBezTo>
                    <a:cubicBezTo>
                      <a:pt x="220" y="127"/>
                      <a:pt x="220" y="127"/>
                      <a:pt x="220" y="127"/>
                    </a:cubicBezTo>
                    <a:lnTo>
                      <a:pt x="197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" name="Freeform 85"/>
              <p:cNvSpPr>
                <a:spLocks noEditPoints="1"/>
              </p:cNvSpPr>
              <p:nvPr/>
            </p:nvSpPr>
            <p:spPr bwMode="auto">
              <a:xfrm>
                <a:off x="1070689" y="778792"/>
                <a:ext cx="112003" cy="111540"/>
              </a:xfrm>
              <a:custGeom>
                <a:avLst/>
                <a:gdLst>
                  <a:gd name="T0" fmla="*/ 51 w 102"/>
                  <a:gd name="T1" fmla="*/ 0 h 102"/>
                  <a:gd name="T2" fmla="*/ 0 w 102"/>
                  <a:gd name="T3" fmla="*/ 51 h 102"/>
                  <a:gd name="T4" fmla="*/ 51 w 102"/>
                  <a:gd name="T5" fmla="*/ 102 h 102"/>
                  <a:gd name="T6" fmla="*/ 102 w 102"/>
                  <a:gd name="T7" fmla="*/ 51 h 102"/>
                  <a:gd name="T8" fmla="*/ 51 w 102"/>
                  <a:gd name="T9" fmla="*/ 0 h 102"/>
                  <a:gd name="T10" fmla="*/ 51 w 102"/>
                  <a:gd name="T11" fmla="*/ 96 h 102"/>
                  <a:gd name="T12" fmla="*/ 7 w 102"/>
                  <a:gd name="T13" fmla="*/ 51 h 102"/>
                  <a:gd name="T14" fmla="*/ 51 w 102"/>
                  <a:gd name="T15" fmla="*/ 6 h 102"/>
                  <a:gd name="T16" fmla="*/ 96 w 102"/>
                  <a:gd name="T17" fmla="*/ 51 h 102"/>
                  <a:gd name="T18" fmla="*/ 51 w 102"/>
                  <a:gd name="T19" fmla="*/ 96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" h="102"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80" y="102"/>
                      <a:pt x="102" y="79"/>
                      <a:pt x="102" y="51"/>
                    </a:cubicBezTo>
                    <a:cubicBezTo>
                      <a:pt x="102" y="23"/>
                      <a:pt x="80" y="0"/>
                      <a:pt x="51" y="0"/>
                    </a:cubicBezTo>
                    <a:close/>
                    <a:moveTo>
                      <a:pt x="51" y="96"/>
                    </a:moveTo>
                    <a:cubicBezTo>
                      <a:pt x="27" y="96"/>
                      <a:pt x="7" y="76"/>
                      <a:pt x="7" y="51"/>
                    </a:cubicBezTo>
                    <a:cubicBezTo>
                      <a:pt x="7" y="26"/>
                      <a:pt x="27" y="6"/>
                      <a:pt x="51" y="6"/>
                    </a:cubicBezTo>
                    <a:cubicBezTo>
                      <a:pt x="76" y="6"/>
                      <a:pt x="96" y="26"/>
                      <a:pt x="96" y="51"/>
                    </a:cubicBezTo>
                    <a:cubicBezTo>
                      <a:pt x="96" y="76"/>
                      <a:pt x="76" y="96"/>
                      <a:pt x="51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3" name="Freeform 86"/>
              <p:cNvSpPr>
                <a:spLocks noEditPoints="1"/>
              </p:cNvSpPr>
              <p:nvPr/>
            </p:nvSpPr>
            <p:spPr bwMode="auto">
              <a:xfrm>
                <a:off x="1094756" y="802859"/>
                <a:ext cx="64795" cy="63407"/>
              </a:xfrm>
              <a:custGeom>
                <a:avLst/>
                <a:gdLst>
                  <a:gd name="T0" fmla="*/ 29 w 59"/>
                  <a:gd name="T1" fmla="*/ 0 h 58"/>
                  <a:gd name="T2" fmla="*/ 0 w 59"/>
                  <a:gd name="T3" fmla="*/ 29 h 58"/>
                  <a:gd name="T4" fmla="*/ 29 w 59"/>
                  <a:gd name="T5" fmla="*/ 58 h 58"/>
                  <a:gd name="T6" fmla="*/ 59 w 59"/>
                  <a:gd name="T7" fmla="*/ 29 h 58"/>
                  <a:gd name="T8" fmla="*/ 29 w 59"/>
                  <a:gd name="T9" fmla="*/ 0 h 58"/>
                  <a:gd name="T10" fmla="*/ 29 w 59"/>
                  <a:gd name="T11" fmla="*/ 51 h 58"/>
                  <a:gd name="T12" fmla="*/ 7 w 59"/>
                  <a:gd name="T13" fmla="*/ 29 h 58"/>
                  <a:gd name="T14" fmla="*/ 29 w 59"/>
                  <a:gd name="T15" fmla="*/ 7 h 58"/>
                  <a:gd name="T16" fmla="*/ 51 w 59"/>
                  <a:gd name="T17" fmla="*/ 29 h 58"/>
                  <a:gd name="T18" fmla="*/ 29 w 59"/>
                  <a:gd name="T19" fmla="*/ 5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58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45" y="58"/>
                      <a:pt x="59" y="45"/>
                      <a:pt x="59" y="29"/>
                    </a:cubicBezTo>
                    <a:cubicBezTo>
                      <a:pt x="59" y="13"/>
                      <a:pt x="45" y="0"/>
                      <a:pt x="29" y="0"/>
                    </a:cubicBezTo>
                    <a:close/>
                    <a:moveTo>
                      <a:pt x="29" y="51"/>
                    </a:moveTo>
                    <a:cubicBezTo>
                      <a:pt x="17" y="51"/>
                      <a:pt x="7" y="41"/>
                      <a:pt x="7" y="29"/>
                    </a:cubicBezTo>
                    <a:cubicBezTo>
                      <a:pt x="7" y="17"/>
                      <a:pt x="17" y="7"/>
                      <a:pt x="29" y="7"/>
                    </a:cubicBezTo>
                    <a:cubicBezTo>
                      <a:pt x="41" y="7"/>
                      <a:pt x="51" y="17"/>
                      <a:pt x="51" y="29"/>
                    </a:cubicBezTo>
                    <a:cubicBezTo>
                      <a:pt x="51" y="41"/>
                      <a:pt x="41" y="51"/>
                      <a:pt x="29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827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12" grpId="0"/>
      <p:bldP spid="113" grpId="0"/>
      <p:bldP spid="114" grpId="0"/>
      <p:bldP spid="115" grpId="0"/>
      <p:bldP spid="116" grpId="0"/>
      <p:bldP spid="117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8"/>
          <p:cNvGrpSpPr/>
          <p:nvPr/>
        </p:nvGrpSpPr>
        <p:grpSpPr>
          <a:xfrm>
            <a:off x="3175" y="4413770"/>
            <a:ext cx="12188825" cy="2744114"/>
            <a:chOff x="3175" y="4413770"/>
            <a:chExt cx="12188825" cy="2744114"/>
          </a:xfrm>
        </p:grpSpPr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10164502" y="5675395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129058" y="4653701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6098382" y="5262269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4070883" y="4896810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2035441" y="4413770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3175" y="4502751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85700" y="206115"/>
            <a:ext cx="4020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getUserMedia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82944" y="94284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Request access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grpSp>
        <p:nvGrpSpPr>
          <p:cNvPr id="5" name="Группа 25"/>
          <p:cNvGrpSpPr/>
          <p:nvPr/>
        </p:nvGrpSpPr>
        <p:grpSpPr>
          <a:xfrm>
            <a:off x="655533" y="1773841"/>
            <a:ext cx="10880961" cy="3617478"/>
            <a:chOff x="8428882" y="2597449"/>
            <a:chExt cx="3411314" cy="2970736"/>
          </a:xfrm>
        </p:grpSpPr>
        <p:sp>
          <p:nvSpPr>
            <p:cNvPr id="6" name="TextBox 5"/>
            <p:cNvSpPr txBox="1"/>
            <p:nvPr/>
          </p:nvSpPr>
          <p:spPr>
            <a:xfrm>
              <a:off x="8428882" y="2990120"/>
              <a:ext cx="3411313" cy="257806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.getUserMedia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.getUserMedia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|| 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.webkitGetUserMedia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|| 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.mozGetUserMedia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|| 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.msGetUserMedia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.getUserMedia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.getUserMedia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constraints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successCb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errorCb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with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your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browser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8884" y="2597449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3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85700" y="206115"/>
            <a:ext cx="4020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getUserMedia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84175" y="942844"/>
            <a:ext cx="22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Get and use stream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4800" y="5223055"/>
            <a:ext cx="480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Demo</a:t>
            </a:r>
            <a:r>
              <a:rPr lang="en-US" sz="2400" dirty="0">
                <a:solidFill>
                  <a:srgbClr val="7F7F7F"/>
                </a:solidFill>
              </a:rPr>
              <a:t>: http://jsfiddle.net/mnsnroy2/</a:t>
            </a:r>
          </a:p>
        </p:txBody>
      </p:sp>
      <p:grpSp>
        <p:nvGrpSpPr>
          <p:cNvPr id="7" name="Группа 25"/>
          <p:cNvGrpSpPr/>
          <p:nvPr/>
        </p:nvGrpSpPr>
        <p:grpSpPr>
          <a:xfrm>
            <a:off x="655533" y="1773841"/>
            <a:ext cx="10880961" cy="3063481"/>
            <a:chOff x="8428882" y="2597449"/>
            <a:chExt cx="3411314" cy="2515784"/>
          </a:xfrm>
        </p:grpSpPr>
        <p:sp>
          <p:nvSpPr>
            <p:cNvPr id="8" name="TextBox 7"/>
            <p:cNvSpPr txBox="1"/>
            <p:nvPr/>
          </p:nvSpPr>
          <p:spPr>
            <a:xfrm>
              <a:off x="8428882" y="2990120"/>
              <a:ext cx="3411313" cy="212311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successCb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ru-RU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video.</a:t>
              </a:r>
              <a:r>
                <a:rPr lang="ru-RU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  <a:r>
                <a:rPr lang="ru-RU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ru-RU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URL.createObjectURL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r>
                <a:rPr lang="ru-RU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ru-RU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needed</a:t>
              </a:r>
              <a:r>
                <a:rPr lang="ru-RU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ru-RU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later</a:t>
              </a:r>
              <a:r>
                <a:rPr lang="ru-RU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dirty="0" err="1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use</a:t>
              </a:r>
              <a:r>
                <a:rPr lang="ru-RU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mediaStream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ru-RU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r>
                <a:rPr lang="ru-RU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errorCb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ru-RU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</a:t>
              </a:r>
              <a:r>
                <a:rPr lang="ru-RU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 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ru-RU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</a:t>
              </a:r>
              <a:r>
                <a:rPr lang="ru-RU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sz="2800" dirty="0"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28884" y="2597449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3"/>
          <p:cNvGrpSpPr/>
          <p:nvPr/>
        </p:nvGrpSpPr>
        <p:grpSpPr>
          <a:xfrm>
            <a:off x="655533" y="5315479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2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7360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56477" y="2357159"/>
            <a:ext cx="4279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Geolocation API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Retrieve location of user’s device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Группа 103"/>
          <p:cNvGrpSpPr/>
          <p:nvPr/>
        </p:nvGrpSpPr>
        <p:grpSpPr>
          <a:xfrm>
            <a:off x="3175" y="4413770"/>
            <a:ext cx="12188825" cy="2744114"/>
            <a:chOff x="3175" y="4413770"/>
            <a:chExt cx="12188825" cy="2744114"/>
          </a:xfrm>
        </p:grpSpPr>
        <p:sp>
          <p:nvSpPr>
            <p:cNvPr id="105" name="Freeform 13"/>
            <p:cNvSpPr>
              <a:spLocks/>
            </p:cNvSpPr>
            <p:nvPr/>
          </p:nvSpPr>
          <p:spPr bwMode="auto">
            <a:xfrm>
              <a:off x="10164502" y="5675395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Freeform 14"/>
            <p:cNvSpPr>
              <a:spLocks noEditPoints="1"/>
            </p:cNvSpPr>
            <p:nvPr/>
          </p:nvSpPr>
          <p:spPr bwMode="auto">
            <a:xfrm>
              <a:off x="8129058" y="4653701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Freeform 15"/>
            <p:cNvSpPr>
              <a:spLocks/>
            </p:cNvSpPr>
            <p:nvPr/>
          </p:nvSpPr>
          <p:spPr bwMode="auto">
            <a:xfrm>
              <a:off x="6098382" y="5262269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8" name="Freeform 16"/>
            <p:cNvSpPr>
              <a:spLocks/>
            </p:cNvSpPr>
            <p:nvPr/>
          </p:nvSpPr>
          <p:spPr bwMode="auto">
            <a:xfrm>
              <a:off x="4070883" y="4896810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7"/>
            <p:cNvSpPr>
              <a:spLocks/>
            </p:cNvSpPr>
            <p:nvPr/>
          </p:nvSpPr>
          <p:spPr bwMode="auto">
            <a:xfrm>
              <a:off x="2035441" y="4413770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8"/>
            <p:cNvSpPr>
              <a:spLocks noEditPoints="1"/>
            </p:cNvSpPr>
            <p:nvPr/>
          </p:nvSpPr>
          <p:spPr bwMode="auto">
            <a:xfrm>
              <a:off x="3175" y="4502751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9" name="Oval 48"/>
          <p:cNvSpPr/>
          <p:nvPr/>
        </p:nvSpPr>
        <p:spPr>
          <a:xfrm>
            <a:off x="1991544" y="2678974"/>
            <a:ext cx="1385822" cy="13858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51722" y="445917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chemeClr val="accent1"/>
                </a:solidFill>
                <a:latin typeface="Source Sans Pro Light"/>
              </a:rPr>
              <a:t>NAVIGATION</a:t>
            </a:r>
            <a:endParaRPr lang="id-ID" sz="2000" b="1" dirty="0">
              <a:solidFill>
                <a:schemeClr val="accent1"/>
              </a:solidFill>
              <a:latin typeface="Source Sans Pro Ligh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349450" y="3117545"/>
            <a:ext cx="670010" cy="585587"/>
            <a:chOff x="8296275" y="8293096"/>
            <a:chExt cx="1385888" cy="1211261"/>
          </a:xfrm>
          <a:solidFill>
            <a:schemeClr val="bg1"/>
          </a:solidFill>
        </p:grpSpPr>
        <p:sp>
          <p:nvSpPr>
            <p:cNvPr id="53" name="Freeform 8"/>
            <p:cNvSpPr>
              <a:spLocks noEditPoints="1"/>
            </p:cNvSpPr>
            <p:nvPr/>
          </p:nvSpPr>
          <p:spPr bwMode="auto">
            <a:xfrm>
              <a:off x="8296275" y="8293096"/>
              <a:ext cx="1385888" cy="1211261"/>
            </a:xfrm>
            <a:custGeom>
              <a:avLst/>
              <a:gdLst>
                <a:gd name="T0" fmla="*/ 368 w 369"/>
                <a:gd name="T1" fmla="*/ 190 h 323"/>
                <a:gd name="T2" fmla="*/ 322 w 369"/>
                <a:gd name="T3" fmla="*/ 17 h 323"/>
                <a:gd name="T4" fmla="*/ 299 w 369"/>
                <a:gd name="T5" fmla="*/ 0 h 323"/>
                <a:gd name="T6" fmla="*/ 184 w 369"/>
                <a:gd name="T7" fmla="*/ 0 h 323"/>
                <a:gd name="T8" fmla="*/ 69 w 369"/>
                <a:gd name="T9" fmla="*/ 0 h 323"/>
                <a:gd name="T10" fmla="*/ 47 w 369"/>
                <a:gd name="T11" fmla="*/ 17 h 323"/>
                <a:gd name="T12" fmla="*/ 1 w 369"/>
                <a:gd name="T13" fmla="*/ 190 h 323"/>
                <a:gd name="T14" fmla="*/ 0 w 369"/>
                <a:gd name="T15" fmla="*/ 196 h 323"/>
                <a:gd name="T16" fmla="*/ 0 w 369"/>
                <a:gd name="T17" fmla="*/ 276 h 323"/>
                <a:gd name="T18" fmla="*/ 46 w 369"/>
                <a:gd name="T19" fmla="*/ 323 h 323"/>
                <a:gd name="T20" fmla="*/ 323 w 369"/>
                <a:gd name="T21" fmla="*/ 323 h 323"/>
                <a:gd name="T22" fmla="*/ 369 w 369"/>
                <a:gd name="T23" fmla="*/ 276 h 323"/>
                <a:gd name="T24" fmla="*/ 369 w 369"/>
                <a:gd name="T25" fmla="*/ 196 h 323"/>
                <a:gd name="T26" fmla="*/ 368 w 369"/>
                <a:gd name="T27" fmla="*/ 190 h 323"/>
                <a:gd name="T28" fmla="*/ 346 w 369"/>
                <a:gd name="T29" fmla="*/ 276 h 323"/>
                <a:gd name="T30" fmla="*/ 323 w 369"/>
                <a:gd name="T31" fmla="*/ 299 h 323"/>
                <a:gd name="T32" fmla="*/ 46 w 369"/>
                <a:gd name="T33" fmla="*/ 299 h 323"/>
                <a:gd name="T34" fmla="*/ 23 w 369"/>
                <a:gd name="T35" fmla="*/ 276 h 323"/>
                <a:gd name="T36" fmla="*/ 23 w 369"/>
                <a:gd name="T37" fmla="*/ 196 h 323"/>
                <a:gd name="T38" fmla="*/ 69 w 369"/>
                <a:gd name="T39" fmla="*/ 23 h 323"/>
                <a:gd name="T40" fmla="*/ 299 w 369"/>
                <a:gd name="T41" fmla="*/ 23 h 323"/>
                <a:gd name="T42" fmla="*/ 346 w 369"/>
                <a:gd name="T43" fmla="*/ 196 h 323"/>
                <a:gd name="T44" fmla="*/ 346 w 369"/>
                <a:gd name="T45" fmla="*/ 27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9" h="323">
                  <a:moveTo>
                    <a:pt x="368" y="190"/>
                  </a:moveTo>
                  <a:cubicBezTo>
                    <a:pt x="322" y="17"/>
                    <a:pt x="322" y="17"/>
                    <a:pt x="322" y="17"/>
                  </a:cubicBezTo>
                  <a:cubicBezTo>
                    <a:pt x="319" y="7"/>
                    <a:pt x="310" y="0"/>
                    <a:pt x="299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59" y="0"/>
                    <a:pt x="50" y="7"/>
                    <a:pt x="47" y="17"/>
                  </a:cubicBezTo>
                  <a:cubicBezTo>
                    <a:pt x="1" y="190"/>
                    <a:pt x="1" y="190"/>
                    <a:pt x="1" y="190"/>
                  </a:cubicBezTo>
                  <a:cubicBezTo>
                    <a:pt x="0" y="192"/>
                    <a:pt x="0" y="194"/>
                    <a:pt x="0" y="19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302"/>
                    <a:pt x="21" y="323"/>
                    <a:pt x="46" y="323"/>
                  </a:cubicBezTo>
                  <a:cubicBezTo>
                    <a:pt x="323" y="323"/>
                    <a:pt x="323" y="323"/>
                    <a:pt x="323" y="323"/>
                  </a:cubicBezTo>
                  <a:cubicBezTo>
                    <a:pt x="348" y="323"/>
                    <a:pt x="369" y="302"/>
                    <a:pt x="369" y="276"/>
                  </a:cubicBezTo>
                  <a:cubicBezTo>
                    <a:pt x="369" y="196"/>
                    <a:pt x="369" y="196"/>
                    <a:pt x="369" y="196"/>
                  </a:cubicBezTo>
                  <a:cubicBezTo>
                    <a:pt x="369" y="194"/>
                    <a:pt x="368" y="192"/>
                    <a:pt x="368" y="190"/>
                  </a:cubicBezTo>
                  <a:close/>
                  <a:moveTo>
                    <a:pt x="346" y="276"/>
                  </a:moveTo>
                  <a:cubicBezTo>
                    <a:pt x="346" y="289"/>
                    <a:pt x="335" y="299"/>
                    <a:pt x="323" y="299"/>
                  </a:cubicBezTo>
                  <a:cubicBezTo>
                    <a:pt x="46" y="299"/>
                    <a:pt x="46" y="299"/>
                    <a:pt x="46" y="299"/>
                  </a:cubicBezTo>
                  <a:cubicBezTo>
                    <a:pt x="34" y="299"/>
                    <a:pt x="23" y="289"/>
                    <a:pt x="23" y="276"/>
                  </a:cubicBezTo>
                  <a:cubicBezTo>
                    <a:pt x="23" y="196"/>
                    <a:pt x="23" y="196"/>
                    <a:pt x="23" y="196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46" y="196"/>
                    <a:pt x="346" y="196"/>
                    <a:pt x="346" y="196"/>
                  </a:cubicBezTo>
                  <a:lnTo>
                    <a:pt x="346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4" name="Freeform 9"/>
            <p:cNvSpPr>
              <a:spLocks noEditPoints="1"/>
            </p:cNvSpPr>
            <p:nvPr/>
          </p:nvSpPr>
          <p:spPr bwMode="auto">
            <a:xfrm>
              <a:off x="8461376" y="8466137"/>
              <a:ext cx="1055689" cy="776288"/>
            </a:xfrm>
            <a:custGeom>
              <a:avLst/>
              <a:gdLst>
                <a:gd name="T0" fmla="*/ 229 w 281"/>
                <a:gd name="T1" fmla="*/ 0 h 207"/>
                <a:gd name="T2" fmla="*/ 51 w 281"/>
                <a:gd name="T3" fmla="*/ 0 h 207"/>
                <a:gd name="T4" fmla="*/ 40 w 281"/>
                <a:gd name="T5" fmla="*/ 9 h 207"/>
                <a:gd name="T6" fmla="*/ 0 w 281"/>
                <a:gd name="T7" fmla="*/ 147 h 207"/>
                <a:gd name="T8" fmla="*/ 2 w 281"/>
                <a:gd name="T9" fmla="*/ 157 h 207"/>
                <a:gd name="T10" fmla="*/ 12 w 281"/>
                <a:gd name="T11" fmla="*/ 161 h 207"/>
                <a:gd name="T12" fmla="*/ 45 w 281"/>
                <a:gd name="T13" fmla="*/ 161 h 207"/>
                <a:gd name="T14" fmla="*/ 58 w 281"/>
                <a:gd name="T15" fmla="*/ 161 h 207"/>
                <a:gd name="T16" fmla="*/ 64 w 281"/>
                <a:gd name="T17" fmla="*/ 161 h 207"/>
                <a:gd name="T18" fmla="*/ 81 w 281"/>
                <a:gd name="T19" fmla="*/ 195 h 207"/>
                <a:gd name="T20" fmla="*/ 101 w 281"/>
                <a:gd name="T21" fmla="*/ 207 h 207"/>
                <a:gd name="T22" fmla="*/ 179 w 281"/>
                <a:gd name="T23" fmla="*/ 207 h 207"/>
                <a:gd name="T24" fmla="*/ 200 w 281"/>
                <a:gd name="T25" fmla="*/ 195 h 207"/>
                <a:gd name="T26" fmla="*/ 217 w 281"/>
                <a:gd name="T27" fmla="*/ 161 h 207"/>
                <a:gd name="T28" fmla="*/ 223 w 281"/>
                <a:gd name="T29" fmla="*/ 161 h 207"/>
                <a:gd name="T30" fmla="*/ 236 w 281"/>
                <a:gd name="T31" fmla="*/ 161 h 207"/>
                <a:gd name="T32" fmla="*/ 269 w 281"/>
                <a:gd name="T33" fmla="*/ 161 h 207"/>
                <a:gd name="T34" fmla="*/ 278 w 281"/>
                <a:gd name="T35" fmla="*/ 157 h 207"/>
                <a:gd name="T36" fmla="*/ 280 w 281"/>
                <a:gd name="T37" fmla="*/ 147 h 207"/>
                <a:gd name="T38" fmla="*/ 241 w 281"/>
                <a:gd name="T39" fmla="*/ 9 h 207"/>
                <a:gd name="T40" fmla="*/ 229 w 281"/>
                <a:gd name="T41" fmla="*/ 0 h 207"/>
                <a:gd name="T42" fmla="*/ 236 w 281"/>
                <a:gd name="T43" fmla="*/ 138 h 207"/>
                <a:gd name="T44" fmla="*/ 217 w 281"/>
                <a:gd name="T45" fmla="*/ 138 h 207"/>
                <a:gd name="T46" fmla="*/ 196 w 281"/>
                <a:gd name="T47" fmla="*/ 151 h 207"/>
                <a:gd name="T48" fmla="*/ 179 w 281"/>
                <a:gd name="T49" fmla="*/ 184 h 207"/>
                <a:gd name="T50" fmla="*/ 101 w 281"/>
                <a:gd name="T51" fmla="*/ 184 h 207"/>
                <a:gd name="T52" fmla="*/ 85 w 281"/>
                <a:gd name="T53" fmla="*/ 151 h 207"/>
                <a:gd name="T54" fmla="*/ 64 w 281"/>
                <a:gd name="T55" fmla="*/ 138 h 207"/>
                <a:gd name="T56" fmla="*/ 45 w 281"/>
                <a:gd name="T57" fmla="*/ 138 h 207"/>
                <a:gd name="T58" fmla="*/ 18 w 281"/>
                <a:gd name="T59" fmla="*/ 138 h 207"/>
                <a:gd name="T60" fmla="*/ 51 w 281"/>
                <a:gd name="T61" fmla="*/ 12 h 207"/>
                <a:gd name="T62" fmla="*/ 229 w 281"/>
                <a:gd name="T63" fmla="*/ 12 h 207"/>
                <a:gd name="T64" fmla="*/ 263 w 281"/>
                <a:gd name="T65" fmla="*/ 138 h 207"/>
                <a:gd name="T66" fmla="*/ 236 w 281"/>
                <a:gd name="T67" fmla="*/ 13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1" h="207">
                  <a:moveTo>
                    <a:pt x="22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6" y="0"/>
                    <a:pt x="41" y="4"/>
                    <a:pt x="40" y="9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50"/>
                    <a:pt x="0" y="154"/>
                    <a:pt x="2" y="157"/>
                  </a:cubicBezTo>
                  <a:cubicBezTo>
                    <a:pt x="5" y="160"/>
                    <a:pt x="8" y="161"/>
                    <a:pt x="12" y="161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4" y="161"/>
                    <a:pt x="64" y="161"/>
                    <a:pt x="64" y="161"/>
                  </a:cubicBezTo>
                  <a:cubicBezTo>
                    <a:pt x="81" y="195"/>
                    <a:pt x="81" y="195"/>
                    <a:pt x="81" y="195"/>
                  </a:cubicBezTo>
                  <a:cubicBezTo>
                    <a:pt x="85" y="203"/>
                    <a:pt x="93" y="207"/>
                    <a:pt x="101" y="207"/>
                  </a:cubicBezTo>
                  <a:cubicBezTo>
                    <a:pt x="179" y="207"/>
                    <a:pt x="179" y="207"/>
                    <a:pt x="179" y="207"/>
                  </a:cubicBezTo>
                  <a:cubicBezTo>
                    <a:pt x="188" y="207"/>
                    <a:pt x="196" y="203"/>
                    <a:pt x="200" y="195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3" y="161"/>
                    <a:pt x="223" y="161"/>
                    <a:pt x="223" y="161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69" y="161"/>
                    <a:pt x="269" y="161"/>
                    <a:pt x="269" y="161"/>
                  </a:cubicBezTo>
                  <a:cubicBezTo>
                    <a:pt x="273" y="161"/>
                    <a:pt x="276" y="160"/>
                    <a:pt x="278" y="157"/>
                  </a:cubicBezTo>
                  <a:cubicBezTo>
                    <a:pt x="280" y="154"/>
                    <a:pt x="281" y="150"/>
                    <a:pt x="280" y="147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39" y="4"/>
                    <a:pt x="235" y="0"/>
                    <a:pt x="229" y="0"/>
                  </a:cubicBezTo>
                  <a:close/>
                  <a:moveTo>
                    <a:pt x="236" y="138"/>
                  </a:moveTo>
                  <a:cubicBezTo>
                    <a:pt x="217" y="138"/>
                    <a:pt x="217" y="138"/>
                    <a:pt x="217" y="138"/>
                  </a:cubicBezTo>
                  <a:cubicBezTo>
                    <a:pt x="208" y="138"/>
                    <a:pt x="200" y="143"/>
                    <a:pt x="196" y="151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101" y="184"/>
                    <a:pt x="101" y="184"/>
                    <a:pt x="101" y="184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1" y="143"/>
                    <a:pt x="73" y="138"/>
                    <a:pt x="64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18" y="138"/>
                    <a:pt x="18" y="138"/>
                    <a:pt x="18" y="138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229" y="12"/>
                    <a:pt x="229" y="12"/>
                    <a:pt x="229" y="12"/>
                  </a:cubicBezTo>
                  <a:cubicBezTo>
                    <a:pt x="263" y="138"/>
                    <a:pt x="263" y="138"/>
                    <a:pt x="263" y="138"/>
                  </a:cubicBezTo>
                  <a:lnTo>
                    <a:pt x="236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58" name="Oval 57"/>
          <p:cNvSpPr/>
          <p:nvPr/>
        </p:nvSpPr>
        <p:spPr>
          <a:xfrm>
            <a:off x="5403089" y="2678974"/>
            <a:ext cx="1385822" cy="13858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6162" y="4305290"/>
            <a:ext cx="3039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chemeClr val="accent2"/>
                </a:solidFill>
                <a:latin typeface="Source Sans Pro Light"/>
              </a:rPr>
              <a:t>LOCATION SPECIFIC ACTION</a:t>
            </a:r>
            <a:endParaRPr lang="id-ID" sz="2000" b="1" dirty="0">
              <a:solidFill>
                <a:schemeClr val="accent2"/>
              </a:solidFill>
              <a:latin typeface="Source Sans Pro Ligh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8998599" y="2678974"/>
            <a:ext cx="1385822" cy="13858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74453" y="4305290"/>
            <a:ext cx="3034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 smtClean="0">
                <a:solidFill>
                  <a:schemeClr val="accent3"/>
                </a:solidFill>
                <a:latin typeface="Source Sans Pro Light"/>
              </a:rPr>
              <a:t>LOCATION SPECIFIC ADS/NOTIFICATIONS</a:t>
            </a:r>
            <a:endParaRPr lang="id-ID" sz="2000" b="1" dirty="0">
              <a:solidFill>
                <a:schemeClr val="accent3"/>
              </a:solidFill>
              <a:latin typeface="Source Sans Pro Ligh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9378762" y="3076485"/>
            <a:ext cx="625496" cy="667707"/>
            <a:chOff x="8342313" y="10972800"/>
            <a:chExt cx="1293813" cy="1381125"/>
          </a:xfrm>
          <a:solidFill>
            <a:schemeClr val="bg1"/>
          </a:solidFill>
        </p:grpSpPr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8342313" y="10972800"/>
              <a:ext cx="1293813" cy="1381125"/>
            </a:xfrm>
            <a:custGeom>
              <a:avLst/>
              <a:gdLst>
                <a:gd name="T0" fmla="*/ 299 w 345"/>
                <a:gd name="T1" fmla="*/ 0 h 368"/>
                <a:gd name="T2" fmla="*/ 46 w 345"/>
                <a:gd name="T3" fmla="*/ 0 h 368"/>
                <a:gd name="T4" fmla="*/ 0 w 345"/>
                <a:gd name="T5" fmla="*/ 46 h 368"/>
                <a:gd name="T6" fmla="*/ 0 w 345"/>
                <a:gd name="T7" fmla="*/ 322 h 368"/>
                <a:gd name="T8" fmla="*/ 46 w 345"/>
                <a:gd name="T9" fmla="*/ 368 h 368"/>
                <a:gd name="T10" fmla="*/ 299 w 345"/>
                <a:gd name="T11" fmla="*/ 368 h 368"/>
                <a:gd name="T12" fmla="*/ 345 w 345"/>
                <a:gd name="T13" fmla="*/ 322 h 368"/>
                <a:gd name="T14" fmla="*/ 345 w 345"/>
                <a:gd name="T15" fmla="*/ 46 h 368"/>
                <a:gd name="T16" fmla="*/ 299 w 345"/>
                <a:gd name="T17" fmla="*/ 0 h 368"/>
                <a:gd name="T18" fmla="*/ 322 w 345"/>
                <a:gd name="T19" fmla="*/ 322 h 368"/>
                <a:gd name="T20" fmla="*/ 299 w 345"/>
                <a:gd name="T21" fmla="*/ 345 h 368"/>
                <a:gd name="T22" fmla="*/ 46 w 345"/>
                <a:gd name="T23" fmla="*/ 345 h 368"/>
                <a:gd name="T24" fmla="*/ 23 w 345"/>
                <a:gd name="T25" fmla="*/ 322 h 368"/>
                <a:gd name="T26" fmla="*/ 23 w 345"/>
                <a:gd name="T27" fmla="*/ 46 h 368"/>
                <a:gd name="T28" fmla="*/ 46 w 345"/>
                <a:gd name="T29" fmla="*/ 23 h 368"/>
                <a:gd name="T30" fmla="*/ 299 w 345"/>
                <a:gd name="T31" fmla="*/ 23 h 368"/>
                <a:gd name="T32" fmla="*/ 322 w 345"/>
                <a:gd name="T33" fmla="*/ 46 h 368"/>
                <a:gd name="T34" fmla="*/ 322 w 345"/>
                <a:gd name="T35" fmla="*/ 3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68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48"/>
                    <a:pt x="20" y="368"/>
                    <a:pt x="46" y="368"/>
                  </a:cubicBezTo>
                  <a:cubicBezTo>
                    <a:pt x="299" y="368"/>
                    <a:pt x="299" y="368"/>
                    <a:pt x="299" y="368"/>
                  </a:cubicBezTo>
                  <a:cubicBezTo>
                    <a:pt x="324" y="368"/>
                    <a:pt x="345" y="348"/>
                    <a:pt x="345" y="322"/>
                  </a:cubicBezTo>
                  <a:cubicBezTo>
                    <a:pt x="345" y="46"/>
                    <a:pt x="345" y="46"/>
                    <a:pt x="345" y="46"/>
                  </a:cubicBezTo>
                  <a:cubicBezTo>
                    <a:pt x="345" y="21"/>
                    <a:pt x="324" y="0"/>
                    <a:pt x="299" y="0"/>
                  </a:cubicBezTo>
                  <a:close/>
                  <a:moveTo>
                    <a:pt x="322" y="322"/>
                  </a:moveTo>
                  <a:cubicBezTo>
                    <a:pt x="322" y="335"/>
                    <a:pt x="312" y="345"/>
                    <a:pt x="299" y="345"/>
                  </a:cubicBezTo>
                  <a:cubicBezTo>
                    <a:pt x="46" y="345"/>
                    <a:pt x="46" y="345"/>
                    <a:pt x="46" y="345"/>
                  </a:cubicBezTo>
                  <a:cubicBezTo>
                    <a:pt x="33" y="345"/>
                    <a:pt x="23" y="335"/>
                    <a:pt x="23" y="322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33"/>
                    <a:pt x="33" y="23"/>
                    <a:pt x="46" y="23"/>
                  </a:cubicBezTo>
                  <a:cubicBezTo>
                    <a:pt x="299" y="23"/>
                    <a:pt x="299" y="23"/>
                    <a:pt x="299" y="23"/>
                  </a:cubicBezTo>
                  <a:cubicBezTo>
                    <a:pt x="312" y="23"/>
                    <a:pt x="322" y="33"/>
                    <a:pt x="322" y="46"/>
                  </a:cubicBezTo>
                  <a:lnTo>
                    <a:pt x="322" y="3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2" name="Freeform 6"/>
            <p:cNvSpPr>
              <a:spLocks noEditPoints="1"/>
            </p:cNvSpPr>
            <p:nvPr/>
          </p:nvSpPr>
          <p:spPr bwMode="auto">
            <a:xfrm>
              <a:off x="8513763" y="11145838"/>
              <a:ext cx="949325" cy="863600"/>
            </a:xfrm>
            <a:custGeom>
              <a:avLst/>
              <a:gdLst>
                <a:gd name="T0" fmla="*/ 241 w 253"/>
                <a:gd name="T1" fmla="*/ 0 h 230"/>
                <a:gd name="T2" fmla="*/ 11 w 253"/>
                <a:gd name="T3" fmla="*/ 0 h 230"/>
                <a:gd name="T4" fmla="*/ 0 w 253"/>
                <a:gd name="T5" fmla="*/ 11 h 230"/>
                <a:gd name="T6" fmla="*/ 0 w 253"/>
                <a:gd name="T7" fmla="*/ 219 h 230"/>
                <a:gd name="T8" fmla="*/ 11 w 253"/>
                <a:gd name="T9" fmla="*/ 230 h 230"/>
                <a:gd name="T10" fmla="*/ 241 w 253"/>
                <a:gd name="T11" fmla="*/ 230 h 230"/>
                <a:gd name="T12" fmla="*/ 253 w 253"/>
                <a:gd name="T13" fmla="*/ 219 h 230"/>
                <a:gd name="T14" fmla="*/ 253 w 253"/>
                <a:gd name="T15" fmla="*/ 11 h 230"/>
                <a:gd name="T16" fmla="*/ 241 w 253"/>
                <a:gd name="T17" fmla="*/ 0 h 230"/>
                <a:gd name="T18" fmla="*/ 241 w 253"/>
                <a:gd name="T19" fmla="*/ 11 h 230"/>
                <a:gd name="T20" fmla="*/ 241 w 253"/>
                <a:gd name="T21" fmla="*/ 171 h 230"/>
                <a:gd name="T22" fmla="*/ 204 w 253"/>
                <a:gd name="T23" fmla="*/ 130 h 230"/>
                <a:gd name="T24" fmla="*/ 195 w 253"/>
                <a:gd name="T25" fmla="*/ 127 h 230"/>
                <a:gd name="T26" fmla="*/ 187 w 253"/>
                <a:gd name="T27" fmla="*/ 130 h 230"/>
                <a:gd name="T28" fmla="*/ 157 w 253"/>
                <a:gd name="T29" fmla="*/ 164 h 230"/>
                <a:gd name="T30" fmla="*/ 66 w 253"/>
                <a:gd name="T31" fmla="*/ 61 h 230"/>
                <a:gd name="T32" fmla="*/ 57 w 253"/>
                <a:gd name="T33" fmla="*/ 57 h 230"/>
                <a:gd name="T34" fmla="*/ 49 w 253"/>
                <a:gd name="T35" fmla="*/ 61 h 230"/>
                <a:gd name="T36" fmla="*/ 11 w 253"/>
                <a:gd name="T37" fmla="*/ 105 h 230"/>
                <a:gd name="T38" fmla="*/ 11 w 253"/>
                <a:gd name="T39" fmla="*/ 11 h 230"/>
                <a:gd name="T40" fmla="*/ 241 w 253"/>
                <a:gd name="T41" fmla="*/ 11 h 230"/>
                <a:gd name="T42" fmla="*/ 11 w 253"/>
                <a:gd name="T43" fmla="*/ 122 h 230"/>
                <a:gd name="T44" fmla="*/ 57 w 253"/>
                <a:gd name="T45" fmla="*/ 69 h 230"/>
                <a:gd name="T46" fmla="*/ 150 w 253"/>
                <a:gd name="T47" fmla="*/ 174 h 230"/>
                <a:gd name="T48" fmla="*/ 157 w 253"/>
                <a:gd name="T49" fmla="*/ 182 h 230"/>
                <a:gd name="T50" fmla="*/ 189 w 253"/>
                <a:gd name="T51" fmla="*/ 219 h 230"/>
                <a:gd name="T52" fmla="*/ 11 w 253"/>
                <a:gd name="T53" fmla="*/ 219 h 230"/>
                <a:gd name="T54" fmla="*/ 11 w 253"/>
                <a:gd name="T55" fmla="*/ 122 h 230"/>
                <a:gd name="T56" fmla="*/ 204 w 253"/>
                <a:gd name="T57" fmla="*/ 219 h 230"/>
                <a:gd name="T58" fmla="*/ 165 w 253"/>
                <a:gd name="T59" fmla="*/ 173 h 230"/>
                <a:gd name="T60" fmla="*/ 195 w 253"/>
                <a:gd name="T61" fmla="*/ 138 h 230"/>
                <a:gd name="T62" fmla="*/ 241 w 253"/>
                <a:gd name="T63" fmla="*/ 188 h 230"/>
                <a:gd name="T64" fmla="*/ 241 w 253"/>
                <a:gd name="T65" fmla="*/ 219 h 230"/>
                <a:gd name="T66" fmla="*/ 204 w 253"/>
                <a:gd name="T67" fmla="*/ 21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3" h="230">
                  <a:moveTo>
                    <a:pt x="24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5"/>
                    <a:pt x="5" y="230"/>
                    <a:pt x="11" y="230"/>
                  </a:cubicBezTo>
                  <a:cubicBezTo>
                    <a:pt x="241" y="230"/>
                    <a:pt x="241" y="230"/>
                    <a:pt x="241" y="230"/>
                  </a:cubicBezTo>
                  <a:cubicBezTo>
                    <a:pt x="248" y="230"/>
                    <a:pt x="253" y="225"/>
                    <a:pt x="253" y="219"/>
                  </a:cubicBezTo>
                  <a:cubicBezTo>
                    <a:pt x="253" y="11"/>
                    <a:pt x="253" y="11"/>
                    <a:pt x="253" y="11"/>
                  </a:cubicBezTo>
                  <a:cubicBezTo>
                    <a:pt x="253" y="5"/>
                    <a:pt x="248" y="0"/>
                    <a:pt x="241" y="0"/>
                  </a:cubicBezTo>
                  <a:close/>
                  <a:moveTo>
                    <a:pt x="241" y="11"/>
                  </a:moveTo>
                  <a:cubicBezTo>
                    <a:pt x="241" y="171"/>
                    <a:pt x="241" y="171"/>
                    <a:pt x="241" y="171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2" y="128"/>
                    <a:pt x="199" y="127"/>
                    <a:pt x="195" y="127"/>
                  </a:cubicBezTo>
                  <a:cubicBezTo>
                    <a:pt x="192" y="127"/>
                    <a:pt x="189" y="128"/>
                    <a:pt x="187" y="130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4" y="59"/>
                    <a:pt x="61" y="57"/>
                    <a:pt x="57" y="57"/>
                  </a:cubicBezTo>
                  <a:cubicBezTo>
                    <a:pt x="54" y="57"/>
                    <a:pt x="51" y="59"/>
                    <a:pt x="49" y="61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1" y="11"/>
                    <a:pt x="11" y="11"/>
                    <a:pt x="11" y="11"/>
                  </a:cubicBezTo>
                  <a:lnTo>
                    <a:pt x="241" y="11"/>
                  </a:lnTo>
                  <a:close/>
                  <a:moveTo>
                    <a:pt x="11" y="122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57" y="182"/>
                    <a:pt x="157" y="182"/>
                    <a:pt x="157" y="182"/>
                  </a:cubicBezTo>
                  <a:cubicBezTo>
                    <a:pt x="189" y="219"/>
                    <a:pt x="189" y="219"/>
                    <a:pt x="189" y="219"/>
                  </a:cubicBezTo>
                  <a:cubicBezTo>
                    <a:pt x="11" y="219"/>
                    <a:pt x="11" y="219"/>
                    <a:pt x="11" y="219"/>
                  </a:cubicBezTo>
                  <a:lnTo>
                    <a:pt x="11" y="122"/>
                  </a:lnTo>
                  <a:close/>
                  <a:moveTo>
                    <a:pt x="204" y="219"/>
                  </a:moveTo>
                  <a:cubicBezTo>
                    <a:pt x="165" y="173"/>
                    <a:pt x="165" y="173"/>
                    <a:pt x="165" y="173"/>
                  </a:cubicBezTo>
                  <a:cubicBezTo>
                    <a:pt x="195" y="138"/>
                    <a:pt x="195" y="138"/>
                    <a:pt x="195" y="138"/>
                  </a:cubicBezTo>
                  <a:cubicBezTo>
                    <a:pt x="241" y="188"/>
                    <a:pt x="241" y="188"/>
                    <a:pt x="241" y="188"/>
                  </a:cubicBezTo>
                  <a:cubicBezTo>
                    <a:pt x="241" y="219"/>
                    <a:pt x="241" y="219"/>
                    <a:pt x="241" y="219"/>
                  </a:cubicBezTo>
                  <a:lnTo>
                    <a:pt x="204" y="2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3" name="Freeform 7"/>
            <p:cNvSpPr>
              <a:spLocks noEditPoints="1"/>
            </p:cNvSpPr>
            <p:nvPr/>
          </p:nvSpPr>
          <p:spPr bwMode="auto">
            <a:xfrm>
              <a:off x="9032875" y="11272838"/>
              <a:ext cx="258763" cy="263525"/>
            </a:xfrm>
            <a:custGeom>
              <a:avLst/>
              <a:gdLst>
                <a:gd name="T0" fmla="*/ 34 w 69"/>
                <a:gd name="T1" fmla="*/ 70 h 70"/>
                <a:gd name="T2" fmla="*/ 69 w 69"/>
                <a:gd name="T3" fmla="*/ 35 h 70"/>
                <a:gd name="T4" fmla="*/ 34 w 69"/>
                <a:gd name="T5" fmla="*/ 0 h 70"/>
                <a:gd name="T6" fmla="*/ 0 w 69"/>
                <a:gd name="T7" fmla="*/ 35 h 70"/>
                <a:gd name="T8" fmla="*/ 34 w 69"/>
                <a:gd name="T9" fmla="*/ 70 h 70"/>
                <a:gd name="T10" fmla="*/ 34 w 69"/>
                <a:gd name="T11" fmla="*/ 12 h 70"/>
                <a:gd name="T12" fmla="*/ 57 w 69"/>
                <a:gd name="T13" fmla="*/ 35 h 70"/>
                <a:gd name="T14" fmla="*/ 34 w 69"/>
                <a:gd name="T15" fmla="*/ 58 h 70"/>
                <a:gd name="T16" fmla="*/ 11 w 69"/>
                <a:gd name="T17" fmla="*/ 35 h 70"/>
                <a:gd name="T18" fmla="*/ 34 w 69"/>
                <a:gd name="T19" fmla="*/ 1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0">
                  <a:moveTo>
                    <a:pt x="34" y="70"/>
                  </a:moveTo>
                  <a:cubicBezTo>
                    <a:pt x="53" y="70"/>
                    <a:pt x="69" y="54"/>
                    <a:pt x="69" y="35"/>
                  </a:cubicBezTo>
                  <a:cubicBezTo>
                    <a:pt x="69" y="16"/>
                    <a:pt x="53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lose/>
                  <a:moveTo>
                    <a:pt x="34" y="12"/>
                  </a:moveTo>
                  <a:cubicBezTo>
                    <a:pt x="47" y="12"/>
                    <a:pt x="57" y="22"/>
                    <a:pt x="57" y="35"/>
                  </a:cubicBezTo>
                  <a:cubicBezTo>
                    <a:pt x="57" y="48"/>
                    <a:pt x="47" y="58"/>
                    <a:pt x="34" y="58"/>
                  </a:cubicBezTo>
                  <a:cubicBezTo>
                    <a:pt x="22" y="58"/>
                    <a:pt x="11" y="48"/>
                    <a:pt x="11" y="35"/>
                  </a:cubicBezTo>
                  <a:cubicBezTo>
                    <a:pt x="11" y="22"/>
                    <a:pt x="22" y="12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101" name="Freeform 22"/>
          <p:cNvSpPr>
            <a:spLocks noEditPoints="1"/>
          </p:cNvSpPr>
          <p:nvPr/>
        </p:nvSpPr>
        <p:spPr bwMode="auto">
          <a:xfrm>
            <a:off x="5762147" y="3169733"/>
            <a:ext cx="667707" cy="481210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477882" y="942844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Motivation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17546" y="206115"/>
            <a:ext cx="4156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Geolocation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API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153736" y="1527871"/>
            <a:ext cx="3884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F7F7F"/>
                </a:solidFill>
              </a:rPr>
              <a:t>Allows to obtain user location</a:t>
            </a:r>
          </a:p>
        </p:txBody>
      </p:sp>
    </p:spTree>
    <p:extLst>
      <p:ext uri="{BB962C8B-B14F-4D97-AF65-F5344CB8AC3E}">
        <p14:creationId xmlns:p14="http://schemas.microsoft.com/office/powerpoint/2010/main" val="288977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8" grpId="0" animBg="1"/>
      <p:bldP spid="59" grpId="0"/>
      <p:bldP spid="73" grpId="0" animBg="1"/>
      <p:bldP spid="74" grpId="0"/>
      <p:bldP spid="101" grpId="0" animBg="1"/>
      <p:bldP spid="102" grpId="0"/>
      <p:bldP spid="103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39115" y="942844"/>
            <a:ext cx="33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navigator.geolocation</a:t>
            </a:r>
            <a:r>
              <a:rPr lang="en-US" dirty="0">
                <a:solidFill>
                  <a:srgbClr val="16A085"/>
                </a:solidFill>
                <a:latin typeface="+mj-lt"/>
              </a:rPr>
              <a:t>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4114" y="206115"/>
            <a:ext cx="46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Geolocation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" name="Группа 25"/>
          <p:cNvGrpSpPr/>
          <p:nvPr/>
        </p:nvGrpSpPr>
        <p:grpSpPr>
          <a:xfrm>
            <a:off x="655520" y="1617403"/>
            <a:ext cx="10880961" cy="2232483"/>
            <a:chOff x="8428882" y="2597449"/>
            <a:chExt cx="3411314" cy="1833354"/>
          </a:xfrm>
        </p:grpSpPr>
        <p:sp>
          <p:nvSpPr>
            <p:cNvPr id="6" name="TextBox 5"/>
            <p:cNvSpPr txBox="1"/>
            <p:nvPr/>
          </p:nvSpPr>
          <p:spPr>
            <a:xfrm>
              <a:off x="8428882" y="2990120"/>
              <a:ext cx="3411313" cy="144068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geolocation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getCurrentPosition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options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geolocation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watchPosition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options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b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returns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watcher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(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watcherId</a:t>
              </a:r>
              <a:r>
                <a:rPr lang="ru-RU" b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geolocation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clearWatch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watcherId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8884" y="2597449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621587" y="4149080"/>
            <a:ext cx="2029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Available options: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23583" y="4591490"/>
            <a:ext cx="8416407" cy="400110"/>
            <a:chOff x="723583" y="4591490"/>
            <a:chExt cx="8416407" cy="400110"/>
          </a:xfrm>
        </p:grpSpPr>
        <p:grpSp>
          <p:nvGrpSpPr>
            <p:cNvPr id="11" name="Group 103"/>
            <p:cNvGrpSpPr/>
            <p:nvPr/>
          </p:nvGrpSpPr>
          <p:grpSpPr>
            <a:xfrm>
              <a:off x="723583" y="4653136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12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3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" name="Прямоугольник 2"/>
            <p:cNvSpPr/>
            <p:nvPr/>
          </p:nvSpPr>
          <p:spPr>
            <a:xfrm>
              <a:off x="1055440" y="4591490"/>
              <a:ext cx="80845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enableHighAccuracy</a:t>
              </a:r>
              <a:r>
                <a:rPr lang="en-US" sz="2000" dirty="0"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– notifies browser to use best available position provider</a:t>
              </a:r>
              <a:endParaRPr lang="en-US" b="1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3583" y="5039552"/>
            <a:ext cx="4358344" cy="400110"/>
            <a:chOff x="723583" y="5039552"/>
            <a:chExt cx="4358344" cy="40011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055440" y="5039552"/>
              <a:ext cx="40264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timeout</a:t>
              </a:r>
              <a:r>
                <a:rPr lang="en-US" sz="2000" dirty="0"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– how long we wait for results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" name="Group 103"/>
            <p:cNvGrpSpPr/>
            <p:nvPr/>
          </p:nvGrpSpPr>
          <p:grpSpPr>
            <a:xfrm>
              <a:off x="723583" y="5112265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15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723583" y="5487615"/>
            <a:ext cx="6452537" cy="461665"/>
            <a:chOff x="723583" y="5487615"/>
            <a:chExt cx="6452537" cy="461665"/>
          </a:xfrm>
        </p:grpSpPr>
        <p:sp>
          <p:nvSpPr>
            <p:cNvPr id="8" name="Rectangle 1"/>
            <p:cNvSpPr/>
            <p:nvPr/>
          </p:nvSpPr>
          <p:spPr>
            <a:xfrm>
              <a:off x="1055440" y="5487615"/>
              <a:ext cx="61206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maximumAge</a:t>
              </a:r>
              <a:r>
                <a:rPr lang="en-US" sz="2400" dirty="0" smtClean="0"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– how long we want to use cached value</a:t>
              </a:r>
            </a:p>
          </p:txBody>
        </p:sp>
        <p:grpSp>
          <p:nvGrpSpPr>
            <p:cNvPr id="17" name="Group 103"/>
            <p:cNvGrpSpPr/>
            <p:nvPr/>
          </p:nvGrpSpPr>
          <p:grpSpPr>
            <a:xfrm>
              <a:off x="723583" y="5600453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18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9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85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04501" y="942844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Success callback. </a:t>
            </a:r>
            <a:r>
              <a:rPr lang="en-US" dirty="0" smtClean="0">
                <a:solidFill>
                  <a:srgbClr val="16A085"/>
                </a:solidFill>
                <a:latin typeface="+mj-lt"/>
              </a:rPr>
              <a:t>Position object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4114" y="206115"/>
            <a:ext cx="46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</a:t>
            </a:r>
            <a:r>
              <a:rPr lang="en-US" sz="4800" dirty="0" smtClean="0">
                <a:solidFill>
                  <a:srgbClr val="7F7F7F"/>
                </a:solidFill>
                <a:latin typeface="+mj-lt"/>
              </a:rPr>
              <a:t>e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olocation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27447" y="1556792"/>
            <a:ext cx="11593289" cy="3631763"/>
            <a:chOff x="1127447" y="1556792"/>
            <a:chExt cx="11593289" cy="3631763"/>
          </a:xfrm>
        </p:grpSpPr>
        <p:sp>
          <p:nvSpPr>
            <p:cNvPr id="3" name="Rectangle 2"/>
            <p:cNvSpPr/>
            <p:nvPr/>
          </p:nvSpPr>
          <p:spPr>
            <a:xfrm>
              <a:off x="1487488" y="1556792"/>
              <a:ext cx="11233248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2000" b="1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timestamp</a:t>
              </a:r>
              <a:r>
                <a:rPr lang="en-US" sz="2800" dirty="0" smtClean="0"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– when Position object was acquired</a:t>
              </a:r>
            </a:p>
            <a:p>
              <a:pPr>
                <a:lnSpc>
                  <a:spcPct val="150000"/>
                </a:lnSpc>
              </a:pPr>
              <a:r>
                <a:rPr lang="en-US" altLang="en-US" sz="2000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coords</a:t>
              </a:r>
              <a:r>
                <a:rPr lang="en-US" sz="2800" dirty="0" smtClean="0"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– Coordinates object:</a:t>
              </a:r>
            </a:p>
            <a:p>
              <a:pPr lvl="1"/>
              <a:r>
                <a:rPr lang="en-US" sz="2000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latitude</a:t>
              </a:r>
            </a:p>
            <a:p>
              <a:pPr lvl="1"/>
              <a:r>
                <a:rPr lang="en-US" sz="2000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longitude</a:t>
              </a:r>
            </a:p>
            <a:p>
              <a:pPr lvl="1"/>
              <a:r>
                <a:rPr lang="en-US" sz="2000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altitude</a:t>
              </a:r>
            </a:p>
            <a:p>
              <a:pPr lvl="1"/>
              <a:r>
                <a:rPr lang="en-US" sz="2000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accuracy</a:t>
              </a:r>
            </a:p>
            <a:p>
              <a:pPr lvl="1"/>
              <a:r>
                <a:rPr lang="en-US" sz="2000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altitudeAccuracy</a:t>
              </a:r>
              <a:endParaRPr lang="en-US" sz="2000" dirty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sz="2000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Heading</a:t>
              </a:r>
              <a:r>
                <a:rPr lang="en-US" sz="2800" dirty="0" smtClean="0">
                  <a:solidFill>
                    <a:srgbClr val="660E7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– 0 (north), 90 (east), 180 (south), 270 (west)</a:t>
              </a:r>
            </a:p>
            <a:p>
              <a:pPr lvl="1"/>
              <a:r>
                <a:rPr lang="en-US" sz="2000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speed</a:t>
              </a:r>
            </a:p>
          </p:txBody>
        </p:sp>
        <p:grpSp>
          <p:nvGrpSpPr>
            <p:cNvPr id="5" name="Group 103"/>
            <p:cNvGrpSpPr/>
            <p:nvPr/>
          </p:nvGrpSpPr>
          <p:grpSpPr>
            <a:xfrm>
              <a:off x="1127448" y="1844824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6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8" name="Group 103"/>
            <p:cNvGrpSpPr/>
            <p:nvPr/>
          </p:nvGrpSpPr>
          <p:grpSpPr>
            <a:xfrm>
              <a:off x="1127447" y="2492896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11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32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27558" y="94284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Error callback. </a:t>
            </a:r>
            <a:r>
              <a:rPr lang="en-US" dirty="0" err="1">
                <a:solidFill>
                  <a:srgbClr val="16A085"/>
                </a:solidFill>
                <a:latin typeface="+mj-lt"/>
              </a:rPr>
              <a:t>PositionError</a:t>
            </a:r>
            <a:r>
              <a:rPr lang="en-US" dirty="0">
                <a:solidFill>
                  <a:srgbClr val="16A085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16A085"/>
                </a:solidFill>
                <a:latin typeface="+mj-lt"/>
              </a:rPr>
              <a:t>object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4114" y="206115"/>
            <a:ext cx="46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</a:t>
            </a:r>
            <a:r>
              <a:rPr lang="en-US" sz="4800" dirty="0" smtClean="0">
                <a:solidFill>
                  <a:srgbClr val="7F7F7F"/>
                </a:solidFill>
                <a:latin typeface="+mj-lt"/>
              </a:rPr>
              <a:t>e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olocation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5825" y="1556792"/>
            <a:ext cx="11510895" cy="2862322"/>
            <a:chOff x="1065825" y="1556792"/>
            <a:chExt cx="11510895" cy="2862322"/>
          </a:xfrm>
        </p:grpSpPr>
        <p:sp>
          <p:nvSpPr>
            <p:cNvPr id="3" name="Rectangle 2"/>
            <p:cNvSpPr/>
            <p:nvPr/>
          </p:nvSpPr>
          <p:spPr>
            <a:xfrm>
              <a:off x="1343472" y="1556792"/>
              <a:ext cx="1123324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2000" b="1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code</a:t>
              </a:r>
              <a:r>
                <a:rPr lang="en-US" sz="2400" dirty="0" smtClean="0"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chemeClr val="bg2">
                      <a:lumMod val="25000"/>
                    </a:schemeClr>
                  </a:solidFill>
                </a:rPr>
                <a:t>– error code. One of:</a:t>
              </a:r>
            </a:p>
            <a:p>
              <a:pPr lvl="1">
                <a:lnSpc>
                  <a:spcPct val="150000"/>
                </a:lnSpc>
              </a:pPr>
              <a:r>
                <a:rPr lang="en-US" altLang="en-US" sz="2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PositionError.PERMISSION_DENIED</a:t>
              </a:r>
              <a:r>
                <a:rPr lang="en-US" altLang="en-US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2400" i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//(1)</a:t>
              </a:r>
              <a:br>
                <a:rPr lang="en-US" altLang="en-US" sz="2400" i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2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PositionError.POSITION_UNAVAILABLE</a:t>
              </a:r>
              <a:r>
                <a:rPr lang="en-US" altLang="en-US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2400" i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//(2)</a:t>
              </a:r>
              <a:r>
                <a:rPr lang="en-US" altLang="en-US" sz="2400" i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altLang="en-US" sz="2400" i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en-US" sz="240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PositionError.TIMEOUT</a:t>
              </a:r>
              <a:r>
                <a:rPr lang="en-US" altLang="en-US" sz="2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2400" i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//(3</a:t>
              </a:r>
              <a:r>
                <a:rPr lang="en-US" altLang="en-US" sz="2400" i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400" dirty="0" smtClean="0">
                <a:cs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en-US" sz="2000" b="1" dirty="0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en-US" sz="2400" dirty="0" smtClean="0"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chemeClr val="bg2">
                      <a:lumMod val="25000"/>
                    </a:schemeClr>
                  </a:solidFill>
                </a:rPr>
                <a:t>– error message</a:t>
              </a:r>
              <a:endParaRPr 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5" name="Group 103"/>
            <p:cNvGrpSpPr/>
            <p:nvPr/>
          </p:nvGrpSpPr>
          <p:grpSpPr>
            <a:xfrm>
              <a:off x="1065825" y="1772816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6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8" name="Group 103"/>
            <p:cNvGrpSpPr/>
            <p:nvPr/>
          </p:nvGrpSpPr>
          <p:grpSpPr>
            <a:xfrm>
              <a:off x="1065825" y="3933056"/>
              <a:ext cx="277647" cy="276819"/>
              <a:chOff x="2138511" y="2464802"/>
              <a:chExt cx="354012" cy="352956"/>
            </a:xfrm>
            <a:solidFill>
              <a:schemeClr val="accent2"/>
            </a:solidFill>
          </p:grpSpPr>
          <p:sp>
            <p:nvSpPr>
              <p:cNvPr id="11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2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96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8"/>
          <p:cNvGrpSpPr/>
          <p:nvPr/>
        </p:nvGrpSpPr>
        <p:grpSpPr>
          <a:xfrm>
            <a:off x="3175" y="4413770"/>
            <a:ext cx="12188825" cy="2744114"/>
            <a:chOff x="3175" y="4413770"/>
            <a:chExt cx="12188825" cy="2744114"/>
          </a:xfrm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10164502" y="5675395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8129058" y="4653701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6098382" y="5262269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4070883" y="4896810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2035441" y="4413770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3175" y="4502751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554845" y="9428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Example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4114" y="206115"/>
            <a:ext cx="46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</a:t>
            </a:r>
            <a:r>
              <a:rPr lang="en-US" sz="4800" dirty="0" smtClean="0">
                <a:solidFill>
                  <a:srgbClr val="7F7F7F"/>
                </a:solidFill>
                <a:latin typeface="+mj-lt"/>
              </a:rPr>
              <a:t>e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olocation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" name="Группа 25"/>
          <p:cNvGrpSpPr/>
          <p:nvPr/>
        </p:nvGrpSpPr>
        <p:grpSpPr>
          <a:xfrm>
            <a:off x="655520" y="1617403"/>
            <a:ext cx="10880961" cy="3894478"/>
            <a:chOff x="8428882" y="2597449"/>
            <a:chExt cx="3411314" cy="3198213"/>
          </a:xfrm>
        </p:grpSpPr>
        <p:sp>
          <p:nvSpPr>
            <p:cNvPr id="6" name="TextBox 5"/>
            <p:cNvSpPr txBox="1"/>
            <p:nvPr/>
          </p:nvSpPr>
          <p:spPr>
            <a:xfrm>
              <a:off x="8428882" y="2990120"/>
              <a:ext cx="3411313" cy="2805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geolocation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getCurrentPosition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position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position.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coords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document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body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innerHTML</a:t>
              </a:r>
              <a:r>
                <a:rPr lang="ru-RU" b="1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+=</a:t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'&lt;p&gt;'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+ 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': '</a:t>
              </a:r>
              <a:b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position.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coords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+ 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'&lt;/p</a:t>
              </a:r>
              <a:r>
                <a:rPr lang="ru-RU" b="1" dirty="0" smtClean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&gt;'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alert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'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code</a:t>
              </a:r>
              <a:r>
                <a:rPr lang="ru-RU" b="1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enableHighAccuracy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ru-RU" b="1" dirty="0" err="1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})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8884" y="2597449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1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39739" y="942844"/>
            <a:ext cx="21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Example. </a:t>
            </a:r>
            <a:r>
              <a:rPr lang="en-US" dirty="0" smtClean="0">
                <a:solidFill>
                  <a:srgbClr val="16A085"/>
                </a:solidFill>
                <a:latin typeface="+mj-lt"/>
              </a:rPr>
              <a:t>Watcher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4114" y="206115"/>
            <a:ext cx="46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G</a:t>
            </a:r>
            <a:r>
              <a:rPr lang="en-US" sz="4800" dirty="0" smtClean="0">
                <a:solidFill>
                  <a:srgbClr val="7F7F7F"/>
                </a:solidFill>
                <a:latin typeface="+mj-lt"/>
              </a:rPr>
              <a:t>e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olocation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" name="Группа 25"/>
          <p:cNvGrpSpPr/>
          <p:nvPr/>
        </p:nvGrpSpPr>
        <p:grpSpPr>
          <a:xfrm>
            <a:off x="655520" y="1617403"/>
            <a:ext cx="10880961" cy="3617478"/>
            <a:chOff x="8428882" y="2597449"/>
            <a:chExt cx="3411314" cy="2970736"/>
          </a:xfrm>
        </p:grpSpPr>
        <p:sp>
          <p:nvSpPr>
            <p:cNvPr id="6" name="TextBox 5"/>
            <p:cNvSpPr txBox="1"/>
            <p:nvPr/>
          </p:nvSpPr>
          <p:spPr>
            <a:xfrm>
              <a:off x="8428882" y="2990120"/>
              <a:ext cx="3411313" cy="257806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startWatcher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document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getElementById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</a:t>
              </a:r>
              <a:r>
                <a:rPr lang="ru-RU" b="1" dirty="0" smtClean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stopWatcher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document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getElementById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stop</a:t>
              </a:r>
              <a:r>
                <a:rPr lang="ru-RU" b="1" dirty="0" smtClean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startWatcher.onclick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watcher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geolocation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.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watchPosition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successCb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errorCb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options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stopWatcher.onclick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navigator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geolocation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clearWatch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watcher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8884" y="2597449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0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474175" y="1445803"/>
            <a:ext cx="7243650" cy="4050189"/>
            <a:chOff x="580542" y="1445803"/>
            <a:chExt cx="8311912" cy="4647493"/>
          </a:xfrm>
        </p:grpSpPr>
        <p:grpSp>
          <p:nvGrpSpPr>
            <p:cNvPr id="69" name="Group 68"/>
            <p:cNvGrpSpPr/>
            <p:nvPr/>
          </p:nvGrpSpPr>
          <p:grpSpPr>
            <a:xfrm>
              <a:off x="580542" y="1445803"/>
              <a:ext cx="8311912" cy="4647493"/>
              <a:chOff x="1763688" y="1124744"/>
              <a:chExt cx="5652564" cy="316609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699792" y="1397918"/>
                <a:ext cx="3744416" cy="23042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71" name="Picture 3" descr="F:\Trabajos\Envato\Graphic River\Duckson\Elements\laptop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3688" y="1124744"/>
                <a:ext cx="5652564" cy="31660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Прямоугольник 2"/>
            <p:cNvSpPr/>
            <p:nvPr/>
          </p:nvSpPr>
          <p:spPr>
            <a:xfrm>
              <a:off x="2232472" y="1846794"/>
              <a:ext cx="5040560" cy="31459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0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3481" y="1860511"/>
              <a:ext cx="3118543" cy="3118543"/>
            </a:xfrm>
            <a:prstGeom prst="rect">
              <a:avLst/>
            </a:prstGeom>
          </p:spPr>
        </p:pic>
      </p:grpSp>
      <p:sp>
        <p:nvSpPr>
          <p:cNvPr id="65" name="Rectangle 2"/>
          <p:cNvSpPr/>
          <p:nvPr/>
        </p:nvSpPr>
        <p:spPr>
          <a:xfrm>
            <a:off x="2911763" y="5559623"/>
            <a:ext cx="6368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http://jsfiddle.net/kv1dsdLc/embedded/result,js/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22361" y="94284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+mj-lt"/>
              </a:rPr>
              <a:t>Demo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94114" y="206115"/>
            <a:ext cx="4603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+mj-lt"/>
              </a:rPr>
              <a:t>Geolocation API	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33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9.staticflickr.com/8433/7880382896_7ab7a4a9a6_o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" b="9282"/>
          <a:stretch/>
        </p:blipFill>
        <p:spPr bwMode="auto">
          <a:xfrm>
            <a:off x="0" y="0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055440" y="2288530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 HTML5 revolution has provided us some awesome JavaScript and HTML APIs.  Some are APIs we knew we've needed for years, others are cutting edge mobile and desktop helpers. 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5641" y="680759"/>
            <a:ext cx="3300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Introduction</a:t>
            </a:r>
            <a:endParaRPr lang="en-US" sz="4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36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212573" y="2357159"/>
            <a:ext cx="3766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Fullscreen API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Allows application to be shown in full-screen mode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54"/>
          <p:cNvGrpSpPr/>
          <p:nvPr/>
        </p:nvGrpSpPr>
        <p:grpSpPr>
          <a:xfrm>
            <a:off x="3175" y="4140990"/>
            <a:ext cx="12188825" cy="2744114"/>
            <a:chOff x="3175" y="4413770"/>
            <a:chExt cx="12188825" cy="2744114"/>
          </a:xfrm>
          <a:solidFill>
            <a:schemeClr val="bg1">
              <a:lumMod val="95000"/>
            </a:schemeClr>
          </a:solidFill>
        </p:grpSpPr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10164502" y="5675395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8129058" y="4653701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" name="Freeform 15"/>
            <p:cNvSpPr>
              <a:spLocks/>
            </p:cNvSpPr>
            <p:nvPr/>
          </p:nvSpPr>
          <p:spPr bwMode="auto">
            <a:xfrm>
              <a:off x="6098382" y="5262269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" name="Freeform 16"/>
            <p:cNvSpPr>
              <a:spLocks/>
            </p:cNvSpPr>
            <p:nvPr/>
          </p:nvSpPr>
          <p:spPr bwMode="auto">
            <a:xfrm>
              <a:off x="4070883" y="4896810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" name="Freeform 17"/>
            <p:cNvSpPr>
              <a:spLocks/>
            </p:cNvSpPr>
            <p:nvPr/>
          </p:nvSpPr>
          <p:spPr bwMode="auto">
            <a:xfrm>
              <a:off x="2035441" y="4413770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3175" y="4502751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96993" y="94284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Fullscreen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16A085"/>
                </a:solidFill>
                <a:latin typeface="+mj-lt"/>
              </a:rPr>
              <a:t>interface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5859" y="206115"/>
            <a:ext cx="4020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Fulscreen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23317" y="2907469"/>
            <a:ext cx="5161991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 dirty="0" smtClean="0">
                <a:solidFill>
                  <a:schemeClr val="accent2"/>
                </a:solidFill>
              </a:rPr>
              <a:t>Document</a:t>
            </a:r>
            <a:r>
              <a:rPr lang="en-US" altLang="en-US" sz="2400" i="1" dirty="0" smtClean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only: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ru-RU" sz="2400" b="1" dirty="0" err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.exitFullscreen</a:t>
            </a:r>
            <a:r>
              <a:rPr lang="ru-RU" sz="2400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sz="2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ru-RU" sz="2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.fullscreenEnabled</a:t>
            </a:r>
            <a:r>
              <a:rPr lang="ru-RU" sz="2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ru-RU" sz="2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.fullscreenElement</a:t>
            </a:r>
            <a:r>
              <a:rPr lang="ru-RU" sz="2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ru-RU" sz="2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.onfullscreenchange</a:t>
            </a:r>
            <a:r>
              <a:rPr lang="ru-RU" sz="2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1" dirty="0" err="1" smtClean="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ru-RU" sz="2400" b="1" dirty="0" err="1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.onfullscreenerror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376" y="2907469"/>
            <a:ext cx="3687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i="1" dirty="0" smtClean="0">
                <a:solidFill>
                  <a:schemeClr val="accent2"/>
                </a:solidFill>
              </a:rPr>
              <a:t>Element</a:t>
            </a:r>
            <a:r>
              <a:rPr lang="ru-RU" altLang="en-US" sz="2400" i="1" dirty="0" smtClean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</a:t>
            </a:r>
            <a:r>
              <a:rPr lang="ru-RU" sz="2400" i="1" dirty="0">
                <a:solidFill>
                  <a:schemeClr val="accent2"/>
                </a:solidFill>
              </a:rPr>
              <a:t> </a:t>
            </a:r>
            <a:r>
              <a:rPr lang="en-US" altLang="en-US" sz="2400" i="1" dirty="0" smtClean="0">
                <a:solidFill>
                  <a:schemeClr val="accent2"/>
                </a:solidFill>
              </a:rPr>
              <a:t>Document</a:t>
            </a:r>
            <a:r>
              <a:rPr lang="en-US" sz="2400" i="1" dirty="0">
                <a:solidFill>
                  <a:schemeClr val="accent2"/>
                </a:solidFill>
              </a:rPr>
              <a:t>:</a:t>
            </a:r>
          </a:p>
          <a:p>
            <a:r>
              <a:rPr lang="en-US" altLang="en-US" sz="2400" b="1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requestFullscreen()</a:t>
            </a:r>
            <a:endParaRPr lang="en-US" sz="2400" b="1" dirty="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376" y="1556792"/>
            <a:ext cx="11233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Allows to switch whole document or element to full screen mode programmatically and apply special styling.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649" y="3983082"/>
            <a:ext cx="4229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Note: this method should be called </a:t>
            </a:r>
            <a:r>
              <a:rPr lang="en-US" sz="2400" i="1" dirty="0">
                <a:solidFill>
                  <a:schemeClr val="accent2"/>
                </a:solidFill>
              </a:rPr>
              <a:t>only from event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handler</a:t>
            </a:r>
          </a:p>
        </p:txBody>
      </p:sp>
      <p:cxnSp>
        <p:nvCxnSpPr>
          <p:cNvPr id="25" name="Straight Connector 54"/>
          <p:cNvCxnSpPr/>
          <p:nvPr/>
        </p:nvCxnSpPr>
        <p:spPr>
          <a:xfrm>
            <a:off x="5591944" y="2907469"/>
            <a:ext cx="0" cy="2376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9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  <p:bldP spid="3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59243" y="942844"/>
            <a:ext cx="287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Cross-browser differences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5859" y="206115"/>
            <a:ext cx="4020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Fulscreen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246784" y="3789040"/>
            <a:ext cx="4571568" cy="20162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>
                <a:solidFill>
                  <a:srgbClr val="16A0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exitFullscreen</a:t>
            </a:r>
            <a:endParaRPr lang="en-US" sz="2400" dirty="0" smtClean="0">
              <a:solidFill>
                <a:srgbClr val="16A0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webkitExitFullscreen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msExitFullscreen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creen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887699" y="3789040"/>
            <a:ext cx="4705200" cy="2093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>
                <a:solidFill>
                  <a:srgbClr val="16A0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fullscreenEnabled</a:t>
            </a:r>
            <a:endParaRPr lang="en-US" sz="2400" dirty="0" smtClean="0">
              <a:solidFill>
                <a:srgbClr val="16A0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webkitFullscreenEnabled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msFullscreenEnabled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mozFull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creenEnabled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4"/>
          <p:cNvCxnSpPr/>
          <p:nvPr/>
        </p:nvCxnSpPr>
        <p:spPr>
          <a:xfrm>
            <a:off x="6096000" y="1844824"/>
            <a:ext cx="0" cy="40324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03"/>
          <p:cNvGrpSpPr/>
          <p:nvPr/>
        </p:nvGrpSpPr>
        <p:grpSpPr>
          <a:xfrm>
            <a:off x="906233" y="1844824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3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1246784" y="1700808"/>
            <a:ext cx="439260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400" dirty="0">
                <a:solidFill>
                  <a:srgbClr val="16A0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requestFullscreen</a:t>
            </a:r>
          </a:p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webkitRequestFullscreen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msRequestFullscreen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mozRequestFull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creen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03"/>
          <p:cNvGrpSpPr/>
          <p:nvPr/>
        </p:nvGrpSpPr>
        <p:grpSpPr>
          <a:xfrm>
            <a:off x="906232" y="3882687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6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9" name="Прямоугольник 18"/>
          <p:cNvSpPr/>
          <p:nvPr/>
        </p:nvSpPr>
        <p:spPr>
          <a:xfrm>
            <a:off x="6887700" y="1743130"/>
            <a:ext cx="504056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srgbClr val="16A0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fullscreenElement</a:t>
            </a:r>
            <a:endParaRPr lang="en-US" sz="2400" dirty="0">
              <a:solidFill>
                <a:srgbClr val="16A0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webkitFullscreenElement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msFullscreenElement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mozFull</a:t>
            </a:r>
            <a:r>
              <a:rPr lang="en-US" sz="2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creenElement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03"/>
          <p:cNvGrpSpPr/>
          <p:nvPr/>
        </p:nvGrpSpPr>
        <p:grpSpPr>
          <a:xfrm>
            <a:off x="6538433" y="1838833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21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3" name="Group 103"/>
          <p:cNvGrpSpPr/>
          <p:nvPr/>
        </p:nvGrpSpPr>
        <p:grpSpPr>
          <a:xfrm>
            <a:off x="6538432" y="3882686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24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49111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  <p:bldP spid="11" grpId="0"/>
      <p:bldP spid="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59243" y="942844"/>
            <a:ext cx="287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Cross-browser differences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85859" y="206115"/>
            <a:ext cx="4020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Fulscreen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481702" y="3808105"/>
            <a:ext cx="5164083" cy="2069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olidFill>
                  <a:srgbClr val="16A0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onfullscreenerror</a:t>
            </a:r>
            <a:endParaRPr lang="en-US" sz="2400" dirty="0" smtClean="0">
              <a:solidFill>
                <a:srgbClr val="16A0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onwebkitfullscreenerror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onmsfullscreenerror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onmozfullscreenerror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81702" y="1628507"/>
            <a:ext cx="6096000" cy="180049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srgbClr val="16A08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onfullscreenchange</a:t>
            </a:r>
            <a:endParaRPr lang="en-US" sz="2400" dirty="0">
              <a:solidFill>
                <a:srgbClr val="16A08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onwebkitfullscreenchange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onmsfullscreenchange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onmozfullscreenchange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103"/>
          <p:cNvGrpSpPr/>
          <p:nvPr/>
        </p:nvGrpSpPr>
        <p:grpSpPr>
          <a:xfrm>
            <a:off x="1127449" y="1730589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1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" name="Group 103"/>
          <p:cNvGrpSpPr/>
          <p:nvPr/>
        </p:nvGrpSpPr>
        <p:grpSpPr>
          <a:xfrm>
            <a:off x="1127448" y="3861048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4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648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1126" y="924770"/>
            <a:ext cx="4088690" cy="5128979"/>
            <a:chOff x="351126" y="924770"/>
            <a:chExt cx="4088690" cy="5128979"/>
          </a:xfrm>
        </p:grpSpPr>
        <p:sp>
          <p:nvSpPr>
            <p:cNvPr id="123" name="Freeform 30"/>
            <p:cNvSpPr>
              <a:spLocks/>
            </p:cNvSpPr>
            <p:nvPr/>
          </p:nvSpPr>
          <p:spPr bwMode="auto">
            <a:xfrm rot="1666479" flipH="1">
              <a:off x="777548" y="924770"/>
              <a:ext cx="1223410" cy="919653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1126" y="1211009"/>
              <a:ext cx="4088690" cy="4842740"/>
              <a:chOff x="351126" y="1211009"/>
              <a:chExt cx="4088690" cy="4842740"/>
            </a:xfrm>
          </p:grpSpPr>
          <p:sp>
            <p:nvSpPr>
              <p:cNvPr id="116" name="Freeform 33"/>
              <p:cNvSpPr>
                <a:spLocks/>
              </p:cNvSpPr>
              <p:nvPr/>
            </p:nvSpPr>
            <p:spPr bwMode="auto">
              <a:xfrm rot="20192702" flipH="1">
                <a:off x="2533976" y="1211009"/>
                <a:ext cx="781902" cy="649063"/>
              </a:xfrm>
              <a:custGeom>
                <a:avLst/>
                <a:gdLst>
                  <a:gd name="T0" fmla="*/ 167 w 196"/>
                  <a:gd name="T1" fmla="*/ 142 h 163"/>
                  <a:gd name="T2" fmla="*/ 170 w 196"/>
                  <a:gd name="T3" fmla="*/ 48 h 163"/>
                  <a:gd name="T4" fmla="*/ 167 w 196"/>
                  <a:gd name="T5" fmla="*/ 57 h 163"/>
                  <a:gd name="T6" fmla="*/ 75 w 196"/>
                  <a:gd name="T7" fmla="*/ 3 h 163"/>
                  <a:gd name="T8" fmla="*/ 0 w 196"/>
                  <a:gd name="T9" fmla="*/ 26 h 163"/>
                  <a:gd name="T10" fmla="*/ 20 w 196"/>
                  <a:gd name="T11" fmla="*/ 60 h 163"/>
                  <a:gd name="T12" fmla="*/ 77 w 196"/>
                  <a:gd name="T13" fmla="*/ 124 h 163"/>
                  <a:gd name="T14" fmla="*/ 119 w 196"/>
                  <a:gd name="T15" fmla="*/ 134 h 163"/>
                  <a:gd name="T16" fmla="*/ 102 w 196"/>
                  <a:gd name="T17" fmla="*/ 139 h 163"/>
                  <a:gd name="T18" fmla="*/ 161 w 196"/>
                  <a:gd name="T19" fmla="*/ 163 h 163"/>
                  <a:gd name="T20" fmla="*/ 81 w 196"/>
                  <a:gd name="T21" fmla="*/ 35 h 163"/>
                  <a:gd name="T22" fmla="*/ 167 w 196"/>
                  <a:gd name="T23" fmla="*/ 14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6" h="163">
                    <a:moveTo>
                      <a:pt x="167" y="142"/>
                    </a:moveTo>
                    <a:cubicBezTo>
                      <a:pt x="167" y="142"/>
                      <a:pt x="196" y="98"/>
                      <a:pt x="170" y="48"/>
                    </a:cubicBezTo>
                    <a:cubicBezTo>
                      <a:pt x="167" y="57"/>
                      <a:pt x="167" y="57"/>
                      <a:pt x="167" y="57"/>
                    </a:cubicBezTo>
                    <a:cubicBezTo>
                      <a:pt x="167" y="57"/>
                      <a:pt x="152" y="0"/>
                      <a:pt x="75" y="3"/>
                    </a:cubicBezTo>
                    <a:cubicBezTo>
                      <a:pt x="21" y="6"/>
                      <a:pt x="0" y="26"/>
                      <a:pt x="0" y="26"/>
                    </a:cubicBezTo>
                    <a:cubicBezTo>
                      <a:pt x="0" y="26"/>
                      <a:pt x="19" y="23"/>
                      <a:pt x="20" y="60"/>
                    </a:cubicBezTo>
                    <a:cubicBezTo>
                      <a:pt x="21" y="81"/>
                      <a:pt x="43" y="116"/>
                      <a:pt x="77" y="124"/>
                    </a:cubicBezTo>
                    <a:cubicBezTo>
                      <a:pt x="111" y="131"/>
                      <a:pt x="119" y="134"/>
                      <a:pt x="119" y="134"/>
                    </a:cubicBezTo>
                    <a:cubicBezTo>
                      <a:pt x="102" y="139"/>
                      <a:pt x="102" y="139"/>
                      <a:pt x="102" y="139"/>
                    </a:cubicBezTo>
                    <a:cubicBezTo>
                      <a:pt x="102" y="139"/>
                      <a:pt x="159" y="140"/>
                      <a:pt x="161" y="163"/>
                    </a:cubicBezTo>
                    <a:cubicBezTo>
                      <a:pt x="161" y="163"/>
                      <a:pt x="157" y="56"/>
                      <a:pt x="81" y="35"/>
                    </a:cubicBezTo>
                    <a:cubicBezTo>
                      <a:pt x="81" y="35"/>
                      <a:pt x="153" y="45"/>
                      <a:pt x="167" y="1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36"/>
              <p:cNvSpPr>
                <a:spLocks/>
              </p:cNvSpPr>
              <p:nvPr/>
            </p:nvSpPr>
            <p:spPr bwMode="auto">
              <a:xfrm rot="1695130">
                <a:off x="3879514" y="1929378"/>
                <a:ext cx="369825" cy="474643"/>
              </a:xfrm>
              <a:custGeom>
                <a:avLst/>
                <a:gdLst>
                  <a:gd name="T0" fmla="*/ 4 w 79"/>
                  <a:gd name="T1" fmla="*/ 55 h 101"/>
                  <a:gd name="T2" fmla="*/ 37 w 79"/>
                  <a:gd name="T3" fmla="*/ 10 h 101"/>
                  <a:gd name="T4" fmla="*/ 77 w 79"/>
                  <a:gd name="T5" fmla="*/ 5 h 101"/>
                  <a:gd name="T6" fmla="*/ 75 w 79"/>
                  <a:gd name="T7" fmla="*/ 25 h 101"/>
                  <a:gd name="T8" fmla="*/ 61 w 79"/>
                  <a:gd name="T9" fmla="*/ 67 h 101"/>
                  <a:gd name="T10" fmla="*/ 43 w 79"/>
                  <a:gd name="T11" fmla="*/ 81 h 101"/>
                  <a:gd name="T12" fmla="*/ 52 w 79"/>
                  <a:gd name="T13" fmla="*/ 80 h 101"/>
                  <a:gd name="T14" fmla="*/ 30 w 79"/>
                  <a:gd name="T15" fmla="*/ 101 h 101"/>
                  <a:gd name="T16" fmla="*/ 27 w 79"/>
                  <a:gd name="T17" fmla="*/ 87 h 101"/>
                  <a:gd name="T18" fmla="*/ 48 w 79"/>
                  <a:gd name="T19" fmla="*/ 20 h 101"/>
                  <a:gd name="T20" fmla="*/ 18 w 79"/>
                  <a:gd name="T21" fmla="*/ 91 h 101"/>
                  <a:gd name="T22" fmla="*/ 1 w 79"/>
                  <a:gd name="T23" fmla="*/ 51 h 101"/>
                  <a:gd name="T24" fmla="*/ 4 w 79"/>
                  <a:gd name="T25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101">
                    <a:moveTo>
                      <a:pt x="4" y="55"/>
                    </a:moveTo>
                    <a:cubicBezTo>
                      <a:pt x="4" y="55"/>
                      <a:pt x="0" y="25"/>
                      <a:pt x="37" y="10"/>
                    </a:cubicBezTo>
                    <a:cubicBezTo>
                      <a:pt x="63" y="0"/>
                      <a:pt x="77" y="5"/>
                      <a:pt x="77" y="5"/>
                    </a:cubicBezTo>
                    <a:cubicBezTo>
                      <a:pt x="77" y="5"/>
                      <a:pt x="67" y="7"/>
                      <a:pt x="75" y="25"/>
                    </a:cubicBezTo>
                    <a:cubicBezTo>
                      <a:pt x="79" y="35"/>
                      <a:pt x="76" y="57"/>
                      <a:pt x="61" y="67"/>
                    </a:cubicBezTo>
                    <a:cubicBezTo>
                      <a:pt x="47" y="78"/>
                      <a:pt x="43" y="81"/>
                      <a:pt x="43" y="81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0"/>
                      <a:pt x="29" y="91"/>
                      <a:pt x="30" y="101"/>
                    </a:cubicBezTo>
                    <a:cubicBezTo>
                      <a:pt x="28" y="97"/>
                      <a:pt x="28" y="92"/>
                      <a:pt x="27" y="87"/>
                    </a:cubicBezTo>
                    <a:cubicBezTo>
                      <a:pt x="24" y="59"/>
                      <a:pt x="33" y="34"/>
                      <a:pt x="48" y="20"/>
                    </a:cubicBezTo>
                    <a:cubicBezTo>
                      <a:pt x="30" y="31"/>
                      <a:pt x="14" y="52"/>
                      <a:pt x="18" y="91"/>
                    </a:cubicBezTo>
                    <a:cubicBezTo>
                      <a:pt x="11" y="85"/>
                      <a:pt x="0" y="71"/>
                      <a:pt x="1" y="51"/>
                    </a:cubicBezTo>
                    <a:lnTo>
                      <a:pt x="4" y="5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30"/>
              <p:cNvSpPr>
                <a:spLocks/>
              </p:cNvSpPr>
              <p:nvPr/>
            </p:nvSpPr>
            <p:spPr bwMode="auto">
              <a:xfrm rot="19798984">
                <a:off x="2625860" y="1397819"/>
                <a:ext cx="1351642" cy="1016047"/>
              </a:xfrm>
              <a:custGeom>
                <a:avLst/>
                <a:gdLst>
                  <a:gd name="T0" fmla="*/ 9 w 246"/>
                  <a:gd name="T1" fmla="*/ 121 h 185"/>
                  <a:gd name="T2" fmla="*/ 73 w 246"/>
                  <a:gd name="T3" fmla="*/ 31 h 185"/>
                  <a:gd name="T4" fmla="*/ 69 w 246"/>
                  <a:gd name="T5" fmla="*/ 42 h 185"/>
                  <a:gd name="T6" fmla="*/ 192 w 246"/>
                  <a:gd name="T7" fmla="*/ 58 h 185"/>
                  <a:gd name="T8" fmla="*/ 246 w 246"/>
                  <a:gd name="T9" fmla="*/ 133 h 185"/>
                  <a:gd name="T10" fmla="*/ 203 w 246"/>
                  <a:gd name="T11" fmla="*/ 150 h 185"/>
                  <a:gd name="T12" fmla="*/ 105 w 246"/>
                  <a:gd name="T13" fmla="*/ 168 h 185"/>
                  <a:gd name="T14" fmla="*/ 59 w 246"/>
                  <a:gd name="T15" fmla="*/ 147 h 185"/>
                  <a:gd name="T16" fmla="*/ 71 w 246"/>
                  <a:gd name="T17" fmla="*/ 164 h 185"/>
                  <a:gd name="T18" fmla="*/ 0 w 246"/>
                  <a:gd name="T19" fmla="*/ 145 h 185"/>
                  <a:gd name="T20" fmla="*/ 165 w 246"/>
                  <a:gd name="T21" fmla="*/ 83 h 185"/>
                  <a:gd name="T22" fmla="*/ 9 w 246"/>
                  <a:gd name="T23" fmla="*/ 1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6" h="185">
                    <a:moveTo>
                      <a:pt x="9" y="121"/>
                    </a:moveTo>
                    <a:cubicBezTo>
                      <a:pt x="9" y="121"/>
                      <a:pt x="14" y="59"/>
                      <a:pt x="73" y="31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124" y="0"/>
                      <a:pt x="192" y="58"/>
                    </a:cubicBezTo>
                    <a:cubicBezTo>
                      <a:pt x="241" y="99"/>
                      <a:pt x="246" y="133"/>
                      <a:pt x="246" y="133"/>
                    </a:cubicBezTo>
                    <a:cubicBezTo>
                      <a:pt x="246" y="133"/>
                      <a:pt x="230" y="116"/>
                      <a:pt x="203" y="150"/>
                    </a:cubicBezTo>
                    <a:cubicBezTo>
                      <a:pt x="187" y="169"/>
                      <a:pt x="142" y="185"/>
                      <a:pt x="105" y="168"/>
                    </a:cubicBezTo>
                    <a:cubicBezTo>
                      <a:pt x="68" y="151"/>
                      <a:pt x="59" y="147"/>
                      <a:pt x="59" y="147"/>
                    </a:cubicBezTo>
                    <a:cubicBezTo>
                      <a:pt x="71" y="164"/>
                      <a:pt x="71" y="164"/>
                      <a:pt x="71" y="164"/>
                    </a:cubicBezTo>
                    <a:cubicBezTo>
                      <a:pt x="71" y="164"/>
                      <a:pt x="17" y="124"/>
                      <a:pt x="0" y="145"/>
                    </a:cubicBezTo>
                    <a:cubicBezTo>
                      <a:pt x="0" y="145"/>
                      <a:pt x="79" y="49"/>
                      <a:pt x="165" y="83"/>
                    </a:cubicBezTo>
                    <a:cubicBezTo>
                      <a:pt x="165" y="83"/>
                      <a:pt x="91" y="41"/>
                      <a:pt x="9" y="1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36"/>
              <p:cNvSpPr>
                <a:spLocks/>
              </p:cNvSpPr>
              <p:nvPr/>
            </p:nvSpPr>
            <p:spPr bwMode="auto">
              <a:xfrm rot="20742510">
                <a:off x="2297789" y="1926598"/>
                <a:ext cx="369825" cy="474643"/>
              </a:xfrm>
              <a:custGeom>
                <a:avLst/>
                <a:gdLst>
                  <a:gd name="T0" fmla="*/ 4 w 79"/>
                  <a:gd name="T1" fmla="*/ 55 h 101"/>
                  <a:gd name="T2" fmla="*/ 37 w 79"/>
                  <a:gd name="T3" fmla="*/ 10 h 101"/>
                  <a:gd name="T4" fmla="*/ 77 w 79"/>
                  <a:gd name="T5" fmla="*/ 5 h 101"/>
                  <a:gd name="T6" fmla="*/ 75 w 79"/>
                  <a:gd name="T7" fmla="*/ 25 h 101"/>
                  <a:gd name="T8" fmla="*/ 61 w 79"/>
                  <a:gd name="T9" fmla="*/ 67 h 101"/>
                  <a:gd name="T10" fmla="*/ 43 w 79"/>
                  <a:gd name="T11" fmla="*/ 81 h 101"/>
                  <a:gd name="T12" fmla="*/ 52 w 79"/>
                  <a:gd name="T13" fmla="*/ 80 h 101"/>
                  <a:gd name="T14" fmla="*/ 30 w 79"/>
                  <a:gd name="T15" fmla="*/ 101 h 101"/>
                  <a:gd name="T16" fmla="*/ 27 w 79"/>
                  <a:gd name="T17" fmla="*/ 87 h 101"/>
                  <a:gd name="T18" fmla="*/ 48 w 79"/>
                  <a:gd name="T19" fmla="*/ 20 h 101"/>
                  <a:gd name="T20" fmla="*/ 18 w 79"/>
                  <a:gd name="T21" fmla="*/ 91 h 101"/>
                  <a:gd name="T22" fmla="*/ 1 w 79"/>
                  <a:gd name="T23" fmla="*/ 51 h 101"/>
                  <a:gd name="T24" fmla="*/ 4 w 79"/>
                  <a:gd name="T25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101">
                    <a:moveTo>
                      <a:pt x="4" y="55"/>
                    </a:moveTo>
                    <a:cubicBezTo>
                      <a:pt x="4" y="55"/>
                      <a:pt x="0" y="25"/>
                      <a:pt x="37" y="10"/>
                    </a:cubicBezTo>
                    <a:cubicBezTo>
                      <a:pt x="63" y="0"/>
                      <a:pt x="77" y="5"/>
                      <a:pt x="77" y="5"/>
                    </a:cubicBezTo>
                    <a:cubicBezTo>
                      <a:pt x="77" y="5"/>
                      <a:pt x="67" y="7"/>
                      <a:pt x="75" y="25"/>
                    </a:cubicBezTo>
                    <a:cubicBezTo>
                      <a:pt x="79" y="35"/>
                      <a:pt x="76" y="57"/>
                      <a:pt x="61" y="67"/>
                    </a:cubicBezTo>
                    <a:cubicBezTo>
                      <a:pt x="47" y="78"/>
                      <a:pt x="43" y="81"/>
                      <a:pt x="43" y="81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0"/>
                      <a:pt x="29" y="91"/>
                      <a:pt x="30" y="101"/>
                    </a:cubicBezTo>
                    <a:cubicBezTo>
                      <a:pt x="28" y="97"/>
                      <a:pt x="28" y="92"/>
                      <a:pt x="27" y="87"/>
                    </a:cubicBezTo>
                    <a:cubicBezTo>
                      <a:pt x="24" y="59"/>
                      <a:pt x="33" y="34"/>
                      <a:pt x="48" y="20"/>
                    </a:cubicBezTo>
                    <a:cubicBezTo>
                      <a:pt x="30" y="31"/>
                      <a:pt x="14" y="52"/>
                      <a:pt x="18" y="91"/>
                    </a:cubicBezTo>
                    <a:cubicBezTo>
                      <a:pt x="11" y="85"/>
                      <a:pt x="0" y="71"/>
                      <a:pt x="1" y="51"/>
                    </a:cubicBezTo>
                    <a:lnTo>
                      <a:pt x="4" y="5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29"/>
              <p:cNvSpPr>
                <a:spLocks/>
              </p:cNvSpPr>
              <p:nvPr/>
            </p:nvSpPr>
            <p:spPr bwMode="auto">
              <a:xfrm>
                <a:off x="2740687" y="2725317"/>
                <a:ext cx="1386200" cy="943962"/>
              </a:xfrm>
              <a:custGeom>
                <a:avLst/>
                <a:gdLst>
                  <a:gd name="T0" fmla="*/ 129 w 226"/>
                  <a:gd name="T1" fmla="*/ 12 h 154"/>
                  <a:gd name="T2" fmla="*/ 7 w 226"/>
                  <a:gd name="T3" fmla="*/ 154 h 154"/>
                  <a:gd name="T4" fmla="*/ 0 w 226"/>
                  <a:gd name="T5" fmla="*/ 142 h 154"/>
                  <a:gd name="T6" fmla="*/ 120 w 226"/>
                  <a:gd name="T7" fmla="*/ 8 h 154"/>
                  <a:gd name="T8" fmla="*/ 226 w 226"/>
                  <a:gd name="T9" fmla="*/ 19 h 154"/>
                  <a:gd name="T10" fmla="*/ 129 w 226"/>
                  <a:gd name="T11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154">
                    <a:moveTo>
                      <a:pt x="129" y="12"/>
                    </a:moveTo>
                    <a:cubicBezTo>
                      <a:pt x="55" y="28"/>
                      <a:pt x="4" y="90"/>
                      <a:pt x="7" y="154"/>
                    </a:cubicBezTo>
                    <a:cubicBezTo>
                      <a:pt x="4" y="151"/>
                      <a:pt x="3" y="145"/>
                      <a:pt x="0" y="142"/>
                    </a:cubicBezTo>
                    <a:cubicBezTo>
                      <a:pt x="0" y="80"/>
                      <a:pt x="48" y="24"/>
                      <a:pt x="120" y="8"/>
                    </a:cubicBezTo>
                    <a:cubicBezTo>
                      <a:pt x="157" y="0"/>
                      <a:pt x="195" y="5"/>
                      <a:pt x="226" y="19"/>
                    </a:cubicBezTo>
                    <a:cubicBezTo>
                      <a:pt x="197" y="8"/>
                      <a:pt x="163" y="5"/>
                      <a:pt x="129" y="12"/>
                    </a:cubicBezTo>
                    <a:close/>
                  </a:path>
                </a:pathLst>
              </a:custGeom>
              <a:solidFill>
                <a:srgbClr val="37241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31"/>
              <p:cNvSpPr>
                <a:spLocks/>
              </p:cNvSpPr>
              <p:nvPr/>
            </p:nvSpPr>
            <p:spPr bwMode="auto">
              <a:xfrm>
                <a:off x="2026898" y="1835665"/>
                <a:ext cx="129310" cy="858191"/>
              </a:xfrm>
              <a:custGeom>
                <a:avLst/>
                <a:gdLst>
                  <a:gd name="T0" fmla="*/ 12 w 21"/>
                  <a:gd name="T1" fmla="*/ 80 h 81"/>
                  <a:gd name="T2" fmla="*/ 3 w 21"/>
                  <a:gd name="T3" fmla="*/ 81 h 81"/>
                  <a:gd name="T4" fmla="*/ 3 w 21"/>
                  <a:gd name="T5" fmla="*/ 32 h 81"/>
                  <a:gd name="T6" fmla="*/ 5 w 21"/>
                  <a:gd name="T7" fmla="*/ 0 h 81"/>
                  <a:gd name="T8" fmla="*/ 14 w 21"/>
                  <a:gd name="T9" fmla="*/ 28 h 81"/>
                  <a:gd name="T10" fmla="*/ 12 w 21"/>
                  <a:gd name="T11" fmla="*/ 8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81">
                    <a:moveTo>
                      <a:pt x="12" y="80"/>
                    </a:moveTo>
                    <a:cubicBezTo>
                      <a:pt x="9" y="81"/>
                      <a:pt x="6" y="81"/>
                      <a:pt x="3" y="81"/>
                    </a:cubicBezTo>
                    <a:cubicBezTo>
                      <a:pt x="3" y="55"/>
                      <a:pt x="3" y="36"/>
                      <a:pt x="3" y="32"/>
                    </a:cubicBezTo>
                    <a:cubicBezTo>
                      <a:pt x="0" y="8"/>
                      <a:pt x="1" y="0"/>
                      <a:pt x="5" y="0"/>
                    </a:cubicBezTo>
                    <a:cubicBezTo>
                      <a:pt x="9" y="0"/>
                      <a:pt x="21" y="3"/>
                      <a:pt x="14" y="28"/>
                    </a:cubicBezTo>
                    <a:cubicBezTo>
                      <a:pt x="13" y="33"/>
                      <a:pt x="12" y="52"/>
                      <a:pt x="12" y="80"/>
                    </a:cubicBezTo>
                    <a:close/>
                  </a:path>
                </a:pathLst>
              </a:custGeom>
              <a:solidFill>
                <a:srgbClr val="37241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29" name="Freeform 24"/>
              <p:cNvSpPr>
                <a:spLocks/>
              </p:cNvSpPr>
              <p:nvPr/>
            </p:nvSpPr>
            <p:spPr bwMode="auto">
              <a:xfrm>
                <a:off x="1633796" y="3418417"/>
                <a:ext cx="183619" cy="1820681"/>
              </a:xfrm>
              <a:custGeom>
                <a:avLst/>
                <a:gdLst>
                  <a:gd name="T0" fmla="*/ 21 w 30"/>
                  <a:gd name="T1" fmla="*/ 297 h 297"/>
                  <a:gd name="T2" fmla="*/ 29 w 30"/>
                  <a:gd name="T3" fmla="*/ 290 h 297"/>
                  <a:gd name="T4" fmla="*/ 29 w 30"/>
                  <a:gd name="T5" fmla="*/ 13 h 297"/>
                  <a:gd name="T6" fmla="*/ 21 w 30"/>
                  <a:gd name="T7" fmla="*/ 2 h 297"/>
                  <a:gd name="T8" fmla="*/ 22 w 30"/>
                  <a:gd name="T9" fmla="*/ 7 h 297"/>
                  <a:gd name="T10" fmla="*/ 14 w 30"/>
                  <a:gd name="T11" fmla="*/ 290 h 297"/>
                  <a:gd name="T12" fmla="*/ 21 w 30"/>
                  <a:gd name="T13" fmla="*/ 297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97">
                    <a:moveTo>
                      <a:pt x="21" y="297"/>
                    </a:moveTo>
                    <a:cubicBezTo>
                      <a:pt x="25" y="297"/>
                      <a:pt x="29" y="294"/>
                      <a:pt x="29" y="290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9"/>
                      <a:pt x="25" y="2"/>
                      <a:pt x="21" y="2"/>
                    </a:cubicBezTo>
                    <a:cubicBezTo>
                      <a:pt x="17" y="2"/>
                      <a:pt x="0" y="0"/>
                      <a:pt x="22" y="7"/>
                    </a:cubicBezTo>
                    <a:cubicBezTo>
                      <a:pt x="30" y="9"/>
                      <a:pt x="14" y="290"/>
                      <a:pt x="14" y="290"/>
                    </a:cubicBezTo>
                    <a:cubicBezTo>
                      <a:pt x="14" y="294"/>
                      <a:pt x="17" y="297"/>
                      <a:pt x="21" y="297"/>
                    </a:cubicBezTo>
                    <a:close/>
                  </a:path>
                </a:pathLst>
              </a:custGeom>
              <a:solidFill>
                <a:srgbClr val="37241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0" name="Freeform 25"/>
              <p:cNvSpPr>
                <a:spLocks/>
              </p:cNvSpPr>
              <p:nvPr/>
            </p:nvSpPr>
            <p:spPr bwMode="auto">
              <a:xfrm>
                <a:off x="3004479" y="3767553"/>
                <a:ext cx="157757" cy="1471545"/>
              </a:xfrm>
              <a:custGeom>
                <a:avLst/>
                <a:gdLst>
                  <a:gd name="T0" fmla="*/ 8 w 26"/>
                  <a:gd name="T1" fmla="*/ 240 h 240"/>
                  <a:gd name="T2" fmla="*/ 16 w 26"/>
                  <a:gd name="T3" fmla="*/ 233 h 240"/>
                  <a:gd name="T4" fmla="*/ 17 w 26"/>
                  <a:gd name="T5" fmla="*/ 34 h 240"/>
                  <a:gd name="T6" fmla="*/ 12 w 26"/>
                  <a:gd name="T7" fmla="*/ 33 h 240"/>
                  <a:gd name="T8" fmla="*/ 1 w 26"/>
                  <a:gd name="T9" fmla="*/ 233 h 240"/>
                  <a:gd name="T10" fmla="*/ 8 w 26"/>
                  <a:gd name="T1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240">
                    <a:moveTo>
                      <a:pt x="8" y="240"/>
                    </a:moveTo>
                    <a:cubicBezTo>
                      <a:pt x="12" y="240"/>
                      <a:pt x="16" y="237"/>
                      <a:pt x="16" y="233"/>
                    </a:cubicBezTo>
                    <a:cubicBezTo>
                      <a:pt x="16" y="233"/>
                      <a:pt x="8" y="68"/>
                      <a:pt x="17" y="34"/>
                    </a:cubicBezTo>
                    <a:cubicBezTo>
                      <a:pt x="26" y="0"/>
                      <a:pt x="15" y="30"/>
                      <a:pt x="12" y="33"/>
                    </a:cubicBezTo>
                    <a:cubicBezTo>
                      <a:pt x="0" y="53"/>
                      <a:pt x="1" y="233"/>
                      <a:pt x="1" y="233"/>
                    </a:cubicBezTo>
                    <a:cubicBezTo>
                      <a:pt x="1" y="237"/>
                      <a:pt x="4" y="240"/>
                      <a:pt x="8" y="240"/>
                    </a:cubicBezTo>
                    <a:close/>
                  </a:path>
                </a:pathLst>
              </a:custGeom>
              <a:solidFill>
                <a:srgbClr val="37241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26"/>
              <p:cNvSpPr>
                <a:spLocks/>
              </p:cNvSpPr>
              <p:nvPr/>
            </p:nvSpPr>
            <p:spPr bwMode="auto">
              <a:xfrm>
                <a:off x="2701893" y="3356349"/>
                <a:ext cx="124137" cy="1611200"/>
              </a:xfrm>
              <a:custGeom>
                <a:avLst/>
                <a:gdLst>
                  <a:gd name="T0" fmla="*/ 9 w 20"/>
                  <a:gd name="T1" fmla="*/ 263 h 263"/>
                  <a:gd name="T2" fmla="*/ 17 w 20"/>
                  <a:gd name="T3" fmla="*/ 256 h 263"/>
                  <a:gd name="T4" fmla="*/ 17 w 20"/>
                  <a:gd name="T5" fmla="*/ 19 h 263"/>
                  <a:gd name="T6" fmla="*/ 9 w 20"/>
                  <a:gd name="T7" fmla="*/ 12 h 263"/>
                  <a:gd name="T8" fmla="*/ 2 w 20"/>
                  <a:gd name="T9" fmla="*/ 256 h 263"/>
                  <a:gd name="T10" fmla="*/ 9 w 20"/>
                  <a:gd name="T11" fmla="*/ 263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63">
                    <a:moveTo>
                      <a:pt x="9" y="263"/>
                    </a:moveTo>
                    <a:cubicBezTo>
                      <a:pt x="13" y="263"/>
                      <a:pt x="17" y="260"/>
                      <a:pt x="17" y="256"/>
                    </a:cubicBezTo>
                    <a:cubicBezTo>
                      <a:pt x="17" y="256"/>
                      <a:pt x="8" y="67"/>
                      <a:pt x="17" y="19"/>
                    </a:cubicBezTo>
                    <a:cubicBezTo>
                      <a:pt x="20" y="0"/>
                      <a:pt x="12" y="9"/>
                      <a:pt x="9" y="12"/>
                    </a:cubicBezTo>
                    <a:cubicBezTo>
                      <a:pt x="0" y="22"/>
                      <a:pt x="2" y="256"/>
                      <a:pt x="2" y="256"/>
                    </a:cubicBezTo>
                    <a:cubicBezTo>
                      <a:pt x="2" y="260"/>
                      <a:pt x="5" y="263"/>
                      <a:pt x="9" y="263"/>
                    </a:cubicBezTo>
                    <a:close/>
                  </a:path>
                </a:pathLst>
              </a:custGeom>
              <a:solidFill>
                <a:srgbClr val="37241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27"/>
              <p:cNvSpPr>
                <a:spLocks noEditPoints="1"/>
              </p:cNvSpPr>
              <p:nvPr/>
            </p:nvSpPr>
            <p:spPr bwMode="auto">
              <a:xfrm>
                <a:off x="1713967" y="4858927"/>
                <a:ext cx="1388786" cy="1194822"/>
              </a:xfrm>
              <a:custGeom>
                <a:avLst/>
                <a:gdLst>
                  <a:gd name="T0" fmla="*/ 2 w 226"/>
                  <a:gd name="T1" fmla="*/ 61 h 195"/>
                  <a:gd name="T2" fmla="*/ 56 w 226"/>
                  <a:gd name="T3" fmla="*/ 128 h 195"/>
                  <a:gd name="T4" fmla="*/ 56 w 226"/>
                  <a:gd name="T5" fmla="*/ 128 h 195"/>
                  <a:gd name="T6" fmla="*/ 108 w 226"/>
                  <a:gd name="T7" fmla="*/ 192 h 195"/>
                  <a:gd name="T8" fmla="*/ 113 w 226"/>
                  <a:gd name="T9" fmla="*/ 195 h 195"/>
                  <a:gd name="T10" fmla="*/ 119 w 226"/>
                  <a:gd name="T11" fmla="*/ 192 h 195"/>
                  <a:gd name="T12" fmla="*/ 171 w 226"/>
                  <a:gd name="T13" fmla="*/ 128 h 195"/>
                  <a:gd name="T14" fmla="*/ 171 w 226"/>
                  <a:gd name="T15" fmla="*/ 128 h 195"/>
                  <a:gd name="T16" fmla="*/ 224 w 226"/>
                  <a:gd name="T17" fmla="*/ 61 h 195"/>
                  <a:gd name="T18" fmla="*/ 225 w 226"/>
                  <a:gd name="T19" fmla="*/ 54 h 195"/>
                  <a:gd name="T20" fmla="*/ 219 w 226"/>
                  <a:gd name="T21" fmla="*/ 49 h 195"/>
                  <a:gd name="T22" fmla="*/ 178 w 226"/>
                  <a:gd name="T23" fmla="*/ 7 h 195"/>
                  <a:gd name="T24" fmla="*/ 177 w 226"/>
                  <a:gd name="T25" fmla="*/ 5 h 195"/>
                  <a:gd name="T26" fmla="*/ 169 w 226"/>
                  <a:gd name="T27" fmla="*/ 1 h 195"/>
                  <a:gd name="T28" fmla="*/ 166 w 226"/>
                  <a:gd name="T29" fmla="*/ 2 h 195"/>
                  <a:gd name="T30" fmla="*/ 163 w 226"/>
                  <a:gd name="T31" fmla="*/ 7 h 195"/>
                  <a:gd name="T32" fmla="*/ 113 w 226"/>
                  <a:gd name="T33" fmla="*/ 50 h 195"/>
                  <a:gd name="T34" fmla="*/ 64 w 226"/>
                  <a:gd name="T35" fmla="*/ 7 h 195"/>
                  <a:gd name="T36" fmla="*/ 56 w 226"/>
                  <a:gd name="T37" fmla="*/ 1 h 195"/>
                  <a:gd name="T38" fmla="*/ 56 w 226"/>
                  <a:gd name="T39" fmla="*/ 1 h 195"/>
                  <a:gd name="T40" fmla="*/ 53 w 226"/>
                  <a:gd name="T41" fmla="*/ 2 h 195"/>
                  <a:gd name="T42" fmla="*/ 50 w 226"/>
                  <a:gd name="T43" fmla="*/ 5 h 195"/>
                  <a:gd name="T44" fmla="*/ 49 w 226"/>
                  <a:gd name="T45" fmla="*/ 7 h 195"/>
                  <a:gd name="T46" fmla="*/ 7 w 226"/>
                  <a:gd name="T47" fmla="*/ 49 h 195"/>
                  <a:gd name="T48" fmla="*/ 1 w 226"/>
                  <a:gd name="T49" fmla="*/ 54 h 195"/>
                  <a:gd name="T50" fmla="*/ 2 w 226"/>
                  <a:gd name="T51" fmla="*/ 61 h 195"/>
                  <a:gd name="T52" fmla="*/ 75 w 226"/>
                  <a:gd name="T53" fmla="*/ 128 h 195"/>
                  <a:gd name="T54" fmla="*/ 152 w 226"/>
                  <a:gd name="T55" fmla="*/ 128 h 195"/>
                  <a:gd name="T56" fmla="*/ 113 w 226"/>
                  <a:gd name="T57" fmla="*/ 175 h 195"/>
                  <a:gd name="T58" fmla="*/ 75 w 226"/>
                  <a:gd name="T59" fmla="*/ 128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26" h="195">
                    <a:moveTo>
                      <a:pt x="2" y="61"/>
                    </a:moveTo>
                    <a:cubicBezTo>
                      <a:pt x="56" y="128"/>
                      <a:pt x="56" y="128"/>
                      <a:pt x="56" y="128"/>
                    </a:cubicBezTo>
                    <a:cubicBezTo>
                      <a:pt x="56" y="128"/>
                      <a:pt x="56" y="128"/>
                      <a:pt x="56" y="128"/>
                    </a:cubicBezTo>
                    <a:cubicBezTo>
                      <a:pt x="108" y="192"/>
                      <a:pt x="108" y="192"/>
                      <a:pt x="108" y="192"/>
                    </a:cubicBezTo>
                    <a:cubicBezTo>
                      <a:pt x="109" y="194"/>
                      <a:pt x="111" y="195"/>
                      <a:pt x="113" y="195"/>
                    </a:cubicBezTo>
                    <a:cubicBezTo>
                      <a:pt x="116" y="195"/>
                      <a:pt x="118" y="194"/>
                      <a:pt x="119" y="192"/>
                    </a:cubicBezTo>
                    <a:cubicBezTo>
                      <a:pt x="171" y="128"/>
                      <a:pt x="171" y="128"/>
                      <a:pt x="171" y="128"/>
                    </a:cubicBezTo>
                    <a:cubicBezTo>
                      <a:pt x="171" y="128"/>
                      <a:pt x="171" y="128"/>
                      <a:pt x="171" y="128"/>
                    </a:cubicBezTo>
                    <a:cubicBezTo>
                      <a:pt x="224" y="61"/>
                      <a:pt x="224" y="61"/>
                      <a:pt x="224" y="61"/>
                    </a:cubicBezTo>
                    <a:cubicBezTo>
                      <a:pt x="226" y="59"/>
                      <a:pt x="226" y="56"/>
                      <a:pt x="225" y="54"/>
                    </a:cubicBezTo>
                    <a:cubicBezTo>
                      <a:pt x="224" y="51"/>
                      <a:pt x="222" y="50"/>
                      <a:pt x="219" y="49"/>
                    </a:cubicBezTo>
                    <a:cubicBezTo>
                      <a:pt x="198" y="46"/>
                      <a:pt x="180" y="29"/>
                      <a:pt x="178" y="7"/>
                    </a:cubicBezTo>
                    <a:cubicBezTo>
                      <a:pt x="178" y="6"/>
                      <a:pt x="177" y="5"/>
                      <a:pt x="177" y="5"/>
                    </a:cubicBezTo>
                    <a:cubicBezTo>
                      <a:pt x="175" y="2"/>
                      <a:pt x="172" y="0"/>
                      <a:pt x="169" y="1"/>
                    </a:cubicBezTo>
                    <a:cubicBezTo>
                      <a:pt x="168" y="1"/>
                      <a:pt x="167" y="1"/>
                      <a:pt x="166" y="2"/>
                    </a:cubicBezTo>
                    <a:cubicBezTo>
                      <a:pt x="164" y="3"/>
                      <a:pt x="163" y="5"/>
                      <a:pt x="163" y="7"/>
                    </a:cubicBezTo>
                    <a:cubicBezTo>
                      <a:pt x="160" y="31"/>
                      <a:pt x="138" y="50"/>
                      <a:pt x="113" y="50"/>
                    </a:cubicBezTo>
                    <a:cubicBezTo>
                      <a:pt x="88" y="50"/>
                      <a:pt x="67" y="31"/>
                      <a:pt x="64" y="7"/>
                    </a:cubicBezTo>
                    <a:cubicBezTo>
                      <a:pt x="63" y="3"/>
                      <a:pt x="60" y="1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55" y="1"/>
                      <a:pt x="54" y="1"/>
                      <a:pt x="53" y="2"/>
                    </a:cubicBezTo>
                    <a:cubicBezTo>
                      <a:pt x="51" y="2"/>
                      <a:pt x="50" y="3"/>
                      <a:pt x="50" y="5"/>
                    </a:cubicBezTo>
                    <a:cubicBezTo>
                      <a:pt x="49" y="5"/>
                      <a:pt x="49" y="6"/>
                      <a:pt x="49" y="7"/>
                    </a:cubicBezTo>
                    <a:cubicBezTo>
                      <a:pt x="46" y="29"/>
                      <a:pt x="29" y="46"/>
                      <a:pt x="7" y="49"/>
                    </a:cubicBezTo>
                    <a:cubicBezTo>
                      <a:pt x="4" y="50"/>
                      <a:pt x="2" y="51"/>
                      <a:pt x="1" y="54"/>
                    </a:cubicBezTo>
                    <a:cubicBezTo>
                      <a:pt x="0" y="56"/>
                      <a:pt x="1" y="59"/>
                      <a:pt x="2" y="61"/>
                    </a:cubicBezTo>
                    <a:close/>
                    <a:moveTo>
                      <a:pt x="75" y="128"/>
                    </a:moveTo>
                    <a:cubicBezTo>
                      <a:pt x="101" y="123"/>
                      <a:pt x="126" y="123"/>
                      <a:pt x="152" y="128"/>
                    </a:cubicBezTo>
                    <a:cubicBezTo>
                      <a:pt x="113" y="175"/>
                      <a:pt x="113" y="175"/>
                      <a:pt x="113" y="175"/>
                    </a:cubicBezTo>
                    <a:lnTo>
                      <a:pt x="75" y="128"/>
                    </a:lnTo>
                    <a:close/>
                  </a:path>
                </a:pathLst>
              </a:custGeom>
              <a:solidFill>
                <a:srgbClr val="37241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28"/>
              <p:cNvSpPr>
                <a:spLocks/>
              </p:cNvSpPr>
              <p:nvPr/>
            </p:nvSpPr>
            <p:spPr bwMode="auto">
              <a:xfrm>
                <a:off x="351126" y="2165884"/>
                <a:ext cx="1546462" cy="1423223"/>
              </a:xfrm>
              <a:custGeom>
                <a:avLst/>
                <a:gdLst>
                  <a:gd name="T0" fmla="*/ 105 w 164"/>
                  <a:gd name="T1" fmla="*/ 85 h 151"/>
                  <a:gd name="T2" fmla="*/ 149 w 164"/>
                  <a:gd name="T3" fmla="*/ 140 h 151"/>
                  <a:gd name="T4" fmla="*/ 60 w 164"/>
                  <a:gd name="T5" fmla="*/ 126 h 151"/>
                  <a:gd name="T6" fmla="*/ 33 w 164"/>
                  <a:gd name="T7" fmla="*/ 0 h 151"/>
                  <a:gd name="T8" fmla="*/ 126 w 164"/>
                  <a:gd name="T9" fmla="*/ 54 h 151"/>
                  <a:gd name="T10" fmla="*/ 164 w 164"/>
                  <a:gd name="T11" fmla="*/ 127 h 151"/>
                  <a:gd name="T12" fmla="*/ 105 w 164"/>
                  <a:gd name="T13" fmla="*/ 8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4" h="151">
                    <a:moveTo>
                      <a:pt x="105" y="85"/>
                    </a:moveTo>
                    <a:cubicBezTo>
                      <a:pt x="105" y="85"/>
                      <a:pt x="156" y="110"/>
                      <a:pt x="149" y="140"/>
                    </a:cubicBezTo>
                    <a:cubicBezTo>
                      <a:pt x="134" y="131"/>
                      <a:pt x="88" y="151"/>
                      <a:pt x="60" y="126"/>
                    </a:cubicBezTo>
                    <a:cubicBezTo>
                      <a:pt x="0" y="69"/>
                      <a:pt x="33" y="0"/>
                      <a:pt x="33" y="0"/>
                    </a:cubicBezTo>
                    <a:cubicBezTo>
                      <a:pt x="39" y="49"/>
                      <a:pt x="90" y="22"/>
                      <a:pt x="126" y="54"/>
                    </a:cubicBezTo>
                    <a:cubicBezTo>
                      <a:pt x="159" y="83"/>
                      <a:pt x="162" y="111"/>
                      <a:pt x="164" y="127"/>
                    </a:cubicBezTo>
                    <a:cubicBezTo>
                      <a:pt x="162" y="121"/>
                      <a:pt x="142" y="91"/>
                      <a:pt x="105" y="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30"/>
              <p:cNvSpPr>
                <a:spLocks/>
              </p:cNvSpPr>
              <p:nvPr/>
            </p:nvSpPr>
            <p:spPr bwMode="auto">
              <a:xfrm>
                <a:off x="2929479" y="2202905"/>
                <a:ext cx="1510337" cy="1135340"/>
              </a:xfrm>
              <a:custGeom>
                <a:avLst/>
                <a:gdLst>
                  <a:gd name="T0" fmla="*/ 9 w 246"/>
                  <a:gd name="T1" fmla="*/ 121 h 185"/>
                  <a:gd name="T2" fmla="*/ 73 w 246"/>
                  <a:gd name="T3" fmla="*/ 31 h 185"/>
                  <a:gd name="T4" fmla="*/ 69 w 246"/>
                  <a:gd name="T5" fmla="*/ 42 h 185"/>
                  <a:gd name="T6" fmla="*/ 192 w 246"/>
                  <a:gd name="T7" fmla="*/ 58 h 185"/>
                  <a:gd name="T8" fmla="*/ 246 w 246"/>
                  <a:gd name="T9" fmla="*/ 133 h 185"/>
                  <a:gd name="T10" fmla="*/ 203 w 246"/>
                  <a:gd name="T11" fmla="*/ 150 h 185"/>
                  <a:gd name="T12" fmla="*/ 105 w 246"/>
                  <a:gd name="T13" fmla="*/ 168 h 185"/>
                  <a:gd name="T14" fmla="*/ 59 w 246"/>
                  <a:gd name="T15" fmla="*/ 147 h 185"/>
                  <a:gd name="T16" fmla="*/ 71 w 246"/>
                  <a:gd name="T17" fmla="*/ 164 h 185"/>
                  <a:gd name="T18" fmla="*/ 0 w 246"/>
                  <a:gd name="T19" fmla="*/ 145 h 185"/>
                  <a:gd name="T20" fmla="*/ 165 w 246"/>
                  <a:gd name="T21" fmla="*/ 83 h 185"/>
                  <a:gd name="T22" fmla="*/ 9 w 246"/>
                  <a:gd name="T23" fmla="*/ 1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6" h="185">
                    <a:moveTo>
                      <a:pt x="9" y="121"/>
                    </a:moveTo>
                    <a:cubicBezTo>
                      <a:pt x="9" y="121"/>
                      <a:pt x="14" y="59"/>
                      <a:pt x="73" y="31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124" y="0"/>
                      <a:pt x="192" y="58"/>
                    </a:cubicBezTo>
                    <a:cubicBezTo>
                      <a:pt x="241" y="99"/>
                      <a:pt x="246" y="133"/>
                      <a:pt x="246" y="133"/>
                    </a:cubicBezTo>
                    <a:cubicBezTo>
                      <a:pt x="246" y="133"/>
                      <a:pt x="230" y="116"/>
                      <a:pt x="203" y="150"/>
                    </a:cubicBezTo>
                    <a:cubicBezTo>
                      <a:pt x="187" y="169"/>
                      <a:pt x="142" y="185"/>
                      <a:pt x="105" y="168"/>
                    </a:cubicBezTo>
                    <a:cubicBezTo>
                      <a:pt x="68" y="151"/>
                      <a:pt x="59" y="147"/>
                      <a:pt x="59" y="147"/>
                    </a:cubicBezTo>
                    <a:cubicBezTo>
                      <a:pt x="71" y="164"/>
                      <a:pt x="71" y="164"/>
                      <a:pt x="71" y="164"/>
                    </a:cubicBezTo>
                    <a:cubicBezTo>
                      <a:pt x="71" y="164"/>
                      <a:pt x="17" y="124"/>
                      <a:pt x="0" y="145"/>
                    </a:cubicBezTo>
                    <a:cubicBezTo>
                      <a:pt x="0" y="145"/>
                      <a:pt x="79" y="49"/>
                      <a:pt x="165" y="83"/>
                    </a:cubicBezTo>
                    <a:cubicBezTo>
                      <a:pt x="165" y="83"/>
                      <a:pt x="91" y="41"/>
                      <a:pt x="9" y="1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32"/>
              <p:cNvSpPr>
                <a:spLocks/>
              </p:cNvSpPr>
              <p:nvPr/>
            </p:nvSpPr>
            <p:spPr bwMode="auto">
              <a:xfrm>
                <a:off x="2013966" y="2986257"/>
                <a:ext cx="93103" cy="1981292"/>
              </a:xfrm>
              <a:custGeom>
                <a:avLst/>
                <a:gdLst>
                  <a:gd name="T0" fmla="*/ 13 w 15"/>
                  <a:gd name="T1" fmla="*/ 4 h 300"/>
                  <a:gd name="T2" fmla="*/ 15 w 15"/>
                  <a:gd name="T3" fmla="*/ 293 h 300"/>
                  <a:gd name="T4" fmla="*/ 7 w 15"/>
                  <a:gd name="T5" fmla="*/ 300 h 300"/>
                  <a:gd name="T6" fmla="*/ 0 w 15"/>
                  <a:gd name="T7" fmla="*/ 293 h 300"/>
                  <a:gd name="T8" fmla="*/ 4 w 15"/>
                  <a:gd name="T9" fmla="*/ 0 h 300"/>
                  <a:gd name="T10" fmla="*/ 13 w 15"/>
                  <a:gd name="T11" fmla="*/ 4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300">
                    <a:moveTo>
                      <a:pt x="13" y="4"/>
                    </a:moveTo>
                    <a:cubicBezTo>
                      <a:pt x="13" y="137"/>
                      <a:pt x="15" y="293"/>
                      <a:pt x="15" y="293"/>
                    </a:cubicBezTo>
                    <a:cubicBezTo>
                      <a:pt x="15" y="297"/>
                      <a:pt x="11" y="300"/>
                      <a:pt x="7" y="300"/>
                    </a:cubicBezTo>
                    <a:cubicBezTo>
                      <a:pt x="3" y="300"/>
                      <a:pt x="0" y="297"/>
                      <a:pt x="0" y="293"/>
                    </a:cubicBezTo>
                    <a:cubicBezTo>
                      <a:pt x="0" y="293"/>
                      <a:pt x="3" y="134"/>
                      <a:pt x="4" y="0"/>
                    </a:cubicBezTo>
                    <a:cubicBezTo>
                      <a:pt x="7" y="2"/>
                      <a:pt x="10" y="3"/>
                      <a:pt x="13" y="4"/>
                    </a:cubicBezTo>
                    <a:close/>
                  </a:path>
                </a:pathLst>
              </a:custGeom>
              <a:solidFill>
                <a:srgbClr val="37241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33"/>
              <p:cNvSpPr>
                <a:spLocks/>
              </p:cNvSpPr>
              <p:nvPr/>
            </p:nvSpPr>
            <p:spPr bwMode="auto">
              <a:xfrm>
                <a:off x="1982479" y="2590438"/>
                <a:ext cx="928895" cy="771083"/>
              </a:xfrm>
              <a:custGeom>
                <a:avLst/>
                <a:gdLst>
                  <a:gd name="T0" fmla="*/ 167 w 196"/>
                  <a:gd name="T1" fmla="*/ 142 h 163"/>
                  <a:gd name="T2" fmla="*/ 170 w 196"/>
                  <a:gd name="T3" fmla="*/ 48 h 163"/>
                  <a:gd name="T4" fmla="*/ 167 w 196"/>
                  <a:gd name="T5" fmla="*/ 57 h 163"/>
                  <a:gd name="T6" fmla="*/ 75 w 196"/>
                  <a:gd name="T7" fmla="*/ 3 h 163"/>
                  <a:gd name="T8" fmla="*/ 0 w 196"/>
                  <a:gd name="T9" fmla="*/ 26 h 163"/>
                  <a:gd name="T10" fmla="*/ 20 w 196"/>
                  <a:gd name="T11" fmla="*/ 60 h 163"/>
                  <a:gd name="T12" fmla="*/ 77 w 196"/>
                  <a:gd name="T13" fmla="*/ 124 h 163"/>
                  <a:gd name="T14" fmla="*/ 119 w 196"/>
                  <a:gd name="T15" fmla="*/ 134 h 163"/>
                  <a:gd name="T16" fmla="*/ 102 w 196"/>
                  <a:gd name="T17" fmla="*/ 139 h 163"/>
                  <a:gd name="T18" fmla="*/ 161 w 196"/>
                  <a:gd name="T19" fmla="*/ 163 h 163"/>
                  <a:gd name="T20" fmla="*/ 81 w 196"/>
                  <a:gd name="T21" fmla="*/ 35 h 163"/>
                  <a:gd name="T22" fmla="*/ 167 w 196"/>
                  <a:gd name="T23" fmla="*/ 14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6" h="163">
                    <a:moveTo>
                      <a:pt x="167" y="142"/>
                    </a:moveTo>
                    <a:cubicBezTo>
                      <a:pt x="167" y="142"/>
                      <a:pt x="196" y="98"/>
                      <a:pt x="170" y="48"/>
                    </a:cubicBezTo>
                    <a:cubicBezTo>
                      <a:pt x="167" y="57"/>
                      <a:pt x="167" y="57"/>
                      <a:pt x="167" y="57"/>
                    </a:cubicBezTo>
                    <a:cubicBezTo>
                      <a:pt x="167" y="57"/>
                      <a:pt x="152" y="0"/>
                      <a:pt x="75" y="3"/>
                    </a:cubicBezTo>
                    <a:cubicBezTo>
                      <a:pt x="21" y="6"/>
                      <a:pt x="0" y="26"/>
                      <a:pt x="0" y="26"/>
                    </a:cubicBezTo>
                    <a:cubicBezTo>
                      <a:pt x="0" y="26"/>
                      <a:pt x="19" y="23"/>
                      <a:pt x="20" y="60"/>
                    </a:cubicBezTo>
                    <a:cubicBezTo>
                      <a:pt x="21" y="81"/>
                      <a:pt x="43" y="116"/>
                      <a:pt x="77" y="124"/>
                    </a:cubicBezTo>
                    <a:cubicBezTo>
                      <a:pt x="111" y="131"/>
                      <a:pt x="119" y="134"/>
                      <a:pt x="119" y="134"/>
                    </a:cubicBezTo>
                    <a:cubicBezTo>
                      <a:pt x="102" y="139"/>
                      <a:pt x="102" y="139"/>
                      <a:pt x="102" y="139"/>
                    </a:cubicBezTo>
                    <a:cubicBezTo>
                      <a:pt x="102" y="139"/>
                      <a:pt x="159" y="140"/>
                      <a:pt x="161" y="163"/>
                    </a:cubicBezTo>
                    <a:cubicBezTo>
                      <a:pt x="161" y="163"/>
                      <a:pt x="157" y="56"/>
                      <a:pt x="81" y="35"/>
                    </a:cubicBezTo>
                    <a:cubicBezTo>
                      <a:pt x="81" y="35"/>
                      <a:pt x="153" y="45"/>
                      <a:pt x="167" y="1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34"/>
              <p:cNvSpPr>
                <a:spLocks/>
              </p:cNvSpPr>
              <p:nvPr/>
            </p:nvSpPr>
            <p:spPr bwMode="auto">
              <a:xfrm>
                <a:off x="1296603" y="1911171"/>
                <a:ext cx="478445" cy="638791"/>
              </a:xfrm>
              <a:custGeom>
                <a:avLst/>
                <a:gdLst>
                  <a:gd name="T0" fmla="*/ 23 w 78"/>
                  <a:gd name="T1" fmla="*/ 85 h 104"/>
                  <a:gd name="T2" fmla="*/ 18 w 78"/>
                  <a:gd name="T3" fmla="*/ 31 h 104"/>
                  <a:gd name="T4" fmla="*/ 45 w 78"/>
                  <a:gd name="T5" fmla="*/ 0 h 104"/>
                  <a:gd name="T6" fmla="*/ 57 w 78"/>
                  <a:gd name="T7" fmla="*/ 17 h 104"/>
                  <a:gd name="T8" fmla="*/ 75 w 78"/>
                  <a:gd name="T9" fmla="*/ 57 h 104"/>
                  <a:gd name="T10" fmla="*/ 70 w 78"/>
                  <a:gd name="T11" fmla="*/ 79 h 104"/>
                  <a:gd name="T12" fmla="*/ 76 w 78"/>
                  <a:gd name="T13" fmla="*/ 72 h 104"/>
                  <a:gd name="T14" fmla="*/ 73 w 78"/>
                  <a:gd name="T15" fmla="*/ 104 h 104"/>
                  <a:gd name="T16" fmla="*/ 62 w 78"/>
                  <a:gd name="T17" fmla="*/ 95 h 104"/>
                  <a:gd name="T18" fmla="*/ 33 w 78"/>
                  <a:gd name="T19" fmla="*/ 30 h 104"/>
                  <a:gd name="T20" fmla="*/ 57 w 78"/>
                  <a:gd name="T21" fmla="*/ 104 h 104"/>
                  <a:gd name="T22" fmla="*/ 19 w 78"/>
                  <a:gd name="T23" fmla="*/ 85 h 104"/>
                  <a:gd name="T24" fmla="*/ 23 w 78"/>
                  <a:gd name="T25" fmla="*/ 8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104">
                    <a:moveTo>
                      <a:pt x="23" y="85"/>
                    </a:moveTo>
                    <a:cubicBezTo>
                      <a:pt x="23" y="85"/>
                      <a:pt x="0" y="66"/>
                      <a:pt x="18" y="31"/>
                    </a:cubicBezTo>
                    <a:cubicBezTo>
                      <a:pt x="31" y="5"/>
                      <a:pt x="45" y="0"/>
                      <a:pt x="45" y="0"/>
                    </a:cubicBezTo>
                    <a:cubicBezTo>
                      <a:pt x="45" y="0"/>
                      <a:pt x="40" y="8"/>
                      <a:pt x="57" y="17"/>
                    </a:cubicBezTo>
                    <a:cubicBezTo>
                      <a:pt x="67" y="22"/>
                      <a:pt x="78" y="40"/>
                      <a:pt x="75" y="57"/>
                    </a:cubicBezTo>
                    <a:cubicBezTo>
                      <a:pt x="71" y="75"/>
                      <a:pt x="70" y="79"/>
                      <a:pt x="70" y="79"/>
                    </a:cubicBezTo>
                    <a:cubicBezTo>
                      <a:pt x="76" y="72"/>
                      <a:pt x="76" y="72"/>
                      <a:pt x="76" y="72"/>
                    </a:cubicBezTo>
                    <a:cubicBezTo>
                      <a:pt x="76" y="72"/>
                      <a:pt x="66" y="96"/>
                      <a:pt x="73" y="104"/>
                    </a:cubicBezTo>
                    <a:cubicBezTo>
                      <a:pt x="69" y="101"/>
                      <a:pt x="66" y="98"/>
                      <a:pt x="62" y="95"/>
                    </a:cubicBezTo>
                    <a:cubicBezTo>
                      <a:pt x="41" y="76"/>
                      <a:pt x="31" y="51"/>
                      <a:pt x="33" y="30"/>
                    </a:cubicBezTo>
                    <a:cubicBezTo>
                      <a:pt x="27" y="50"/>
                      <a:pt x="29" y="77"/>
                      <a:pt x="57" y="104"/>
                    </a:cubicBezTo>
                    <a:cubicBezTo>
                      <a:pt x="48" y="104"/>
                      <a:pt x="31" y="101"/>
                      <a:pt x="19" y="85"/>
                    </a:cubicBezTo>
                    <a:lnTo>
                      <a:pt x="23" y="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35"/>
              <p:cNvSpPr>
                <a:spLocks/>
              </p:cNvSpPr>
              <p:nvPr/>
            </p:nvSpPr>
            <p:spPr bwMode="auto">
              <a:xfrm>
                <a:off x="3022582" y="3571002"/>
                <a:ext cx="571548" cy="545688"/>
              </a:xfrm>
              <a:custGeom>
                <a:avLst/>
                <a:gdLst>
                  <a:gd name="T0" fmla="*/ 9 w 93"/>
                  <a:gd name="T1" fmla="*/ 37 h 89"/>
                  <a:gd name="T2" fmla="*/ 52 w 93"/>
                  <a:gd name="T3" fmla="*/ 3 h 89"/>
                  <a:gd name="T4" fmla="*/ 93 w 93"/>
                  <a:gd name="T5" fmla="*/ 9 h 89"/>
                  <a:gd name="T6" fmla="*/ 85 w 93"/>
                  <a:gd name="T7" fmla="*/ 28 h 89"/>
                  <a:gd name="T8" fmla="*/ 60 w 93"/>
                  <a:gd name="T9" fmla="*/ 65 h 89"/>
                  <a:gd name="T10" fmla="*/ 40 w 93"/>
                  <a:gd name="T11" fmla="*/ 73 h 89"/>
                  <a:gd name="T12" fmla="*/ 49 w 93"/>
                  <a:gd name="T13" fmla="*/ 74 h 89"/>
                  <a:gd name="T14" fmla="*/ 21 w 93"/>
                  <a:gd name="T15" fmla="*/ 89 h 89"/>
                  <a:gd name="T16" fmla="*/ 22 w 93"/>
                  <a:gd name="T17" fmla="*/ 74 h 89"/>
                  <a:gd name="T18" fmla="*/ 60 w 93"/>
                  <a:gd name="T19" fmla="*/ 15 h 89"/>
                  <a:gd name="T20" fmla="*/ 12 w 93"/>
                  <a:gd name="T21" fmla="*/ 76 h 89"/>
                  <a:gd name="T22" fmla="*/ 7 w 93"/>
                  <a:gd name="T23" fmla="*/ 33 h 89"/>
                  <a:gd name="T24" fmla="*/ 9 w 93"/>
                  <a:gd name="T25" fmla="*/ 3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3" h="89">
                    <a:moveTo>
                      <a:pt x="9" y="37"/>
                    </a:moveTo>
                    <a:cubicBezTo>
                      <a:pt x="9" y="37"/>
                      <a:pt x="13" y="7"/>
                      <a:pt x="52" y="3"/>
                    </a:cubicBezTo>
                    <a:cubicBezTo>
                      <a:pt x="80" y="0"/>
                      <a:pt x="93" y="9"/>
                      <a:pt x="93" y="9"/>
                    </a:cubicBezTo>
                    <a:cubicBezTo>
                      <a:pt x="93" y="9"/>
                      <a:pt x="83" y="9"/>
                      <a:pt x="85" y="28"/>
                    </a:cubicBezTo>
                    <a:cubicBezTo>
                      <a:pt x="86" y="39"/>
                      <a:pt x="77" y="58"/>
                      <a:pt x="60" y="65"/>
                    </a:cubicBezTo>
                    <a:cubicBezTo>
                      <a:pt x="44" y="71"/>
                      <a:pt x="40" y="73"/>
                      <a:pt x="40" y="73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9" y="74"/>
                      <a:pt x="23" y="78"/>
                      <a:pt x="21" y="89"/>
                    </a:cubicBezTo>
                    <a:cubicBezTo>
                      <a:pt x="21" y="84"/>
                      <a:pt x="21" y="79"/>
                      <a:pt x="22" y="74"/>
                    </a:cubicBezTo>
                    <a:cubicBezTo>
                      <a:pt x="27" y="47"/>
                      <a:pt x="42" y="25"/>
                      <a:pt x="60" y="15"/>
                    </a:cubicBezTo>
                    <a:cubicBezTo>
                      <a:pt x="41" y="21"/>
                      <a:pt x="19" y="37"/>
                      <a:pt x="12" y="76"/>
                    </a:cubicBezTo>
                    <a:cubicBezTo>
                      <a:pt x="7" y="68"/>
                      <a:pt x="0" y="52"/>
                      <a:pt x="7" y="33"/>
                    </a:cubicBezTo>
                    <a:lnTo>
                      <a:pt x="9" y="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36"/>
              <p:cNvSpPr>
                <a:spLocks/>
              </p:cNvSpPr>
              <p:nvPr/>
            </p:nvSpPr>
            <p:spPr bwMode="auto">
              <a:xfrm>
                <a:off x="2709653" y="1970148"/>
                <a:ext cx="483618" cy="620687"/>
              </a:xfrm>
              <a:custGeom>
                <a:avLst/>
                <a:gdLst>
                  <a:gd name="T0" fmla="*/ 4 w 79"/>
                  <a:gd name="T1" fmla="*/ 55 h 101"/>
                  <a:gd name="T2" fmla="*/ 37 w 79"/>
                  <a:gd name="T3" fmla="*/ 10 h 101"/>
                  <a:gd name="T4" fmla="*/ 77 w 79"/>
                  <a:gd name="T5" fmla="*/ 5 h 101"/>
                  <a:gd name="T6" fmla="*/ 75 w 79"/>
                  <a:gd name="T7" fmla="*/ 25 h 101"/>
                  <a:gd name="T8" fmla="*/ 61 w 79"/>
                  <a:gd name="T9" fmla="*/ 67 h 101"/>
                  <a:gd name="T10" fmla="*/ 43 w 79"/>
                  <a:gd name="T11" fmla="*/ 81 h 101"/>
                  <a:gd name="T12" fmla="*/ 52 w 79"/>
                  <a:gd name="T13" fmla="*/ 80 h 101"/>
                  <a:gd name="T14" fmla="*/ 30 w 79"/>
                  <a:gd name="T15" fmla="*/ 101 h 101"/>
                  <a:gd name="T16" fmla="*/ 27 w 79"/>
                  <a:gd name="T17" fmla="*/ 87 h 101"/>
                  <a:gd name="T18" fmla="*/ 48 w 79"/>
                  <a:gd name="T19" fmla="*/ 20 h 101"/>
                  <a:gd name="T20" fmla="*/ 18 w 79"/>
                  <a:gd name="T21" fmla="*/ 91 h 101"/>
                  <a:gd name="T22" fmla="*/ 1 w 79"/>
                  <a:gd name="T23" fmla="*/ 51 h 101"/>
                  <a:gd name="T24" fmla="*/ 4 w 79"/>
                  <a:gd name="T25" fmla="*/ 55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101">
                    <a:moveTo>
                      <a:pt x="4" y="55"/>
                    </a:moveTo>
                    <a:cubicBezTo>
                      <a:pt x="4" y="55"/>
                      <a:pt x="0" y="25"/>
                      <a:pt x="37" y="10"/>
                    </a:cubicBezTo>
                    <a:cubicBezTo>
                      <a:pt x="63" y="0"/>
                      <a:pt x="77" y="5"/>
                      <a:pt x="77" y="5"/>
                    </a:cubicBezTo>
                    <a:cubicBezTo>
                      <a:pt x="77" y="5"/>
                      <a:pt x="67" y="7"/>
                      <a:pt x="75" y="25"/>
                    </a:cubicBezTo>
                    <a:cubicBezTo>
                      <a:pt x="79" y="35"/>
                      <a:pt x="76" y="57"/>
                      <a:pt x="61" y="67"/>
                    </a:cubicBezTo>
                    <a:cubicBezTo>
                      <a:pt x="47" y="78"/>
                      <a:pt x="43" y="81"/>
                      <a:pt x="43" y="81"/>
                    </a:cubicBezTo>
                    <a:cubicBezTo>
                      <a:pt x="52" y="80"/>
                      <a:pt x="52" y="80"/>
                      <a:pt x="52" y="80"/>
                    </a:cubicBezTo>
                    <a:cubicBezTo>
                      <a:pt x="52" y="80"/>
                      <a:pt x="29" y="91"/>
                      <a:pt x="30" y="101"/>
                    </a:cubicBezTo>
                    <a:cubicBezTo>
                      <a:pt x="28" y="97"/>
                      <a:pt x="28" y="92"/>
                      <a:pt x="27" y="87"/>
                    </a:cubicBezTo>
                    <a:cubicBezTo>
                      <a:pt x="24" y="59"/>
                      <a:pt x="33" y="34"/>
                      <a:pt x="48" y="20"/>
                    </a:cubicBezTo>
                    <a:cubicBezTo>
                      <a:pt x="30" y="31"/>
                      <a:pt x="14" y="52"/>
                      <a:pt x="18" y="91"/>
                    </a:cubicBezTo>
                    <a:cubicBezTo>
                      <a:pt x="11" y="85"/>
                      <a:pt x="0" y="71"/>
                      <a:pt x="1" y="51"/>
                    </a:cubicBezTo>
                    <a:lnTo>
                      <a:pt x="4" y="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37"/>
              <p:cNvSpPr>
                <a:spLocks/>
              </p:cNvSpPr>
              <p:nvPr/>
            </p:nvSpPr>
            <p:spPr bwMode="auto">
              <a:xfrm>
                <a:off x="1726899" y="1277048"/>
                <a:ext cx="680168" cy="889651"/>
              </a:xfrm>
              <a:custGeom>
                <a:avLst/>
                <a:gdLst>
                  <a:gd name="T0" fmla="*/ 15 w 111"/>
                  <a:gd name="T1" fmla="*/ 90 h 145"/>
                  <a:gd name="T2" fmla="*/ 45 w 111"/>
                  <a:gd name="T3" fmla="*/ 21 h 145"/>
                  <a:gd name="T4" fmla="*/ 98 w 111"/>
                  <a:gd name="T5" fmla="*/ 2 h 145"/>
                  <a:gd name="T6" fmla="*/ 101 w 111"/>
                  <a:gd name="T7" fmla="*/ 31 h 145"/>
                  <a:gd name="T8" fmla="*/ 94 w 111"/>
                  <a:gd name="T9" fmla="*/ 91 h 145"/>
                  <a:gd name="T10" fmla="*/ 74 w 111"/>
                  <a:gd name="T11" fmla="*/ 114 h 145"/>
                  <a:gd name="T12" fmla="*/ 86 w 111"/>
                  <a:gd name="T13" fmla="*/ 110 h 145"/>
                  <a:gd name="T14" fmla="*/ 61 w 111"/>
                  <a:gd name="T15" fmla="*/ 145 h 145"/>
                  <a:gd name="T16" fmla="*/ 54 w 111"/>
                  <a:gd name="T17" fmla="*/ 126 h 145"/>
                  <a:gd name="T18" fmla="*/ 63 w 111"/>
                  <a:gd name="T19" fmla="*/ 30 h 145"/>
                  <a:gd name="T20" fmla="*/ 42 w 111"/>
                  <a:gd name="T21" fmla="*/ 134 h 145"/>
                  <a:gd name="T22" fmla="*/ 9 w 111"/>
                  <a:gd name="T23" fmla="*/ 86 h 145"/>
                  <a:gd name="T24" fmla="*/ 15 w 111"/>
                  <a:gd name="T25" fmla="*/ 9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1" h="145">
                    <a:moveTo>
                      <a:pt x="15" y="90"/>
                    </a:moveTo>
                    <a:cubicBezTo>
                      <a:pt x="15" y="90"/>
                      <a:pt x="0" y="50"/>
                      <a:pt x="45" y="21"/>
                    </a:cubicBezTo>
                    <a:cubicBezTo>
                      <a:pt x="78" y="0"/>
                      <a:pt x="98" y="2"/>
                      <a:pt x="98" y="2"/>
                    </a:cubicBezTo>
                    <a:cubicBezTo>
                      <a:pt x="98" y="2"/>
                      <a:pt x="86" y="9"/>
                      <a:pt x="101" y="31"/>
                    </a:cubicBezTo>
                    <a:cubicBezTo>
                      <a:pt x="109" y="43"/>
                      <a:pt x="111" y="72"/>
                      <a:pt x="94" y="91"/>
                    </a:cubicBezTo>
                    <a:cubicBezTo>
                      <a:pt x="78" y="109"/>
                      <a:pt x="74" y="114"/>
                      <a:pt x="74" y="114"/>
                    </a:cubicBezTo>
                    <a:cubicBezTo>
                      <a:pt x="86" y="110"/>
                      <a:pt x="86" y="110"/>
                      <a:pt x="86" y="110"/>
                    </a:cubicBezTo>
                    <a:cubicBezTo>
                      <a:pt x="86" y="110"/>
                      <a:pt x="58" y="131"/>
                      <a:pt x="61" y="145"/>
                    </a:cubicBezTo>
                    <a:cubicBezTo>
                      <a:pt x="59" y="139"/>
                      <a:pt x="56" y="133"/>
                      <a:pt x="54" y="126"/>
                    </a:cubicBezTo>
                    <a:cubicBezTo>
                      <a:pt x="42" y="90"/>
                      <a:pt x="47" y="53"/>
                      <a:pt x="63" y="30"/>
                    </a:cubicBezTo>
                    <a:cubicBezTo>
                      <a:pt x="43" y="50"/>
                      <a:pt x="27" y="84"/>
                      <a:pt x="42" y="134"/>
                    </a:cubicBezTo>
                    <a:cubicBezTo>
                      <a:pt x="32" y="128"/>
                      <a:pt x="14" y="113"/>
                      <a:pt x="9" y="86"/>
                    </a:cubicBezTo>
                    <a:lnTo>
                      <a:pt x="15" y="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33"/>
              <p:cNvSpPr>
                <a:spLocks/>
              </p:cNvSpPr>
              <p:nvPr/>
            </p:nvSpPr>
            <p:spPr bwMode="auto">
              <a:xfrm>
                <a:off x="572053" y="1784256"/>
                <a:ext cx="684651" cy="568335"/>
              </a:xfrm>
              <a:custGeom>
                <a:avLst/>
                <a:gdLst>
                  <a:gd name="T0" fmla="*/ 167 w 196"/>
                  <a:gd name="T1" fmla="*/ 142 h 163"/>
                  <a:gd name="T2" fmla="*/ 170 w 196"/>
                  <a:gd name="T3" fmla="*/ 48 h 163"/>
                  <a:gd name="T4" fmla="*/ 167 w 196"/>
                  <a:gd name="T5" fmla="*/ 57 h 163"/>
                  <a:gd name="T6" fmla="*/ 75 w 196"/>
                  <a:gd name="T7" fmla="*/ 3 h 163"/>
                  <a:gd name="T8" fmla="*/ 0 w 196"/>
                  <a:gd name="T9" fmla="*/ 26 h 163"/>
                  <a:gd name="T10" fmla="*/ 20 w 196"/>
                  <a:gd name="T11" fmla="*/ 60 h 163"/>
                  <a:gd name="T12" fmla="*/ 77 w 196"/>
                  <a:gd name="T13" fmla="*/ 124 h 163"/>
                  <a:gd name="T14" fmla="*/ 119 w 196"/>
                  <a:gd name="T15" fmla="*/ 134 h 163"/>
                  <a:gd name="T16" fmla="*/ 102 w 196"/>
                  <a:gd name="T17" fmla="*/ 139 h 163"/>
                  <a:gd name="T18" fmla="*/ 161 w 196"/>
                  <a:gd name="T19" fmla="*/ 163 h 163"/>
                  <a:gd name="T20" fmla="*/ 81 w 196"/>
                  <a:gd name="T21" fmla="*/ 35 h 163"/>
                  <a:gd name="T22" fmla="*/ 167 w 196"/>
                  <a:gd name="T23" fmla="*/ 142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6" h="163">
                    <a:moveTo>
                      <a:pt x="167" y="142"/>
                    </a:moveTo>
                    <a:cubicBezTo>
                      <a:pt x="167" y="142"/>
                      <a:pt x="196" y="98"/>
                      <a:pt x="170" y="48"/>
                    </a:cubicBezTo>
                    <a:cubicBezTo>
                      <a:pt x="167" y="57"/>
                      <a:pt x="167" y="57"/>
                      <a:pt x="167" y="57"/>
                    </a:cubicBezTo>
                    <a:cubicBezTo>
                      <a:pt x="167" y="57"/>
                      <a:pt x="152" y="0"/>
                      <a:pt x="75" y="3"/>
                    </a:cubicBezTo>
                    <a:cubicBezTo>
                      <a:pt x="21" y="6"/>
                      <a:pt x="0" y="26"/>
                      <a:pt x="0" y="26"/>
                    </a:cubicBezTo>
                    <a:cubicBezTo>
                      <a:pt x="0" y="26"/>
                      <a:pt x="19" y="23"/>
                      <a:pt x="20" y="60"/>
                    </a:cubicBezTo>
                    <a:cubicBezTo>
                      <a:pt x="21" y="81"/>
                      <a:pt x="43" y="116"/>
                      <a:pt x="77" y="124"/>
                    </a:cubicBezTo>
                    <a:cubicBezTo>
                      <a:pt x="111" y="131"/>
                      <a:pt x="119" y="134"/>
                      <a:pt x="119" y="134"/>
                    </a:cubicBezTo>
                    <a:cubicBezTo>
                      <a:pt x="102" y="139"/>
                      <a:pt x="102" y="139"/>
                      <a:pt x="102" y="139"/>
                    </a:cubicBezTo>
                    <a:cubicBezTo>
                      <a:pt x="102" y="139"/>
                      <a:pt x="159" y="140"/>
                      <a:pt x="161" y="163"/>
                    </a:cubicBezTo>
                    <a:cubicBezTo>
                      <a:pt x="161" y="163"/>
                      <a:pt x="157" y="56"/>
                      <a:pt x="81" y="35"/>
                    </a:cubicBezTo>
                    <a:cubicBezTo>
                      <a:pt x="81" y="35"/>
                      <a:pt x="153" y="45"/>
                      <a:pt x="167" y="1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30"/>
              <p:cNvSpPr>
                <a:spLocks/>
              </p:cNvSpPr>
              <p:nvPr/>
            </p:nvSpPr>
            <p:spPr bwMode="auto">
              <a:xfrm rot="1801016" flipH="1">
                <a:off x="1977653" y="3405087"/>
                <a:ext cx="879181" cy="660892"/>
              </a:xfrm>
              <a:custGeom>
                <a:avLst/>
                <a:gdLst>
                  <a:gd name="T0" fmla="*/ 9 w 246"/>
                  <a:gd name="T1" fmla="*/ 121 h 185"/>
                  <a:gd name="T2" fmla="*/ 73 w 246"/>
                  <a:gd name="T3" fmla="*/ 31 h 185"/>
                  <a:gd name="T4" fmla="*/ 69 w 246"/>
                  <a:gd name="T5" fmla="*/ 42 h 185"/>
                  <a:gd name="T6" fmla="*/ 192 w 246"/>
                  <a:gd name="T7" fmla="*/ 58 h 185"/>
                  <a:gd name="T8" fmla="*/ 246 w 246"/>
                  <a:gd name="T9" fmla="*/ 133 h 185"/>
                  <a:gd name="T10" fmla="*/ 203 w 246"/>
                  <a:gd name="T11" fmla="*/ 150 h 185"/>
                  <a:gd name="T12" fmla="*/ 105 w 246"/>
                  <a:gd name="T13" fmla="*/ 168 h 185"/>
                  <a:gd name="T14" fmla="*/ 59 w 246"/>
                  <a:gd name="T15" fmla="*/ 147 h 185"/>
                  <a:gd name="T16" fmla="*/ 71 w 246"/>
                  <a:gd name="T17" fmla="*/ 164 h 185"/>
                  <a:gd name="T18" fmla="*/ 0 w 246"/>
                  <a:gd name="T19" fmla="*/ 145 h 185"/>
                  <a:gd name="T20" fmla="*/ 165 w 246"/>
                  <a:gd name="T21" fmla="*/ 83 h 185"/>
                  <a:gd name="T22" fmla="*/ 9 w 246"/>
                  <a:gd name="T23" fmla="*/ 12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6" h="185">
                    <a:moveTo>
                      <a:pt x="9" y="121"/>
                    </a:moveTo>
                    <a:cubicBezTo>
                      <a:pt x="9" y="121"/>
                      <a:pt x="14" y="59"/>
                      <a:pt x="73" y="31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124" y="0"/>
                      <a:pt x="192" y="58"/>
                    </a:cubicBezTo>
                    <a:cubicBezTo>
                      <a:pt x="241" y="99"/>
                      <a:pt x="246" y="133"/>
                      <a:pt x="246" y="133"/>
                    </a:cubicBezTo>
                    <a:cubicBezTo>
                      <a:pt x="246" y="133"/>
                      <a:pt x="230" y="116"/>
                      <a:pt x="203" y="150"/>
                    </a:cubicBezTo>
                    <a:cubicBezTo>
                      <a:pt x="187" y="169"/>
                      <a:pt x="142" y="185"/>
                      <a:pt x="105" y="168"/>
                    </a:cubicBezTo>
                    <a:cubicBezTo>
                      <a:pt x="68" y="151"/>
                      <a:pt x="59" y="147"/>
                      <a:pt x="59" y="147"/>
                    </a:cubicBezTo>
                    <a:cubicBezTo>
                      <a:pt x="71" y="164"/>
                      <a:pt x="71" y="164"/>
                      <a:pt x="71" y="164"/>
                    </a:cubicBezTo>
                    <a:cubicBezTo>
                      <a:pt x="71" y="164"/>
                      <a:pt x="17" y="124"/>
                      <a:pt x="0" y="145"/>
                    </a:cubicBezTo>
                    <a:cubicBezTo>
                      <a:pt x="0" y="145"/>
                      <a:pt x="79" y="49"/>
                      <a:pt x="165" y="83"/>
                    </a:cubicBezTo>
                    <a:cubicBezTo>
                      <a:pt x="165" y="83"/>
                      <a:pt x="91" y="41"/>
                      <a:pt x="9" y="1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218" name="Straight Connector 217"/>
          <p:cNvCxnSpPr/>
          <p:nvPr/>
        </p:nvCxnSpPr>
        <p:spPr>
          <a:xfrm flipH="1">
            <a:off x="4736493" y="1567596"/>
            <a:ext cx="18510" cy="41837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8880647" y="1582536"/>
            <a:ext cx="2831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accent2"/>
                </a:solidFill>
              </a:rPr>
              <a:t>Backdrop:</a:t>
            </a:r>
          </a:p>
          <a:p>
            <a:pPr lvl="1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::-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ms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-backdrop</a:t>
            </a:r>
          </a:p>
          <a:p>
            <a:pPr lvl="1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::backdrop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15880" y="1582536"/>
            <a:ext cx="37515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Element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on which request</a:t>
            </a:r>
            <a:r>
              <a:rPr lang="uk-UA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fullscreen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was called:</a:t>
            </a:r>
          </a:p>
          <a:p>
            <a:pPr lvl="1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:-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webkit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-full-screen</a:t>
            </a:r>
          </a:p>
          <a:p>
            <a:pPr lvl="1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:-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moz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-full-screen</a:t>
            </a:r>
          </a:p>
          <a:p>
            <a:pPr lvl="1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:-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ms-fullscreen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:full-screen</a:t>
            </a:r>
          </a:p>
          <a:p>
            <a:pPr lvl="1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</a:rPr>
              <a:t>fullscreen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 2"/>
          <p:cNvSpPr/>
          <p:nvPr/>
        </p:nvSpPr>
        <p:spPr>
          <a:xfrm>
            <a:off x="5015880" y="4604935"/>
            <a:ext cx="6831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can have </a:t>
            </a:r>
            <a:r>
              <a:rPr lang="en-US" sz="2400" i="1" dirty="0">
                <a:solidFill>
                  <a:srgbClr val="16A085"/>
                </a:solidFill>
              </a:rPr>
              <a:t>different presentation and functionality</a:t>
            </a:r>
            <a:r>
              <a:rPr lang="en-US" sz="2400" i="1" dirty="0"/>
              <a:t> </a:t>
            </a:r>
            <a:r>
              <a:rPr lang="en-US" sz="2400" dirty="0"/>
              <a:t>for normal and </a:t>
            </a:r>
            <a:r>
              <a:rPr lang="en-US" sz="2400" dirty="0" err="1"/>
              <a:t>fullscreen</a:t>
            </a:r>
            <a:r>
              <a:rPr lang="en-US" sz="2400" dirty="0"/>
              <a:t> states of same element </a:t>
            </a:r>
            <a:r>
              <a:rPr lang="en-US" sz="2400" i="1" dirty="0">
                <a:solidFill>
                  <a:srgbClr val="16A085"/>
                </a:solidFill>
              </a:rPr>
              <a:t>by styling nested elements</a:t>
            </a:r>
            <a:r>
              <a:rPr lang="en-US" sz="2400" dirty="0"/>
              <a:t>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89491" y="94284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Styles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85859" y="206115"/>
            <a:ext cx="4020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Fullscreen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95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0" grpId="0"/>
      <p:bldP spid="52" grpId="0"/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64114" y="2636912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16A085"/>
                </a:solidFill>
                <a:latin typeface="+mj-lt"/>
              </a:rPr>
              <a:t>Demo</a:t>
            </a:r>
            <a:endParaRPr lang="en-US" sz="2800" b="1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5440" y="1916832"/>
            <a:ext cx="4020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chemeClr val="bg1"/>
                </a:solidFill>
                <a:latin typeface="+mj-lt"/>
              </a:rPr>
              <a:t>Fullscreen</a:t>
            </a:r>
            <a:r>
              <a:rPr lang="en-US" sz="4800" b="1" dirty="0" smtClean="0">
                <a:solidFill>
                  <a:schemeClr val="bg1"/>
                </a:solidFill>
                <a:latin typeface="+mj-lt"/>
              </a:rPr>
              <a:t> API	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1064114" y="3680157"/>
            <a:ext cx="4894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Check </a:t>
            </a:r>
            <a:r>
              <a:rPr lang="en-US" sz="2000" dirty="0" err="1" smtClean="0">
                <a:solidFill>
                  <a:schemeClr val="bg1"/>
                </a:solidFill>
              </a:rPr>
              <a:t>Fullscreen_example</a:t>
            </a:r>
            <a:r>
              <a:rPr lang="en-US" sz="2000" dirty="0" smtClean="0">
                <a:solidFill>
                  <a:schemeClr val="bg1"/>
                </a:solidFill>
              </a:rPr>
              <a:t> in materials folder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1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328887" y="2357159"/>
            <a:ext cx="3534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postMessage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Secure data exchange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8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54"/>
          <p:cNvGrpSpPr/>
          <p:nvPr/>
        </p:nvGrpSpPr>
        <p:grpSpPr>
          <a:xfrm>
            <a:off x="0" y="4130818"/>
            <a:ext cx="12188825" cy="2744114"/>
            <a:chOff x="3175" y="4413770"/>
            <a:chExt cx="12188825" cy="2744114"/>
          </a:xfrm>
          <a:solidFill>
            <a:schemeClr val="bg1">
              <a:lumMod val="95000"/>
            </a:schemeClr>
          </a:solidFill>
        </p:grpSpPr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0164502" y="5675395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8129058" y="4653701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6098382" y="5262269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070883" y="4896810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2035441" y="4413770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3175" y="4502751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477894" y="9428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Motivation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714" y="206115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postMessage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&amp; 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cross-origin messaging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6715" y="3822139"/>
            <a:ext cx="8592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HTML5 </a:t>
            </a:r>
            <a:r>
              <a:rPr lang="en-US" sz="2400" dirty="0">
                <a:solidFill>
                  <a:schemeClr val="accent1"/>
                </a:solidFill>
              </a:rPr>
              <a:t>Web Messaging </a:t>
            </a:r>
            <a:r>
              <a:rPr lang="en-US" sz="2400" dirty="0"/>
              <a:t>provides the ability to</a:t>
            </a:r>
            <a:r>
              <a:rPr lang="ru-RU" sz="2400" dirty="0"/>
              <a:t> </a:t>
            </a:r>
            <a:r>
              <a:rPr lang="en-US" sz="2400" dirty="0"/>
              <a:t>communicate with another origins in 3 simple steps.</a:t>
            </a:r>
          </a:p>
        </p:txBody>
      </p:sp>
      <p:grpSp>
        <p:nvGrpSpPr>
          <p:cNvPr id="5" name="Group 103"/>
          <p:cNvGrpSpPr/>
          <p:nvPr/>
        </p:nvGrpSpPr>
        <p:grpSpPr>
          <a:xfrm>
            <a:off x="1127448" y="2204864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6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accent1"/>
                </a:solidFill>
              </a:endParaRPr>
            </a:p>
          </p:txBody>
        </p:sp>
        <p:sp>
          <p:nvSpPr>
            <p:cNvPr id="7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accent1"/>
                </a:solidFill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1476715" y="2132856"/>
            <a:ext cx="9865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Same Origin policy</a:t>
            </a:r>
            <a:r>
              <a:rPr lang="en-US" sz="2400" dirty="0"/>
              <a:t> prevents communications between different domains:</a:t>
            </a:r>
          </a:p>
          <a:p>
            <a:pPr lvl="1"/>
            <a:r>
              <a:rPr lang="en-US" sz="2400" dirty="0" smtClean="0"/>
              <a:t>- Ajax </a:t>
            </a:r>
            <a:r>
              <a:rPr lang="en-US" sz="2400" dirty="0"/>
              <a:t>requests </a:t>
            </a:r>
          </a:p>
          <a:p>
            <a:pPr lvl="1"/>
            <a:r>
              <a:rPr lang="en-US" sz="2400" dirty="0" smtClean="0"/>
              <a:t>- Access </a:t>
            </a:r>
            <a:r>
              <a:rPr lang="en-US" sz="2400" dirty="0"/>
              <a:t>to  content of </a:t>
            </a:r>
            <a:r>
              <a:rPr lang="en-US" sz="2400" dirty="0" err="1"/>
              <a:t>iframes</a:t>
            </a:r>
            <a:r>
              <a:rPr lang="en-US" sz="2400" dirty="0"/>
              <a:t> etc.</a:t>
            </a:r>
          </a:p>
        </p:txBody>
      </p:sp>
      <p:grpSp>
        <p:nvGrpSpPr>
          <p:cNvPr id="11" name="Group 103"/>
          <p:cNvGrpSpPr/>
          <p:nvPr/>
        </p:nvGrpSpPr>
        <p:grpSpPr>
          <a:xfrm>
            <a:off x="1127448" y="3909333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2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accent1"/>
                </a:solidFill>
              </a:endParaRPr>
            </a:p>
          </p:txBody>
        </p:sp>
        <p:sp>
          <p:nvSpPr>
            <p:cNvPr id="13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23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/>
        </p:nvGrpSpPr>
        <p:grpSpPr>
          <a:xfrm>
            <a:off x="1127448" y="3250275"/>
            <a:ext cx="9865096" cy="3024336"/>
            <a:chOff x="1127448" y="3250275"/>
            <a:chExt cx="9865096" cy="3024336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1127448" y="3250275"/>
              <a:ext cx="9865096" cy="3024336"/>
            </a:xfrm>
            <a:prstGeom prst="roundRect">
              <a:avLst>
                <a:gd name="adj" fmla="val 758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Скругленный прямоугольник 3"/>
            <p:cNvSpPr/>
            <p:nvPr/>
          </p:nvSpPr>
          <p:spPr>
            <a:xfrm>
              <a:off x="7564471" y="3394291"/>
              <a:ext cx="3284058" cy="2736304"/>
            </a:xfrm>
            <a:prstGeom prst="roundRect">
              <a:avLst>
                <a:gd name="adj" fmla="val 76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94504" y="4531610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Document B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74442" y="4531609"/>
              <a:ext cx="2232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Document A</a:t>
              </a:r>
              <a:endParaRPr lang="ru-RU" sz="2400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74524" y="3826339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onmessage</a:t>
              </a:r>
              <a:endParaRPr lang="ru-RU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Стрелка вправо 7"/>
            <p:cNvSpPr/>
            <p:nvPr/>
          </p:nvSpPr>
          <p:spPr>
            <a:xfrm>
              <a:off x="4920426" y="3848987"/>
              <a:ext cx="2644044" cy="32403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21705" y="3585797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PostMessage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0426" y="5423677"/>
              <a:ext cx="1391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chemeClr val="tx2"/>
                  </a:solidFill>
                </a:rPr>
                <a:t>onmessage</a:t>
              </a:r>
              <a:endParaRPr lang="ru-RU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6532" y="5194491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PostMessage</a:t>
              </a:r>
              <a:endParaRPr lang="ru-RU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Стрелка вправо 11"/>
            <p:cNvSpPr/>
            <p:nvPr/>
          </p:nvSpPr>
          <p:spPr>
            <a:xfrm flipH="1">
              <a:off x="6484808" y="5468973"/>
              <a:ext cx="3427616" cy="324036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Oval 353"/>
          <p:cNvSpPr/>
          <p:nvPr/>
        </p:nvSpPr>
        <p:spPr>
          <a:xfrm>
            <a:off x="1144347" y="1531128"/>
            <a:ext cx="386256" cy="3862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1199456" y="15703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691539" y="1511722"/>
            <a:ext cx="5340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Get Window object of another document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708728" y="94284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Steps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714" y="206115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postMessage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&amp; 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cross-origin messaging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Oval 353"/>
          <p:cNvSpPr/>
          <p:nvPr/>
        </p:nvSpPr>
        <p:spPr>
          <a:xfrm>
            <a:off x="1144347" y="2088044"/>
            <a:ext cx="386256" cy="3862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/>
          <p:cNvSpPr txBox="1"/>
          <p:nvPr/>
        </p:nvSpPr>
        <p:spPr>
          <a:xfrm>
            <a:off x="1199456" y="21272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91539" y="2048701"/>
            <a:ext cx="481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Send data with </a:t>
            </a:r>
            <a:r>
              <a:rPr lang="en-US" altLang="en-US" sz="2400" dirty="0" err="1"/>
              <a:t>postMessage</a:t>
            </a:r>
            <a:r>
              <a:rPr lang="en-US" altLang="en-US" sz="2400" dirty="0"/>
              <a:t> method</a:t>
            </a:r>
          </a:p>
        </p:txBody>
      </p:sp>
      <p:sp>
        <p:nvSpPr>
          <p:cNvPr id="24" name="Oval 353"/>
          <p:cNvSpPr/>
          <p:nvPr/>
        </p:nvSpPr>
        <p:spPr>
          <a:xfrm>
            <a:off x="1144347" y="2645276"/>
            <a:ext cx="386256" cy="3862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/>
        </p:nvSpPr>
        <p:spPr>
          <a:xfrm>
            <a:off x="1199456" y="26845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  <a:endParaRPr lang="id-ID" sz="140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725257" y="2607295"/>
            <a:ext cx="385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Receive and process message</a:t>
            </a:r>
          </a:p>
        </p:txBody>
      </p:sp>
    </p:spTree>
    <p:extLst>
      <p:ext uri="{BB962C8B-B14F-4D97-AF65-F5344CB8AC3E}">
        <p14:creationId xmlns:p14="http://schemas.microsoft.com/office/powerpoint/2010/main" val="14525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18" grpId="0"/>
      <p:bldP spid="21" grpId="0" animBg="1"/>
      <p:bldP spid="22" grpId="0"/>
      <p:bldP spid="23" grpId="0"/>
      <p:bldP spid="24" grpId="0" animBg="1"/>
      <p:bldP spid="25" grpId="0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20429" y="1446495"/>
            <a:ext cx="331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STEP 1. GET WINDOW OBJECT</a:t>
            </a:r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714" y="206115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postMessage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 &amp; 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cross-origin messaging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5" name="Группа 25"/>
          <p:cNvGrpSpPr/>
          <p:nvPr/>
        </p:nvGrpSpPr>
        <p:grpSpPr>
          <a:xfrm>
            <a:off x="655520" y="1916833"/>
            <a:ext cx="10880961" cy="2509483"/>
            <a:chOff x="8428882" y="2597449"/>
            <a:chExt cx="3411314" cy="2060831"/>
          </a:xfrm>
        </p:grpSpPr>
        <p:sp>
          <p:nvSpPr>
            <p:cNvPr id="6" name="TextBox 5"/>
            <p:cNvSpPr txBox="1"/>
            <p:nvPr/>
          </p:nvSpPr>
          <p:spPr>
            <a:xfrm>
              <a:off x="8428882" y="2990120"/>
              <a:ext cx="3411313" cy="166816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Document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docB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document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querySelector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iframe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contentWindow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b="1" dirty="0" err="1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docB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window.open</a:t>
              </a:r>
              <a:r>
                <a:rPr lang="ru-RU" b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(...);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docB.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postMessage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ping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'documentB.com'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8884" y="2597449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1" name="Straight Connector 344"/>
          <p:cNvCxnSpPr/>
          <p:nvPr/>
        </p:nvCxnSpPr>
        <p:spPr>
          <a:xfrm flipV="1">
            <a:off x="6096000" y="5589240"/>
            <a:ext cx="0" cy="216024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popel-studio.com/images/blog/what-is-html5/html5-ill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95250"/>
            <a:ext cx="714375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07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25"/>
          <p:cNvGrpSpPr/>
          <p:nvPr/>
        </p:nvGrpSpPr>
        <p:grpSpPr>
          <a:xfrm>
            <a:off x="655520" y="1667090"/>
            <a:ext cx="10880961" cy="3894478"/>
            <a:chOff x="8428882" y="2597449"/>
            <a:chExt cx="3411314" cy="3198213"/>
          </a:xfrm>
        </p:grpSpPr>
        <p:sp>
          <p:nvSpPr>
            <p:cNvPr id="7" name="TextBox 6"/>
            <p:cNvSpPr txBox="1"/>
            <p:nvPr/>
          </p:nvSpPr>
          <p:spPr>
            <a:xfrm>
              <a:off x="8428882" y="2990120"/>
              <a:ext cx="3411313" cy="2805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Document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addEventListener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message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origin</a:t>
              </a:r>
              <a:r>
                <a:rPr lang="ru-RU" b="1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!== 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'documentA.com'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document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querySelector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 err="1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body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innerHTML</a:t>
              </a:r>
              <a:r>
                <a:rPr lang="ru-RU" b="1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postMessage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origin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b="1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28884" y="2597449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20429" y="1196752"/>
            <a:ext cx="3268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STEP 2. GET WINDOW OBJECT</a:t>
            </a:r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2" name="Straight Connector 344"/>
          <p:cNvCxnSpPr/>
          <p:nvPr/>
        </p:nvCxnSpPr>
        <p:spPr>
          <a:xfrm flipV="1">
            <a:off x="6096000" y="5877272"/>
            <a:ext cx="0" cy="216024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44"/>
          <p:cNvCxnSpPr/>
          <p:nvPr/>
        </p:nvCxnSpPr>
        <p:spPr>
          <a:xfrm flipV="1">
            <a:off x="6096000" y="-1251520"/>
            <a:ext cx="0" cy="216024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50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54"/>
          <p:cNvGrpSpPr/>
          <p:nvPr/>
        </p:nvGrpSpPr>
        <p:grpSpPr>
          <a:xfrm>
            <a:off x="0" y="4130818"/>
            <a:ext cx="12188825" cy="2744114"/>
            <a:chOff x="3175" y="4413770"/>
            <a:chExt cx="12188825" cy="2744114"/>
          </a:xfrm>
          <a:solidFill>
            <a:schemeClr val="bg1">
              <a:lumMod val="95000"/>
            </a:schemeClr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10164502" y="5675395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8129058" y="4653701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098382" y="5262269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4070883" y="4896810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2035441" y="4413770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 noEditPoints="1"/>
            </p:cNvSpPr>
            <p:nvPr/>
          </p:nvSpPr>
          <p:spPr bwMode="auto">
            <a:xfrm>
              <a:off x="3175" y="4502751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0429" y="1196752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+mj-lt"/>
              </a:rPr>
              <a:t>STEP 2. SECURITY</a:t>
            </a:r>
            <a:endParaRPr lang="en-US" sz="20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89042" y="1907541"/>
            <a:ext cx="10407558" cy="461665"/>
            <a:chOff x="1089042" y="1907541"/>
            <a:chExt cx="10407558" cy="46166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559496" y="1907541"/>
              <a:ext cx="99371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Do not use </a:t>
              </a:r>
              <a:r>
                <a:rPr lang="en-US" altLang="en-US" sz="2400" dirty="0"/>
                <a:t>'*' </a:t>
              </a:r>
              <a:r>
                <a:rPr lang="en-US" sz="2400" dirty="0"/>
                <a:t>as </a:t>
              </a:r>
              <a:r>
                <a:rPr lang="en-US" sz="2400" dirty="0" err="1"/>
                <a:t>url</a:t>
              </a:r>
              <a:r>
                <a:rPr lang="en-US" sz="2400" dirty="0"/>
                <a:t> in </a:t>
              </a:r>
              <a:r>
                <a:rPr lang="en-US" sz="2400" dirty="0" err="1"/>
                <a:t>postMessage</a:t>
              </a:r>
              <a:r>
                <a:rPr lang="en-US" sz="2400" dirty="0"/>
                <a:t> when you deal with private data.</a:t>
              </a:r>
            </a:p>
          </p:txBody>
        </p:sp>
        <p:grpSp>
          <p:nvGrpSpPr>
            <p:cNvPr id="11" name="Group 103"/>
            <p:cNvGrpSpPr/>
            <p:nvPr/>
          </p:nvGrpSpPr>
          <p:grpSpPr>
            <a:xfrm>
              <a:off x="1089042" y="1999963"/>
              <a:ext cx="277647" cy="276819"/>
              <a:chOff x="2138511" y="2464802"/>
              <a:chExt cx="354012" cy="352956"/>
            </a:xfrm>
            <a:solidFill>
              <a:schemeClr val="accent1"/>
            </a:solidFill>
          </p:grpSpPr>
          <p:sp>
            <p:nvSpPr>
              <p:cNvPr id="12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089042" y="2679303"/>
            <a:ext cx="9183422" cy="830997"/>
            <a:chOff x="1089042" y="2679303"/>
            <a:chExt cx="9183422" cy="83099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559496" y="2679303"/>
              <a:ext cx="871296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For security reasons always check </a:t>
              </a:r>
              <a:r>
                <a:rPr lang="en-US" altLang="en-US" sz="2400" dirty="0" err="1"/>
                <a:t>event.origin</a:t>
              </a:r>
              <a:r>
                <a:rPr lang="en-US" sz="2400" dirty="0"/>
                <a:t> against whitelisted domains to ignore messages from malicious sites.</a:t>
              </a:r>
            </a:p>
          </p:txBody>
        </p:sp>
        <p:grpSp>
          <p:nvGrpSpPr>
            <p:cNvPr id="14" name="Group 103"/>
            <p:cNvGrpSpPr/>
            <p:nvPr/>
          </p:nvGrpSpPr>
          <p:grpSpPr>
            <a:xfrm>
              <a:off x="1089042" y="2823890"/>
              <a:ext cx="277647" cy="276819"/>
              <a:chOff x="2138511" y="2464802"/>
              <a:chExt cx="354012" cy="352956"/>
            </a:xfrm>
            <a:solidFill>
              <a:schemeClr val="accent1"/>
            </a:solidFill>
          </p:grpSpPr>
          <p:sp>
            <p:nvSpPr>
              <p:cNvPr id="15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089042" y="3831431"/>
            <a:ext cx="8823382" cy="461665"/>
            <a:chOff x="1089042" y="3831431"/>
            <a:chExt cx="8823382" cy="461665"/>
          </a:xfrm>
        </p:grpSpPr>
        <p:sp>
          <p:nvSpPr>
            <p:cNvPr id="3" name="Rectangle 2"/>
            <p:cNvSpPr/>
            <p:nvPr/>
          </p:nvSpPr>
          <p:spPr>
            <a:xfrm>
              <a:off x="1559496" y="3831431"/>
              <a:ext cx="83529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Check </a:t>
              </a:r>
              <a:r>
                <a:rPr lang="en-US" altLang="en-US" sz="2400" dirty="0" err="1"/>
                <a:t>event.data</a:t>
              </a:r>
              <a:r>
                <a:rPr lang="en-US" sz="2400" dirty="0"/>
                <a:t> type and content before processing it.</a:t>
              </a:r>
            </a:p>
          </p:txBody>
        </p:sp>
        <p:grpSp>
          <p:nvGrpSpPr>
            <p:cNvPr id="17" name="Group 103"/>
            <p:cNvGrpSpPr/>
            <p:nvPr/>
          </p:nvGrpSpPr>
          <p:grpSpPr>
            <a:xfrm>
              <a:off x="1089042" y="3923855"/>
              <a:ext cx="277647" cy="276819"/>
              <a:chOff x="2138511" y="2464802"/>
              <a:chExt cx="354012" cy="352956"/>
            </a:xfrm>
            <a:solidFill>
              <a:schemeClr val="accent1"/>
            </a:solidFill>
          </p:grpSpPr>
          <p:sp>
            <p:nvSpPr>
              <p:cNvPr id="18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27" name="Straight Connector 344"/>
          <p:cNvCxnSpPr/>
          <p:nvPr/>
        </p:nvCxnSpPr>
        <p:spPr>
          <a:xfrm flipV="1">
            <a:off x="6096000" y="-1251520"/>
            <a:ext cx="0" cy="2160240"/>
          </a:xfrm>
          <a:prstGeom prst="line">
            <a:avLst/>
          </a:prstGeom>
          <a:ln w="15875">
            <a:solidFill>
              <a:srgbClr val="BFBFBF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98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37699" y="2357159"/>
            <a:ext cx="3316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Workers API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Run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scripts in background threads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" y="2103292"/>
            <a:ext cx="12192000" cy="3766632"/>
            <a:chOff x="1" y="3121572"/>
            <a:chExt cx="12192000" cy="376663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" y="3121572"/>
              <a:ext cx="12192000" cy="373642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prstClr val="white"/>
                </a:solidFill>
              </a:endParaRPr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3176" y="4144090"/>
              <a:ext cx="12188825" cy="2744114"/>
              <a:chOff x="3175" y="4413770"/>
              <a:chExt cx="12188825" cy="2744114"/>
            </a:xfrm>
            <a:solidFill>
              <a:schemeClr val="tx2">
                <a:lumMod val="50000"/>
                <a:alpha val="25000"/>
              </a:schemeClr>
            </a:solidFill>
          </p:grpSpPr>
          <p:sp>
            <p:nvSpPr>
              <p:cNvPr id="8" name="Freeform 13"/>
              <p:cNvSpPr>
                <a:spLocks/>
              </p:cNvSpPr>
              <p:nvPr/>
            </p:nvSpPr>
            <p:spPr bwMode="auto">
              <a:xfrm>
                <a:off x="10164502" y="5675395"/>
                <a:ext cx="2027498" cy="1482489"/>
              </a:xfrm>
              <a:custGeom>
                <a:avLst/>
                <a:gdLst>
                  <a:gd name="T0" fmla="*/ 1230 w 1276"/>
                  <a:gd name="T1" fmla="*/ 748 h 933"/>
                  <a:gd name="T2" fmla="*/ 1221 w 1276"/>
                  <a:gd name="T3" fmla="*/ 748 h 933"/>
                  <a:gd name="T4" fmla="*/ 1206 w 1276"/>
                  <a:gd name="T5" fmla="*/ 748 h 933"/>
                  <a:gd name="T6" fmla="*/ 1211 w 1276"/>
                  <a:gd name="T7" fmla="*/ 216 h 933"/>
                  <a:gd name="T8" fmla="*/ 1218 w 1276"/>
                  <a:gd name="T9" fmla="*/ 216 h 933"/>
                  <a:gd name="T10" fmla="*/ 1221 w 1276"/>
                  <a:gd name="T11" fmla="*/ 214 h 933"/>
                  <a:gd name="T12" fmla="*/ 1218 w 1276"/>
                  <a:gd name="T13" fmla="*/ 185 h 933"/>
                  <a:gd name="T14" fmla="*/ 1206 w 1276"/>
                  <a:gd name="T15" fmla="*/ 182 h 933"/>
                  <a:gd name="T16" fmla="*/ 1192 w 1276"/>
                  <a:gd name="T17" fmla="*/ 180 h 933"/>
                  <a:gd name="T18" fmla="*/ 1182 w 1276"/>
                  <a:gd name="T19" fmla="*/ 0 h 933"/>
                  <a:gd name="T20" fmla="*/ 1172 w 1276"/>
                  <a:gd name="T21" fmla="*/ 180 h 933"/>
                  <a:gd name="T22" fmla="*/ 1158 w 1276"/>
                  <a:gd name="T23" fmla="*/ 180 h 933"/>
                  <a:gd name="T24" fmla="*/ 1143 w 1276"/>
                  <a:gd name="T25" fmla="*/ 182 h 933"/>
                  <a:gd name="T26" fmla="*/ 1141 w 1276"/>
                  <a:gd name="T27" fmla="*/ 212 h 933"/>
                  <a:gd name="T28" fmla="*/ 1143 w 1276"/>
                  <a:gd name="T29" fmla="*/ 214 h 933"/>
                  <a:gd name="T30" fmla="*/ 1151 w 1276"/>
                  <a:gd name="T31" fmla="*/ 214 h 933"/>
                  <a:gd name="T32" fmla="*/ 1071 w 1276"/>
                  <a:gd name="T33" fmla="*/ 659 h 933"/>
                  <a:gd name="T34" fmla="*/ 659 w 1276"/>
                  <a:gd name="T35" fmla="*/ 496 h 933"/>
                  <a:gd name="T36" fmla="*/ 666 w 1276"/>
                  <a:gd name="T37" fmla="*/ 491 h 933"/>
                  <a:gd name="T38" fmla="*/ 611 w 1276"/>
                  <a:gd name="T39" fmla="*/ 430 h 933"/>
                  <a:gd name="T40" fmla="*/ 620 w 1276"/>
                  <a:gd name="T41" fmla="*/ 425 h 933"/>
                  <a:gd name="T42" fmla="*/ 606 w 1276"/>
                  <a:gd name="T43" fmla="*/ 420 h 933"/>
                  <a:gd name="T44" fmla="*/ 608 w 1276"/>
                  <a:gd name="T45" fmla="*/ 406 h 933"/>
                  <a:gd name="T46" fmla="*/ 606 w 1276"/>
                  <a:gd name="T47" fmla="*/ 389 h 933"/>
                  <a:gd name="T48" fmla="*/ 594 w 1276"/>
                  <a:gd name="T49" fmla="*/ 379 h 933"/>
                  <a:gd name="T50" fmla="*/ 586 w 1276"/>
                  <a:gd name="T51" fmla="*/ 377 h 933"/>
                  <a:gd name="T52" fmla="*/ 569 w 1276"/>
                  <a:gd name="T53" fmla="*/ 377 h 933"/>
                  <a:gd name="T54" fmla="*/ 562 w 1276"/>
                  <a:gd name="T55" fmla="*/ 379 h 933"/>
                  <a:gd name="T56" fmla="*/ 552 w 1276"/>
                  <a:gd name="T57" fmla="*/ 391 h 933"/>
                  <a:gd name="T58" fmla="*/ 548 w 1276"/>
                  <a:gd name="T59" fmla="*/ 399 h 933"/>
                  <a:gd name="T60" fmla="*/ 548 w 1276"/>
                  <a:gd name="T61" fmla="*/ 413 h 933"/>
                  <a:gd name="T62" fmla="*/ 552 w 1276"/>
                  <a:gd name="T63" fmla="*/ 423 h 933"/>
                  <a:gd name="T64" fmla="*/ 538 w 1276"/>
                  <a:gd name="T65" fmla="*/ 425 h 933"/>
                  <a:gd name="T66" fmla="*/ 548 w 1276"/>
                  <a:gd name="T67" fmla="*/ 430 h 933"/>
                  <a:gd name="T68" fmla="*/ 519 w 1276"/>
                  <a:gd name="T69" fmla="*/ 491 h 933"/>
                  <a:gd name="T70" fmla="*/ 412 w 1276"/>
                  <a:gd name="T71" fmla="*/ 491 h 933"/>
                  <a:gd name="T72" fmla="*/ 402 w 1276"/>
                  <a:gd name="T73" fmla="*/ 491 h 933"/>
                  <a:gd name="T74" fmla="*/ 359 w 1276"/>
                  <a:gd name="T75" fmla="*/ 464 h 933"/>
                  <a:gd name="T76" fmla="*/ 366 w 1276"/>
                  <a:gd name="T77" fmla="*/ 459 h 933"/>
                  <a:gd name="T78" fmla="*/ 204 w 1276"/>
                  <a:gd name="T79" fmla="*/ 447 h 933"/>
                  <a:gd name="T80" fmla="*/ 194 w 1276"/>
                  <a:gd name="T81" fmla="*/ 416 h 933"/>
                  <a:gd name="T82" fmla="*/ 177 w 1276"/>
                  <a:gd name="T83" fmla="*/ 391 h 933"/>
                  <a:gd name="T84" fmla="*/ 155 w 1276"/>
                  <a:gd name="T85" fmla="*/ 369 h 933"/>
                  <a:gd name="T86" fmla="*/ 141 w 1276"/>
                  <a:gd name="T87" fmla="*/ 360 h 933"/>
                  <a:gd name="T88" fmla="*/ 114 w 1276"/>
                  <a:gd name="T89" fmla="*/ 350 h 933"/>
                  <a:gd name="T90" fmla="*/ 112 w 1276"/>
                  <a:gd name="T91" fmla="*/ 348 h 933"/>
                  <a:gd name="T92" fmla="*/ 97 w 1276"/>
                  <a:gd name="T93" fmla="*/ 345 h 933"/>
                  <a:gd name="T94" fmla="*/ 92 w 1276"/>
                  <a:gd name="T95" fmla="*/ 345 h 933"/>
                  <a:gd name="T96" fmla="*/ 88 w 1276"/>
                  <a:gd name="T97" fmla="*/ 345 h 933"/>
                  <a:gd name="T98" fmla="*/ 78 w 1276"/>
                  <a:gd name="T99" fmla="*/ 263 h 933"/>
                  <a:gd name="T100" fmla="*/ 73 w 1276"/>
                  <a:gd name="T101" fmla="*/ 345 h 933"/>
                  <a:gd name="T102" fmla="*/ 68 w 1276"/>
                  <a:gd name="T103" fmla="*/ 345 h 933"/>
                  <a:gd name="T104" fmla="*/ 51 w 1276"/>
                  <a:gd name="T105" fmla="*/ 348 h 933"/>
                  <a:gd name="T106" fmla="*/ 51 w 1276"/>
                  <a:gd name="T107" fmla="*/ 348 h 933"/>
                  <a:gd name="T108" fmla="*/ 37 w 1276"/>
                  <a:gd name="T109" fmla="*/ 355 h 933"/>
                  <a:gd name="T110" fmla="*/ 22 w 1276"/>
                  <a:gd name="T111" fmla="*/ 360 h 933"/>
                  <a:gd name="T112" fmla="*/ 0 w 1276"/>
                  <a:gd name="T113" fmla="*/ 374 h 933"/>
                  <a:gd name="T114" fmla="*/ 1276 w 1276"/>
                  <a:gd name="T115" fmla="*/ 933 h 933"/>
                  <a:gd name="T116" fmla="*/ 1233 w 1276"/>
                  <a:gd name="T117" fmla="*/ 739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6" h="933">
                    <a:moveTo>
                      <a:pt x="1233" y="746"/>
                    </a:moveTo>
                    <a:lnTo>
                      <a:pt x="1230" y="748"/>
                    </a:lnTo>
                    <a:lnTo>
                      <a:pt x="1228" y="748"/>
                    </a:lnTo>
                    <a:lnTo>
                      <a:pt x="1221" y="748"/>
                    </a:lnTo>
                    <a:lnTo>
                      <a:pt x="1216" y="748"/>
                    </a:lnTo>
                    <a:lnTo>
                      <a:pt x="1206" y="748"/>
                    </a:lnTo>
                    <a:lnTo>
                      <a:pt x="1206" y="741"/>
                    </a:lnTo>
                    <a:lnTo>
                      <a:pt x="1211" y="216"/>
                    </a:lnTo>
                    <a:lnTo>
                      <a:pt x="1213" y="216"/>
                    </a:lnTo>
                    <a:lnTo>
                      <a:pt x="1218" y="216"/>
                    </a:lnTo>
                    <a:lnTo>
                      <a:pt x="1221" y="214"/>
                    </a:lnTo>
                    <a:lnTo>
                      <a:pt x="1221" y="214"/>
                    </a:lnTo>
                    <a:lnTo>
                      <a:pt x="1221" y="185"/>
                    </a:lnTo>
                    <a:lnTo>
                      <a:pt x="1218" y="185"/>
                    </a:lnTo>
                    <a:lnTo>
                      <a:pt x="1213" y="182"/>
                    </a:lnTo>
                    <a:lnTo>
                      <a:pt x="1206" y="182"/>
                    </a:lnTo>
                    <a:lnTo>
                      <a:pt x="1197" y="180"/>
                    </a:lnTo>
                    <a:lnTo>
                      <a:pt x="1192" y="180"/>
                    </a:lnTo>
                    <a:lnTo>
                      <a:pt x="1192" y="93"/>
                    </a:lnTo>
                    <a:lnTo>
                      <a:pt x="1182" y="0"/>
                    </a:lnTo>
                    <a:lnTo>
                      <a:pt x="1175" y="90"/>
                    </a:lnTo>
                    <a:lnTo>
                      <a:pt x="1172" y="180"/>
                    </a:lnTo>
                    <a:lnTo>
                      <a:pt x="1165" y="180"/>
                    </a:lnTo>
                    <a:lnTo>
                      <a:pt x="1158" y="180"/>
                    </a:lnTo>
                    <a:lnTo>
                      <a:pt x="1151" y="180"/>
                    </a:lnTo>
                    <a:lnTo>
                      <a:pt x="1143" y="182"/>
                    </a:lnTo>
                    <a:lnTo>
                      <a:pt x="1141" y="182"/>
                    </a:lnTo>
                    <a:lnTo>
                      <a:pt x="1141" y="212"/>
                    </a:lnTo>
                    <a:lnTo>
                      <a:pt x="1141" y="212"/>
                    </a:lnTo>
                    <a:lnTo>
                      <a:pt x="1143" y="214"/>
                    </a:lnTo>
                    <a:lnTo>
                      <a:pt x="1148" y="214"/>
                    </a:lnTo>
                    <a:lnTo>
                      <a:pt x="1151" y="214"/>
                    </a:lnTo>
                    <a:lnTo>
                      <a:pt x="1146" y="714"/>
                    </a:lnTo>
                    <a:lnTo>
                      <a:pt x="1071" y="659"/>
                    </a:lnTo>
                    <a:lnTo>
                      <a:pt x="661" y="651"/>
                    </a:lnTo>
                    <a:lnTo>
                      <a:pt x="659" y="496"/>
                    </a:lnTo>
                    <a:lnTo>
                      <a:pt x="666" y="496"/>
                    </a:lnTo>
                    <a:lnTo>
                      <a:pt x="666" y="491"/>
                    </a:lnTo>
                    <a:lnTo>
                      <a:pt x="611" y="491"/>
                    </a:lnTo>
                    <a:lnTo>
                      <a:pt x="611" y="430"/>
                    </a:lnTo>
                    <a:lnTo>
                      <a:pt x="620" y="428"/>
                    </a:lnTo>
                    <a:lnTo>
                      <a:pt x="620" y="425"/>
                    </a:lnTo>
                    <a:lnTo>
                      <a:pt x="603" y="423"/>
                    </a:lnTo>
                    <a:lnTo>
                      <a:pt x="606" y="420"/>
                    </a:lnTo>
                    <a:lnTo>
                      <a:pt x="608" y="413"/>
                    </a:lnTo>
                    <a:lnTo>
                      <a:pt x="608" y="406"/>
                    </a:lnTo>
                    <a:lnTo>
                      <a:pt x="608" y="399"/>
                    </a:lnTo>
                    <a:lnTo>
                      <a:pt x="606" y="389"/>
                    </a:lnTo>
                    <a:lnTo>
                      <a:pt x="601" y="384"/>
                    </a:lnTo>
                    <a:lnTo>
                      <a:pt x="594" y="379"/>
                    </a:lnTo>
                    <a:lnTo>
                      <a:pt x="586" y="377"/>
                    </a:lnTo>
                    <a:lnTo>
                      <a:pt x="586" y="377"/>
                    </a:lnTo>
                    <a:lnTo>
                      <a:pt x="577" y="374"/>
                    </a:lnTo>
                    <a:lnTo>
                      <a:pt x="569" y="377"/>
                    </a:lnTo>
                    <a:lnTo>
                      <a:pt x="569" y="377"/>
                    </a:lnTo>
                    <a:lnTo>
                      <a:pt x="562" y="379"/>
                    </a:lnTo>
                    <a:lnTo>
                      <a:pt x="557" y="384"/>
                    </a:lnTo>
                    <a:lnTo>
                      <a:pt x="552" y="391"/>
                    </a:lnTo>
                    <a:lnTo>
                      <a:pt x="548" y="399"/>
                    </a:lnTo>
                    <a:lnTo>
                      <a:pt x="548" y="399"/>
                    </a:lnTo>
                    <a:lnTo>
                      <a:pt x="548" y="406"/>
                    </a:lnTo>
                    <a:lnTo>
                      <a:pt x="548" y="413"/>
                    </a:lnTo>
                    <a:lnTo>
                      <a:pt x="552" y="420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38" y="425"/>
                    </a:lnTo>
                    <a:lnTo>
                      <a:pt x="538" y="430"/>
                    </a:lnTo>
                    <a:lnTo>
                      <a:pt x="548" y="430"/>
                    </a:lnTo>
                    <a:lnTo>
                      <a:pt x="550" y="491"/>
                    </a:lnTo>
                    <a:lnTo>
                      <a:pt x="519" y="491"/>
                    </a:lnTo>
                    <a:lnTo>
                      <a:pt x="509" y="491"/>
                    </a:lnTo>
                    <a:lnTo>
                      <a:pt x="412" y="491"/>
                    </a:lnTo>
                    <a:lnTo>
                      <a:pt x="412" y="491"/>
                    </a:lnTo>
                    <a:lnTo>
                      <a:pt x="402" y="491"/>
                    </a:lnTo>
                    <a:lnTo>
                      <a:pt x="359" y="491"/>
                    </a:lnTo>
                    <a:lnTo>
                      <a:pt x="359" y="464"/>
                    </a:lnTo>
                    <a:lnTo>
                      <a:pt x="366" y="464"/>
                    </a:lnTo>
                    <a:lnTo>
                      <a:pt x="366" y="459"/>
                    </a:lnTo>
                    <a:lnTo>
                      <a:pt x="206" y="459"/>
                    </a:lnTo>
                    <a:lnTo>
                      <a:pt x="204" y="447"/>
                    </a:lnTo>
                    <a:lnTo>
                      <a:pt x="201" y="430"/>
                    </a:lnTo>
                    <a:lnTo>
                      <a:pt x="194" y="416"/>
                    </a:lnTo>
                    <a:lnTo>
                      <a:pt x="187" y="403"/>
                    </a:lnTo>
                    <a:lnTo>
                      <a:pt x="177" y="391"/>
                    </a:lnTo>
                    <a:lnTo>
                      <a:pt x="167" y="379"/>
                    </a:lnTo>
                    <a:lnTo>
                      <a:pt x="155" y="369"/>
                    </a:lnTo>
                    <a:lnTo>
                      <a:pt x="141" y="362"/>
                    </a:lnTo>
                    <a:lnTo>
                      <a:pt x="141" y="360"/>
                    </a:lnTo>
                    <a:lnTo>
                      <a:pt x="126" y="355"/>
                    </a:lnTo>
                    <a:lnTo>
                      <a:pt x="114" y="350"/>
                    </a:lnTo>
                    <a:lnTo>
                      <a:pt x="114" y="348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2" y="345"/>
                    </a:lnTo>
                    <a:lnTo>
                      <a:pt x="90" y="345"/>
                    </a:lnTo>
                    <a:lnTo>
                      <a:pt x="88" y="345"/>
                    </a:lnTo>
                    <a:lnTo>
                      <a:pt x="90" y="263"/>
                    </a:lnTo>
                    <a:lnTo>
                      <a:pt x="78" y="263"/>
                    </a:lnTo>
                    <a:lnTo>
                      <a:pt x="75" y="345"/>
                    </a:lnTo>
                    <a:lnTo>
                      <a:pt x="73" y="345"/>
                    </a:lnTo>
                    <a:lnTo>
                      <a:pt x="71" y="345"/>
                    </a:lnTo>
                    <a:lnTo>
                      <a:pt x="68" y="345"/>
                    </a:lnTo>
                    <a:lnTo>
                      <a:pt x="54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50"/>
                    </a:lnTo>
                    <a:lnTo>
                      <a:pt x="37" y="355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8" y="369"/>
                    </a:lnTo>
                    <a:lnTo>
                      <a:pt x="0" y="374"/>
                    </a:lnTo>
                    <a:lnTo>
                      <a:pt x="0" y="933"/>
                    </a:lnTo>
                    <a:lnTo>
                      <a:pt x="1276" y="933"/>
                    </a:lnTo>
                    <a:lnTo>
                      <a:pt x="1276" y="739"/>
                    </a:lnTo>
                    <a:lnTo>
                      <a:pt x="1233" y="739"/>
                    </a:lnTo>
                    <a:lnTo>
                      <a:pt x="1233" y="7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14"/>
              <p:cNvSpPr>
                <a:spLocks noEditPoints="1"/>
              </p:cNvSpPr>
              <p:nvPr/>
            </p:nvSpPr>
            <p:spPr bwMode="auto">
              <a:xfrm>
                <a:off x="8129058" y="4653701"/>
                <a:ext cx="2035444" cy="2504183"/>
              </a:xfrm>
              <a:custGeom>
                <a:avLst/>
                <a:gdLst>
                  <a:gd name="T0" fmla="*/ 1247 w 1281"/>
                  <a:gd name="T1" fmla="*/ 1059 h 1576"/>
                  <a:gd name="T2" fmla="*/ 1063 w 1281"/>
                  <a:gd name="T3" fmla="*/ 1107 h 1576"/>
                  <a:gd name="T4" fmla="*/ 1010 w 1281"/>
                  <a:gd name="T5" fmla="*/ 634 h 1576"/>
                  <a:gd name="T6" fmla="*/ 879 w 1281"/>
                  <a:gd name="T7" fmla="*/ 801 h 1576"/>
                  <a:gd name="T8" fmla="*/ 831 w 1281"/>
                  <a:gd name="T9" fmla="*/ 306 h 1576"/>
                  <a:gd name="T10" fmla="*/ 882 w 1281"/>
                  <a:gd name="T11" fmla="*/ 296 h 1576"/>
                  <a:gd name="T12" fmla="*/ 882 w 1281"/>
                  <a:gd name="T13" fmla="*/ 264 h 1576"/>
                  <a:gd name="T14" fmla="*/ 884 w 1281"/>
                  <a:gd name="T15" fmla="*/ 245 h 1576"/>
                  <a:gd name="T16" fmla="*/ 879 w 1281"/>
                  <a:gd name="T17" fmla="*/ 89 h 1576"/>
                  <a:gd name="T18" fmla="*/ 877 w 1281"/>
                  <a:gd name="T19" fmla="*/ 143 h 1576"/>
                  <a:gd name="T20" fmla="*/ 795 w 1281"/>
                  <a:gd name="T21" fmla="*/ 111 h 1576"/>
                  <a:gd name="T22" fmla="*/ 790 w 1281"/>
                  <a:gd name="T23" fmla="*/ 145 h 1576"/>
                  <a:gd name="T24" fmla="*/ 710 w 1281"/>
                  <a:gd name="T25" fmla="*/ 114 h 1576"/>
                  <a:gd name="T26" fmla="*/ 703 w 1281"/>
                  <a:gd name="T27" fmla="*/ 89 h 1576"/>
                  <a:gd name="T28" fmla="*/ 623 w 1281"/>
                  <a:gd name="T29" fmla="*/ 153 h 1576"/>
                  <a:gd name="T30" fmla="*/ 615 w 1281"/>
                  <a:gd name="T31" fmla="*/ 153 h 1576"/>
                  <a:gd name="T32" fmla="*/ 615 w 1281"/>
                  <a:gd name="T33" fmla="*/ 89 h 1576"/>
                  <a:gd name="T34" fmla="*/ 536 w 1281"/>
                  <a:gd name="T35" fmla="*/ 153 h 1576"/>
                  <a:gd name="T36" fmla="*/ 528 w 1281"/>
                  <a:gd name="T37" fmla="*/ 153 h 1576"/>
                  <a:gd name="T38" fmla="*/ 526 w 1281"/>
                  <a:gd name="T39" fmla="*/ 0 h 1576"/>
                  <a:gd name="T40" fmla="*/ 521 w 1281"/>
                  <a:gd name="T41" fmla="*/ 145 h 1576"/>
                  <a:gd name="T42" fmla="*/ 499 w 1281"/>
                  <a:gd name="T43" fmla="*/ 189 h 1576"/>
                  <a:gd name="T44" fmla="*/ 468 w 1281"/>
                  <a:gd name="T45" fmla="*/ 191 h 1576"/>
                  <a:gd name="T46" fmla="*/ 448 w 1281"/>
                  <a:gd name="T47" fmla="*/ 191 h 1576"/>
                  <a:gd name="T48" fmla="*/ 429 w 1281"/>
                  <a:gd name="T49" fmla="*/ 194 h 1576"/>
                  <a:gd name="T50" fmla="*/ 412 w 1281"/>
                  <a:gd name="T51" fmla="*/ 196 h 1576"/>
                  <a:gd name="T52" fmla="*/ 395 w 1281"/>
                  <a:gd name="T53" fmla="*/ 199 h 1576"/>
                  <a:gd name="T54" fmla="*/ 366 w 1281"/>
                  <a:gd name="T55" fmla="*/ 206 h 1576"/>
                  <a:gd name="T56" fmla="*/ 354 w 1281"/>
                  <a:gd name="T57" fmla="*/ 208 h 1576"/>
                  <a:gd name="T58" fmla="*/ 347 w 1281"/>
                  <a:gd name="T59" fmla="*/ 213 h 1576"/>
                  <a:gd name="T60" fmla="*/ 342 w 1281"/>
                  <a:gd name="T61" fmla="*/ 216 h 1576"/>
                  <a:gd name="T62" fmla="*/ 342 w 1281"/>
                  <a:gd name="T63" fmla="*/ 216 h 1576"/>
                  <a:gd name="T64" fmla="*/ 337 w 1281"/>
                  <a:gd name="T65" fmla="*/ 221 h 1576"/>
                  <a:gd name="T66" fmla="*/ 339 w 1281"/>
                  <a:gd name="T67" fmla="*/ 228 h 1576"/>
                  <a:gd name="T68" fmla="*/ 337 w 1281"/>
                  <a:gd name="T69" fmla="*/ 223 h 1576"/>
                  <a:gd name="T70" fmla="*/ 337 w 1281"/>
                  <a:gd name="T71" fmla="*/ 228 h 1576"/>
                  <a:gd name="T72" fmla="*/ 339 w 1281"/>
                  <a:gd name="T73" fmla="*/ 230 h 1576"/>
                  <a:gd name="T74" fmla="*/ 342 w 1281"/>
                  <a:gd name="T75" fmla="*/ 233 h 1576"/>
                  <a:gd name="T76" fmla="*/ 344 w 1281"/>
                  <a:gd name="T77" fmla="*/ 238 h 1576"/>
                  <a:gd name="T78" fmla="*/ 352 w 1281"/>
                  <a:gd name="T79" fmla="*/ 240 h 1576"/>
                  <a:gd name="T80" fmla="*/ 359 w 1281"/>
                  <a:gd name="T81" fmla="*/ 242 h 1576"/>
                  <a:gd name="T82" fmla="*/ 368 w 1281"/>
                  <a:gd name="T83" fmla="*/ 245 h 1576"/>
                  <a:gd name="T84" fmla="*/ 378 w 1281"/>
                  <a:gd name="T85" fmla="*/ 247 h 1576"/>
                  <a:gd name="T86" fmla="*/ 390 w 1281"/>
                  <a:gd name="T87" fmla="*/ 250 h 1576"/>
                  <a:gd name="T88" fmla="*/ 400 w 1281"/>
                  <a:gd name="T89" fmla="*/ 252 h 1576"/>
                  <a:gd name="T90" fmla="*/ 402 w 1281"/>
                  <a:gd name="T91" fmla="*/ 310 h 1576"/>
                  <a:gd name="T92" fmla="*/ 402 w 1281"/>
                  <a:gd name="T93" fmla="*/ 371 h 1576"/>
                  <a:gd name="T94" fmla="*/ 402 w 1281"/>
                  <a:gd name="T95" fmla="*/ 400 h 1576"/>
                  <a:gd name="T96" fmla="*/ 400 w 1281"/>
                  <a:gd name="T97" fmla="*/ 1260 h 1576"/>
                  <a:gd name="T98" fmla="*/ 90 w 1281"/>
                  <a:gd name="T99" fmla="*/ 383 h 1576"/>
                  <a:gd name="T100" fmla="*/ 10 w 1281"/>
                  <a:gd name="T101" fmla="*/ 1224 h 1576"/>
                  <a:gd name="T102" fmla="*/ 1281 w 1281"/>
                  <a:gd name="T103" fmla="*/ 1576 h 1576"/>
                  <a:gd name="T104" fmla="*/ 352 w 1281"/>
                  <a:gd name="T105" fmla="*/ 228 h 1576"/>
                  <a:gd name="T106" fmla="*/ 342 w 1281"/>
                  <a:gd name="T107" fmla="*/ 225 h 1576"/>
                  <a:gd name="T108" fmla="*/ 342 w 1281"/>
                  <a:gd name="T109" fmla="*/ 228 h 1576"/>
                  <a:gd name="T110" fmla="*/ 410 w 1281"/>
                  <a:gd name="T111" fmla="*/ 199 h 1576"/>
                  <a:gd name="T112" fmla="*/ 412 w 1281"/>
                  <a:gd name="T113" fmla="*/ 206 h 1576"/>
                  <a:gd name="T114" fmla="*/ 419 w 1281"/>
                  <a:gd name="T115" fmla="*/ 211 h 1576"/>
                  <a:gd name="T116" fmla="*/ 427 w 1281"/>
                  <a:gd name="T117" fmla="*/ 196 h 1576"/>
                  <a:gd name="T118" fmla="*/ 429 w 1281"/>
                  <a:gd name="T119" fmla="*/ 204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1" h="1576">
                    <a:moveTo>
                      <a:pt x="1281" y="1017"/>
                    </a:moveTo>
                    <a:lnTo>
                      <a:pt x="1277" y="1022"/>
                    </a:lnTo>
                    <a:lnTo>
                      <a:pt x="1264" y="1032"/>
                    </a:lnTo>
                    <a:lnTo>
                      <a:pt x="1255" y="1044"/>
                    </a:lnTo>
                    <a:lnTo>
                      <a:pt x="1247" y="1059"/>
                    </a:lnTo>
                    <a:lnTo>
                      <a:pt x="1240" y="1073"/>
                    </a:lnTo>
                    <a:lnTo>
                      <a:pt x="1235" y="1090"/>
                    </a:lnTo>
                    <a:lnTo>
                      <a:pt x="1235" y="1102"/>
                    </a:lnTo>
                    <a:lnTo>
                      <a:pt x="1063" y="1102"/>
                    </a:lnTo>
                    <a:lnTo>
                      <a:pt x="1063" y="1107"/>
                    </a:lnTo>
                    <a:lnTo>
                      <a:pt x="1071" y="1107"/>
                    </a:lnTo>
                    <a:lnTo>
                      <a:pt x="1071" y="1134"/>
                    </a:lnTo>
                    <a:lnTo>
                      <a:pt x="1051" y="1134"/>
                    </a:lnTo>
                    <a:lnTo>
                      <a:pt x="1051" y="634"/>
                    </a:lnTo>
                    <a:lnTo>
                      <a:pt x="1010" y="634"/>
                    </a:lnTo>
                    <a:lnTo>
                      <a:pt x="1010" y="602"/>
                    </a:lnTo>
                    <a:lnTo>
                      <a:pt x="925" y="602"/>
                    </a:lnTo>
                    <a:lnTo>
                      <a:pt x="925" y="634"/>
                    </a:lnTo>
                    <a:lnTo>
                      <a:pt x="879" y="634"/>
                    </a:lnTo>
                    <a:lnTo>
                      <a:pt x="879" y="801"/>
                    </a:lnTo>
                    <a:lnTo>
                      <a:pt x="848" y="801"/>
                    </a:lnTo>
                    <a:lnTo>
                      <a:pt x="848" y="825"/>
                    </a:lnTo>
                    <a:lnTo>
                      <a:pt x="831" y="825"/>
                    </a:lnTo>
                    <a:lnTo>
                      <a:pt x="831" y="495"/>
                    </a:lnTo>
                    <a:lnTo>
                      <a:pt x="831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82" y="306"/>
                    </a:lnTo>
                    <a:lnTo>
                      <a:pt x="882" y="296"/>
                    </a:lnTo>
                    <a:lnTo>
                      <a:pt x="884" y="296"/>
                    </a:lnTo>
                    <a:lnTo>
                      <a:pt x="887" y="289"/>
                    </a:lnTo>
                    <a:lnTo>
                      <a:pt x="887" y="281"/>
                    </a:lnTo>
                    <a:lnTo>
                      <a:pt x="882" y="281"/>
                    </a:lnTo>
                    <a:lnTo>
                      <a:pt x="882" y="264"/>
                    </a:lnTo>
                    <a:lnTo>
                      <a:pt x="884" y="264"/>
                    </a:lnTo>
                    <a:lnTo>
                      <a:pt x="884" y="262"/>
                    </a:lnTo>
                    <a:lnTo>
                      <a:pt x="884" y="247"/>
                    </a:lnTo>
                    <a:lnTo>
                      <a:pt x="884" y="247"/>
                    </a:lnTo>
                    <a:lnTo>
                      <a:pt x="884" y="245"/>
                    </a:lnTo>
                    <a:lnTo>
                      <a:pt x="884" y="143"/>
                    </a:lnTo>
                    <a:lnTo>
                      <a:pt x="882" y="143"/>
                    </a:lnTo>
                    <a:lnTo>
                      <a:pt x="882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111"/>
                    </a:lnTo>
                    <a:lnTo>
                      <a:pt x="877" y="111"/>
                    </a:lnTo>
                    <a:lnTo>
                      <a:pt x="877" y="111"/>
                    </a:lnTo>
                    <a:lnTo>
                      <a:pt x="877" y="143"/>
                    </a:lnTo>
                    <a:lnTo>
                      <a:pt x="877" y="143"/>
                    </a:lnTo>
                    <a:lnTo>
                      <a:pt x="877" y="145"/>
                    </a:lnTo>
                    <a:lnTo>
                      <a:pt x="877" y="150"/>
                    </a:lnTo>
                    <a:lnTo>
                      <a:pt x="795" y="150"/>
                    </a:lnTo>
                    <a:lnTo>
                      <a:pt x="795" y="114"/>
                    </a:lnTo>
                    <a:lnTo>
                      <a:pt x="795" y="111"/>
                    </a:lnTo>
                    <a:lnTo>
                      <a:pt x="792" y="111"/>
                    </a:lnTo>
                    <a:lnTo>
                      <a:pt x="792" y="89"/>
                    </a:lnTo>
                    <a:lnTo>
                      <a:pt x="792" y="89"/>
                    </a:lnTo>
                    <a:lnTo>
                      <a:pt x="790" y="89"/>
                    </a:lnTo>
                    <a:lnTo>
                      <a:pt x="790" y="145"/>
                    </a:lnTo>
                    <a:lnTo>
                      <a:pt x="787" y="145"/>
                    </a:lnTo>
                    <a:lnTo>
                      <a:pt x="787" y="150"/>
                    </a:lnTo>
                    <a:lnTo>
                      <a:pt x="710" y="150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5" y="114"/>
                    </a:lnTo>
                    <a:lnTo>
                      <a:pt x="705" y="145"/>
                    </a:lnTo>
                    <a:lnTo>
                      <a:pt x="705" y="145"/>
                    </a:lnTo>
                    <a:lnTo>
                      <a:pt x="705" y="89"/>
                    </a:lnTo>
                    <a:lnTo>
                      <a:pt x="703" y="89"/>
                    </a:lnTo>
                    <a:lnTo>
                      <a:pt x="700" y="89"/>
                    </a:lnTo>
                    <a:lnTo>
                      <a:pt x="700" y="145"/>
                    </a:lnTo>
                    <a:lnTo>
                      <a:pt x="698" y="145"/>
                    </a:lnTo>
                    <a:lnTo>
                      <a:pt x="698" y="150"/>
                    </a:lnTo>
                    <a:lnTo>
                      <a:pt x="623" y="153"/>
                    </a:lnTo>
                    <a:lnTo>
                      <a:pt x="623" y="114"/>
                    </a:lnTo>
                    <a:lnTo>
                      <a:pt x="623" y="114"/>
                    </a:lnTo>
                    <a:lnTo>
                      <a:pt x="618" y="114"/>
                    </a:lnTo>
                    <a:lnTo>
                      <a:pt x="618" y="153"/>
                    </a:lnTo>
                    <a:lnTo>
                      <a:pt x="615" y="153"/>
                    </a:lnTo>
                    <a:lnTo>
                      <a:pt x="615" y="148"/>
                    </a:lnTo>
                    <a:lnTo>
                      <a:pt x="615" y="145"/>
                    </a:lnTo>
                    <a:lnTo>
                      <a:pt x="615" y="145"/>
                    </a:lnTo>
                    <a:lnTo>
                      <a:pt x="615" y="92"/>
                    </a:lnTo>
                    <a:lnTo>
                      <a:pt x="615" y="89"/>
                    </a:lnTo>
                    <a:lnTo>
                      <a:pt x="611" y="89"/>
                    </a:lnTo>
                    <a:lnTo>
                      <a:pt x="611" y="145"/>
                    </a:lnTo>
                    <a:lnTo>
                      <a:pt x="608" y="145"/>
                    </a:lnTo>
                    <a:lnTo>
                      <a:pt x="608" y="153"/>
                    </a:lnTo>
                    <a:lnTo>
                      <a:pt x="536" y="153"/>
                    </a:lnTo>
                    <a:lnTo>
                      <a:pt x="536" y="114"/>
                    </a:lnTo>
                    <a:lnTo>
                      <a:pt x="536" y="114"/>
                    </a:lnTo>
                    <a:lnTo>
                      <a:pt x="533" y="114"/>
                    </a:lnTo>
                    <a:lnTo>
                      <a:pt x="533" y="153"/>
                    </a:lnTo>
                    <a:lnTo>
                      <a:pt x="528" y="153"/>
                    </a:lnTo>
                    <a:lnTo>
                      <a:pt x="528" y="148"/>
                    </a:lnTo>
                    <a:lnTo>
                      <a:pt x="526" y="145"/>
                    </a:lnTo>
                    <a:lnTo>
                      <a:pt x="526" y="145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1" y="0"/>
                    </a:lnTo>
                    <a:lnTo>
                      <a:pt x="521" y="92"/>
                    </a:lnTo>
                    <a:lnTo>
                      <a:pt x="521" y="92"/>
                    </a:lnTo>
                    <a:lnTo>
                      <a:pt x="521" y="145"/>
                    </a:lnTo>
                    <a:lnTo>
                      <a:pt x="521" y="145"/>
                    </a:lnTo>
                    <a:lnTo>
                      <a:pt x="521" y="187"/>
                    </a:lnTo>
                    <a:lnTo>
                      <a:pt x="511" y="189"/>
                    </a:lnTo>
                    <a:lnTo>
                      <a:pt x="511" y="189"/>
                    </a:lnTo>
                    <a:lnTo>
                      <a:pt x="509" y="189"/>
                    </a:lnTo>
                    <a:lnTo>
                      <a:pt x="499" y="189"/>
                    </a:lnTo>
                    <a:lnTo>
                      <a:pt x="490" y="189"/>
                    </a:lnTo>
                    <a:lnTo>
                      <a:pt x="490" y="189"/>
                    </a:lnTo>
                    <a:lnTo>
                      <a:pt x="487" y="189"/>
                    </a:lnTo>
                    <a:lnTo>
                      <a:pt x="477" y="189"/>
                    </a:lnTo>
                    <a:lnTo>
                      <a:pt x="468" y="191"/>
                    </a:lnTo>
                    <a:lnTo>
                      <a:pt x="468" y="191"/>
                    </a:lnTo>
                    <a:lnTo>
                      <a:pt x="465" y="191"/>
                    </a:lnTo>
                    <a:lnTo>
                      <a:pt x="465" y="191"/>
                    </a:lnTo>
                    <a:lnTo>
                      <a:pt x="456" y="191"/>
                    </a:lnTo>
                    <a:lnTo>
                      <a:pt x="448" y="191"/>
                    </a:lnTo>
                    <a:lnTo>
                      <a:pt x="448" y="191"/>
                    </a:lnTo>
                    <a:lnTo>
                      <a:pt x="446" y="191"/>
                    </a:lnTo>
                    <a:lnTo>
                      <a:pt x="43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19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05" y="199"/>
                    </a:lnTo>
                    <a:lnTo>
                      <a:pt x="398" y="199"/>
                    </a:lnTo>
                    <a:lnTo>
                      <a:pt x="395" y="199"/>
                    </a:lnTo>
                    <a:lnTo>
                      <a:pt x="390" y="201"/>
                    </a:lnTo>
                    <a:lnTo>
                      <a:pt x="383" y="201"/>
                    </a:lnTo>
                    <a:lnTo>
                      <a:pt x="383" y="201"/>
                    </a:lnTo>
                    <a:lnTo>
                      <a:pt x="376" y="204"/>
                    </a:lnTo>
                    <a:lnTo>
                      <a:pt x="36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4" y="213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7" y="221"/>
                    </a:lnTo>
                    <a:lnTo>
                      <a:pt x="337" y="221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9" y="228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30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42" y="233"/>
                    </a:lnTo>
                    <a:lnTo>
                      <a:pt x="342" y="235"/>
                    </a:lnTo>
                    <a:lnTo>
                      <a:pt x="342" y="235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7" y="238"/>
                    </a:lnTo>
                    <a:lnTo>
                      <a:pt x="347" y="238"/>
                    </a:lnTo>
                    <a:lnTo>
                      <a:pt x="349" y="238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6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64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73" y="247"/>
                    </a:lnTo>
                    <a:lnTo>
                      <a:pt x="378" y="247"/>
                    </a:lnTo>
                    <a:lnTo>
                      <a:pt x="378" y="247"/>
                    </a:lnTo>
                    <a:lnTo>
                      <a:pt x="381" y="247"/>
                    </a:lnTo>
                    <a:lnTo>
                      <a:pt x="381" y="247"/>
                    </a:lnTo>
                    <a:lnTo>
                      <a:pt x="385" y="250"/>
                    </a:lnTo>
                    <a:lnTo>
                      <a:pt x="390" y="250"/>
                    </a:lnTo>
                    <a:lnTo>
                      <a:pt x="390" y="250"/>
                    </a:lnTo>
                    <a:lnTo>
                      <a:pt x="393" y="250"/>
                    </a:lnTo>
                    <a:lnTo>
                      <a:pt x="393" y="250"/>
                    </a:lnTo>
                    <a:lnTo>
                      <a:pt x="398" y="252"/>
                    </a:lnTo>
                    <a:lnTo>
                      <a:pt x="400" y="252"/>
                    </a:lnTo>
                    <a:lnTo>
                      <a:pt x="460" y="262"/>
                    </a:lnTo>
                    <a:lnTo>
                      <a:pt x="460" y="301"/>
                    </a:lnTo>
                    <a:lnTo>
                      <a:pt x="436" y="303"/>
                    </a:lnTo>
                    <a:lnTo>
                      <a:pt x="417" y="308"/>
                    </a:lnTo>
                    <a:lnTo>
                      <a:pt x="402" y="310"/>
                    </a:lnTo>
                    <a:lnTo>
                      <a:pt x="398" y="315"/>
                    </a:lnTo>
                    <a:lnTo>
                      <a:pt x="398" y="337"/>
                    </a:lnTo>
                    <a:lnTo>
                      <a:pt x="402" y="342"/>
                    </a:lnTo>
                    <a:lnTo>
                      <a:pt x="402" y="342"/>
                    </a:lnTo>
                    <a:lnTo>
                      <a:pt x="402" y="371"/>
                    </a:lnTo>
                    <a:lnTo>
                      <a:pt x="398" y="374"/>
                    </a:lnTo>
                    <a:lnTo>
                      <a:pt x="398" y="376"/>
                    </a:lnTo>
                    <a:lnTo>
                      <a:pt x="402" y="381"/>
                    </a:lnTo>
                    <a:lnTo>
                      <a:pt x="402" y="381"/>
                    </a:lnTo>
                    <a:lnTo>
                      <a:pt x="402" y="400"/>
                    </a:lnTo>
                    <a:lnTo>
                      <a:pt x="398" y="403"/>
                    </a:lnTo>
                    <a:lnTo>
                      <a:pt x="398" y="412"/>
                    </a:lnTo>
                    <a:lnTo>
                      <a:pt x="402" y="417"/>
                    </a:lnTo>
                    <a:lnTo>
                      <a:pt x="402" y="417"/>
                    </a:lnTo>
                    <a:lnTo>
                      <a:pt x="400" y="1260"/>
                    </a:lnTo>
                    <a:lnTo>
                      <a:pt x="378" y="1260"/>
                    </a:lnTo>
                    <a:lnTo>
                      <a:pt x="376" y="415"/>
                    </a:lnTo>
                    <a:lnTo>
                      <a:pt x="315" y="415"/>
                    </a:lnTo>
                    <a:lnTo>
                      <a:pt x="315" y="383"/>
                    </a:lnTo>
                    <a:lnTo>
                      <a:pt x="90" y="383"/>
                    </a:lnTo>
                    <a:lnTo>
                      <a:pt x="75" y="415"/>
                    </a:lnTo>
                    <a:lnTo>
                      <a:pt x="42" y="415"/>
                    </a:lnTo>
                    <a:lnTo>
                      <a:pt x="17" y="473"/>
                    </a:lnTo>
                    <a:lnTo>
                      <a:pt x="17" y="1224"/>
                    </a:lnTo>
                    <a:lnTo>
                      <a:pt x="10" y="1224"/>
                    </a:lnTo>
                    <a:lnTo>
                      <a:pt x="10" y="1221"/>
                    </a:lnTo>
                    <a:lnTo>
                      <a:pt x="5" y="1219"/>
                    </a:lnTo>
                    <a:lnTo>
                      <a:pt x="0" y="1219"/>
                    </a:lnTo>
                    <a:lnTo>
                      <a:pt x="0" y="1576"/>
                    </a:lnTo>
                    <a:lnTo>
                      <a:pt x="1281" y="1576"/>
                    </a:lnTo>
                    <a:lnTo>
                      <a:pt x="1281" y="1017"/>
                    </a:lnTo>
                    <a:close/>
                    <a:moveTo>
                      <a:pt x="342" y="225"/>
                    </a:moveTo>
                    <a:lnTo>
                      <a:pt x="344" y="225"/>
                    </a:lnTo>
                    <a:lnTo>
                      <a:pt x="344" y="225"/>
                    </a:lnTo>
                    <a:lnTo>
                      <a:pt x="352" y="228"/>
                    </a:lnTo>
                    <a:lnTo>
                      <a:pt x="344" y="225"/>
                    </a:lnTo>
                    <a:lnTo>
                      <a:pt x="344" y="225"/>
                    </a:lnTo>
                    <a:lnTo>
                      <a:pt x="342" y="225"/>
                    </a:lnTo>
                    <a:lnTo>
                      <a:pt x="342" y="223"/>
                    </a:lnTo>
                    <a:lnTo>
                      <a:pt x="342" y="225"/>
                    </a:lnTo>
                    <a:close/>
                    <a:moveTo>
                      <a:pt x="342" y="228"/>
                    </a:moveTo>
                    <a:lnTo>
                      <a:pt x="342" y="228"/>
                    </a:lnTo>
                    <a:lnTo>
                      <a:pt x="339" y="228"/>
                    </a:lnTo>
                    <a:lnTo>
                      <a:pt x="342" y="228"/>
                    </a:lnTo>
                    <a:lnTo>
                      <a:pt x="342" y="228"/>
                    </a:lnTo>
                    <a:lnTo>
                      <a:pt x="361" y="233"/>
                    </a:lnTo>
                    <a:lnTo>
                      <a:pt x="342" y="228"/>
                    </a:lnTo>
                    <a:close/>
                    <a:moveTo>
                      <a:pt x="410" y="199"/>
                    </a:moveTo>
                    <a:lnTo>
                      <a:pt x="410" y="201"/>
                    </a:lnTo>
                    <a:lnTo>
                      <a:pt x="410" y="199"/>
                    </a:lnTo>
                    <a:lnTo>
                      <a:pt x="410" y="199"/>
                    </a:lnTo>
                    <a:lnTo>
                      <a:pt x="410" y="199"/>
                    </a:lnTo>
                    <a:close/>
                    <a:moveTo>
                      <a:pt x="414" y="208"/>
                    </a:move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4" y="208"/>
                    </a:lnTo>
                    <a:lnTo>
                      <a:pt x="419" y="211"/>
                    </a:lnTo>
                    <a:lnTo>
                      <a:pt x="414" y="208"/>
                    </a:lnTo>
                    <a:close/>
                    <a:moveTo>
                      <a:pt x="427" y="199"/>
                    </a:moveTo>
                    <a:lnTo>
                      <a:pt x="427" y="196"/>
                    </a:lnTo>
                    <a:lnTo>
                      <a:pt x="429" y="196"/>
                    </a:lnTo>
                    <a:lnTo>
                      <a:pt x="427" y="196"/>
                    </a:lnTo>
                    <a:lnTo>
                      <a:pt x="427" y="199"/>
                    </a:lnTo>
                    <a:close/>
                    <a:moveTo>
                      <a:pt x="429" y="206"/>
                    </a:move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6"/>
                    </a:lnTo>
                    <a:lnTo>
                      <a:pt x="431" y="206"/>
                    </a:lnTo>
                    <a:lnTo>
                      <a:pt x="429" y="2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5"/>
              <p:cNvSpPr>
                <a:spLocks/>
              </p:cNvSpPr>
              <p:nvPr/>
            </p:nvSpPr>
            <p:spPr bwMode="auto">
              <a:xfrm>
                <a:off x="6098382" y="5262269"/>
                <a:ext cx="2030676" cy="1895615"/>
              </a:xfrm>
              <a:custGeom>
                <a:avLst/>
                <a:gdLst>
                  <a:gd name="T0" fmla="*/ 1278 w 1278"/>
                  <a:gd name="T1" fmla="*/ 836 h 1193"/>
                  <a:gd name="T2" fmla="*/ 1271 w 1278"/>
                  <a:gd name="T3" fmla="*/ 819 h 1193"/>
                  <a:gd name="T4" fmla="*/ 1252 w 1278"/>
                  <a:gd name="T5" fmla="*/ 821 h 1193"/>
                  <a:gd name="T6" fmla="*/ 1242 w 1278"/>
                  <a:gd name="T7" fmla="*/ 807 h 1193"/>
                  <a:gd name="T8" fmla="*/ 1206 w 1278"/>
                  <a:gd name="T9" fmla="*/ 700 h 1193"/>
                  <a:gd name="T10" fmla="*/ 1167 w 1278"/>
                  <a:gd name="T11" fmla="*/ 693 h 1193"/>
                  <a:gd name="T12" fmla="*/ 1126 w 1278"/>
                  <a:gd name="T13" fmla="*/ 651 h 1193"/>
                  <a:gd name="T14" fmla="*/ 1075 w 1278"/>
                  <a:gd name="T15" fmla="*/ 598 h 1193"/>
                  <a:gd name="T16" fmla="*/ 1068 w 1278"/>
                  <a:gd name="T17" fmla="*/ 586 h 1193"/>
                  <a:gd name="T18" fmla="*/ 1053 w 1278"/>
                  <a:gd name="T19" fmla="*/ 566 h 1193"/>
                  <a:gd name="T20" fmla="*/ 1048 w 1278"/>
                  <a:gd name="T21" fmla="*/ 581 h 1193"/>
                  <a:gd name="T22" fmla="*/ 1034 w 1278"/>
                  <a:gd name="T23" fmla="*/ 593 h 1193"/>
                  <a:gd name="T24" fmla="*/ 1034 w 1278"/>
                  <a:gd name="T25" fmla="*/ 625 h 1193"/>
                  <a:gd name="T26" fmla="*/ 956 w 1278"/>
                  <a:gd name="T27" fmla="*/ 685 h 1193"/>
                  <a:gd name="T28" fmla="*/ 925 w 1278"/>
                  <a:gd name="T29" fmla="*/ 695 h 1193"/>
                  <a:gd name="T30" fmla="*/ 884 w 1278"/>
                  <a:gd name="T31" fmla="*/ 824 h 1193"/>
                  <a:gd name="T32" fmla="*/ 864 w 1278"/>
                  <a:gd name="T33" fmla="*/ 807 h 1193"/>
                  <a:gd name="T34" fmla="*/ 850 w 1278"/>
                  <a:gd name="T35" fmla="*/ 838 h 1193"/>
                  <a:gd name="T36" fmla="*/ 833 w 1278"/>
                  <a:gd name="T37" fmla="*/ 819 h 1193"/>
                  <a:gd name="T38" fmla="*/ 814 w 1278"/>
                  <a:gd name="T39" fmla="*/ 841 h 1193"/>
                  <a:gd name="T40" fmla="*/ 751 w 1278"/>
                  <a:gd name="T41" fmla="*/ 32 h 1193"/>
                  <a:gd name="T42" fmla="*/ 445 w 1278"/>
                  <a:gd name="T43" fmla="*/ 855 h 1193"/>
                  <a:gd name="T44" fmla="*/ 431 w 1278"/>
                  <a:gd name="T45" fmla="*/ 739 h 1193"/>
                  <a:gd name="T46" fmla="*/ 404 w 1278"/>
                  <a:gd name="T47" fmla="*/ 756 h 1193"/>
                  <a:gd name="T48" fmla="*/ 378 w 1278"/>
                  <a:gd name="T49" fmla="*/ 561 h 1193"/>
                  <a:gd name="T50" fmla="*/ 375 w 1278"/>
                  <a:gd name="T51" fmla="*/ 547 h 1193"/>
                  <a:gd name="T52" fmla="*/ 368 w 1278"/>
                  <a:gd name="T53" fmla="*/ 569 h 1193"/>
                  <a:gd name="T54" fmla="*/ 351 w 1278"/>
                  <a:gd name="T55" fmla="*/ 479 h 1193"/>
                  <a:gd name="T56" fmla="*/ 341 w 1278"/>
                  <a:gd name="T57" fmla="*/ 348 h 1193"/>
                  <a:gd name="T58" fmla="*/ 324 w 1278"/>
                  <a:gd name="T59" fmla="*/ 372 h 1193"/>
                  <a:gd name="T60" fmla="*/ 312 w 1278"/>
                  <a:gd name="T61" fmla="*/ 479 h 1193"/>
                  <a:gd name="T62" fmla="*/ 295 w 1278"/>
                  <a:gd name="T63" fmla="*/ 561 h 1193"/>
                  <a:gd name="T64" fmla="*/ 290 w 1278"/>
                  <a:gd name="T65" fmla="*/ 547 h 1193"/>
                  <a:gd name="T66" fmla="*/ 288 w 1278"/>
                  <a:gd name="T67" fmla="*/ 569 h 1193"/>
                  <a:gd name="T68" fmla="*/ 269 w 1278"/>
                  <a:gd name="T69" fmla="*/ 693 h 1193"/>
                  <a:gd name="T70" fmla="*/ 269 w 1278"/>
                  <a:gd name="T71" fmla="*/ 695 h 1193"/>
                  <a:gd name="T72" fmla="*/ 261 w 1278"/>
                  <a:gd name="T73" fmla="*/ 758 h 1193"/>
                  <a:gd name="T74" fmla="*/ 244 w 1278"/>
                  <a:gd name="T75" fmla="*/ 712 h 1193"/>
                  <a:gd name="T76" fmla="*/ 232 w 1278"/>
                  <a:gd name="T77" fmla="*/ 574 h 1193"/>
                  <a:gd name="T78" fmla="*/ 208 w 1278"/>
                  <a:gd name="T79" fmla="*/ 710 h 1193"/>
                  <a:gd name="T80" fmla="*/ 194 w 1278"/>
                  <a:gd name="T81" fmla="*/ 748 h 1193"/>
                  <a:gd name="T82" fmla="*/ 174 w 1278"/>
                  <a:gd name="T83" fmla="*/ 688 h 1193"/>
                  <a:gd name="T84" fmla="*/ 172 w 1278"/>
                  <a:gd name="T85" fmla="*/ 685 h 1193"/>
                  <a:gd name="T86" fmla="*/ 169 w 1278"/>
                  <a:gd name="T87" fmla="*/ 615 h 1193"/>
                  <a:gd name="T88" fmla="*/ 167 w 1278"/>
                  <a:gd name="T89" fmla="*/ 610 h 1193"/>
                  <a:gd name="T90" fmla="*/ 157 w 1278"/>
                  <a:gd name="T91" fmla="*/ 557 h 1193"/>
                  <a:gd name="T92" fmla="*/ 148 w 1278"/>
                  <a:gd name="T93" fmla="*/ 547 h 1193"/>
                  <a:gd name="T94" fmla="*/ 123 w 1278"/>
                  <a:gd name="T95" fmla="*/ 479 h 1193"/>
                  <a:gd name="T96" fmla="*/ 123 w 1278"/>
                  <a:gd name="T97" fmla="*/ 464 h 1193"/>
                  <a:gd name="T98" fmla="*/ 121 w 1278"/>
                  <a:gd name="T99" fmla="*/ 304 h 1193"/>
                  <a:gd name="T100" fmla="*/ 97 w 1278"/>
                  <a:gd name="T101" fmla="*/ 464 h 1193"/>
                  <a:gd name="T102" fmla="*/ 94 w 1278"/>
                  <a:gd name="T103" fmla="*/ 476 h 1193"/>
                  <a:gd name="T104" fmla="*/ 70 w 1278"/>
                  <a:gd name="T105" fmla="*/ 554 h 1193"/>
                  <a:gd name="T106" fmla="*/ 60 w 1278"/>
                  <a:gd name="T107" fmla="*/ 549 h 1193"/>
                  <a:gd name="T108" fmla="*/ 48 w 1278"/>
                  <a:gd name="T109" fmla="*/ 610 h 1193"/>
                  <a:gd name="T110" fmla="*/ 41 w 1278"/>
                  <a:gd name="T111" fmla="*/ 746 h 1193"/>
                  <a:gd name="T112" fmla="*/ 17 w 1278"/>
                  <a:gd name="T113" fmla="*/ 739 h 1193"/>
                  <a:gd name="T114" fmla="*/ 7 w 1278"/>
                  <a:gd name="T115" fmla="*/ 848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8" h="1193">
                    <a:moveTo>
                      <a:pt x="12" y="306"/>
                    </a:moveTo>
                    <a:lnTo>
                      <a:pt x="0" y="304"/>
                    </a:lnTo>
                    <a:lnTo>
                      <a:pt x="0" y="1193"/>
                    </a:lnTo>
                    <a:lnTo>
                      <a:pt x="1278" y="1193"/>
                    </a:lnTo>
                    <a:lnTo>
                      <a:pt x="1278" y="836"/>
                    </a:lnTo>
                    <a:lnTo>
                      <a:pt x="1274" y="836"/>
                    </a:lnTo>
                    <a:lnTo>
                      <a:pt x="1274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69" y="819"/>
                    </a:lnTo>
                    <a:lnTo>
                      <a:pt x="1269" y="836"/>
                    </a:lnTo>
                    <a:lnTo>
                      <a:pt x="1257" y="836"/>
                    </a:lnTo>
                    <a:lnTo>
                      <a:pt x="1257" y="824"/>
                    </a:lnTo>
                    <a:lnTo>
                      <a:pt x="1252" y="821"/>
                    </a:lnTo>
                    <a:lnTo>
                      <a:pt x="1245" y="821"/>
                    </a:lnTo>
                    <a:lnTo>
                      <a:pt x="1245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0" y="807"/>
                    </a:lnTo>
                    <a:lnTo>
                      <a:pt x="1240" y="821"/>
                    </a:lnTo>
                    <a:lnTo>
                      <a:pt x="1220" y="821"/>
                    </a:lnTo>
                    <a:lnTo>
                      <a:pt x="1223" y="702"/>
                    </a:lnTo>
                    <a:lnTo>
                      <a:pt x="1206" y="700"/>
                    </a:lnTo>
                    <a:lnTo>
                      <a:pt x="1182" y="700"/>
                    </a:lnTo>
                    <a:lnTo>
                      <a:pt x="1174" y="695"/>
                    </a:lnTo>
                    <a:lnTo>
                      <a:pt x="1174" y="695"/>
                    </a:lnTo>
                    <a:lnTo>
                      <a:pt x="1172" y="695"/>
                    </a:lnTo>
                    <a:lnTo>
                      <a:pt x="1167" y="693"/>
                    </a:lnTo>
                    <a:lnTo>
                      <a:pt x="1167" y="688"/>
                    </a:lnTo>
                    <a:lnTo>
                      <a:pt x="1155" y="685"/>
                    </a:lnTo>
                    <a:lnTo>
                      <a:pt x="1150" y="685"/>
                    </a:lnTo>
                    <a:lnTo>
                      <a:pt x="1140" y="668"/>
                    </a:lnTo>
                    <a:lnTo>
                      <a:pt x="1126" y="651"/>
                    </a:lnTo>
                    <a:lnTo>
                      <a:pt x="1111" y="639"/>
                    </a:lnTo>
                    <a:lnTo>
                      <a:pt x="1092" y="629"/>
                    </a:lnTo>
                    <a:lnTo>
                      <a:pt x="1073" y="625"/>
                    </a:lnTo>
                    <a:lnTo>
                      <a:pt x="1073" y="598"/>
                    </a:lnTo>
                    <a:lnTo>
                      <a:pt x="1075" y="598"/>
                    </a:lnTo>
                    <a:lnTo>
                      <a:pt x="1075" y="595"/>
                    </a:lnTo>
                    <a:lnTo>
                      <a:pt x="1075" y="593"/>
                    </a:lnTo>
                    <a:lnTo>
                      <a:pt x="1073" y="593"/>
                    </a:lnTo>
                    <a:lnTo>
                      <a:pt x="1070" y="588"/>
                    </a:lnTo>
                    <a:lnTo>
                      <a:pt x="1068" y="586"/>
                    </a:lnTo>
                    <a:lnTo>
                      <a:pt x="1063" y="583"/>
                    </a:lnTo>
                    <a:lnTo>
                      <a:pt x="1061" y="581"/>
                    </a:lnTo>
                    <a:lnTo>
                      <a:pt x="1056" y="581"/>
                    </a:lnTo>
                    <a:lnTo>
                      <a:pt x="1056" y="566"/>
                    </a:lnTo>
                    <a:lnTo>
                      <a:pt x="1053" y="566"/>
                    </a:lnTo>
                    <a:lnTo>
                      <a:pt x="1053" y="564"/>
                    </a:lnTo>
                    <a:lnTo>
                      <a:pt x="1053" y="566"/>
                    </a:lnTo>
                    <a:lnTo>
                      <a:pt x="1048" y="566"/>
                    </a:lnTo>
                    <a:lnTo>
                      <a:pt x="1048" y="581"/>
                    </a:lnTo>
                    <a:lnTo>
                      <a:pt x="1048" y="581"/>
                    </a:lnTo>
                    <a:lnTo>
                      <a:pt x="1046" y="581"/>
                    </a:lnTo>
                    <a:lnTo>
                      <a:pt x="1041" y="583"/>
                    </a:lnTo>
                    <a:lnTo>
                      <a:pt x="1039" y="586"/>
                    </a:lnTo>
                    <a:lnTo>
                      <a:pt x="1036" y="588"/>
                    </a:lnTo>
                    <a:lnTo>
                      <a:pt x="1034" y="593"/>
                    </a:lnTo>
                    <a:lnTo>
                      <a:pt x="1031" y="593"/>
                    </a:lnTo>
                    <a:lnTo>
                      <a:pt x="1031" y="595"/>
                    </a:lnTo>
                    <a:lnTo>
                      <a:pt x="1031" y="598"/>
                    </a:lnTo>
                    <a:lnTo>
                      <a:pt x="1034" y="598"/>
                    </a:lnTo>
                    <a:lnTo>
                      <a:pt x="1034" y="625"/>
                    </a:lnTo>
                    <a:lnTo>
                      <a:pt x="1014" y="629"/>
                    </a:lnTo>
                    <a:lnTo>
                      <a:pt x="995" y="639"/>
                    </a:lnTo>
                    <a:lnTo>
                      <a:pt x="978" y="651"/>
                    </a:lnTo>
                    <a:lnTo>
                      <a:pt x="964" y="668"/>
                    </a:lnTo>
                    <a:lnTo>
                      <a:pt x="956" y="685"/>
                    </a:lnTo>
                    <a:lnTo>
                      <a:pt x="949" y="685"/>
                    </a:lnTo>
                    <a:lnTo>
                      <a:pt x="937" y="688"/>
                    </a:lnTo>
                    <a:lnTo>
                      <a:pt x="937" y="693"/>
                    </a:lnTo>
                    <a:lnTo>
                      <a:pt x="935" y="695"/>
                    </a:lnTo>
                    <a:lnTo>
                      <a:pt x="925" y="695"/>
                    </a:lnTo>
                    <a:lnTo>
                      <a:pt x="925" y="697"/>
                    </a:lnTo>
                    <a:lnTo>
                      <a:pt x="922" y="700"/>
                    </a:lnTo>
                    <a:lnTo>
                      <a:pt x="896" y="700"/>
                    </a:lnTo>
                    <a:lnTo>
                      <a:pt x="881" y="702"/>
                    </a:lnTo>
                    <a:lnTo>
                      <a:pt x="884" y="824"/>
                    </a:lnTo>
                    <a:lnTo>
                      <a:pt x="867" y="824"/>
                    </a:lnTo>
                    <a:lnTo>
                      <a:pt x="867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2" y="807"/>
                    </a:lnTo>
                    <a:lnTo>
                      <a:pt x="862" y="824"/>
                    </a:lnTo>
                    <a:lnTo>
                      <a:pt x="855" y="824"/>
                    </a:lnTo>
                    <a:lnTo>
                      <a:pt x="850" y="826"/>
                    </a:lnTo>
                    <a:lnTo>
                      <a:pt x="850" y="838"/>
                    </a:lnTo>
                    <a:lnTo>
                      <a:pt x="850" y="838"/>
                    </a:lnTo>
                    <a:lnTo>
                      <a:pt x="835" y="838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0" y="819"/>
                    </a:lnTo>
                    <a:lnTo>
                      <a:pt x="828" y="819"/>
                    </a:lnTo>
                    <a:lnTo>
                      <a:pt x="828" y="838"/>
                    </a:lnTo>
                    <a:lnTo>
                      <a:pt x="818" y="838"/>
                    </a:lnTo>
                    <a:lnTo>
                      <a:pt x="814" y="841"/>
                    </a:lnTo>
                    <a:lnTo>
                      <a:pt x="814" y="841"/>
                    </a:lnTo>
                    <a:lnTo>
                      <a:pt x="809" y="841"/>
                    </a:lnTo>
                    <a:lnTo>
                      <a:pt x="811" y="90"/>
                    </a:lnTo>
                    <a:lnTo>
                      <a:pt x="782" y="32"/>
                    </a:lnTo>
                    <a:lnTo>
                      <a:pt x="751" y="32"/>
                    </a:lnTo>
                    <a:lnTo>
                      <a:pt x="734" y="0"/>
                    </a:lnTo>
                    <a:lnTo>
                      <a:pt x="508" y="0"/>
                    </a:lnTo>
                    <a:lnTo>
                      <a:pt x="508" y="32"/>
                    </a:lnTo>
                    <a:lnTo>
                      <a:pt x="448" y="32"/>
                    </a:lnTo>
                    <a:lnTo>
                      <a:pt x="445" y="855"/>
                    </a:lnTo>
                    <a:lnTo>
                      <a:pt x="438" y="848"/>
                    </a:lnTo>
                    <a:lnTo>
                      <a:pt x="438" y="836"/>
                    </a:lnTo>
                    <a:lnTo>
                      <a:pt x="436" y="746"/>
                    </a:lnTo>
                    <a:lnTo>
                      <a:pt x="436" y="739"/>
                    </a:lnTo>
                    <a:lnTo>
                      <a:pt x="431" y="739"/>
                    </a:lnTo>
                    <a:lnTo>
                      <a:pt x="429" y="739"/>
                    </a:lnTo>
                    <a:lnTo>
                      <a:pt x="429" y="746"/>
                    </a:lnTo>
                    <a:lnTo>
                      <a:pt x="429" y="758"/>
                    </a:lnTo>
                    <a:lnTo>
                      <a:pt x="404" y="758"/>
                    </a:lnTo>
                    <a:lnTo>
                      <a:pt x="404" y="756"/>
                    </a:lnTo>
                    <a:lnTo>
                      <a:pt x="399" y="746"/>
                    </a:lnTo>
                    <a:lnTo>
                      <a:pt x="399" y="693"/>
                    </a:lnTo>
                    <a:lnTo>
                      <a:pt x="392" y="676"/>
                    </a:lnTo>
                    <a:lnTo>
                      <a:pt x="392" y="622"/>
                    </a:lnTo>
                    <a:lnTo>
                      <a:pt x="378" y="561"/>
                    </a:lnTo>
                    <a:lnTo>
                      <a:pt x="380" y="561"/>
                    </a:lnTo>
                    <a:lnTo>
                      <a:pt x="380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68" y="547"/>
                    </a:lnTo>
                    <a:lnTo>
                      <a:pt x="368" y="554"/>
                    </a:lnTo>
                    <a:lnTo>
                      <a:pt x="366" y="554"/>
                    </a:lnTo>
                    <a:lnTo>
                      <a:pt x="366" y="569"/>
                    </a:lnTo>
                    <a:lnTo>
                      <a:pt x="368" y="569"/>
                    </a:lnTo>
                    <a:lnTo>
                      <a:pt x="358" y="610"/>
                    </a:lnTo>
                    <a:lnTo>
                      <a:pt x="346" y="481"/>
                    </a:lnTo>
                    <a:lnTo>
                      <a:pt x="351" y="481"/>
                    </a:lnTo>
                    <a:lnTo>
                      <a:pt x="351" y="479"/>
                    </a:lnTo>
                    <a:lnTo>
                      <a:pt x="351" y="479"/>
                    </a:lnTo>
                    <a:lnTo>
                      <a:pt x="351" y="469"/>
                    </a:lnTo>
                    <a:lnTo>
                      <a:pt x="344" y="469"/>
                    </a:lnTo>
                    <a:lnTo>
                      <a:pt x="337" y="372"/>
                    </a:lnTo>
                    <a:lnTo>
                      <a:pt x="341" y="372"/>
                    </a:lnTo>
                    <a:lnTo>
                      <a:pt x="341" y="348"/>
                    </a:lnTo>
                    <a:lnTo>
                      <a:pt x="341" y="309"/>
                    </a:lnTo>
                    <a:lnTo>
                      <a:pt x="320" y="309"/>
                    </a:lnTo>
                    <a:lnTo>
                      <a:pt x="320" y="348"/>
                    </a:lnTo>
                    <a:lnTo>
                      <a:pt x="320" y="372"/>
                    </a:lnTo>
                    <a:lnTo>
                      <a:pt x="324" y="372"/>
                    </a:lnTo>
                    <a:lnTo>
                      <a:pt x="324" y="374"/>
                    </a:lnTo>
                    <a:lnTo>
                      <a:pt x="317" y="469"/>
                    </a:lnTo>
                    <a:lnTo>
                      <a:pt x="312" y="469"/>
                    </a:lnTo>
                    <a:lnTo>
                      <a:pt x="312" y="472"/>
                    </a:lnTo>
                    <a:lnTo>
                      <a:pt x="312" y="479"/>
                    </a:lnTo>
                    <a:lnTo>
                      <a:pt x="312" y="481"/>
                    </a:lnTo>
                    <a:lnTo>
                      <a:pt x="317" y="481"/>
                    </a:lnTo>
                    <a:lnTo>
                      <a:pt x="305" y="610"/>
                    </a:lnTo>
                    <a:lnTo>
                      <a:pt x="295" y="566"/>
                    </a:lnTo>
                    <a:lnTo>
                      <a:pt x="295" y="561"/>
                    </a:lnTo>
                    <a:lnTo>
                      <a:pt x="298" y="561"/>
                    </a:lnTo>
                    <a:lnTo>
                      <a:pt x="298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86" y="547"/>
                    </a:lnTo>
                    <a:lnTo>
                      <a:pt x="286" y="554"/>
                    </a:lnTo>
                    <a:lnTo>
                      <a:pt x="286" y="554"/>
                    </a:lnTo>
                    <a:lnTo>
                      <a:pt x="286" y="569"/>
                    </a:lnTo>
                    <a:lnTo>
                      <a:pt x="288" y="569"/>
                    </a:lnTo>
                    <a:lnTo>
                      <a:pt x="276" y="622"/>
                    </a:lnTo>
                    <a:lnTo>
                      <a:pt x="276" y="622"/>
                    </a:lnTo>
                    <a:lnTo>
                      <a:pt x="274" y="627"/>
                    </a:lnTo>
                    <a:lnTo>
                      <a:pt x="274" y="676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746"/>
                    </a:lnTo>
                    <a:lnTo>
                      <a:pt x="261" y="756"/>
                    </a:lnTo>
                    <a:lnTo>
                      <a:pt x="261" y="756"/>
                    </a:lnTo>
                    <a:lnTo>
                      <a:pt x="261" y="758"/>
                    </a:lnTo>
                    <a:lnTo>
                      <a:pt x="261" y="758"/>
                    </a:lnTo>
                    <a:lnTo>
                      <a:pt x="252" y="758"/>
                    </a:lnTo>
                    <a:lnTo>
                      <a:pt x="252" y="748"/>
                    </a:lnTo>
                    <a:lnTo>
                      <a:pt x="244" y="748"/>
                    </a:lnTo>
                    <a:lnTo>
                      <a:pt x="244" y="712"/>
                    </a:lnTo>
                    <a:lnTo>
                      <a:pt x="244" y="710"/>
                    </a:lnTo>
                    <a:lnTo>
                      <a:pt x="240" y="710"/>
                    </a:lnTo>
                    <a:lnTo>
                      <a:pt x="225" y="574"/>
                    </a:lnTo>
                    <a:lnTo>
                      <a:pt x="225" y="574"/>
                    </a:lnTo>
                    <a:lnTo>
                      <a:pt x="232" y="574"/>
                    </a:lnTo>
                    <a:lnTo>
                      <a:pt x="232" y="537"/>
                    </a:lnTo>
                    <a:lnTo>
                      <a:pt x="215" y="537"/>
                    </a:lnTo>
                    <a:lnTo>
                      <a:pt x="215" y="574"/>
                    </a:lnTo>
                    <a:lnTo>
                      <a:pt x="220" y="574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1" y="710"/>
                    </a:lnTo>
                    <a:lnTo>
                      <a:pt x="201" y="748"/>
                    </a:lnTo>
                    <a:lnTo>
                      <a:pt x="194" y="748"/>
                    </a:lnTo>
                    <a:lnTo>
                      <a:pt x="194" y="758"/>
                    </a:lnTo>
                    <a:lnTo>
                      <a:pt x="179" y="758"/>
                    </a:lnTo>
                    <a:lnTo>
                      <a:pt x="179" y="758"/>
                    </a:lnTo>
                    <a:lnTo>
                      <a:pt x="174" y="746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2" y="688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69" y="683"/>
                    </a:lnTo>
                    <a:lnTo>
                      <a:pt x="169" y="617"/>
                    </a:lnTo>
                    <a:lnTo>
                      <a:pt x="169" y="617"/>
                    </a:lnTo>
                    <a:lnTo>
                      <a:pt x="169" y="615"/>
                    </a:lnTo>
                    <a:lnTo>
                      <a:pt x="167" y="615"/>
                    </a:lnTo>
                    <a:lnTo>
                      <a:pt x="167" y="615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5" y="610"/>
                    </a:lnTo>
                    <a:lnTo>
                      <a:pt x="165" y="610"/>
                    </a:lnTo>
                    <a:lnTo>
                      <a:pt x="155" y="569"/>
                    </a:lnTo>
                    <a:lnTo>
                      <a:pt x="157" y="569"/>
                    </a:lnTo>
                    <a:lnTo>
                      <a:pt x="157" y="557"/>
                    </a:lnTo>
                    <a:lnTo>
                      <a:pt x="155" y="557"/>
                    </a:lnTo>
                    <a:lnTo>
                      <a:pt x="155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3" y="547"/>
                    </a:lnTo>
                    <a:lnTo>
                      <a:pt x="143" y="561"/>
                    </a:lnTo>
                    <a:lnTo>
                      <a:pt x="145" y="561"/>
                    </a:lnTo>
                    <a:lnTo>
                      <a:pt x="136" y="603"/>
                    </a:lnTo>
                    <a:lnTo>
                      <a:pt x="123" y="479"/>
                    </a:lnTo>
                    <a:lnTo>
                      <a:pt x="131" y="476"/>
                    </a:lnTo>
                    <a:lnTo>
                      <a:pt x="131" y="476"/>
                    </a:lnTo>
                    <a:lnTo>
                      <a:pt x="131" y="467"/>
                    </a:lnTo>
                    <a:lnTo>
                      <a:pt x="128" y="464"/>
                    </a:lnTo>
                    <a:lnTo>
                      <a:pt x="123" y="464"/>
                    </a:lnTo>
                    <a:lnTo>
                      <a:pt x="116" y="370"/>
                    </a:lnTo>
                    <a:lnTo>
                      <a:pt x="116" y="370"/>
                    </a:lnTo>
                    <a:lnTo>
                      <a:pt x="121" y="370"/>
                    </a:lnTo>
                    <a:lnTo>
                      <a:pt x="121" y="343"/>
                    </a:lnTo>
                    <a:lnTo>
                      <a:pt x="121" y="304"/>
                    </a:lnTo>
                    <a:lnTo>
                      <a:pt x="99" y="304"/>
                    </a:lnTo>
                    <a:lnTo>
                      <a:pt x="99" y="343"/>
                    </a:lnTo>
                    <a:lnTo>
                      <a:pt x="99" y="370"/>
                    </a:lnTo>
                    <a:lnTo>
                      <a:pt x="104" y="370"/>
                    </a:lnTo>
                    <a:lnTo>
                      <a:pt x="97" y="464"/>
                    </a:lnTo>
                    <a:lnTo>
                      <a:pt x="90" y="464"/>
                    </a:lnTo>
                    <a:lnTo>
                      <a:pt x="90" y="474"/>
                    </a:lnTo>
                    <a:lnTo>
                      <a:pt x="90" y="474"/>
                    </a:lnTo>
                    <a:lnTo>
                      <a:pt x="90" y="476"/>
                    </a:lnTo>
                    <a:lnTo>
                      <a:pt x="94" y="476"/>
                    </a:lnTo>
                    <a:lnTo>
                      <a:pt x="82" y="603"/>
                    </a:lnTo>
                    <a:lnTo>
                      <a:pt x="75" y="569"/>
                    </a:lnTo>
                    <a:lnTo>
                      <a:pt x="75" y="569"/>
                    </a:lnTo>
                    <a:lnTo>
                      <a:pt x="75" y="554"/>
                    </a:lnTo>
                    <a:lnTo>
                      <a:pt x="70" y="554"/>
                    </a:lnTo>
                    <a:lnTo>
                      <a:pt x="70" y="549"/>
                    </a:lnTo>
                    <a:lnTo>
                      <a:pt x="65" y="549"/>
                    </a:lnTo>
                    <a:lnTo>
                      <a:pt x="65" y="547"/>
                    </a:lnTo>
                    <a:lnTo>
                      <a:pt x="65" y="549"/>
                    </a:lnTo>
                    <a:lnTo>
                      <a:pt x="60" y="549"/>
                    </a:lnTo>
                    <a:lnTo>
                      <a:pt x="60" y="561"/>
                    </a:lnTo>
                    <a:lnTo>
                      <a:pt x="63" y="561"/>
                    </a:lnTo>
                    <a:lnTo>
                      <a:pt x="51" y="610"/>
                    </a:lnTo>
                    <a:lnTo>
                      <a:pt x="51" y="610"/>
                    </a:lnTo>
                    <a:lnTo>
                      <a:pt x="48" y="610"/>
                    </a:lnTo>
                    <a:lnTo>
                      <a:pt x="46" y="610"/>
                    </a:lnTo>
                    <a:lnTo>
                      <a:pt x="46" y="683"/>
                    </a:lnTo>
                    <a:lnTo>
                      <a:pt x="41" y="685"/>
                    </a:lnTo>
                    <a:lnTo>
                      <a:pt x="41" y="700"/>
                    </a:lnTo>
                    <a:lnTo>
                      <a:pt x="41" y="746"/>
                    </a:lnTo>
                    <a:lnTo>
                      <a:pt x="34" y="756"/>
                    </a:lnTo>
                    <a:lnTo>
                      <a:pt x="34" y="758"/>
                    </a:lnTo>
                    <a:lnTo>
                      <a:pt x="19" y="758"/>
                    </a:lnTo>
                    <a:lnTo>
                      <a:pt x="17" y="746"/>
                    </a:lnTo>
                    <a:lnTo>
                      <a:pt x="17" y="739"/>
                    </a:lnTo>
                    <a:lnTo>
                      <a:pt x="17" y="739"/>
                    </a:lnTo>
                    <a:lnTo>
                      <a:pt x="12" y="739"/>
                    </a:lnTo>
                    <a:lnTo>
                      <a:pt x="12" y="746"/>
                    </a:lnTo>
                    <a:lnTo>
                      <a:pt x="7" y="836"/>
                    </a:lnTo>
                    <a:lnTo>
                      <a:pt x="7" y="848"/>
                    </a:lnTo>
                    <a:lnTo>
                      <a:pt x="5" y="851"/>
                    </a:lnTo>
                    <a:lnTo>
                      <a:pt x="10" y="365"/>
                    </a:lnTo>
                    <a:lnTo>
                      <a:pt x="12" y="3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6"/>
              <p:cNvSpPr>
                <a:spLocks/>
              </p:cNvSpPr>
              <p:nvPr/>
            </p:nvSpPr>
            <p:spPr bwMode="auto">
              <a:xfrm>
                <a:off x="4070883" y="4896810"/>
                <a:ext cx="2027498" cy="2261074"/>
              </a:xfrm>
              <a:custGeom>
                <a:avLst/>
                <a:gdLst>
                  <a:gd name="T0" fmla="*/ 1242 w 1276"/>
                  <a:gd name="T1" fmla="*/ 529 h 1423"/>
                  <a:gd name="T2" fmla="*/ 1225 w 1276"/>
                  <a:gd name="T3" fmla="*/ 527 h 1423"/>
                  <a:gd name="T4" fmla="*/ 1196 w 1276"/>
                  <a:gd name="T5" fmla="*/ 505 h 1423"/>
                  <a:gd name="T6" fmla="*/ 1172 w 1276"/>
                  <a:gd name="T7" fmla="*/ 483 h 1423"/>
                  <a:gd name="T8" fmla="*/ 1148 w 1276"/>
                  <a:gd name="T9" fmla="*/ 461 h 1423"/>
                  <a:gd name="T10" fmla="*/ 1126 w 1276"/>
                  <a:gd name="T11" fmla="*/ 439 h 1423"/>
                  <a:gd name="T12" fmla="*/ 1043 w 1276"/>
                  <a:gd name="T13" fmla="*/ 434 h 1423"/>
                  <a:gd name="T14" fmla="*/ 1005 w 1276"/>
                  <a:gd name="T15" fmla="*/ 447 h 1423"/>
                  <a:gd name="T16" fmla="*/ 985 w 1276"/>
                  <a:gd name="T17" fmla="*/ 461 h 1423"/>
                  <a:gd name="T18" fmla="*/ 981 w 1276"/>
                  <a:gd name="T19" fmla="*/ 481 h 1423"/>
                  <a:gd name="T20" fmla="*/ 959 w 1276"/>
                  <a:gd name="T21" fmla="*/ 495 h 1423"/>
                  <a:gd name="T22" fmla="*/ 939 w 1276"/>
                  <a:gd name="T23" fmla="*/ 505 h 1423"/>
                  <a:gd name="T24" fmla="*/ 937 w 1276"/>
                  <a:gd name="T25" fmla="*/ 524 h 1423"/>
                  <a:gd name="T26" fmla="*/ 913 w 1276"/>
                  <a:gd name="T27" fmla="*/ 529 h 1423"/>
                  <a:gd name="T28" fmla="*/ 840 w 1276"/>
                  <a:gd name="T29" fmla="*/ 534 h 1423"/>
                  <a:gd name="T30" fmla="*/ 840 w 1276"/>
                  <a:gd name="T31" fmla="*/ 595 h 1423"/>
                  <a:gd name="T32" fmla="*/ 765 w 1276"/>
                  <a:gd name="T33" fmla="*/ 876 h 1423"/>
                  <a:gd name="T34" fmla="*/ 763 w 1276"/>
                  <a:gd name="T35" fmla="*/ 544 h 1423"/>
                  <a:gd name="T36" fmla="*/ 690 w 1276"/>
                  <a:gd name="T37" fmla="*/ 539 h 1423"/>
                  <a:gd name="T38" fmla="*/ 668 w 1276"/>
                  <a:gd name="T39" fmla="*/ 534 h 1423"/>
                  <a:gd name="T40" fmla="*/ 661 w 1276"/>
                  <a:gd name="T41" fmla="*/ 515 h 1423"/>
                  <a:gd name="T42" fmla="*/ 646 w 1276"/>
                  <a:gd name="T43" fmla="*/ 502 h 1423"/>
                  <a:gd name="T44" fmla="*/ 625 w 1276"/>
                  <a:gd name="T45" fmla="*/ 490 h 1423"/>
                  <a:gd name="T46" fmla="*/ 617 w 1276"/>
                  <a:gd name="T47" fmla="*/ 471 h 1423"/>
                  <a:gd name="T48" fmla="*/ 600 w 1276"/>
                  <a:gd name="T49" fmla="*/ 456 h 1423"/>
                  <a:gd name="T50" fmla="*/ 559 w 1276"/>
                  <a:gd name="T51" fmla="*/ 444 h 1423"/>
                  <a:gd name="T52" fmla="*/ 482 w 1276"/>
                  <a:gd name="T53" fmla="*/ 449 h 1423"/>
                  <a:gd name="T54" fmla="*/ 460 w 1276"/>
                  <a:gd name="T55" fmla="*/ 471 h 1423"/>
                  <a:gd name="T56" fmla="*/ 436 w 1276"/>
                  <a:gd name="T57" fmla="*/ 493 h 1423"/>
                  <a:gd name="T58" fmla="*/ 411 w 1276"/>
                  <a:gd name="T59" fmla="*/ 512 h 1423"/>
                  <a:gd name="T60" fmla="*/ 385 w 1276"/>
                  <a:gd name="T61" fmla="*/ 534 h 1423"/>
                  <a:gd name="T62" fmla="*/ 382 w 1276"/>
                  <a:gd name="T63" fmla="*/ 536 h 1423"/>
                  <a:gd name="T64" fmla="*/ 322 w 1276"/>
                  <a:gd name="T65" fmla="*/ 328 h 1423"/>
                  <a:gd name="T66" fmla="*/ 264 w 1276"/>
                  <a:gd name="T67" fmla="*/ 274 h 1423"/>
                  <a:gd name="T68" fmla="*/ 201 w 1276"/>
                  <a:gd name="T69" fmla="*/ 233 h 1423"/>
                  <a:gd name="T70" fmla="*/ 179 w 1276"/>
                  <a:gd name="T71" fmla="*/ 328 h 1423"/>
                  <a:gd name="T72" fmla="*/ 181 w 1276"/>
                  <a:gd name="T73" fmla="*/ 255 h 1423"/>
                  <a:gd name="T74" fmla="*/ 179 w 1276"/>
                  <a:gd name="T75" fmla="*/ 252 h 1423"/>
                  <a:gd name="T76" fmla="*/ 181 w 1276"/>
                  <a:gd name="T77" fmla="*/ 213 h 1423"/>
                  <a:gd name="T78" fmla="*/ 179 w 1276"/>
                  <a:gd name="T79" fmla="*/ 213 h 1423"/>
                  <a:gd name="T80" fmla="*/ 181 w 1276"/>
                  <a:gd name="T81" fmla="*/ 174 h 1423"/>
                  <a:gd name="T82" fmla="*/ 179 w 1276"/>
                  <a:gd name="T83" fmla="*/ 172 h 1423"/>
                  <a:gd name="T84" fmla="*/ 116 w 1276"/>
                  <a:gd name="T85" fmla="*/ 109 h 1423"/>
                  <a:gd name="T86" fmla="*/ 29 w 1276"/>
                  <a:gd name="T87" fmla="*/ 104 h 1423"/>
                  <a:gd name="T88" fmla="*/ 29 w 1276"/>
                  <a:gd name="T89" fmla="*/ 31 h 1423"/>
                  <a:gd name="T90" fmla="*/ 29 w 1276"/>
                  <a:gd name="T91" fmla="*/ 9 h 1423"/>
                  <a:gd name="T92" fmla="*/ 29 w 1276"/>
                  <a:gd name="T93" fmla="*/ 0 h 1423"/>
                  <a:gd name="T94" fmla="*/ 0 w 1276"/>
                  <a:gd name="T95" fmla="*/ 1423 h 1423"/>
                  <a:gd name="T96" fmla="*/ 1276 w 1276"/>
                  <a:gd name="T97" fmla="*/ 534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76" h="1423">
                    <a:moveTo>
                      <a:pt x="1276" y="534"/>
                    </a:moveTo>
                    <a:lnTo>
                      <a:pt x="1242" y="529"/>
                    </a:lnTo>
                    <a:lnTo>
                      <a:pt x="1223" y="532"/>
                    </a:lnTo>
                    <a:lnTo>
                      <a:pt x="1225" y="527"/>
                    </a:lnTo>
                    <a:lnTo>
                      <a:pt x="1196" y="524"/>
                    </a:lnTo>
                    <a:lnTo>
                      <a:pt x="1196" y="505"/>
                    </a:lnTo>
                    <a:lnTo>
                      <a:pt x="1172" y="502"/>
                    </a:lnTo>
                    <a:lnTo>
                      <a:pt x="1172" y="483"/>
                    </a:lnTo>
                    <a:lnTo>
                      <a:pt x="1148" y="481"/>
                    </a:lnTo>
                    <a:lnTo>
                      <a:pt x="1148" y="461"/>
                    </a:lnTo>
                    <a:lnTo>
                      <a:pt x="1123" y="459"/>
                    </a:lnTo>
                    <a:lnTo>
                      <a:pt x="1126" y="439"/>
                    </a:lnTo>
                    <a:lnTo>
                      <a:pt x="1094" y="434"/>
                    </a:lnTo>
                    <a:lnTo>
                      <a:pt x="1043" y="434"/>
                    </a:lnTo>
                    <a:lnTo>
                      <a:pt x="1007" y="439"/>
                    </a:lnTo>
                    <a:lnTo>
                      <a:pt x="1005" y="447"/>
                    </a:lnTo>
                    <a:lnTo>
                      <a:pt x="1005" y="459"/>
                    </a:lnTo>
                    <a:lnTo>
                      <a:pt x="985" y="461"/>
                    </a:lnTo>
                    <a:lnTo>
                      <a:pt x="983" y="471"/>
                    </a:lnTo>
                    <a:lnTo>
                      <a:pt x="981" y="481"/>
                    </a:lnTo>
                    <a:lnTo>
                      <a:pt x="964" y="483"/>
                    </a:lnTo>
                    <a:lnTo>
                      <a:pt x="959" y="495"/>
                    </a:lnTo>
                    <a:lnTo>
                      <a:pt x="959" y="502"/>
                    </a:lnTo>
                    <a:lnTo>
                      <a:pt x="939" y="505"/>
                    </a:lnTo>
                    <a:lnTo>
                      <a:pt x="937" y="517"/>
                    </a:lnTo>
                    <a:lnTo>
                      <a:pt x="937" y="524"/>
                    </a:lnTo>
                    <a:lnTo>
                      <a:pt x="915" y="527"/>
                    </a:lnTo>
                    <a:lnTo>
                      <a:pt x="913" y="529"/>
                    </a:lnTo>
                    <a:lnTo>
                      <a:pt x="893" y="527"/>
                    </a:lnTo>
                    <a:lnTo>
                      <a:pt x="840" y="534"/>
                    </a:lnTo>
                    <a:lnTo>
                      <a:pt x="840" y="595"/>
                    </a:lnTo>
                    <a:lnTo>
                      <a:pt x="840" y="595"/>
                    </a:lnTo>
                    <a:lnTo>
                      <a:pt x="840" y="876"/>
                    </a:lnTo>
                    <a:lnTo>
                      <a:pt x="765" y="876"/>
                    </a:lnTo>
                    <a:lnTo>
                      <a:pt x="763" y="600"/>
                    </a:lnTo>
                    <a:lnTo>
                      <a:pt x="763" y="544"/>
                    </a:lnTo>
                    <a:lnTo>
                      <a:pt x="707" y="536"/>
                    </a:lnTo>
                    <a:lnTo>
                      <a:pt x="690" y="539"/>
                    </a:lnTo>
                    <a:lnTo>
                      <a:pt x="688" y="536"/>
                    </a:lnTo>
                    <a:lnTo>
                      <a:pt x="668" y="534"/>
                    </a:lnTo>
                    <a:lnTo>
                      <a:pt x="668" y="527"/>
                    </a:lnTo>
                    <a:lnTo>
                      <a:pt x="661" y="515"/>
                    </a:lnTo>
                    <a:lnTo>
                      <a:pt x="646" y="512"/>
                    </a:lnTo>
                    <a:lnTo>
                      <a:pt x="646" y="502"/>
                    </a:lnTo>
                    <a:lnTo>
                      <a:pt x="639" y="493"/>
                    </a:lnTo>
                    <a:lnTo>
                      <a:pt x="625" y="490"/>
                    </a:lnTo>
                    <a:lnTo>
                      <a:pt x="625" y="481"/>
                    </a:lnTo>
                    <a:lnTo>
                      <a:pt x="617" y="471"/>
                    </a:lnTo>
                    <a:lnTo>
                      <a:pt x="603" y="468"/>
                    </a:lnTo>
                    <a:lnTo>
                      <a:pt x="600" y="456"/>
                    </a:lnTo>
                    <a:lnTo>
                      <a:pt x="598" y="449"/>
                    </a:lnTo>
                    <a:lnTo>
                      <a:pt x="559" y="444"/>
                    </a:lnTo>
                    <a:lnTo>
                      <a:pt x="511" y="444"/>
                    </a:lnTo>
                    <a:lnTo>
                      <a:pt x="482" y="449"/>
                    </a:lnTo>
                    <a:lnTo>
                      <a:pt x="482" y="466"/>
                    </a:lnTo>
                    <a:lnTo>
                      <a:pt x="460" y="471"/>
                    </a:lnTo>
                    <a:lnTo>
                      <a:pt x="460" y="488"/>
                    </a:lnTo>
                    <a:lnTo>
                      <a:pt x="436" y="493"/>
                    </a:lnTo>
                    <a:lnTo>
                      <a:pt x="436" y="510"/>
                    </a:lnTo>
                    <a:lnTo>
                      <a:pt x="411" y="512"/>
                    </a:lnTo>
                    <a:lnTo>
                      <a:pt x="411" y="532"/>
                    </a:lnTo>
                    <a:lnTo>
                      <a:pt x="385" y="534"/>
                    </a:lnTo>
                    <a:lnTo>
                      <a:pt x="385" y="536"/>
                    </a:lnTo>
                    <a:lnTo>
                      <a:pt x="382" y="536"/>
                    </a:lnTo>
                    <a:lnTo>
                      <a:pt x="382" y="328"/>
                    </a:lnTo>
                    <a:lnTo>
                      <a:pt x="322" y="328"/>
                    </a:lnTo>
                    <a:lnTo>
                      <a:pt x="322" y="274"/>
                    </a:lnTo>
                    <a:lnTo>
                      <a:pt x="264" y="274"/>
                    </a:lnTo>
                    <a:lnTo>
                      <a:pt x="264" y="233"/>
                    </a:lnTo>
                    <a:lnTo>
                      <a:pt x="201" y="233"/>
                    </a:lnTo>
                    <a:lnTo>
                      <a:pt x="201" y="328"/>
                    </a:lnTo>
                    <a:lnTo>
                      <a:pt x="179" y="328"/>
                    </a:lnTo>
                    <a:lnTo>
                      <a:pt x="179" y="257"/>
                    </a:lnTo>
                    <a:lnTo>
                      <a:pt x="181" y="255"/>
                    </a:lnTo>
                    <a:lnTo>
                      <a:pt x="181" y="252"/>
                    </a:lnTo>
                    <a:lnTo>
                      <a:pt x="179" y="252"/>
                    </a:lnTo>
                    <a:lnTo>
                      <a:pt x="179" y="218"/>
                    </a:lnTo>
                    <a:lnTo>
                      <a:pt x="181" y="213"/>
                    </a:lnTo>
                    <a:lnTo>
                      <a:pt x="181" y="213"/>
                    </a:lnTo>
                    <a:lnTo>
                      <a:pt x="179" y="213"/>
                    </a:lnTo>
                    <a:lnTo>
                      <a:pt x="179" y="177"/>
                    </a:lnTo>
                    <a:lnTo>
                      <a:pt x="181" y="174"/>
                    </a:lnTo>
                    <a:lnTo>
                      <a:pt x="181" y="172"/>
                    </a:lnTo>
                    <a:lnTo>
                      <a:pt x="179" y="172"/>
                    </a:lnTo>
                    <a:lnTo>
                      <a:pt x="179" y="114"/>
                    </a:lnTo>
                    <a:lnTo>
                      <a:pt x="116" y="109"/>
                    </a:lnTo>
                    <a:lnTo>
                      <a:pt x="43" y="104"/>
                    </a:lnTo>
                    <a:lnTo>
                      <a:pt x="29" y="104"/>
                    </a:lnTo>
                    <a:lnTo>
                      <a:pt x="29" y="51"/>
                    </a:lnTo>
                    <a:lnTo>
                      <a:pt x="29" y="31"/>
                    </a:lnTo>
                    <a:lnTo>
                      <a:pt x="29" y="26"/>
                    </a:lnTo>
                    <a:lnTo>
                      <a:pt x="29" y="9"/>
                    </a:lnTo>
                    <a:lnTo>
                      <a:pt x="29" y="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423"/>
                    </a:lnTo>
                    <a:lnTo>
                      <a:pt x="1276" y="1423"/>
                    </a:lnTo>
                    <a:lnTo>
                      <a:pt x="1276" y="5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7"/>
              <p:cNvSpPr>
                <a:spLocks/>
              </p:cNvSpPr>
              <p:nvPr/>
            </p:nvSpPr>
            <p:spPr bwMode="auto">
              <a:xfrm>
                <a:off x="2035441" y="4413770"/>
                <a:ext cx="2035444" cy="2744114"/>
              </a:xfrm>
              <a:custGeom>
                <a:avLst/>
                <a:gdLst>
                  <a:gd name="T0" fmla="*/ 1281 w 1281"/>
                  <a:gd name="T1" fmla="*/ 1727 h 1727"/>
                  <a:gd name="T2" fmla="*/ 1194 w 1281"/>
                  <a:gd name="T3" fmla="*/ 304 h 1727"/>
                  <a:gd name="T4" fmla="*/ 1194 w 1281"/>
                  <a:gd name="T5" fmla="*/ 284 h 1727"/>
                  <a:gd name="T6" fmla="*/ 1194 w 1281"/>
                  <a:gd name="T7" fmla="*/ 265 h 1727"/>
                  <a:gd name="T8" fmla="*/ 1080 w 1281"/>
                  <a:gd name="T9" fmla="*/ 126 h 1727"/>
                  <a:gd name="T10" fmla="*/ 1073 w 1281"/>
                  <a:gd name="T11" fmla="*/ 80 h 1727"/>
                  <a:gd name="T12" fmla="*/ 1063 w 1281"/>
                  <a:gd name="T13" fmla="*/ 92 h 1727"/>
                  <a:gd name="T14" fmla="*/ 1063 w 1281"/>
                  <a:gd name="T15" fmla="*/ 12 h 1727"/>
                  <a:gd name="T16" fmla="*/ 1061 w 1281"/>
                  <a:gd name="T17" fmla="*/ 0 h 1727"/>
                  <a:gd name="T18" fmla="*/ 1053 w 1281"/>
                  <a:gd name="T19" fmla="*/ 92 h 1727"/>
                  <a:gd name="T20" fmla="*/ 1053 w 1281"/>
                  <a:gd name="T21" fmla="*/ 12 h 1727"/>
                  <a:gd name="T22" fmla="*/ 1048 w 1281"/>
                  <a:gd name="T23" fmla="*/ 0 h 1727"/>
                  <a:gd name="T24" fmla="*/ 1041 w 1281"/>
                  <a:gd name="T25" fmla="*/ 92 h 1727"/>
                  <a:gd name="T26" fmla="*/ 1041 w 1281"/>
                  <a:gd name="T27" fmla="*/ 12 h 1727"/>
                  <a:gd name="T28" fmla="*/ 1039 w 1281"/>
                  <a:gd name="T29" fmla="*/ 0 h 1727"/>
                  <a:gd name="T30" fmla="*/ 1031 w 1281"/>
                  <a:gd name="T31" fmla="*/ 92 h 1727"/>
                  <a:gd name="T32" fmla="*/ 1031 w 1281"/>
                  <a:gd name="T33" fmla="*/ 12 h 1727"/>
                  <a:gd name="T34" fmla="*/ 1027 w 1281"/>
                  <a:gd name="T35" fmla="*/ 0 h 1727"/>
                  <a:gd name="T36" fmla="*/ 1019 w 1281"/>
                  <a:gd name="T37" fmla="*/ 92 h 1727"/>
                  <a:gd name="T38" fmla="*/ 1019 w 1281"/>
                  <a:gd name="T39" fmla="*/ 12 h 1727"/>
                  <a:gd name="T40" fmla="*/ 1017 w 1281"/>
                  <a:gd name="T41" fmla="*/ 0 h 1727"/>
                  <a:gd name="T42" fmla="*/ 1010 w 1281"/>
                  <a:gd name="T43" fmla="*/ 92 h 1727"/>
                  <a:gd name="T44" fmla="*/ 1000 w 1281"/>
                  <a:gd name="T45" fmla="*/ 80 h 1727"/>
                  <a:gd name="T46" fmla="*/ 1000 w 1281"/>
                  <a:gd name="T47" fmla="*/ 257 h 1727"/>
                  <a:gd name="T48" fmla="*/ 1000 w 1281"/>
                  <a:gd name="T49" fmla="*/ 282 h 1727"/>
                  <a:gd name="T50" fmla="*/ 971 w 1281"/>
                  <a:gd name="T51" fmla="*/ 304 h 1727"/>
                  <a:gd name="T52" fmla="*/ 971 w 1281"/>
                  <a:gd name="T53" fmla="*/ 313 h 1727"/>
                  <a:gd name="T54" fmla="*/ 971 w 1281"/>
                  <a:gd name="T55" fmla="*/ 335 h 1727"/>
                  <a:gd name="T56" fmla="*/ 971 w 1281"/>
                  <a:gd name="T57" fmla="*/ 403 h 1727"/>
                  <a:gd name="T58" fmla="*/ 968 w 1281"/>
                  <a:gd name="T59" fmla="*/ 413 h 1727"/>
                  <a:gd name="T60" fmla="*/ 932 w 1281"/>
                  <a:gd name="T61" fmla="*/ 738 h 1727"/>
                  <a:gd name="T62" fmla="*/ 814 w 1281"/>
                  <a:gd name="T63" fmla="*/ 515 h 1727"/>
                  <a:gd name="T64" fmla="*/ 746 w 1281"/>
                  <a:gd name="T65" fmla="*/ 386 h 1727"/>
                  <a:gd name="T66" fmla="*/ 719 w 1281"/>
                  <a:gd name="T67" fmla="*/ 515 h 1727"/>
                  <a:gd name="T68" fmla="*/ 608 w 1281"/>
                  <a:gd name="T69" fmla="*/ 386 h 1727"/>
                  <a:gd name="T70" fmla="*/ 557 w 1281"/>
                  <a:gd name="T71" fmla="*/ 515 h 1727"/>
                  <a:gd name="T72" fmla="*/ 513 w 1281"/>
                  <a:gd name="T73" fmla="*/ 1195 h 1727"/>
                  <a:gd name="T74" fmla="*/ 458 w 1281"/>
                  <a:gd name="T75" fmla="*/ 1200 h 1727"/>
                  <a:gd name="T76" fmla="*/ 431 w 1281"/>
                  <a:gd name="T77" fmla="*/ 1202 h 1727"/>
                  <a:gd name="T78" fmla="*/ 412 w 1281"/>
                  <a:gd name="T79" fmla="*/ 1180 h 1727"/>
                  <a:gd name="T80" fmla="*/ 370 w 1281"/>
                  <a:gd name="T81" fmla="*/ 1207 h 1727"/>
                  <a:gd name="T82" fmla="*/ 370 w 1281"/>
                  <a:gd name="T83" fmla="*/ 1210 h 1727"/>
                  <a:gd name="T84" fmla="*/ 370 w 1281"/>
                  <a:gd name="T85" fmla="*/ 1200 h 1727"/>
                  <a:gd name="T86" fmla="*/ 322 w 1281"/>
                  <a:gd name="T87" fmla="*/ 1188 h 1727"/>
                  <a:gd name="T88" fmla="*/ 312 w 1281"/>
                  <a:gd name="T89" fmla="*/ 1202 h 1727"/>
                  <a:gd name="T90" fmla="*/ 269 w 1281"/>
                  <a:gd name="T91" fmla="*/ 1197 h 1727"/>
                  <a:gd name="T92" fmla="*/ 140 w 1281"/>
                  <a:gd name="T93" fmla="*/ 1193 h 1727"/>
                  <a:gd name="T94" fmla="*/ 0 w 1281"/>
                  <a:gd name="T95" fmla="*/ 121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81" h="1727">
                    <a:moveTo>
                      <a:pt x="0" y="1727"/>
                    </a:moveTo>
                    <a:lnTo>
                      <a:pt x="1281" y="1727"/>
                    </a:lnTo>
                    <a:lnTo>
                      <a:pt x="1281" y="304"/>
                    </a:lnTo>
                    <a:lnTo>
                      <a:pt x="1194" y="304"/>
                    </a:lnTo>
                    <a:lnTo>
                      <a:pt x="1194" y="291"/>
                    </a:lnTo>
                    <a:lnTo>
                      <a:pt x="1194" y="284"/>
                    </a:lnTo>
                    <a:lnTo>
                      <a:pt x="1194" y="267"/>
                    </a:lnTo>
                    <a:lnTo>
                      <a:pt x="1194" y="265"/>
                    </a:lnTo>
                    <a:lnTo>
                      <a:pt x="1080" y="265"/>
                    </a:lnTo>
                    <a:lnTo>
                      <a:pt x="1080" y="126"/>
                    </a:lnTo>
                    <a:lnTo>
                      <a:pt x="1080" y="80"/>
                    </a:lnTo>
                    <a:lnTo>
                      <a:pt x="1073" y="80"/>
                    </a:lnTo>
                    <a:lnTo>
                      <a:pt x="1073" y="92"/>
                    </a:lnTo>
                    <a:lnTo>
                      <a:pt x="1063" y="92"/>
                    </a:lnTo>
                    <a:lnTo>
                      <a:pt x="1063" y="12"/>
                    </a:lnTo>
                    <a:lnTo>
                      <a:pt x="1063" y="12"/>
                    </a:lnTo>
                    <a:lnTo>
                      <a:pt x="1063" y="0"/>
                    </a:lnTo>
                    <a:lnTo>
                      <a:pt x="1061" y="0"/>
                    </a:lnTo>
                    <a:lnTo>
                      <a:pt x="1061" y="92"/>
                    </a:lnTo>
                    <a:lnTo>
                      <a:pt x="1053" y="92"/>
                    </a:lnTo>
                    <a:lnTo>
                      <a:pt x="1053" y="12"/>
                    </a:lnTo>
                    <a:lnTo>
                      <a:pt x="1053" y="12"/>
                    </a:lnTo>
                    <a:lnTo>
                      <a:pt x="1053" y="0"/>
                    </a:lnTo>
                    <a:lnTo>
                      <a:pt x="1048" y="0"/>
                    </a:lnTo>
                    <a:lnTo>
                      <a:pt x="1048" y="92"/>
                    </a:lnTo>
                    <a:lnTo>
                      <a:pt x="1041" y="9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1" y="0"/>
                    </a:lnTo>
                    <a:lnTo>
                      <a:pt x="1039" y="0"/>
                    </a:lnTo>
                    <a:lnTo>
                      <a:pt x="1039" y="92"/>
                    </a:lnTo>
                    <a:lnTo>
                      <a:pt x="1031" y="92"/>
                    </a:lnTo>
                    <a:lnTo>
                      <a:pt x="1031" y="12"/>
                    </a:lnTo>
                    <a:lnTo>
                      <a:pt x="1031" y="12"/>
                    </a:lnTo>
                    <a:lnTo>
                      <a:pt x="1029" y="0"/>
                    </a:lnTo>
                    <a:lnTo>
                      <a:pt x="1027" y="0"/>
                    </a:lnTo>
                    <a:lnTo>
                      <a:pt x="1027" y="92"/>
                    </a:lnTo>
                    <a:lnTo>
                      <a:pt x="1019" y="92"/>
                    </a:lnTo>
                    <a:lnTo>
                      <a:pt x="1019" y="12"/>
                    </a:lnTo>
                    <a:lnTo>
                      <a:pt x="1019" y="12"/>
                    </a:lnTo>
                    <a:lnTo>
                      <a:pt x="1019" y="0"/>
                    </a:lnTo>
                    <a:lnTo>
                      <a:pt x="1017" y="0"/>
                    </a:lnTo>
                    <a:lnTo>
                      <a:pt x="1017" y="92"/>
                    </a:lnTo>
                    <a:lnTo>
                      <a:pt x="1010" y="92"/>
                    </a:lnTo>
                    <a:lnTo>
                      <a:pt x="1007" y="80"/>
                    </a:lnTo>
                    <a:lnTo>
                      <a:pt x="1000" y="80"/>
                    </a:lnTo>
                    <a:lnTo>
                      <a:pt x="1000" y="253"/>
                    </a:lnTo>
                    <a:lnTo>
                      <a:pt x="1000" y="257"/>
                    </a:lnTo>
                    <a:lnTo>
                      <a:pt x="1000" y="274"/>
                    </a:lnTo>
                    <a:lnTo>
                      <a:pt x="1000" y="282"/>
                    </a:lnTo>
                    <a:lnTo>
                      <a:pt x="1000" y="304"/>
                    </a:lnTo>
                    <a:lnTo>
                      <a:pt x="971" y="304"/>
                    </a:lnTo>
                    <a:lnTo>
                      <a:pt x="971" y="308"/>
                    </a:lnTo>
                    <a:lnTo>
                      <a:pt x="971" y="313"/>
                    </a:lnTo>
                    <a:lnTo>
                      <a:pt x="971" y="333"/>
                    </a:lnTo>
                    <a:lnTo>
                      <a:pt x="971" y="335"/>
                    </a:lnTo>
                    <a:lnTo>
                      <a:pt x="971" y="355"/>
                    </a:lnTo>
                    <a:lnTo>
                      <a:pt x="971" y="403"/>
                    </a:lnTo>
                    <a:lnTo>
                      <a:pt x="968" y="403"/>
                    </a:lnTo>
                    <a:lnTo>
                      <a:pt x="968" y="413"/>
                    </a:lnTo>
                    <a:lnTo>
                      <a:pt x="932" y="413"/>
                    </a:lnTo>
                    <a:lnTo>
                      <a:pt x="932" y="738"/>
                    </a:lnTo>
                    <a:lnTo>
                      <a:pt x="814" y="738"/>
                    </a:lnTo>
                    <a:lnTo>
                      <a:pt x="814" y="515"/>
                    </a:lnTo>
                    <a:lnTo>
                      <a:pt x="746" y="515"/>
                    </a:lnTo>
                    <a:lnTo>
                      <a:pt x="746" y="386"/>
                    </a:lnTo>
                    <a:lnTo>
                      <a:pt x="719" y="386"/>
                    </a:lnTo>
                    <a:lnTo>
                      <a:pt x="719" y="515"/>
                    </a:lnTo>
                    <a:lnTo>
                      <a:pt x="608" y="515"/>
                    </a:lnTo>
                    <a:lnTo>
                      <a:pt x="608" y="386"/>
                    </a:lnTo>
                    <a:lnTo>
                      <a:pt x="557" y="386"/>
                    </a:lnTo>
                    <a:lnTo>
                      <a:pt x="557" y="515"/>
                    </a:lnTo>
                    <a:lnTo>
                      <a:pt x="513" y="515"/>
                    </a:lnTo>
                    <a:lnTo>
                      <a:pt x="513" y="1195"/>
                    </a:lnTo>
                    <a:lnTo>
                      <a:pt x="475" y="1197"/>
                    </a:lnTo>
                    <a:lnTo>
                      <a:pt x="458" y="1200"/>
                    </a:lnTo>
                    <a:lnTo>
                      <a:pt x="433" y="1202"/>
                    </a:lnTo>
                    <a:lnTo>
                      <a:pt x="431" y="1202"/>
                    </a:lnTo>
                    <a:lnTo>
                      <a:pt x="421" y="1188"/>
                    </a:lnTo>
                    <a:lnTo>
                      <a:pt x="412" y="1180"/>
                    </a:lnTo>
                    <a:lnTo>
                      <a:pt x="373" y="1200"/>
                    </a:lnTo>
                    <a:lnTo>
                      <a:pt x="370" y="1207"/>
                    </a:lnTo>
                    <a:lnTo>
                      <a:pt x="370" y="1210"/>
                    </a:lnTo>
                    <a:lnTo>
                      <a:pt x="370" y="1210"/>
                    </a:lnTo>
                    <a:lnTo>
                      <a:pt x="370" y="1207"/>
                    </a:lnTo>
                    <a:lnTo>
                      <a:pt x="370" y="1200"/>
                    </a:lnTo>
                    <a:lnTo>
                      <a:pt x="332" y="1180"/>
                    </a:lnTo>
                    <a:lnTo>
                      <a:pt x="322" y="1188"/>
                    </a:lnTo>
                    <a:lnTo>
                      <a:pt x="312" y="1202"/>
                    </a:lnTo>
                    <a:lnTo>
                      <a:pt x="312" y="1202"/>
                    </a:lnTo>
                    <a:lnTo>
                      <a:pt x="288" y="1200"/>
                    </a:lnTo>
                    <a:lnTo>
                      <a:pt x="269" y="1197"/>
                    </a:lnTo>
                    <a:lnTo>
                      <a:pt x="160" y="1193"/>
                    </a:lnTo>
                    <a:lnTo>
                      <a:pt x="140" y="1193"/>
                    </a:lnTo>
                    <a:lnTo>
                      <a:pt x="22" y="1205"/>
                    </a:lnTo>
                    <a:lnTo>
                      <a:pt x="0" y="1210"/>
                    </a:lnTo>
                    <a:lnTo>
                      <a:pt x="0" y="1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8"/>
              <p:cNvSpPr>
                <a:spLocks noEditPoints="1"/>
              </p:cNvSpPr>
              <p:nvPr/>
            </p:nvSpPr>
            <p:spPr bwMode="auto">
              <a:xfrm>
                <a:off x="3175" y="4502751"/>
                <a:ext cx="2032266" cy="265513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5477894" y="9428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Motivation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2080" y="206115"/>
            <a:ext cx="3287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Worker API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89042" y="2858277"/>
            <a:ext cx="5176833" cy="461665"/>
            <a:chOff x="1089042" y="2858277"/>
            <a:chExt cx="5176833" cy="461665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433398" y="2858277"/>
              <a:ext cx="48324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prstClr val="white"/>
                  </a:solidFill>
                </a:rPr>
                <a:t>JavaScript has single threated </a:t>
              </a:r>
              <a:r>
                <a:rPr lang="en-US" sz="2400" dirty="0" smtClean="0">
                  <a:solidFill>
                    <a:prstClr val="white"/>
                  </a:solidFill>
                </a:rPr>
                <a:t>nature.</a:t>
              </a:r>
              <a:endParaRPr lang="en-US" sz="2400" dirty="0">
                <a:solidFill>
                  <a:prstClr val="white"/>
                </a:solidFill>
              </a:endParaRPr>
            </a:p>
          </p:txBody>
        </p:sp>
        <p:grpSp>
          <p:nvGrpSpPr>
            <p:cNvPr id="19" name="Group 103"/>
            <p:cNvGrpSpPr/>
            <p:nvPr/>
          </p:nvGrpSpPr>
          <p:grpSpPr>
            <a:xfrm>
              <a:off x="1089042" y="2950700"/>
              <a:ext cx="277647" cy="276819"/>
              <a:chOff x="2138511" y="2464802"/>
              <a:chExt cx="354012" cy="352956"/>
            </a:xfrm>
            <a:solidFill>
              <a:schemeClr val="accent1"/>
            </a:solidFill>
          </p:grpSpPr>
          <p:sp>
            <p:nvSpPr>
              <p:cNvPr id="20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1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1089042" y="3391122"/>
            <a:ext cx="9417364" cy="461665"/>
            <a:chOff x="1089042" y="3391122"/>
            <a:chExt cx="9417364" cy="461665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433398" y="3391122"/>
              <a:ext cx="907300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white"/>
                  </a:solidFill>
                </a:rPr>
                <a:t>All asynchronous callbacks are added to the end of execution queue.</a:t>
              </a:r>
            </a:p>
          </p:txBody>
        </p:sp>
        <p:grpSp>
          <p:nvGrpSpPr>
            <p:cNvPr id="22" name="Group 103"/>
            <p:cNvGrpSpPr/>
            <p:nvPr/>
          </p:nvGrpSpPr>
          <p:grpSpPr>
            <a:xfrm>
              <a:off x="1089042" y="3483545"/>
              <a:ext cx="277647" cy="276819"/>
              <a:chOff x="2138511" y="2464802"/>
              <a:chExt cx="354012" cy="352956"/>
            </a:xfrm>
            <a:solidFill>
              <a:schemeClr val="accent1"/>
            </a:solidFill>
          </p:grpSpPr>
          <p:sp>
            <p:nvSpPr>
              <p:cNvPr id="23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1084131" y="4018747"/>
            <a:ext cx="10070347" cy="461665"/>
            <a:chOff x="1084131" y="4018747"/>
            <a:chExt cx="10070347" cy="461665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433398" y="4018747"/>
              <a:ext cx="9721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white"/>
                  </a:solidFill>
                </a:rPr>
                <a:t>If some block of code runs too long user will feel that browser hangs out.</a:t>
              </a:r>
            </a:p>
          </p:txBody>
        </p:sp>
        <p:grpSp>
          <p:nvGrpSpPr>
            <p:cNvPr id="25" name="Group 103"/>
            <p:cNvGrpSpPr/>
            <p:nvPr/>
          </p:nvGrpSpPr>
          <p:grpSpPr>
            <a:xfrm>
              <a:off x="1084131" y="4111170"/>
              <a:ext cx="277647" cy="276819"/>
              <a:chOff x="2138511" y="2464802"/>
              <a:chExt cx="354012" cy="352956"/>
            </a:xfrm>
            <a:solidFill>
              <a:schemeClr val="accent1"/>
            </a:solidFill>
          </p:grpSpPr>
          <p:sp>
            <p:nvSpPr>
              <p:cNvPr id="26" name="Oval 104"/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7" name="Freeform 105"/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664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06000" y="94284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Problem example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2080" y="206115"/>
            <a:ext cx="3287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Worker API</a:t>
            </a:r>
          </a:p>
        </p:txBody>
      </p:sp>
      <p:grpSp>
        <p:nvGrpSpPr>
          <p:cNvPr id="5" name="Группа 25"/>
          <p:cNvGrpSpPr/>
          <p:nvPr/>
        </p:nvGrpSpPr>
        <p:grpSpPr>
          <a:xfrm>
            <a:off x="655520" y="1667090"/>
            <a:ext cx="10880961" cy="3894478"/>
            <a:chOff x="8428882" y="2597449"/>
            <a:chExt cx="3411314" cy="3198213"/>
          </a:xfrm>
        </p:grpSpPr>
        <p:sp>
          <p:nvSpPr>
            <p:cNvPr id="6" name="TextBox 5"/>
            <p:cNvSpPr txBox="1"/>
            <p:nvPr/>
          </p:nvSpPr>
          <p:spPr>
            <a:xfrm>
              <a:off x="8428882" y="2990120"/>
              <a:ext cx="3411313" cy="2805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heavyComputingFuntion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e.g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MC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simulations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here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 =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 = </a:t>
              </a:r>
              <a:r>
                <a:rPr lang="ru-RU" b="1" dirty="0">
                  <a:solidFill>
                    <a:srgbClr val="6897B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 &lt; </a:t>
              </a:r>
              <a:r>
                <a:rPr lang="ru-RU" b="1" dirty="0">
                  <a:solidFill>
                    <a:srgbClr val="6897B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1000000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i++) {</a:t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m[i] =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heavyComputingFuntion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(i)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8884" y="2597449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6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21418" y="942844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Simple solution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2080" y="206115"/>
            <a:ext cx="3287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Worker API</a:t>
            </a:r>
          </a:p>
        </p:txBody>
      </p:sp>
      <p:grpSp>
        <p:nvGrpSpPr>
          <p:cNvPr id="5" name="Группа 25"/>
          <p:cNvGrpSpPr/>
          <p:nvPr/>
        </p:nvGrpSpPr>
        <p:grpSpPr>
          <a:xfrm>
            <a:off x="655520" y="1667090"/>
            <a:ext cx="10880961" cy="4171476"/>
            <a:chOff x="8428882" y="2597449"/>
            <a:chExt cx="3411314" cy="3425689"/>
          </a:xfrm>
        </p:grpSpPr>
        <p:sp>
          <p:nvSpPr>
            <p:cNvPr id="6" name="TextBox 5"/>
            <p:cNvSpPr txBox="1"/>
            <p:nvPr/>
          </p:nvSpPr>
          <p:spPr>
            <a:xfrm>
              <a:off x="8428882" y="2990120"/>
              <a:ext cx="3411313" cy="303301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makeSimulations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offset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sorter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loop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e.g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50-100 </a:t>
              </a:r>
              <a:r>
                <a:rPr lang="ru-RU" b="1" dirty="0" err="1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finishCondition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}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setTimeout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makeSimulations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>
                  <a:solidFill>
                    <a:srgbClr val="6897B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newOffset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setImmediate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makeSimulations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newOffset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// for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browsers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8884" y="2597449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84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74528" y="942844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Worker solution. </a:t>
            </a:r>
            <a:r>
              <a:rPr lang="en-US" dirty="0" smtClean="0">
                <a:solidFill>
                  <a:srgbClr val="16A085"/>
                </a:solidFill>
                <a:latin typeface="+mj-lt"/>
              </a:rPr>
              <a:t>Initial document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2080" y="206115"/>
            <a:ext cx="3287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Worker API</a:t>
            </a:r>
          </a:p>
        </p:txBody>
      </p:sp>
      <p:sp>
        <p:nvSpPr>
          <p:cNvPr id="4" name="Rectangle 3"/>
          <p:cNvSpPr/>
          <p:nvPr/>
        </p:nvSpPr>
        <p:spPr>
          <a:xfrm>
            <a:off x="655520" y="4437112"/>
            <a:ext cx="102251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Another Worker methods and properties:</a:t>
            </a:r>
          </a:p>
          <a:p>
            <a:r>
              <a:rPr lang="en-US" altLang="en-US" b="1" dirty="0" err="1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altLang="en-US" b="1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– immediately terminates worker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altLang="en-US" b="1" dirty="0" err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onmessage</a:t>
            </a:r>
            <a:r>
              <a:rPr lang="en-US" sz="2400" dirty="0"/>
              <a:t> – event handle. Called when we have uncaught errors in worker.</a:t>
            </a:r>
          </a:p>
        </p:txBody>
      </p:sp>
      <p:grpSp>
        <p:nvGrpSpPr>
          <p:cNvPr id="6" name="Группа 25"/>
          <p:cNvGrpSpPr/>
          <p:nvPr/>
        </p:nvGrpSpPr>
        <p:grpSpPr>
          <a:xfrm>
            <a:off x="655520" y="1556792"/>
            <a:ext cx="10880961" cy="2509483"/>
            <a:chOff x="8428882" y="2597449"/>
            <a:chExt cx="3411314" cy="2060831"/>
          </a:xfrm>
        </p:grpSpPr>
        <p:sp>
          <p:nvSpPr>
            <p:cNvPr id="7" name="TextBox 6"/>
            <p:cNvSpPr txBox="1"/>
            <p:nvPr/>
          </p:nvSpPr>
          <p:spPr>
            <a:xfrm>
              <a:off x="8428882" y="2990120"/>
              <a:ext cx="3411313" cy="166816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mcWorker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Worker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'MCWorker.js'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mcWorker.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postMessage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mcWorker.</a:t>
              </a:r>
              <a:r>
                <a:rPr lang="ru-RU" b="1" dirty="0" err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onmessage</a:t>
              </a:r>
              <a:r>
                <a:rPr lang="ru-RU" b="1" dirty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cb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28884" y="2597449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24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481764" y="942844"/>
            <a:ext cx="322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Worker solution. </a:t>
            </a:r>
            <a:r>
              <a:rPr lang="en-US" dirty="0">
                <a:solidFill>
                  <a:srgbClr val="16A085"/>
                </a:solidFill>
                <a:latin typeface="+mj-lt"/>
              </a:rPr>
              <a:t>MCWorker.js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2080" y="206115"/>
            <a:ext cx="3287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Worker API</a:t>
            </a:r>
          </a:p>
        </p:txBody>
      </p:sp>
      <p:grpSp>
        <p:nvGrpSpPr>
          <p:cNvPr id="5" name="Группа 25"/>
          <p:cNvGrpSpPr/>
          <p:nvPr/>
        </p:nvGrpSpPr>
        <p:grpSpPr>
          <a:xfrm>
            <a:off x="655520" y="1667090"/>
            <a:ext cx="10880961" cy="3894478"/>
            <a:chOff x="8428882" y="2597449"/>
            <a:chExt cx="3411314" cy="3198213"/>
          </a:xfrm>
        </p:grpSpPr>
        <p:sp>
          <p:nvSpPr>
            <p:cNvPr id="6" name="TextBox 5"/>
            <p:cNvSpPr txBox="1"/>
            <p:nvPr/>
          </p:nvSpPr>
          <p:spPr>
            <a:xfrm>
              <a:off x="8428882" y="2990120"/>
              <a:ext cx="3411313" cy="280554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heavyComputingFuntion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//MC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simulations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here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onmessage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 =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 = </a:t>
              </a:r>
              <a:r>
                <a:rPr lang="ru-RU" b="1" dirty="0">
                  <a:solidFill>
                    <a:srgbClr val="6897B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 &lt;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event.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i++)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m[i] =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heavyComputingFuntion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postMessage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(m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 smtClean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ru-RU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28884" y="2597449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92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90C0F"/>
            </a:gs>
            <a:gs pos="50000">
              <a:srgbClr val="090C0F"/>
            </a:gs>
            <a:gs pos="100000">
              <a:srgbClr val="05132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98584" y="488889"/>
            <a:ext cx="2194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dirty="0">
                <a:solidFill>
                  <a:prstClr val="white"/>
                </a:solidFill>
                <a:latin typeface="Source Sans Pro Light"/>
              </a:rPr>
              <a:t>Summary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5043822" y="4363108"/>
            <a:ext cx="5007923" cy="4865960"/>
            <a:chOff x="3690938" y="436563"/>
            <a:chExt cx="5264150" cy="5114925"/>
          </a:xfrm>
        </p:grpSpPr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3690938" y="436563"/>
              <a:ext cx="5264150" cy="5114925"/>
            </a:xfrm>
            <a:custGeom>
              <a:avLst/>
              <a:gdLst>
                <a:gd name="T0" fmla="*/ 2355 w 2519"/>
                <a:gd name="T1" fmla="*/ 1508 h 2448"/>
                <a:gd name="T2" fmla="*/ 2189 w 2519"/>
                <a:gd name="T3" fmla="*/ 1879 h 2448"/>
                <a:gd name="T4" fmla="*/ 2175 w 2519"/>
                <a:gd name="T5" fmla="*/ 1942 h 2448"/>
                <a:gd name="T6" fmla="*/ 2012 w 2519"/>
                <a:gd name="T7" fmla="*/ 2110 h 2448"/>
                <a:gd name="T8" fmla="*/ 1952 w 2519"/>
                <a:gd name="T9" fmla="*/ 2246 h 2448"/>
                <a:gd name="T10" fmla="*/ 1892 w 2519"/>
                <a:gd name="T11" fmla="*/ 2214 h 2448"/>
                <a:gd name="T12" fmla="*/ 1571 w 2519"/>
                <a:gd name="T13" fmla="*/ 2367 h 2448"/>
                <a:gd name="T14" fmla="*/ 1499 w 2519"/>
                <a:gd name="T15" fmla="*/ 2401 h 2448"/>
                <a:gd name="T16" fmla="*/ 1365 w 2519"/>
                <a:gd name="T17" fmla="*/ 2378 h 2448"/>
                <a:gd name="T18" fmla="*/ 856 w 2519"/>
                <a:gd name="T19" fmla="*/ 2171 h 2448"/>
                <a:gd name="T20" fmla="*/ 337 w 2519"/>
                <a:gd name="T21" fmla="*/ 775 h 2448"/>
                <a:gd name="T22" fmla="*/ 1155 w 2519"/>
                <a:gd name="T23" fmla="*/ 132 h 2448"/>
                <a:gd name="T24" fmla="*/ 1223 w 2519"/>
                <a:gd name="T25" fmla="*/ 75 h 2448"/>
                <a:gd name="T26" fmla="*/ 1380 w 2519"/>
                <a:gd name="T27" fmla="*/ 119 h 2448"/>
                <a:gd name="T28" fmla="*/ 1517 w 2519"/>
                <a:gd name="T29" fmla="*/ 98 h 2448"/>
                <a:gd name="T30" fmla="*/ 1927 w 2519"/>
                <a:gd name="T31" fmla="*/ 444 h 2448"/>
                <a:gd name="T32" fmla="*/ 2125 w 2519"/>
                <a:gd name="T33" fmla="*/ 591 h 2448"/>
                <a:gd name="T34" fmla="*/ 2125 w 2519"/>
                <a:gd name="T35" fmla="*/ 591 h 2448"/>
                <a:gd name="T36" fmla="*/ 1690 w 2519"/>
                <a:gd name="T37" fmla="*/ 393 h 2448"/>
                <a:gd name="T38" fmla="*/ 195 w 2519"/>
                <a:gd name="T39" fmla="*/ 1086 h 2448"/>
                <a:gd name="T40" fmla="*/ 163 w 2519"/>
                <a:gd name="T41" fmla="*/ 1009 h 2448"/>
                <a:gd name="T42" fmla="*/ 201 w 2519"/>
                <a:gd name="T43" fmla="*/ 764 h 2448"/>
                <a:gd name="T44" fmla="*/ 337 w 2519"/>
                <a:gd name="T45" fmla="*/ 775 h 2448"/>
                <a:gd name="T46" fmla="*/ 1384 w 2519"/>
                <a:gd name="T47" fmla="*/ 66 h 2448"/>
                <a:gd name="T48" fmla="*/ 1147 w 2519"/>
                <a:gd name="T49" fmla="*/ 0 h 2448"/>
                <a:gd name="T50" fmla="*/ 1064 w 2519"/>
                <a:gd name="T51" fmla="*/ 79 h 2448"/>
                <a:gd name="T52" fmla="*/ 141 w 2519"/>
                <a:gd name="T53" fmla="*/ 925 h 2448"/>
                <a:gd name="T54" fmla="*/ 83 w 2519"/>
                <a:gd name="T55" fmla="*/ 1247 h 2448"/>
                <a:gd name="T56" fmla="*/ 1468 w 2519"/>
                <a:gd name="T57" fmla="*/ 2434 h 2448"/>
                <a:gd name="T58" fmla="*/ 1476 w 2519"/>
                <a:gd name="T59" fmla="*/ 2447 h 2448"/>
                <a:gd name="T60" fmla="*/ 1604 w 2519"/>
                <a:gd name="T61" fmla="*/ 2447 h 2448"/>
                <a:gd name="T62" fmla="*/ 1599 w 2519"/>
                <a:gd name="T63" fmla="*/ 2406 h 2448"/>
                <a:gd name="T64" fmla="*/ 1941 w 2519"/>
                <a:gd name="T65" fmla="*/ 2315 h 2448"/>
                <a:gd name="T66" fmla="*/ 2028 w 2519"/>
                <a:gd name="T67" fmla="*/ 2212 h 2448"/>
                <a:gd name="T68" fmla="*/ 2102 w 2519"/>
                <a:gd name="T69" fmla="*/ 2227 h 2448"/>
                <a:gd name="T70" fmla="*/ 2154 w 2519"/>
                <a:gd name="T71" fmla="*/ 2075 h 2448"/>
                <a:gd name="T72" fmla="*/ 2198 w 2519"/>
                <a:gd name="T73" fmla="*/ 2030 h 2448"/>
                <a:gd name="T74" fmla="*/ 2252 w 2519"/>
                <a:gd name="T75" fmla="*/ 1939 h 2448"/>
                <a:gd name="T76" fmla="*/ 2274 w 2519"/>
                <a:gd name="T77" fmla="*/ 1943 h 2448"/>
                <a:gd name="T78" fmla="*/ 2480 w 2519"/>
                <a:gd name="T79" fmla="*/ 1372 h 2448"/>
                <a:gd name="T80" fmla="*/ 2465 w 2519"/>
                <a:gd name="T81" fmla="*/ 883 h 2448"/>
                <a:gd name="T82" fmla="*/ 1600 w 2519"/>
                <a:gd name="T83" fmla="*/ 96 h 2448"/>
                <a:gd name="T84" fmla="*/ 1553 w 2519"/>
                <a:gd name="T85" fmla="*/ 0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19" h="2448">
                  <a:moveTo>
                    <a:pt x="2355" y="1508"/>
                  </a:moveTo>
                  <a:cubicBezTo>
                    <a:pt x="2355" y="1508"/>
                    <a:pt x="2355" y="1508"/>
                    <a:pt x="2355" y="1508"/>
                  </a:cubicBezTo>
                  <a:cubicBezTo>
                    <a:pt x="2355" y="1508"/>
                    <a:pt x="2355" y="1508"/>
                    <a:pt x="2355" y="1508"/>
                  </a:cubicBezTo>
                  <a:cubicBezTo>
                    <a:pt x="2306" y="1653"/>
                    <a:pt x="2250" y="1775"/>
                    <a:pt x="2189" y="1879"/>
                  </a:cubicBezTo>
                  <a:cubicBezTo>
                    <a:pt x="2192" y="1882"/>
                    <a:pt x="2194" y="1884"/>
                    <a:pt x="2196" y="1887"/>
                  </a:cubicBezTo>
                  <a:cubicBezTo>
                    <a:pt x="2207" y="1908"/>
                    <a:pt x="2188" y="1927"/>
                    <a:pt x="2175" y="1942"/>
                  </a:cubicBezTo>
                  <a:cubicBezTo>
                    <a:pt x="2155" y="1964"/>
                    <a:pt x="2132" y="1984"/>
                    <a:pt x="2108" y="2000"/>
                  </a:cubicBezTo>
                  <a:cubicBezTo>
                    <a:pt x="2077" y="2040"/>
                    <a:pt x="2045" y="2077"/>
                    <a:pt x="2012" y="2110"/>
                  </a:cubicBezTo>
                  <a:cubicBezTo>
                    <a:pt x="2018" y="2127"/>
                    <a:pt x="2022" y="2147"/>
                    <a:pt x="2023" y="2159"/>
                  </a:cubicBezTo>
                  <a:cubicBezTo>
                    <a:pt x="2003" y="2188"/>
                    <a:pt x="1975" y="2216"/>
                    <a:pt x="1952" y="2246"/>
                  </a:cubicBezTo>
                  <a:cubicBezTo>
                    <a:pt x="1950" y="2246"/>
                    <a:pt x="1948" y="2247"/>
                    <a:pt x="1946" y="2247"/>
                  </a:cubicBezTo>
                  <a:cubicBezTo>
                    <a:pt x="1927" y="2247"/>
                    <a:pt x="1909" y="2229"/>
                    <a:pt x="1892" y="2214"/>
                  </a:cubicBezTo>
                  <a:cubicBezTo>
                    <a:pt x="1791" y="2286"/>
                    <a:pt x="1685" y="2330"/>
                    <a:pt x="1579" y="2354"/>
                  </a:cubicBezTo>
                  <a:cubicBezTo>
                    <a:pt x="1578" y="2359"/>
                    <a:pt x="1575" y="2363"/>
                    <a:pt x="1571" y="2367"/>
                  </a:cubicBezTo>
                  <a:cubicBezTo>
                    <a:pt x="1554" y="2383"/>
                    <a:pt x="1531" y="2401"/>
                    <a:pt x="1507" y="2401"/>
                  </a:cubicBezTo>
                  <a:cubicBezTo>
                    <a:pt x="1504" y="2401"/>
                    <a:pt x="1502" y="2401"/>
                    <a:pt x="1499" y="2401"/>
                  </a:cubicBezTo>
                  <a:cubicBezTo>
                    <a:pt x="1485" y="2395"/>
                    <a:pt x="1475" y="2383"/>
                    <a:pt x="1464" y="2373"/>
                  </a:cubicBezTo>
                  <a:cubicBezTo>
                    <a:pt x="1431" y="2376"/>
                    <a:pt x="1397" y="2378"/>
                    <a:pt x="1365" y="2378"/>
                  </a:cubicBezTo>
                  <a:cubicBezTo>
                    <a:pt x="957" y="2378"/>
                    <a:pt x="601" y="2145"/>
                    <a:pt x="601" y="2145"/>
                  </a:cubicBezTo>
                  <a:cubicBezTo>
                    <a:pt x="690" y="2163"/>
                    <a:pt x="775" y="2171"/>
                    <a:pt x="856" y="2171"/>
                  </a:cubicBezTo>
                  <a:cubicBezTo>
                    <a:pt x="1389" y="2171"/>
                    <a:pt x="1784" y="1817"/>
                    <a:pt x="2355" y="1508"/>
                  </a:cubicBezTo>
                  <a:moveTo>
                    <a:pt x="337" y="775"/>
                  </a:moveTo>
                  <a:cubicBezTo>
                    <a:pt x="448" y="577"/>
                    <a:pt x="616" y="355"/>
                    <a:pt x="860" y="216"/>
                  </a:cubicBezTo>
                  <a:cubicBezTo>
                    <a:pt x="956" y="161"/>
                    <a:pt x="1056" y="136"/>
                    <a:pt x="1155" y="132"/>
                  </a:cubicBezTo>
                  <a:cubicBezTo>
                    <a:pt x="1177" y="110"/>
                    <a:pt x="1192" y="76"/>
                    <a:pt x="1222" y="75"/>
                  </a:cubicBezTo>
                  <a:cubicBezTo>
                    <a:pt x="1222" y="75"/>
                    <a:pt x="1223" y="75"/>
                    <a:pt x="1223" y="75"/>
                  </a:cubicBezTo>
                  <a:cubicBezTo>
                    <a:pt x="1228" y="75"/>
                    <a:pt x="1234" y="76"/>
                    <a:pt x="1239" y="78"/>
                  </a:cubicBezTo>
                  <a:cubicBezTo>
                    <a:pt x="1287" y="90"/>
                    <a:pt x="1331" y="119"/>
                    <a:pt x="1380" y="119"/>
                  </a:cubicBezTo>
                  <a:cubicBezTo>
                    <a:pt x="1387" y="119"/>
                    <a:pt x="1393" y="119"/>
                    <a:pt x="1400" y="117"/>
                  </a:cubicBezTo>
                  <a:cubicBezTo>
                    <a:pt x="1439" y="115"/>
                    <a:pt x="1480" y="116"/>
                    <a:pt x="1517" y="98"/>
                  </a:cubicBezTo>
                  <a:cubicBezTo>
                    <a:pt x="1553" y="117"/>
                    <a:pt x="1536" y="169"/>
                    <a:pt x="1532" y="201"/>
                  </a:cubicBezTo>
                  <a:cubicBezTo>
                    <a:pt x="1629" y="239"/>
                    <a:pt x="1789" y="345"/>
                    <a:pt x="1927" y="444"/>
                  </a:cubicBezTo>
                  <a:cubicBezTo>
                    <a:pt x="1953" y="457"/>
                    <a:pt x="1979" y="473"/>
                    <a:pt x="2002" y="492"/>
                  </a:cubicBezTo>
                  <a:cubicBezTo>
                    <a:pt x="2055" y="534"/>
                    <a:pt x="2095" y="567"/>
                    <a:pt x="2125" y="591"/>
                  </a:cubicBezTo>
                  <a:cubicBezTo>
                    <a:pt x="2169" y="625"/>
                    <a:pt x="2197" y="646"/>
                    <a:pt x="2196" y="646"/>
                  </a:cubicBezTo>
                  <a:cubicBezTo>
                    <a:pt x="2196" y="646"/>
                    <a:pt x="2174" y="630"/>
                    <a:pt x="2125" y="591"/>
                  </a:cubicBezTo>
                  <a:cubicBezTo>
                    <a:pt x="2076" y="553"/>
                    <a:pt x="2005" y="499"/>
                    <a:pt x="1927" y="444"/>
                  </a:cubicBezTo>
                  <a:cubicBezTo>
                    <a:pt x="1856" y="408"/>
                    <a:pt x="1776" y="393"/>
                    <a:pt x="1690" y="393"/>
                  </a:cubicBezTo>
                  <a:cubicBezTo>
                    <a:pt x="1074" y="393"/>
                    <a:pt x="159" y="1197"/>
                    <a:pt x="159" y="1197"/>
                  </a:cubicBezTo>
                  <a:cubicBezTo>
                    <a:pt x="159" y="1197"/>
                    <a:pt x="170" y="1155"/>
                    <a:pt x="195" y="1086"/>
                  </a:cubicBezTo>
                  <a:cubicBezTo>
                    <a:pt x="191" y="1085"/>
                    <a:pt x="186" y="1084"/>
                    <a:pt x="181" y="1083"/>
                  </a:cubicBezTo>
                  <a:cubicBezTo>
                    <a:pt x="135" y="1082"/>
                    <a:pt x="122" y="1031"/>
                    <a:pt x="163" y="1009"/>
                  </a:cubicBezTo>
                  <a:cubicBezTo>
                    <a:pt x="202" y="973"/>
                    <a:pt x="214" y="913"/>
                    <a:pt x="191" y="865"/>
                  </a:cubicBezTo>
                  <a:cubicBezTo>
                    <a:pt x="171" y="834"/>
                    <a:pt x="150" y="778"/>
                    <a:pt x="201" y="764"/>
                  </a:cubicBezTo>
                  <a:cubicBezTo>
                    <a:pt x="203" y="764"/>
                    <a:pt x="206" y="764"/>
                    <a:pt x="209" y="764"/>
                  </a:cubicBezTo>
                  <a:cubicBezTo>
                    <a:pt x="251" y="764"/>
                    <a:pt x="294" y="774"/>
                    <a:pt x="337" y="775"/>
                  </a:cubicBezTo>
                  <a:moveTo>
                    <a:pt x="1553" y="0"/>
                  </a:moveTo>
                  <a:cubicBezTo>
                    <a:pt x="1533" y="0"/>
                    <a:pt x="1484" y="66"/>
                    <a:pt x="1384" y="66"/>
                  </a:cubicBezTo>
                  <a:cubicBezTo>
                    <a:pt x="1384" y="66"/>
                    <a:pt x="1384" y="66"/>
                    <a:pt x="1384" y="66"/>
                  </a:cubicBezTo>
                  <a:cubicBezTo>
                    <a:pt x="1284" y="66"/>
                    <a:pt x="1192" y="0"/>
                    <a:pt x="1147" y="0"/>
                  </a:cubicBezTo>
                  <a:cubicBezTo>
                    <a:pt x="1130" y="0"/>
                    <a:pt x="1120" y="10"/>
                    <a:pt x="1120" y="39"/>
                  </a:cubicBezTo>
                  <a:cubicBezTo>
                    <a:pt x="1120" y="57"/>
                    <a:pt x="1057" y="63"/>
                    <a:pt x="1064" y="79"/>
                  </a:cubicBezTo>
                  <a:cubicBezTo>
                    <a:pt x="685" y="142"/>
                    <a:pt x="390" y="363"/>
                    <a:pt x="219" y="692"/>
                  </a:cubicBezTo>
                  <a:cubicBezTo>
                    <a:pt x="63" y="708"/>
                    <a:pt x="141" y="799"/>
                    <a:pt x="141" y="925"/>
                  </a:cubicBezTo>
                  <a:cubicBezTo>
                    <a:pt x="141" y="1012"/>
                    <a:pt x="0" y="1100"/>
                    <a:pt x="88" y="1144"/>
                  </a:cubicBezTo>
                  <a:cubicBezTo>
                    <a:pt x="85" y="1178"/>
                    <a:pt x="83" y="1212"/>
                    <a:pt x="83" y="1247"/>
                  </a:cubicBezTo>
                  <a:cubicBezTo>
                    <a:pt x="83" y="1910"/>
                    <a:pt x="622" y="2448"/>
                    <a:pt x="1285" y="2448"/>
                  </a:cubicBezTo>
                  <a:cubicBezTo>
                    <a:pt x="1347" y="2448"/>
                    <a:pt x="1408" y="2443"/>
                    <a:pt x="1468" y="2434"/>
                  </a:cubicBezTo>
                  <a:cubicBezTo>
                    <a:pt x="1468" y="2434"/>
                    <a:pt x="1468" y="2435"/>
                    <a:pt x="1468" y="2436"/>
                  </a:cubicBezTo>
                  <a:cubicBezTo>
                    <a:pt x="1468" y="2444"/>
                    <a:pt x="1471" y="2447"/>
                    <a:pt x="1476" y="2447"/>
                  </a:cubicBezTo>
                  <a:cubicBezTo>
                    <a:pt x="1491" y="2447"/>
                    <a:pt x="1526" y="2415"/>
                    <a:pt x="1555" y="2415"/>
                  </a:cubicBezTo>
                  <a:cubicBezTo>
                    <a:pt x="1584" y="2415"/>
                    <a:pt x="1599" y="2447"/>
                    <a:pt x="1604" y="2447"/>
                  </a:cubicBezTo>
                  <a:cubicBezTo>
                    <a:pt x="1606" y="2447"/>
                    <a:pt x="1606" y="2444"/>
                    <a:pt x="1606" y="2436"/>
                  </a:cubicBezTo>
                  <a:cubicBezTo>
                    <a:pt x="1606" y="2425"/>
                    <a:pt x="1604" y="2415"/>
                    <a:pt x="1599" y="2406"/>
                  </a:cubicBezTo>
                  <a:cubicBezTo>
                    <a:pt x="1698" y="2380"/>
                    <a:pt x="1771" y="2347"/>
                    <a:pt x="1858" y="2297"/>
                  </a:cubicBezTo>
                  <a:cubicBezTo>
                    <a:pt x="1901" y="2309"/>
                    <a:pt x="1924" y="2315"/>
                    <a:pt x="1941" y="2315"/>
                  </a:cubicBezTo>
                  <a:cubicBezTo>
                    <a:pt x="1957" y="2315"/>
                    <a:pt x="1967" y="2310"/>
                    <a:pt x="1982" y="2300"/>
                  </a:cubicBezTo>
                  <a:cubicBezTo>
                    <a:pt x="2040" y="2261"/>
                    <a:pt x="1985" y="2212"/>
                    <a:pt x="2028" y="2212"/>
                  </a:cubicBezTo>
                  <a:cubicBezTo>
                    <a:pt x="2040" y="2212"/>
                    <a:pt x="2060" y="2216"/>
                    <a:pt x="2093" y="2225"/>
                  </a:cubicBezTo>
                  <a:cubicBezTo>
                    <a:pt x="2097" y="2227"/>
                    <a:pt x="2100" y="2227"/>
                    <a:pt x="2102" y="2227"/>
                  </a:cubicBezTo>
                  <a:cubicBezTo>
                    <a:pt x="2121" y="2227"/>
                    <a:pt x="2078" y="2189"/>
                    <a:pt x="2054" y="2169"/>
                  </a:cubicBezTo>
                  <a:cubicBezTo>
                    <a:pt x="2089" y="2140"/>
                    <a:pt x="2123" y="2108"/>
                    <a:pt x="2154" y="2075"/>
                  </a:cubicBezTo>
                  <a:cubicBezTo>
                    <a:pt x="2157" y="2079"/>
                    <a:pt x="2159" y="2081"/>
                    <a:pt x="2160" y="2081"/>
                  </a:cubicBezTo>
                  <a:cubicBezTo>
                    <a:pt x="2170" y="2081"/>
                    <a:pt x="2172" y="2030"/>
                    <a:pt x="2198" y="2030"/>
                  </a:cubicBezTo>
                  <a:cubicBezTo>
                    <a:pt x="2246" y="2030"/>
                    <a:pt x="2231" y="2011"/>
                    <a:pt x="2231" y="1958"/>
                  </a:cubicBezTo>
                  <a:cubicBezTo>
                    <a:pt x="2231" y="1943"/>
                    <a:pt x="2241" y="1939"/>
                    <a:pt x="2252" y="1939"/>
                  </a:cubicBezTo>
                  <a:cubicBezTo>
                    <a:pt x="2257" y="1939"/>
                    <a:pt x="2262" y="1940"/>
                    <a:pt x="2266" y="1941"/>
                  </a:cubicBezTo>
                  <a:cubicBezTo>
                    <a:pt x="2270" y="1942"/>
                    <a:pt x="2273" y="1943"/>
                    <a:pt x="2274" y="1943"/>
                  </a:cubicBezTo>
                  <a:cubicBezTo>
                    <a:pt x="2275" y="1943"/>
                    <a:pt x="2273" y="1942"/>
                    <a:pt x="2267" y="1938"/>
                  </a:cubicBezTo>
                  <a:cubicBezTo>
                    <a:pt x="2382" y="1775"/>
                    <a:pt x="2458" y="1581"/>
                    <a:pt x="2480" y="1372"/>
                  </a:cubicBezTo>
                  <a:cubicBezTo>
                    <a:pt x="2519" y="1352"/>
                    <a:pt x="2513" y="1263"/>
                    <a:pt x="2477" y="1147"/>
                  </a:cubicBezTo>
                  <a:cubicBezTo>
                    <a:pt x="2437" y="1017"/>
                    <a:pt x="2512" y="883"/>
                    <a:pt x="2465" y="883"/>
                  </a:cubicBezTo>
                  <a:cubicBezTo>
                    <a:pt x="2455" y="883"/>
                    <a:pt x="2444" y="889"/>
                    <a:pt x="2435" y="900"/>
                  </a:cubicBezTo>
                  <a:cubicBezTo>
                    <a:pt x="2312" y="493"/>
                    <a:pt x="2016" y="195"/>
                    <a:pt x="1600" y="96"/>
                  </a:cubicBezTo>
                  <a:cubicBezTo>
                    <a:pt x="1612" y="75"/>
                    <a:pt x="1564" y="63"/>
                    <a:pt x="1564" y="39"/>
                  </a:cubicBezTo>
                  <a:cubicBezTo>
                    <a:pt x="1564" y="10"/>
                    <a:pt x="1561" y="0"/>
                    <a:pt x="1553" y="0"/>
                  </a:cubicBezTo>
                </a:path>
              </a:pathLst>
            </a:custGeom>
            <a:solidFill>
              <a:srgbClr val="D4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3946526" y="593726"/>
              <a:ext cx="4335463" cy="2343150"/>
            </a:xfrm>
            <a:custGeom>
              <a:avLst/>
              <a:gdLst>
                <a:gd name="T0" fmla="*/ 2003 w 2075"/>
                <a:gd name="T1" fmla="*/ 516 h 1122"/>
                <a:gd name="T2" fmla="*/ 2074 w 2075"/>
                <a:gd name="T3" fmla="*/ 571 h 1122"/>
                <a:gd name="T4" fmla="*/ 2003 w 2075"/>
                <a:gd name="T5" fmla="*/ 516 h 1122"/>
                <a:gd name="T6" fmla="*/ 1805 w 2075"/>
                <a:gd name="T7" fmla="*/ 369 h 1122"/>
                <a:gd name="T8" fmla="*/ 2003 w 2075"/>
                <a:gd name="T9" fmla="*/ 516 h 1122"/>
                <a:gd name="T10" fmla="*/ 1880 w 2075"/>
                <a:gd name="T11" fmla="*/ 417 h 1122"/>
                <a:gd name="T12" fmla="*/ 1805 w 2075"/>
                <a:gd name="T13" fmla="*/ 369 h 1122"/>
                <a:gd name="T14" fmla="*/ 847 w 2075"/>
                <a:gd name="T15" fmla="*/ 250 h 1122"/>
                <a:gd name="T16" fmla="*/ 764 w 2075"/>
                <a:gd name="T17" fmla="*/ 214 h 1122"/>
                <a:gd name="T18" fmla="*/ 872 w 2075"/>
                <a:gd name="T19" fmla="*/ 140 h 1122"/>
                <a:gd name="T20" fmla="*/ 915 w 2075"/>
                <a:gd name="T21" fmla="*/ 136 h 1122"/>
                <a:gd name="T22" fmla="*/ 998 w 2075"/>
                <a:gd name="T23" fmla="*/ 172 h 1122"/>
                <a:gd name="T24" fmla="*/ 891 w 2075"/>
                <a:gd name="T25" fmla="*/ 246 h 1122"/>
                <a:gd name="T26" fmla="*/ 847 w 2075"/>
                <a:gd name="T27" fmla="*/ 250 h 1122"/>
                <a:gd name="T28" fmla="*/ 1101 w 2075"/>
                <a:gd name="T29" fmla="*/ 0 h 1122"/>
                <a:gd name="T30" fmla="*/ 1100 w 2075"/>
                <a:gd name="T31" fmla="*/ 0 h 1122"/>
                <a:gd name="T32" fmla="*/ 1033 w 2075"/>
                <a:gd name="T33" fmla="*/ 57 h 1122"/>
                <a:gd name="T34" fmla="*/ 738 w 2075"/>
                <a:gd name="T35" fmla="*/ 141 h 1122"/>
                <a:gd name="T36" fmla="*/ 215 w 2075"/>
                <a:gd name="T37" fmla="*/ 700 h 1122"/>
                <a:gd name="T38" fmla="*/ 87 w 2075"/>
                <a:gd name="T39" fmla="*/ 689 h 1122"/>
                <a:gd name="T40" fmla="*/ 79 w 2075"/>
                <a:gd name="T41" fmla="*/ 689 h 1122"/>
                <a:gd name="T42" fmla="*/ 69 w 2075"/>
                <a:gd name="T43" fmla="*/ 790 h 1122"/>
                <a:gd name="T44" fmla="*/ 41 w 2075"/>
                <a:gd name="T45" fmla="*/ 934 h 1122"/>
                <a:gd name="T46" fmla="*/ 59 w 2075"/>
                <a:gd name="T47" fmla="*/ 1008 h 1122"/>
                <a:gd name="T48" fmla="*/ 73 w 2075"/>
                <a:gd name="T49" fmla="*/ 1011 h 1122"/>
                <a:gd name="T50" fmla="*/ 37 w 2075"/>
                <a:gd name="T51" fmla="*/ 1122 h 1122"/>
                <a:gd name="T52" fmla="*/ 1568 w 2075"/>
                <a:gd name="T53" fmla="*/ 318 h 1122"/>
                <a:gd name="T54" fmla="*/ 1805 w 2075"/>
                <a:gd name="T55" fmla="*/ 369 h 1122"/>
                <a:gd name="T56" fmla="*/ 1410 w 2075"/>
                <a:gd name="T57" fmla="*/ 126 h 1122"/>
                <a:gd name="T58" fmla="*/ 1395 w 2075"/>
                <a:gd name="T59" fmla="*/ 23 h 1122"/>
                <a:gd name="T60" fmla="*/ 1278 w 2075"/>
                <a:gd name="T61" fmla="*/ 42 h 1122"/>
                <a:gd name="T62" fmla="*/ 1258 w 2075"/>
                <a:gd name="T63" fmla="*/ 44 h 1122"/>
                <a:gd name="T64" fmla="*/ 1117 w 2075"/>
                <a:gd name="T65" fmla="*/ 3 h 1122"/>
                <a:gd name="T66" fmla="*/ 1101 w 2075"/>
                <a:gd name="T67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75" h="1122">
                  <a:moveTo>
                    <a:pt x="2003" y="516"/>
                  </a:moveTo>
                  <a:cubicBezTo>
                    <a:pt x="2052" y="555"/>
                    <a:pt x="2074" y="571"/>
                    <a:pt x="2074" y="571"/>
                  </a:cubicBezTo>
                  <a:cubicBezTo>
                    <a:pt x="2075" y="571"/>
                    <a:pt x="2047" y="550"/>
                    <a:pt x="2003" y="516"/>
                  </a:cubicBezTo>
                  <a:moveTo>
                    <a:pt x="1805" y="369"/>
                  </a:moveTo>
                  <a:cubicBezTo>
                    <a:pt x="1883" y="424"/>
                    <a:pt x="1954" y="478"/>
                    <a:pt x="2003" y="516"/>
                  </a:cubicBezTo>
                  <a:cubicBezTo>
                    <a:pt x="1973" y="492"/>
                    <a:pt x="1933" y="459"/>
                    <a:pt x="1880" y="417"/>
                  </a:cubicBezTo>
                  <a:cubicBezTo>
                    <a:pt x="1857" y="398"/>
                    <a:pt x="1831" y="382"/>
                    <a:pt x="1805" y="369"/>
                  </a:cubicBezTo>
                  <a:moveTo>
                    <a:pt x="847" y="250"/>
                  </a:moveTo>
                  <a:cubicBezTo>
                    <a:pt x="802" y="250"/>
                    <a:pt x="768" y="236"/>
                    <a:pt x="764" y="214"/>
                  </a:cubicBezTo>
                  <a:cubicBezTo>
                    <a:pt x="759" y="185"/>
                    <a:pt x="807" y="151"/>
                    <a:pt x="872" y="140"/>
                  </a:cubicBezTo>
                  <a:cubicBezTo>
                    <a:pt x="887" y="137"/>
                    <a:pt x="901" y="136"/>
                    <a:pt x="915" y="136"/>
                  </a:cubicBezTo>
                  <a:cubicBezTo>
                    <a:pt x="960" y="136"/>
                    <a:pt x="994" y="149"/>
                    <a:pt x="998" y="172"/>
                  </a:cubicBezTo>
                  <a:cubicBezTo>
                    <a:pt x="1003" y="201"/>
                    <a:pt x="955" y="234"/>
                    <a:pt x="891" y="246"/>
                  </a:cubicBezTo>
                  <a:cubicBezTo>
                    <a:pt x="875" y="249"/>
                    <a:pt x="861" y="250"/>
                    <a:pt x="847" y="250"/>
                  </a:cubicBezTo>
                  <a:moveTo>
                    <a:pt x="1101" y="0"/>
                  </a:moveTo>
                  <a:cubicBezTo>
                    <a:pt x="1101" y="0"/>
                    <a:pt x="1100" y="0"/>
                    <a:pt x="1100" y="0"/>
                  </a:cubicBezTo>
                  <a:cubicBezTo>
                    <a:pt x="1070" y="1"/>
                    <a:pt x="1055" y="35"/>
                    <a:pt x="1033" y="57"/>
                  </a:cubicBezTo>
                  <a:cubicBezTo>
                    <a:pt x="934" y="61"/>
                    <a:pt x="834" y="86"/>
                    <a:pt x="738" y="141"/>
                  </a:cubicBezTo>
                  <a:cubicBezTo>
                    <a:pt x="494" y="280"/>
                    <a:pt x="326" y="502"/>
                    <a:pt x="215" y="700"/>
                  </a:cubicBezTo>
                  <a:cubicBezTo>
                    <a:pt x="172" y="699"/>
                    <a:pt x="129" y="689"/>
                    <a:pt x="87" y="689"/>
                  </a:cubicBezTo>
                  <a:cubicBezTo>
                    <a:pt x="84" y="689"/>
                    <a:pt x="81" y="689"/>
                    <a:pt x="79" y="689"/>
                  </a:cubicBezTo>
                  <a:cubicBezTo>
                    <a:pt x="28" y="703"/>
                    <a:pt x="49" y="759"/>
                    <a:pt x="69" y="790"/>
                  </a:cubicBezTo>
                  <a:cubicBezTo>
                    <a:pt x="92" y="838"/>
                    <a:pt x="80" y="898"/>
                    <a:pt x="41" y="934"/>
                  </a:cubicBezTo>
                  <a:cubicBezTo>
                    <a:pt x="0" y="956"/>
                    <a:pt x="13" y="1007"/>
                    <a:pt x="59" y="1008"/>
                  </a:cubicBezTo>
                  <a:cubicBezTo>
                    <a:pt x="64" y="1009"/>
                    <a:pt x="69" y="1010"/>
                    <a:pt x="73" y="1011"/>
                  </a:cubicBezTo>
                  <a:cubicBezTo>
                    <a:pt x="48" y="1080"/>
                    <a:pt x="37" y="1122"/>
                    <a:pt x="37" y="1122"/>
                  </a:cubicBezTo>
                  <a:cubicBezTo>
                    <a:pt x="37" y="1122"/>
                    <a:pt x="952" y="318"/>
                    <a:pt x="1568" y="318"/>
                  </a:cubicBezTo>
                  <a:cubicBezTo>
                    <a:pt x="1654" y="318"/>
                    <a:pt x="1734" y="333"/>
                    <a:pt x="1805" y="369"/>
                  </a:cubicBezTo>
                  <a:cubicBezTo>
                    <a:pt x="1667" y="270"/>
                    <a:pt x="1507" y="164"/>
                    <a:pt x="1410" y="126"/>
                  </a:cubicBezTo>
                  <a:cubicBezTo>
                    <a:pt x="1414" y="94"/>
                    <a:pt x="1431" y="42"/>
                    <a:pt x="1395" y="23"/>
                  </a:cubicBezTo>
                  <a:cubicBezTo>
                    <a:pt x="1358" y="41"/>
                    <a:pt x="1317" y="40"/>
                    <a:pt x="1278" y="42"/>
                  </a:cubicBezTo>
                  <a:cubicBezTo>
                    <a:pt x="1271" y="44"/>
                    <a:pt x="1265" y="44"/>
                    <a:pt x="1258" y="44"/>
                  </a:cubicBezTo>
                  <a:cubicBezTo>
                    <a:pt x="1209" y="44"/>
                    <a:pt x="1165" y="15"/>
                    <a:pt x="1117" y="3"/>
                  </a:cubicBezTo>
                  <a:cubicBezTo>
                    <a:pt x="1112" y="1"/>
                    <a:pt x="1106" y="0"/>
                    <a:pt x="1101" y="0"/>
                  </a:cubicBezTo>
                </a:path>
              </a:pathLst>
            </a:custGeom>
            <a:solidFill>
              <a:srgbClr val="D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946651" y="3587751"/>
              <a:ext cx="3665538" cy="1865313"/>
            </a:xfrm>
            <a:custGeom>
              <a:avLst/>
              <a:gdLst>
                <a:gd name="T0" fmla="*/ 1754 w 1754"/>
                <a:gd name="T1" fmla="*/ 0 h 893"/>
                <a:gd name="T2" fmla="*/ 255 w 1754"/>
                <a:gd name="T3" fmla="*/ 663 h 893"/>
                <a:gd name="T4" fmla="*/ 0 w 1754"/>
                <a:gd name="T5" fmla="*/ 637 h 893"/>
                <a:gd name="T6" fmla="*/ 764 w 1754"/>
                <a:gd name="T7" fmla="*/ 870 h 893"/>
                <a:gd name="T8" fmla="*/ 863 w 1754"/>
                <a:gd name="T9" fmla="*/ 865 h 893"/>
                <a:gd name="T10" fmla="*/ 898 w 1754"/>
                <a:gd name="T11" fmla="*/ 893 h 893"/>
                <a:gd name="T12" fmla="*/ 906 w 1754"/>
                <a:gd name="T13" fmla="*/ 893 h 893"/>
                <a:gd name="T14" fmla="*/ 970 w 1754"/>
                <a:gd name="T15" fmla="*/ 859 h 893"/>
                <a:gd name="T16" fmla="*/ 978 w 1754"/>
                <a:gd name="T17" fmla="*/ 846 h 893"/>
                <a:gd name="T18" fmla="*/ 1291 w 1754"/>
                <a:gd name="T19" fmla="*/ 706 h 893"/>
                <a:gd name="T20" fmla="*/ 1345 w 1754"/>
                <a:gd name="T21" fmla="*/ 739 h 893"/>
                <a:gd name="T22" fmla="*/ 1351 w 1754"/>
                <a:gd name="T23" fmla="*/ 738 h 893"/>
                <a:gd name="T24" fmla="*/ 1422 w 1754"/>
                <a:gd name="T25" fmla="*/ 651 h 893"/>
                <a:gd name="T26" fmla="*/ 1411 w 1754"/>
                <a:gd name="T27" fmla="*/ 602 h 893"/>
                <a:gd name="T28" fmla="*/ 1507 w 1754"/>
                <a:gd name="T29" fmla="*/ 492 h 893"/>
                <a:gd name="T30" fmla="*/ 1574 w 1754"/>
                <a:gd name="T31" fmla="*/ 434 h 893"/>
                <a:gd name="T32" fmla="*/ 1595 w 1754"/>
                <a:gd name="T33" fmla="*/ 379 h 893"/>
                <a:gd name="T34" fmla="*/ 1588 w 1754"/>
                <a:gd name="T35" fmla="*/ 371 h 893"/>
                <a:gd name="T36" fmla="*/ 1754 w 1754"/>
                <a:gd name="T37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54" h="893">
                  <a:moveTo>
                    <a:pt x="1754" y="0"/>
                  </a:moveTo>
                  <a:cubicBezTo>
                    <a:pt x="1183" y="309"/>
                    <a:pt x="788" y="663"/>
                    <a:pt x="255" y="663"/>
                  </a:cubicBezTo>
                  <a:cubicBezTo>
                    <a:pt x="174" y="663"/>
                    <a:pt x="89" y="655"/>
                    <a:pt x="0" y="637"/>
                  </a:cubicBezTo>
                  <a:cubicBezTo>
                    <a:pt x="0" y="637"/>
                    <a:pt x="356" y="870"/>
                    <a:pt x="764" y="870"/>
                  </a:cubicBezTo>
                  <a:cubicBezTo>
                    <a:pt x="796" y="870"/>
                    <a:pt x="830" y="868"/>
                    <a:pt x="863" y="865"/>
                  </a:cubicBezTo>
                  <a:cubicBezTo>
                    <a:pt x="874" y="875"/>
                    <a:pt x="884" y="887"/>
                    <a:pt x="898" y="893"/>
                  </a:cubicBezTo>
                  <a:cubicBezTo>
                    <a:pt x="901" y="893"/>
                    <a:pt x="903" y="893"/>
                    <a:pt x="906" y="893"/>
                  </a:cubicBezTo>
                  <a:cubicBezTo>
                    <a:pt x="930" y="893"/>
                    <a:pt x="953" y="875"/>
                    <a:pt x="970" y="859"/>
                  </a:cubicBezTo>
                  <a:cubicBezTo>
                    <a:pt x="974" y="855"/>
                    <a:pt x="977" y="851"/>
                    <a:pt x="978" y="846"/>
                  </a:cubicBezTo>
                  <a:cubicBezTo>
                    <a:pt x="1084" y="822"/>
                    <a:pt x="1190" y="778"/>
                    <a:pt x="1291" y="706"/>
                  </a:cubicBezTo>
                  <a:cubicBezTo>
                    <a:pt x="1308" y="721"/>
                    <a:pt x="1326" y="739"/>
                    <a:pt x="1345" y="739"/>
                  </a:cubicBezTo>
                  <a:cubicBezTo>
                    <a:pt x="1347" y="739"/>
                    <a:pt x="1349" y="738"/>
                    <a:pt x="1351" y="738"/>
                  </a:cubicBezTo>
                  <a:cubicBezTo>
                    <a:pt x="1374" y="708"/>
                    <a:pt x="1402" y="680"/>
                    <a:pt x="1422" y="651"/>
                  </a:cubicBezTo>
                  <a:cubicBezTo>
                    <a:pt x="1421" y="639"/>
                    <a:pt x="1417" y="619"/>
                    <a:pt x="1411" y="602"/>
                  </a:cubicBezTo>
                  <a:cubicBezTo>
                    <a:pt x="1444" y="569"/>
                    <a:pt x="1476" y="532"/>
                    <a:pt x="1507" y="492"/>
                  </a:cubicBezTo>
                  <a:cubicBezTo>
                    <a:pt x="1531" y="476"/>
                    <a:pt x="1554" y="456"/>
                    <a:pt x="1574" y="434"/>
                  </a:cubicBezTo>
                  <a:cubicBezTo>
                    <a:pt x="1587" y="419"/>
                    <a:pt x="1606" y="400"/>
                    <a:pt x="1595" y="379"/>
                  </a:cubicBezTo>
                  <a:cubicBezTo>
                    <a:pt x="1593" y="376"/>
                    <a:pt x="1591" y="374"/>
                    <a:pt x="1588" y="371"/>
                  </a:cubicBezTo>
                  <a:cubicBezTo>
                    <a:pt x="1649" y="267"/>
                    <a:pt x="1705" y="145"/>
                    <a:pt x="1754" y="0"/>
                  </a:cubicBezTo>
                </a:path>
              </a:pathLst>
            </a:custGeom>
            <a:solidFill>
              <a:srgbClr val="BE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056188" y="2335213"/>
              <a:ext cx="1533525" cy="15335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114926" y="2373313"/>
              <a:ext cx="1301750" cy="744538"/>
            </a:xfrm>
            <a:custGeom>
              <a:avLst/>
              <a:gdLst>
                <a:gd name="T0" fmla="*/ 292 w 623"/>
                <a:gd name="T1" fmla="*/ 19 h 356"/>
                <a:gd name="T2" fmla="*/ 0 w 623"/>
                <a:gd name="T3" fmla="*/ 356 h 356"/>
                <a:gd name="T4" fmla="*/ 318 w 623"/>
                <a:gd name="T5" fmla="*/ 94 h 356"/>
                <a:gd name="T6" fmla="*/ 623 w 623"/>
                <a:gd name="T7" fmla="*/ 166 h 356"/>
                <a:gd name="T8" fmla="*/ 292 w 623"/>
                <a:gd name="T9" fmla="*/ 1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56">
                  <a:moveTo>
                    <a:pt x="292" y="19"/>
                  </a:moveTo>
                  <a:cubicBezTo>
                    <a:pt x="122" y="44"/>
                    <a:pt x="0" y="190"/>
                    <a:pt x="0" y="356"/>
                  </a:cubicBezTo>
                  <a:cubicBezTo>
                    <a:pt x="39" y="213"/>
                    <a:pt x="162" y="117"/>
                    <a:pt x="318" y="94"/>
                  </a:cubicBezTo>
                  <a:cubicBezTo>
                    <a:pt x="434" y="77"/>
                    <a:pt x="542" y="95"/>
                    <a:pt x="623" y="166"/>
                  </a:cubicBezTo>
                  <a:cubicBezTo>
                    <a:pt x="552" y="61"/>
                    <a:pt x="425" y="0"/>
                    <a:pt x="292" y="1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5051426" y="2249488"/>
              <a:ext cx="1301750" cy="696913"/>
            </a:xfrm>
            <a:custGeom>
              <a:avLst/>
              <a:gdLst>
                <a:gd name="T0" fmla="*/ 302 w 623"/>
                <a:gd name="T1" fmla="*/ 19 h 333"/>
                <a:gd name="T2" fmla="*/ 0 w 623"/>
                <a:gd name="T3" fmla="*/ 333 h 333"/>
                <a:gd name="T4" fmla="*/ 316 w 623"/>
                <a:gd name="T5" fmla="*/ 52 h 333"/>
                <a:gd name="T6" fmla="*/ 623 w 623"/>
                <a:gd name="T7" fmla="*/ 143 h 333"/>
                <a:gd name="T8" fmla="*/ 302 w 623"/>
                <a:gd name="T9" fmla="*/ 1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333">
                  <a:moveTo>
                    <a:pt x="302" y="19"/>
                  </a:moveTo>
                  <a:cubicBezTo>
                    <a:pt x="133" y="44"/>
                    <a:pt x="0" y="166"/>
                    <a:pt x="0" y="333"/>
                  </a:cubicBezTo>
                  <a:cubicBezTo>
                    <a:pt x="39" y="189"/>
                    <a:pt x="159" y="75"/>
                    <a:pt x="316" y="52"/>
                  </a:cubicBezTo>
                  <a:cubicBezTo>
                    <a:pt x="431" y="35"/>
                    <a:pt x="542" y="72"/>
                    <a:pt x="623" y="143"/>
                  </a:cubicBezTo>
                  <a:cubicBezTo>
                    <a:pt x="552" y="38"/>
                    <a:pt x="436" y="0"/>
                    <a:pt x="302" y="1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5411788" y="3086101"/>
              <a:ext cx="1362075" cy="973138"/>
            </a:xfrm>
            <a:custGeom>
              <a:avLst/>
              <a:gdLst>
                <a:gd name="T0" fmla="*/ 565 w 652"/>
                <a:gd name="T1" fmla="*/ 0 h 466"/>
                <a:gd name="T2" fmla="*/ 545 w 652"/>
                <a:gd name="T3" fmla="*/ 108 h 466"/>
                <a:gd name="T4" fmla="*/ 574 w 652"/>
                <a:gd name="T5" fmla="*/ 95 h 466"/>
                <a:gd name="T6" fmla="*/ 565 w 652"/>
                <a:gd name="T7" fmla="*/ 0 h 466"/>
                <a:gd name="T8" fmla="*/ 640 w 652"/>
                <a:gd name="T9" fmla="*/ 129 h 466"/>
                <a:gd name="T10" fmla="*/ 561 w 652"/>
                <a:gd name="T11" fmla="*/ 240 h 466"/>
                <a:gd name="T12" fmla="*/ 489 w 652"/>
                <a:gd name="T13" fmla="*/ 216 h 466"/>
                <a:gd name="T14" fmla="*/ 469 w 652"/>
                <a:gd name="T15" fmla="*/ 240 h 466"/>
                <a:gd name="T16" fmla="*/ 457 w 652"/>
                <a:gd name="T17" fmla="*/ 234 h 466"/>
                <a:gd name="T18" fmla="*/ 467 w 652"/>
                <a:gd name="T19" fmla="*/ 242 h 466"/>
                <a:gd name="T20" fmla="*/ 320 w 652"/>
                <a:gd name="T21" fmla="*/ 344 h 466"/>
                <a:gd name="T22" fmla="*/ 0 w 652"/>
                <a:gd name="T23" fmla="*/ 324 h 466"/>
                <a:gd name="T24" fmla="*/ 367 w 652"/>
                <a:gd name="T25" fmla="*/ 417 h 466"/>
                <a:gd name="T26" fmla="*/ 518 w 652"/>
                <a:gd name="T27" fmla="*/ 287 h 466"/>
                <a:gd name="T28" fmla="*/ 576 w 652"/>
                <a:gd name="T29" fmla="*/ 264 h 466"/>
                <a:gd name="T30" fmla="*/ 640 w 652"/>
                <a:gd name="T31" fmla="*/ 129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2" h="466">
                  <a:moveTo>
                    <a:pt x="565" y="0"/>
                  </a:moveTo>
                  <a:cubicBezTo>
                    <a:pt x="564" y="37"/>
                    <a:pt x="557" y="73"/>
                    <a:pt x="545" y="108"/>
                  </a:cubicBezTo>
                  <a:cubicBezTo>
                    <a:pt x="554" y="103"/>
                    <a:pt x="564" y="98"/>
                    <a:pt x="574" y="95"/>
                  </a:cubicBezTo>
                  <a:cubicBezTo>
                    <a:pt x="575" y="63"/>
                    <a:pt x="572" y="31"/>
                    <a:pt x="565" y="0"/>
                  </a:cubicBezTo>
                  <a:close/>
                  <a:moveTo>
                    <a:pt x="640" y="129"/>
                  </a:moveTo>
                  <a:cubicBezTo>
                    <a:pt x="638" y="177"/>
                    <a:pt x="608" y="222"/>
                    <a:pt x="561" y="240"/>
                  </a:cubicBezTo>
                  <a:cubicBezTo>
                    <a:pt x="524" y="252"/>
                    <a:pt x="492" y="259"/>
                    <a:pt x="489" y="216"/>
                  </a:cubicBezTo>
                  <a:cubicBezTo>
                    <a:pt x="482" y="224"/>
                    <a:pt x="476" y="232"/>
                    <a:pt x="469" y="240"/>
                  </a:cubicBezTo>
                  <a:cubicBezTo>
                    <a:pt x="465" y="238"/>
                    <a:pt x="461" y="236"/>
                    <a:pt x="457" y="234"/>
                  </a:cubicBezTo>
                  <a:cubicBezTo>
                    <a:pt x="460" y="237"/>
                    <a:pt x="464" y="240"/>
                    <a:pt x="467" y="242"/>
                  </a:cubicBezTo>
                  <a:cubicBezTo>
                    <a:pt x="428" y="286"/>
                    <a:pt x="378" y="321"/>
                    <a:pt x="320" y="344"/>
                  </a:cubicBezTo>
                  <a:cubicBezTo>
                    <a:pt x="211" y="386"/>
                    <a:pt x="95" y="375"/>
                    <a:pt x="0" y="324"/>
                  </a:cubicBezTo>
                  <a:cubicBezTo>
                    <a:pt x="93" y="411"/>
                    <a:pt x="241" y="466"/>
                    <a:pt x="367" y="417"/>
                  </a:cubicBezTo>
                  <a:cubicBezTo>
                    <a:pt x="432" y="392"/>
                    <a:pt x="483" y="345"/>
                    <a:pt x="518" y="287"/>
                  </a:cubicBezTo>
                  <a:cubicBezTo>
                    <a:pt x="523" y="267"/>
                    <a:pt x="532" y="276"/>
                    <a:pt x="576" y="264"/>
                  </a:cubicBezTo>
                  <a:cubicBezTo>
                    <a:pt x="627" y="244"/>
                    <a:pt x="652" y="182"/>
                    <a:pt x="640" y="12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5616576" y="4618038"/>
              <a:ext cx="657225" cy="657225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5640388" y="4632326"/>
              <a:ext cx="560388" cy="319088"/>
            </a:xfrm>
            <a:custGeom>
              <a:avLst/>
              <a:gdLst>
                <a:gd name="T0" fmla="*/ 125 w 268"/>
                <a:gd name="T1" fmla="*/ 8 h 153"/>
                <a:gd name="T2" fmla="*/ 0 w 268"/>
                <a:gd name="T3" fmla="*/ 153 h 153"/>
                <a:gd name="T4" fmla="*/ 137 w 268"/>
                <a:gd name="T5" fmla="*/ 40 h 153"/>
                <a:gd name="T6" fmla="*/ 268 w 268"/>
                <a:gd name="T7" fmla="*/ 71 h 153"/>
                <a:gd name="T8" fmla="*/ 125 w 268"/>
                <a:gd name="T9" fmla="*/ 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53">
                  <a:moveTo>
                    <a:pt x="125" y="8"/>
                  </a:moveTo>
                  <a:cubicBezTo>
                    <a:pt x="53" y="19"/>
                    <a:pt x="0" y="82"/>
                    <a:pt x="0" y="153"/>
                  </a:cubicBezTo>
                  <a:cubicBezTo>
                    <a:pt x="17" y="91"/>
                    <a:pt x="70" y="50"/>
                    <a:pt x="137" y="40"/>
                  </a:cubicBezTo>
                  <a:cubicBezTo>
                    <a:pt x="186" y="33"/>
                    <a:pt x="233" y="41"/>
                    <a:pt x="268" y="71"/>
                  </a:cubicBezTo>
                  <a:cubicBezTo>
                    <a:pt x="237" y="26"/>
                    <a:pt x="183" y="0"/>
                    <a:pt x="125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5613401" y="4579938"/>
              <a:ext cx="560388" cy="298450"/>
            </a:xfrm>
            <a:custGeom>
              <a:avLst/>
              <a:gdLst>
                <a:gd name="T0" fmla="*/ 130 w 268"/>
                <a:gd name="T1" fmla="*/ 8 h 143"/>
                <a:gd name="T2" fmla="*/ 0 w 268"/>
                <a:gd name="T3" fmla="*/ 143 h 143"/>
                <a:gd name="T4" fmla="*/ 136 w 268"/>
                <a:gd name="T5" fmla="*/ 22 h 143"/>
                <a:gd name="T6" fmla="*/ 268 w 268"/>
                <a:gd name="T7" fmla="*/ 61 h 143"/>
                <a:gd name="T8" fmla="*/ 130 w 268"/>
                <a:gd name="T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143">
                  <a:moveTo>
                    <a:pt x="130" y="8"/>
                  </a:moveTo>
                  <a:cubicBezTo>
                    <a:pt x="57" y="19"/>
                    <a:pt x="0" y="71"/>
                    <a:pt x="0" y="143"/>
                  </a:cubicBezTo>
                  <a:cubicBezTo>
                    <a:pt x="17" y="81"/>
                    <a:pt x="69" y="32"/>
                    <a:pt x="136" y="22"/>
                  </a:cubicBezTo>
                  <a:cubicBezTo>
                    <a:pt x="185" y="15"/>
                    <a:pt x="233" y="31"/>
                    <a:pt x="268" y="61"/>
                  </a:cubicBezTo>
                  <a:cubicBezTo>
                    <a:pt x="238" y="16"/>
                    <a:pt x="187" y="0"/>
                    <a:pt x="130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5770563" y="4941888"/>
              <a:ext cx="541338" cy="417513"/>
            </a:xfrm>
            <a:custGeom>
              <a:avLst/>
              <a:gdLst>
                <a:gd name="T0" fmla="*/ 158 w 259"/>
                <a:gd name="T1" fmla="*/ 179 h 200"/>
                <a:gd name="T2" fmla="*/ 243 w 259"/>
                <a:gd name="T3" fmla="*/ 0 h 200"/>
                <a:gd name="T4" fmla="*/ 138 w 259"/>
                <a:gd name="T5" fmla="*/ 148 h 200"/>
                <a:gd name="T6" fmla="*/ 0 w 259"/>
                <a:gd name="T7" fmla="*/ 139 h 200"/>
                <a:gd name="T8" fmla="*/ 158 w 259"/>
                <a:gd name="T9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00">
                  <a:moveTo>
                    <a:pt x="158" y="179"/>
                  </a:moveTo>
                  <a:cubicBezTo>
                    <a:pt x="226" y="152"/>
                    <a:pt x="259" y="70"/>
                    <a:pt x="243" y="0"/>
                  </a:cubicBezTo>
                  <a:cubicBezTo>
                    <a:pt x="241" y="64"/>
                    <a:pt x="201" y="123"/>
                    <a:pt x="138" y="148"/>
                  </a:cubicBezTo>
                  <a:cubicBezTo>
                    <a:pt x="91" y="166"/>
                    <a:pt x="41" y="161"/>
                    <a:pt x="0" y="139"/>
                  </a:cubicBezTo>
                  <a:cubicBezTo>
                    <a:pt x="40" y="176"/>
                    <a:pt x="104" y="200"/>
                    <a:pt x="158" y="17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705476" y="4916488"/>
              <a:ext cx="554038" cy="355600"/>
            </a:xfrm>
            <a:custGeom>
              <a:avLst/>
              <a:gdLst>
                <a:gd name="T0" fmla="*/ 147 w 265"/>
                <a:gd name="T1" fmla="*/ 156 h 170"/>
                <a:gd name="T2" fmla="*/ 258 w 265"/>
                <a:gd name="T3" fmla="*/ 0 h 170"/>
                <a:gd name="T4" fmla="*/ 139 w 265"/>
                <a:gd name="T5" fmla="*/ 126 h 170"/>
                <a:gd name="T6" fmla="*/ 0 w 265"/>
                <a:gd name="T7" fmla="*/ 107 h 170"/>
                <a:gd name="T8" fmla="*/ 147 w 265"/>
                <a:gd name="T9" fmla="*/ 15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70">
                  <a:moveTo>
                    <a:pt x="147" y="156"/>
                  </a:moveTo>
                  <a:cubicBezTo>
                    <a:pt x="219" y="138"/>
                    <a:pt x="265" y="71"/>
                    <a:pt x="258" y="0"/>
                  </a:cubicBezTo>
                  <a:cubicBezTo>
                    <a:pt x="247" y="63"/>
                    <a:pt x="205" y="110"/>
                    <a:pt x="139" y="126"/>
                  </a:cubicBezTo>
                  <a:cubicBezTo>
                    <a:pt x="91" y="138"/>
                    <a:pt x="37" y="134"/>
                    <a:pt x="0" y="107"/>
                  </a:cubicBezTo>
                  <a:cubicBezTo>
                    <a:pt x="34" y="149"/>
                    <a:pt x="91" y="170"/>
                    <a:pt x="147" y="15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4573588" y="3548063"/>
              <a:ext cx="315913" cy="31273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4586288" y="3554413"/>
              <a:ext cx="266700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20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20"/>
                  </a:cubicBezTo>
                  <a:cubicBezTo>
                    <a:pt x="89" y="16"/>
                    <a:pt x="111" y="20"/>
                    <a:pt x="128" y="34"/>
                  </a:cubicBezTo>
                  <a:cubicBezTo>
                    <a:pt x="113" y="13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4573588" y="3529013"/>
              <a:ext cx="266700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4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2" y="16"/>
                    <a:pt x="64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4648201" y="3702051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5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3"/>
                    <a:pt x="123" y="33"/>
                    <a:pt x="116" y="0"/>
                  </a:cubicBezTo>
                  <a:cubicBezTo>
                    <a:pt x="114" y="30"/>
                    <a:pt x="95" y="59"/>
                    <a:pt x="65" y="70"/>
                  </a:cubicBezTo>
                  <a:cubicBezTo>
                    <a:pt x="43" y="79"/>
                    <a:pt x="19" y="77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4614863" y="3689351"/>
              <a:ext cx="265113" cy="169863"/>
            </a:xfrm>
            <a:custGeom>
              <a:avLst/>
              <a:gdLst>
                <a:gd name="T0" fmla="*/ 71 w 127"/>
                <a:gd name="T1" fmla="*/ 75 h 81"/>
                <a:gd name="T2" fmla="*/ 124 w 127"/>
                <a:gd name="T3" fmla="*/ 0 h 81"/>
                <a:gd name="T4" fmla="*/ 67 w 127"/>
                <a:gd name="T5" fmla="*/ 60 h 81"/>
                <a:gd name="T6" fmla="*/ 0 w 127"/>
                <a:gd name="T7" fmla="*/ 51 h 81"/>
                <a:gd name="T8" fmla="*/ 71 w 127"/>
                <a:gd name="T9" fmla="*/ 7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1">
                  <a:moveTo>
                    <a:pt x="71" y="75"/>
                  </a:moveTo>
                  <a:cubicBezTo>
                    <a:pt x="105" y="66"/>
                    <a:pt x="127" y="34"/>
                    <a:pt x="124" y="0"/>
                  </a:cubicBezTo>
                  <a:cubicBezTo>
                    <a:pt x="119" y="30"/>
                    <a:pt x="99" y="53"/>
                    <a:pt x="67" y="60"/>
                  </a:cubicBezTo>
                  <a:cubicBezTo>
                    <a:pt x="44" y="66"/>
                    <a:pt x="18" y="64"/>
                    <a:pt x="0" y="51"/>
                  </a:cubicBezTo>
                  <a:cubicBezTo>
                    <a:pt x="17" y="71"/>
                    <a:pt x="44" y="81"/>
                    <a:pt x="71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4964113" y="1500188"/>
              <a:ext cx="593725" cy="5937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4986338" y="1512888"/>
              <a:ext cx="504825" cy="287338"/>
            </a:xfrm>
            <a:custGeom>
              <a:avLst/>
              <a:gdLst>
                <a:gd name="T0" fmla="*/ 113 w 241"/>
                <a:gd name="T1" fmla="*/ 8 h 138"/>
                <a:gd name="T2" fmla="*/ 0 w 241"/>
                <a:gd name="T3" fmla="*/ 138 h 138"/>
                <a:gd name="T4" fmla="*/ 123 w 241"/>
                <a:gd name="T5" fmla="*/ 37 h 138"/>
                <a:gd name="T6" fmla="*/ 241 w 241"/>
                <a:gd name="T7" fmla="*/ 65 h 138"/>
                <a:gd name="T8" fmla="*/ 113 w 24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38">
                  <a:moveTo>
                    <a:pt x="113" y="8"/>
                  </a:moveTo>
                  <a:cubicBezTo>
                    <a:pt x="47" y="17"/>
                    <a:pt x="0" y="74"/>
                    <a:pt x="0" y="138"/>
                  </a:cubicBezTo>
                  <a:cubicBezTo>
                    <a:pt x="15" y="83"/>
                    <a:pt x="62" y="45"/>
                    <a:pt x="123" y="37"/>
                  </a:cubicBezTo>
                  <a:cubicBezTo>
                    <a:pt x="167" y="30"/>
                    <a:pt x="209" y="37"/>
                    <a:pt x="241" y="65"/>
                  </a:cubicBezTo>
                  <a:cubicBezTo>
                    <a:pt x="214" y="24"/>
                    <a:pt x="164" y="0"/>
                    <a:pt x="113" y="8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962526" y="1465263"/>
              <a:ext cx="503238" cy="268288"/>
            </a:xfrm>
            <a:custGeom>
              <a:avLst/>
              <a:gdLst>
                <a:gd name="T0" fmla="*/ 117 w 241"/>
                <a:gd name="T1" fmla="*/ 8 h 129"/>
                <a:gd name="T2" fmla="*/ 0 w 241"/>
                <a:gd name="T3" fmla="*/ 129 h 129"/>
                <a:gd name="T4" fmla="*/ 122 w 241"/>
                <a:gd name="T5" fmla="*/ 21 h 129"/>
                <a:gd name="T6" fmla="*/ 241 w 241"/>
                <a:gd name="T7" fmla="*/ 56 h 129"/>
                <a:gd name="T8" fmla="*/ 117 w 241"/>
                <a:gd name="T9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29">
                  <a:moveTo>
                    <a:pt x="117" y="8"/>
                  </a:moveTo>
                  <a:cubicBezTo>
                    <a:pt x="51" y="18"/>
                    <a:pt x="0" y="65"/>
                    <a:pt x="0" y="129"/>
                  </a:cubicBezTo>
                  <a:cubicBezTo>
                    <a:pt x="15" y="74"/>
                    <a:pt x="62" y="29"/>
                    <a:pt x="122" y="21"/>
                  </a:cubicBezTo>
                  <a:cubicBezTo>
                    <a:pt x="167" y="14"/>
                    <a:pt x="210" y="28"/>
                    <a:pt x="241" y="56"/>
                  </a:cubicBezTo>
                  <a:cubicBezTo>
                    <a:pt x="214" y="15"/>
                    <a:pt x="169" y="0"/>
                    <a:pt x="117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103813" y="1792288"/>
              <a:ext cx="487363" cy="376238"/>
            </a:xfrm>
            <a:custGeom>
              <a:avLst/>
              <a:gdLst>
                <a:gd name="T0" fmla="*/ 142 w 233"/>
                <a:gd name="T1" fmla="*/ 161 h 180"/>
                <a:gd name="T2" fmla="*/ 219 w 233"/>
                <a:gd name="T3" fmla="*/ 0 h 180"/>
                <a:gd name="T4" fmla="*/ 124 w 233"/>
                <a:gd name="T5" fmla="*/ 133 h 180"/>
                <a:gd name="T6" fmla="*/ 0 w 233"/>
                <a:gd name="T7" fmla="*/ 125 h 180"/>
                <a:gd name="T8" fmla="*/ 142 w 233"/>
                <a:gd name="T9" fmla="*/ 16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80">
                  <a:moveTo>
                    <a:pt x="142" y="161"/>
                  </a:moveTo>
                  <a:cubicBezTo>
                    <a:pt x="204" y="137"/>
                    <a:pt x="233" y="62"/>
                    <a:pt x="219" y="0"/>
                  </a:cubicBezTo>
                  <a:cubicBezTo>
                    <a:pt x="216" y="57"/>
                    <a:pt x="181" y="111"/>
                    <a:pt x="124" y="133"/>
                  </a:cubicBezTo>
                  <a:cubicBezTo>
                    <a:pt x="82" y="149"/>
                    <a:pt x="37" y="145"/>
                    <a:pt x="0" y="125"/>
                  </a:cubicBezTo>
                  <a:cubicBezTo>
                    <a:pt x="36" y="159"/>
                    <a:pt x="93" y="180"/>
                    <a:pt x="142" y="16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5043488" y="1770063"/>
              <a:ext cx="498475" cy="319088"/>
            </a:xfrm>
            <a:custGeom>
              <a:avLst/>
              <a:gdLst>
                <a:gd name="T0" fmla="*/ 133 w 239"/>
                <a:gd name="T1" fmla="*/ 140 h 153"/>
                <a:gd name="T2" fmla="*/ 233 w 239"/>
                <a:gd name="T3" fmla="*/ 0 h 153"/>
                <a:gd name="T4" fmla="*/ 126 w 239"/>
                <a:gd name="T5" fmla="*/ 114 h 153"/>
                <a:gd name="T6" fmla="*/ 0 w 239"/>
                <a:gd name="T7" fmla="*/ 96 h 153"/>
                <a:gd name="T8" fmla="*/ 133 w 239"/>
                <a:gd name="T9" fmla="*/ 14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53">
                  <a:moveTo>
                    <a:pt x="133" y="140"/>
                  </a:moveTo>
                  <a:cubicBezTo>
                    <a:pt x="198" y="125"/>
                    <a:pt x="239" y="64"/>
                    <a:pt x="233" y="0"/>
                  </a:cubicBezTo>
                  <a:cubicBezTo>
                    <a:pt x="224" y="56"/>
                    <a:pt x="185" y="99"/>
                    <a:pt x="126" y="114"/>
                  </a:cubicBezTo>
                  <a:cubicBezTo>
                    <a:pt x="82" y="124"/>
                    <a:pt x="34" y="121"/>
                    <a:pt x="0" y="96"/>
                  </a:cubicBezTo>
                  <a:cubicBezTo>
                    <a:pt x="31" y="134"/>
                    <a:pt x="83" y="153"/>
                    <a:pt x="133" y="1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6869113" y="1187451"/>
              <a:ext cx="315913" cy="314325"/>
            </a:xfrm>
            <a:prstGeom prst="ellipse">
              <a:avLst/>
            </a:prstGeom>
            <a:solidFill>
              <a:srgbClr val="D7D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6881813" y="1195388"/>
              <a:ext cx="268288" cy="152400"/>
            </a:xfrm>
            <a:custGeom>
              <a:avLst/>
              <a:gdLst>
                <a:gd name="T0" fmla="*/ 60 w 128"/>
                <a:gd name="T1" fmla="*/ 4 h 73"/>
                <a:gd name="T2" fmla="*/ 0 w 128"/>
                <a:gd name="T3" fmla="*/ 73 h 73"/>
                <a:gd name="T4" fmla="*/ 65 w 128"/>
                <a:gd name="T5" fmla="*/ 19 h 73"/>
                <a:gd name="T6" fmla="*/ 128 w 128"/>
                <a:gd name="T7" fmla="*/ 34 h 73"/>
                <a:gd name="T8" fmla="*/ 60 w 128"/>
                <a:gd name="T9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73">
                  <a:moveTo>
                    <a:pt x="60" y="4"/>
                  </a:moveTo>
                  <a:cubicBezTo>
                    <a:pt x="25" y="9"/>
                    <a:pt x="0" y="39"/>
                    <a:pt x="0" y="73"/>
                  </a:cubicBezTo>
                  <a:cubicBezTo>
                    <a:pt x="8" y="44"/>
                    <a:pt x="33" y="24"/>
                    <a:pt x="65" y="19"/>
                  </a:cubicBezTo>
                  <a:cubicBezTo>
                    <a:pt x="89" y="16"/>
                    <a:pt x="111" y="19"/>
                    <a:pt x="128" y="34"/>
                  </a:cubicBezTo>
                  <a:cubicBezTo>
                    <a:pt x="113" y="12"/>
                    <a:pt x="87" y="0"/>
                    <a:pt x="60" y="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6869113" y="1169988"/>
              <a:ext cx="268288" cy="141288"/>
            </a:xfrm>
            <a:custGeom>
              <a:avLst/>
              <a:gdLst>
                <a:gd name="T0" fmla="*/ 62 w 128"/>
                <a:gd name="T1" fmla="*/ 4 h 68"/>
                <a:gd name="T2" fmla="*/ 0 w 128"/>
                <a:gd name="T3" fmla="*/ 68 h 68"/>
                <a:gd name="T4" fmla="*/ 65 w 128"/>
                <a:gd name="T5" fmla="*/ 11 h 68"/>
                <a:gd name="T6" fmla="*/ 128 w 128"/>
                <a:gd name="T7" fmla="*/ 29 h 68"/>
                <a:gd name="T8" fmla="*/ 62 w 128"/>
                <a:gd name="T9" fmla="*/ 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68">
                  <a:moveTo>
                    <a:pt x="62" y="4"/>
                  </a:moveTo>
                  <a:cubicBezTo>
                    <a:pt x="27" y="9"/>
                    <a:pt x="0" y="34"/>
                    <a:pt x="0" y="68"/>
                  </a:cubicBezTo>
                  <a:cubicBezTo>
                    <a:pt x="8" y="39"/>
                    <a:pt x="33" y="15"/>
                    <a:pt x="65" y="11"/>
                  </a:cubicBezTo>
                  <a:cubicBezTo>
                    <a:pt x="88" y="7"/>
                    <a:pt x="111" y="15"/>
                    <a:pt x="128" y="29"/>
                  </a:cubicBezTo>
                  <a:cubicBezTo>
                    <a:pt x="113" y="8"/>
                    <a:pt x="89" y="0"/>
                    <a:pt x="62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6945313" y="1343026"/>
              <a:ext cx="257175" cy="198438"/>
            </a:xfrm>
            <a:custGeom>
              <a:avLst/>
              <a:gdLst>
                <a:gd name="T0" fmla="*/ 75 w 123"/>
                <a:gd name="T1" fmla="*/ 85 h 95"/>
                <a:gd name="T2" fmla="*/ 116 w 123"/>
                <a:gd name="T3" fmla="*/ 0 h 95"/>
                <a:gd name="T4" fmla="*/ 66 w 123"/>
                <a:gd name="T5" fmla="*/ 70 h 95"/>
                <a:gd name="T6" fmla="*/ 0 w 123"/>
                <a:gd name="T7" fmla="*/ 66 h 95"/>
                <a:gd name="T8" fmla="*/ 75 w 123"/>
                <a:gd name="T9" fmla="*/ 8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5">
                  <a:moveTo>
                    <a:pt x="75" y="85"/>
                  </a:moveTo>
                  <a:cubicBezTo>
                    <a:pt x="108" y="72"/>
                    <a:pt x="123" y="33"/>
                    <a:pt x="116" y="0"/>
                  </a:cubicBezTo>
                  <a:cubicBezTo>
                    <a:pt x="115" y="30"/>
                    <a:pt x="96" y="58"/>
                    <a:pt x="66" y="70"/>
                  </a:cubicBezTo>
                  <a:cubicBezTo>
                    <a:pt x="43" y="79"/>
                    <a:pt x="20" y="76"/>
                    <a:pt x="0" y="66"/>
                  </a:cubicBezTo>
                  <a:cubicBezTo>
                    <a:pt x="19" y="84"/>
                    <a:pt x="49" y="95"/>
                    <a:pt x="75" y="85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6913563" y="1330326"/>
              <a:ext cx="263525" cy="169863"/>
            </a:xfrm>
            <a:custGeom>
              <a:avLst/>
              <a:gdLst>
                <a:gd name="T0" fmla="*/ 70 w 126"/>
                <a:gd name="T1" fmla="*/ 74 h 81"/>
                <a:gd name="T2" fmla="*/ 123 w 126"/>
                <a:gd name="T3" fmla="*/ 0 h 81"/>
                <a:gd name="T4" fmla="*/ 66 w 126"/>
                <a:gd name="T5" fmla="*/ 60 h 81"/>
                <a:gd name="T6" fmla="*/ 0 w 126"/>
                <a:gd name="T7" fmla="*/ 51 h 81"/>
                <a:gd name="T8" fmla="*/ 70 w 126"/>
                <a:gd name="T9" fmla="*/ 7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1">
                  <a:moveTo>
                    <a:pt x="70" y="74"/>
                  </a:moveTo>
                  <a:cubicBezTo>
                    <a:pt x="104" y="66"/>
                    <a:pt x="126" y="34"/>
                    <a:pt x="123" y="0"/>
                  </a:cubicBezTo>
                  <a:cubicBezTo>
                    <a:pt x="118" y="30"/>
                    <a:pt x="98" y="52"/>
                    <a:pt x="66" y="60"/>
                  </a:cubicBezTo>
                  <a:cubicBezTo>
                    <a:pt x="43" y="66"/>
                    <a:pt x="18" y="64"/>
                    <a:pt x="0" y="51"/>
                  </a:cubicBezTo>
                  <a:cubicBezTo>
                    <a:pt x="16" y="71"/>
                    <a:pt x="43" y="81"/>
                    <a:pt x="70" y="7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7972426" y="3679826"/>
              <a:ext cx="474663" cy="547688"/>
            </a:xfrm>
            <a:custGeom>
              <a:avLst/>
              <a:gdLst>
                <a:gd name="T0" fmla="*/ 214 w 227"/>
                <a:gd name="T1" fmla="*/ 151 h 262"/>
                <a:gd name="T2" fmla="*/ 90 w 227"/>
                <a:gd name="T3" fmla="*/ 251 h 262"/>
                <a:gd name="T4" fmla="*/ 13 w 227"/>
                <a:gd name="T5" fmla="*/ 111 h 262"/>
                <a:gd name="T6" fmla="*/ 137 w 227"/>
                <a:gd name="T7" fmla="*/ 11 h 262"/>
                <a:gd name="T8" fmla="*/ 214 w 227"/>
                <a:gd name="T9" fmla="*/ 15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62">
                  <a:moveTo>
                    <a:pt x="214" y="151"/>
                  </a:moveTo>
                  <a:cubicBezTo>
                    <a:pt x="201" y="217"/>
                    <a:pt x="145" y="262"/>
                    <a:pt x="90" y="251"/>
                  </a:cubicBezTo>
                  <a:cubicBezTo>
                    <a:pt x="34" y="240"/>
                    <a:pt x="0" y="177"/>
                    <a:pt x="13" y="111"/>
                  </a:cubicBezTo>
                  <a:cubicBezTo>
                    <a:pt x="26" y="45"/>
                    <a:pt x="82" y="0"/>
                    <a:pt x="137" y="11"/>
                  </a:cubicBezTo>
                  <a:cubicBezTo>
                    <a:pt x="193" y="22"/>
                    <a:pt x="227" y="85"/>
                    <a:pt x="214" y="151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8015288" y="3719513"/>
              <a:ext cx="384175" cy="200025"/>
            </a:xfrm>
            <a:custGeom>
              <a:avLst/>
              <a:gdLst>
                <a:gd name="T0" fmla="*/ 102 w 184"/>
                <a:gd name="T1" fmla="*/ 2 h 96"/>
                <a:gd name="T2" fmla="*/ 0 w 184"/>
                <a:gd name="T3" fmla="*/ 96 h 96"/>
                <a:gd name="T4" fmla="*/ 105 w 184"/>
                <a:gd name="T5" fmla="*/ 27 h 96"/>
                <a:gd name="T6" fmla="*/ 184 w 184"/>
                <a:gd name="T7" fmla="*/ 68 h 96"/>
                <a:gd name="T8" fmla="*/ 102 w 184"/>
                <a:gd name="T9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96">
                  <a:moveTo>
                    <a:pt x="102" y="2"/>
                  </a:moveTo>
                  <a:cubicBezTo>
                    <a:pt x="54" y="0"/>
                    <a:pt x="11" y="41"/>
                    <a:pt x="0" y="96"/>
                  </a:cubicBezTo>
                  <a:cubicBezTo>
                    <a:pt x="20" y="51"/>
                    <a:pt x="60" y="26"/>
                    <a:pt x="105" y="27"/>
                  </a:cubicBezTo>
                  <a:cubicBezTo>
                    <a:pt x="137" y="28"/>
                    <a:pt x="166" y="40"/>
                    <a:pt x="184" y="68"/>
                  </a:cubicBezTo>
                  <a:cubicBezTo>
                    <a:pt x="171" y="30"/>
                    <a:pt x="140" y="3"/>
                    <a:pt x="102" y="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8008938" y="3676651"/>
              <a:ext cx="384175" cy="182563"/>
            </a:xfrm>
            <a:custGeom>
              <a:avLst/>
              <a:gdLst>
                <a:gd name="T0" fmla="*/ 104 w 184"/>
                <a:gd name="T1" fmla="*/ 1 h 87"/>
                <a:gd name="T2" fmla="*/ 0 w 184"/>
                <a:gd name="T3" fmla="*/ 87 h 87"/>
                <a:gd name="T4" fmla="*/ 105 w 184"/>
                <a:gd name="T5" fmla="*/ 13 h 87"/>
                <a:gd name="T6" fmla="*/ 184 w 184"/>
                <a:gd name="T7" fmla="*/ 59 h 87"/>
                <a:gd name="T8" fmla="*/ 104 w 184"/>
                <a:gd name="T9" fmla="*/ 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87">
                  <a:moveTo>
                    <a:pt x="104" y="1"/>
                  </a:moveTo>
                  <a:cubicBezTo>
                    <a:pt x="56" y="0"/>
                    <a:pt x="11" y="33"/>
                    <a:pt x="0" y="87"/>
                  </a:cubicBezTo>
                  <a:cubicBezTo>
                    <a:pt x="20" y="42"/>
                    <a:pt x="61" y="12"/>
                    <a:pt x="105" y="13"/>
                  </a:cubicBezTo>
                  <a:cubicBezTo>
                    <a:pt x="138" y="14"/>
                    <a:pt x="166" y="32"/>
                    <a:pt x="184" y="59"/>
                  </a:cubicBezTo>
                  <a:cubicBezTo>
                    <a:pt x="171" y="21"/>
                    <a:pt x="142" y="2"/>
                    <a:pt x="104" y="1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8056563" y="3992563"/>
              <a:ext cx="366713" cy="280988"/>
            </a:xfrm>
            <a:custGeom>
              <a:avLst/>
              <a:gdLst>
                <a:gd name="T0" fmla="*/ 94 w 176"/>
                <a:gd name="T1" fmla="*/ 125 h 134"/>
                <a:gd name="T2" fmla="*/ 176 w 176"/>
                <a:gd name="T3" fmla="*/ 0 h 134"/>
                <a:gd name="T4" fmla="*/ 86 w 176"/>
                <a:gd name="T5" fmla="*/ 99 h 134"/>
                <a:gd name="T6" fmla="*/ 0 w 176"/>
                <a:gd name="T7" fmla="*/ 75 h 134"/>
                <a:gd name="T8" fmla="*/ 94 w 176"/>
                <a:gd name="T9" fmla="*/ 12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34">
                  <a:moveTo>
                    <a:pt x="94" y="125"/>
                  </a:moveTo>
                  <a:cubicBezTo>
                    <a:pt x="142" y="114"/>
                    <a:pt x="175" y="55"/>
                    <a:pt x="176" y="0"/>
                  </a:cubicBezTo>
                  <a:cubicBezTo>
                    <a:pt x="165" y="48"/>
                    <a:pt x="130" y="88"/>
                    <a:pt x="86" y="99"/>
                  </a:cubicBezTo>
                  <a:cubicBezTo>
                    <a:pt x="54" y="106"/>
                    <a:pt x="23" y="96"/>
                    <a:pt x="0" y="75"/>
                  </a:cubicBezTo>
                  <a:cubicBezTo>
                    <a:pt x="19" y="108"/>
                    <a:pt x="56" y="134"/>
                    <a:pt x="94" y="12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8026401" y="3967163"/>
              <a:ext cx="379413" cy="228600"/>
            </a:xfrm>
            <a:custGeom>
              <a:avLst/>
              <a:gdLst>
                <a:gd name="T0" fmla="*/ 87 w 181"/>
                <a:gd name="T1" fmla="*/ 105 h 109"/>
                <a:gd name="T2" fmla="*/ 181 w 181"/>
                <a:gd name="T3" fmla="*/ 0 h 109"/>
                <a:gd name="T4" fmla="*/ 86 w 181"/>
                <a:gd name="T5" fmla="*/ 81 h 109"/>
                <a:gd name="T6" fmla="*/ 0 w 181"/>
                <a:gd name="T7" fmla="*/ 49 h 109"/>
                <a:gd name="T8" fmla="*/ 87 w 181"/>
                <a:gd name="T9" fmla="*/ 10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09">
                  <a:moveTo>
                    <a:pt x="87" y="105"/>
                  </a:moveTo>
                  <a:cubicBezTo>
                    <a:pt x="135" y="101"/>
                    <a:pt x="175" y="55"/>
                    <a:pt x="181" y="0"/>
                  </a:cubicBezTo>
                  <a:cubicBezTo>
                    <a:pt x="165" y="47"/>
                    <a:pt x="131" y="77"/>
                    <a:pt x="86" y="81"/>
                  </a:cubicBezTo>
                  <a:cubicBezTo>
                    <a:pt x="54" y="84"/>
                    <a:pt x="20" y="74"/>
                    <a:pt x="0" y="49"/>
                  </a:cubicBezTo>
                  <a:cubicBezTo>
                    <a:pt x="16" y="85"/>
                    <a:pt x="49" y="109"/>
                    <a:pt x="87" y="10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6254751" y="3117851"/>
              <a:ext cx="495300" cy="496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273676" y="3405188"/>
              <a:ext cx="1393825" cy="492125"/>
            </a:xfrm>
            <a:custGeom>
              <a:avLst/>
              <a:gdLst>
                <a:gd name="T0" fmla="*/ 667 w 667"/>
                <a:gd name="T1" fmla="*/ 0 h 235"/>
                <a:gd name="T2" fmla="*/ 529 w 667"/>
                <a:gd name="T3" fmla="*/ 60 h 235"/>
                <a:gd name="T4" fmla="*/ 332 w 667"/>
                <a:gd name="T5" fmla="*/ 156 h 235"/>
                <a:gd name="T6" fmla="*/ 0 w 667"/>
                <a:gd name="T7" fmla="*/ 93 h 235"/>
                <a:gd name="T8" fmla="*/ 367 w 667"/>
                <a:gd name="T9" fmla="*/ 186 h 235"/>
                <a:gd name="T10" fmla="*/ 530 w 667"/>
                <a:gd name="T11" fmla="*/ 77 h 235"/>
                <a:gd name="T12" fmla="*/ 594 w 667"/>
                <a:gd name="T13" fmla="*/ 87 h 235"/>
                <a:gd name="T14" fmla="*/ 667 w 667"/>
                <a:gd name="T1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7" h="235">
                  <a:moveTo>
                    <a:pt x="667" y="0"/>
                  </a:moveTo>
                  <a:cubicBezTo>
                    <a:pt x="665" y="48"/>
                    <a:pt x="586" y="69"/>
                    <a:pt x="529" y="60"/>
                  </a:cubicBezTo>
                  <a:cubicBezTo>
                    <a:pt x="462" y="107"/>
                    <a:pt x="423" y="119"/>
                    <a:pt x="332" y="156"/>
                  </a:cubicBezTo>
                  <a:cubicBezTo>
                    <a:pt x="202" y="182"/>
                    <a:pt x="95" y="144"/>
                    <a:pt x="0" y="93"/>
                  </a:cubicBezTo>
                  <a:cubicBezTo>
                    <a:pt x="93" y="180"/>
                    <a:pt x="241" y="235"/>
                    <a:pt x="367" y="186"/>
                  </a:cubicBezTo>
                  <a:cubicBezTo>
                    <a:pt x="432" y="160"/>
                    <a:pt x="495" y="135"/>
                    <a:pt x="530" y="77"/>
                  </a:cubicBezTo>
                  <a:cubicBezTo>
                    <a:pt x="548" y="79"/>
                    <a:pt x="561" y="89"/>
                    <a:pt x="594" y="87"/>
                  </a:cubicBezTo>
                  <a:cubicBezTo>
                    <a:pt x="615" y="89"/>
                    <a:pt x="667" y="95"/>
                    <a:pt x="667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6496051" y="3814763"/>
              <a:ext cx="620713" cy="622300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6518276" y="3829051"/>
              <a:ext cx="528638" cy="303213"/>
            </a:xfrm>
            <a:custGeom>
              <a:avLst/>
              <a:gdLst>
                <a:gd name="T0" fmla="*/ 118 w 253"/>
                <a:gd name="T1" fmla="*/ 8 h 145"/>
                <a:gd name="T2" fmla="*/ 0 w 253"/>
                <a:gd name="T3" fmla="*/ 145 h 145"/>
                <a:gd name="T4" fmla="*/ 129 w 253"/>
                <a:gd name="T5" fmla="*/ 39 h 145"/>
                <a:gd name="T6" fmla="*/ 253 w 253"/>
                <a:gd name="T7" fmla="*/ 68 h 145"/>
                <a:gd name="T8" fmla="*/ 118 w 253"/>
                <a:gd name="T9" fmla="*/ 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45">
                  <a:moveTo>
                    <a:pt x="118" y="8"/>
                  </a:moveTo>
                  <a:cubicBezTo>
                    <a:pt x="49" y="18"/>
                    <a:pt x="0" y="77"/>
                    <a:pt x="0" y="145"/>
                  </a:cubicBezTo>
                  <a:cubicBezTo>
                    <a:pt x="16" y="87"/>
                    <a:pt x="66" y="48"/>
                    <a:pt x="129" y="39"/>
                  </a:cubicBezTo>
                  <a:cubicBezTo>
                    <a:pt x="176" y="32"/>
                    <a:pt x="220" y="39"/>
                    <a:pt x="253" y="68"/>
                  </a:cubicBezTo>
                  <a:cubicBezTo>
                    <a:pt x="224" y="25"/>
                    <a:pt x="172" y="0"/>
                    <a:pt x="118" y="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6492876" y="3779838"/>
              <a:ext cx="528638" cy="282575"/>
            </a:xfrm>
            <a:custGeom>
              <a:avLst/>
              <a:gdLst>
                <a:gd name="T0" fmla="*/ 122 w 253"/>
                <a:gd name="T1" fmla="*/ 8 h 135"/>
                <a:gd name="T2" fmla="*/ 0 w 253"/>
                <a:gd name="T3" fmla="*/ 135 h 135"/>
                <a:gd name="T4" fmla="*/ 128 w 253"/>
                <a:gd name="T5" fmla="*/ 22 h 135"/>
                <a:gd name="T6" fmla="*/ 253 w 253"/>
                <a:gd name="T7" fmla="*/ 58 h 135"/>
                <a:gd name="T8" fmla="*/ 122 w 253"/>
                <a:gd name="T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35">
                  <a:moveTo>
                    <a:pt x="122" y="8"/>
                  </a:moveTo>
                  <a:cubicBezTo>
                    <a:pt x="54" y="19"/>
                    <a:pt x="0" y="68"/>
                    <a:pt x="0" y="135"/>
                  </a:cubicBezTo>
                  <a:cubicBezTo>
                    <a:pt x="16" y="77"/>
                    <a:pt x="64" y="31"/>
                    <a:pt x="128" y="22"/>
                  </a:cubicBezTo>
                  <a:cubicBezTo>
                    <a:pt x="175" y="15"/>
                    <a:pt x="219" y="30"/>
                    <a:pt x="253" y="58"/>
                  </a:cubicBezTo>
                  <a:cubicBezTo>
                    <a:pt x="224" y="16"/>
                    <a:pt x="176" y="0"/>
                    <a:pt x="122" y="8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6642101" y="4122738"/>
              <a:ext cx="509588" cy="393700"/>
            </a:xfrm>
            <a:custGeom>
              <a:avLst/>
              <a:gdLst>
                <a:gd name="T0" fmla="*/ 148 w 244"/>
                <a:gd name="T1" fmla="*/ 169 h 189"/>
                <a:gd name="T2" fmla="*/ 229 w 244"/>
                <a:gd name="T3" fmla="*/ 0 h 189"/>
                <a:gd name="T4" fmla="*/ 130 w 244"/>
                <a:gd name="T5" fmla="*/ 139 h 189"/>
                <a:gd name="T6" fmla="*/ 0 w 244"/>
                <a:gd name="T7" fmla="*/ 131 h 189"/>
                <a:gd name="T8" fmla="*/ 148 w 244"/>
                <a:gd name="T9" fmla="*/ 1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89">
                  <a:moveTo>
                    <a:pt x="148" y="169"/>
                  </a:moveTo>
                  <a:cubicBezTo>
                    <a:pt x="213" y="144"/>
                    <a:pt x="244" y="66"/>
                    <a:pt x="229" y="0"/>
                  </a:cubicBezTo>
                  <a:cubicBezTo>
                    <a:pt x="227" y="60"/>
                    <a:pt x="189" y="116"/>
                    <a:pt x="130" y="139"/>
                  </a:cubicBezTo>
                  <a:cubicBezTo>
                    <a:pt x="86" y="156"/>
                    <a:pt x="38" y="152"/>
                    <a:pt x="0" y="131"/>
                  </a:cubicBezTo>
                  <a:cubicBezTo>
                    <a:pt x="37" y="166"/>
                    <a:pt x="97" y="189"/>
                    <a:pt x="148" y="169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6578601" y="4098926"/>
              <a:ext cx="522288" cy="334963"/>
            </a:xfrm>
            <a:custGeom>
              <a:avLst/>
              <a:gdLst>
                <a:gd name="T0" fmla="*/ 139 w 250"/>
                <a:gd name="T1" fmla="*/ 147 h 160"/>
                <a:gd name="T2" fmla="*/ 244 w 250"/>
                <a:gd name="T3" fmla="*/ 0 h 160"/>
                <a:gd name="T4" fmla="*/ 132 w 250"/>
                <a:gd name="T5" fmla="*/ 119 h 160"/>
                <a:gd name="T6" fmla="*/ 0 w 250"/>
                <a:gd name="T7" fmla="*/ 101 h 160"/>
                <a:gd name="T8" fmla="*/ 139 w 250"/>
                <a:gd name="T9" fmla="*/ 147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60">
                  <a:moveTo>
                    <a:pt x="139" y="147"/>
                  </a:moveTo>
                  <a:cubicBezTo>
                    <a:pt x="207" y="130"/>
                    <a:pt x="250" y="67"/>
                    <a:pt x="244" y="0"/>
                  </a:cubicBezTo>
                  <a:cubicBezTo>
                    <a:pt x="234" y="59"/>
                    <a:pt x="194" y="103"/>
                    <a:pt x="132" y="119"/>
                  </a:cubicBezTo>
                  <a:cubicBezTo>
                    <a:pt x="86" y="130"/>
                    <a:pt x="35" y="126"/>
                    <a:pt x="0" y="101"/>
                  </a:cubicBezTo>
                  <a:cubicBezTo>
                    <a:pt x="32" y="140"/>
                    <a:pt x="86" y="160"/>
                    <a:pt x="139" y="14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5532438" y="877888"/>
              <a:ext cx="509588" cy="238125"/>
            </a:xfrm>
            <a:custGeom>
              <a:avLst/>
              <a:gdLst>
                <a:gd name="T0" fmla="*/ 156 w 244"/>
                <a:gd name="T1" fmla="*/ 0 h 114"/>
                <a:gd name="T2" fmla="*/ 113 w 244"/>
                <a:gd name="T3" fmla="*/ 4 h 114"/>
                <a:gd name="T4" fmla="*/ 5 w 244"/>
                <a:gd name="T5" fmla="*/ 78 h 114"/>
                <a:gd name="T6" fmla="*/ 88 w 244"/>
                <a:gd name="T7" fmla="*/ 114 h 114"/>
                <a:gd name="T8" fmla="*/ 132 w 244"/>
                <a:gd name="T9" fmla="*/ 110 h 114"/>
                <a:gd name="T10" fmla="*/ 239 w 244"/>
                <a:gd name="T11" fmla="*/ 36 h 114"/>
                <a:gd name="T12" fmla="*/ 156 w 244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14">
                  <a:moveTo>
                    <a:pt x="156" y="0"/>
                  </a:moveTo>
                  <a:cubicBezTo>
                    <a:pt x="142" y="0"/>
                    <a:pt x="128" y="1"/>
                    <a:pt x="113" y="4"/>
                  </a:cubicBezTo>
                  <a:cubicBezTo>
                    <a:pt x="48" y="15"/>
                    <a:pt x="0" y="49"/>
                    <a:pt x="5" y="78"/>
                  </a:cubicBezTo>
                  <a:cubicBezTo>
                    <a:pt x="9" y="100"/>
                    <a:pt x="43" y="114"/>
                    <a:pt x="88" y="114"/>
                  </a:cubicBezTo>
                  <a:cubicBezTo>
                    <a:pt x="102" y="114"/>
                    <a:pt x="116" y="113"/>
                    <a:pt x="132" y="110"/>
                  </a:cubicBezTo>
                  <a:cubicBezTo>
                    <a:pt x="196" y="98"/>
                    <a:pt x="244" y="65"/>
                    <a:pt x="239" y="36"/>
                  </a:cubicBezTo>
                  <a:cubicBezTo>
                    <a:pt x="235" y="13"/>
                    <a:pt x="201" y="0"/>
                    <a:pt x="156" y="0"/>
                  </a:cubicBezTo>
                </a:path>
              </a:pathLst>
            </a:custGeom>
            <a:solidFill>
              <a:srgbClr val="E0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5553076" y="879476"/>
              <a:ext cx="414338" cy="158750"/>
            </a:xfrm>
            <a:custGeom>
              <a:avLst/>
              <a:gdLst>
                <a:gd name="T0" fmla="*/ 88 w 198"/>
                <a:gd name="T1" fmla="*/ 11 h 76"/>
                <a:gd name="T2" fmla="*/ 4 w 198"/>
                <a:gd name="T3" fmla="*/ 76 h 76"/>
                <a:gd name="T4" fmla="*/ 99 w 198"/>
                <a:gd name="T5" fmla="*/ 20 h 76"/>
                <a:gd name="T6" fmla="*/ 198 w 198"/>
                <a:gd name="T7" fmla="*/ 13 h 76"/>
                <a:gd name="T8" fmla="*/ 88 w 198"/>
                <a:gd name="T9" fmla="*/ 1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6">
                  <a:moveTo>
                    <a:pt x="88" y="11"/>
                  </a:moveTo>
                  <a:cubicBezTo>
                    <a:pt x="35" y="24"/>
                    <a:pt x="0" y="52"/>
                    <a:pt x="4" y="76"/>
                  </a:cubicBezTo>
                  <a:cubicBezTo>
                    <a:pt x="13" y="53"/>
                    <a:pt x="50" y="32"/>
                    <a:pt x="99" y="20"/>
                  </a:cubicBezTo>
                  <a:cubicBezTo>
                    <a:pt x="135" y="11"/>
                    <a:pt x="170" y="7"/>
                    <a:pt x="198" y="13"/>
                  </a:cubicBezTo>
                  <a:cubicBezTo>
                    <a:pt x="172" y="2"/>
                    <a:pt x="130" y="0"/>
                    <a:pt x="88" y="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5530851" y="863601"/>
              <a:ext cx="411163" cy="153988"/>
            </a:xfrm>
            <a:custGeom>
              <a:avLst/>
              <a:gdLst>
                <a:gd name="T0" fmla="*/ 92 w 197"/>
                <a:gd name="T1" fmla="*/ 12 h 74"/>
                <a:gd name="T2" fmla="*/ 4 w 197"/>
                <a:gd name="T3" fmla="*/ 74 h 74"/>
                <a:gd name="T4" fmla="*/ 97 w 197"/>
                <a:gd name="T5" fmla="*/ 15 h 74"/>
                <a:gd name="T6" fmla="*/ 197 w 197"/>
                <a:gd name="T7" fmla="*/ 11 h 74"/>
                <a:gd name="T8" fmla="*/ 92 w 197"/>
                <a:gd name="T9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4">
                  <a:moveTo>
                    <a:pt x="92" y="12"/>
                  </a:moveTo>
                  <a:cubicBezTo>
                    <a:pt x="38" y="25"/>
                    <a:pt x="0" y="50"/>
                    <a:pt x="4" y="74"/>
                  </a:cubicBezTo>
                  <a:cubicBezTo>
                    <a:pt x="12" y="51"/>
                    <a:pt x="48" y="28"/>
                    <a:pt x="97" y="15"/>
                  </a:cubicBezTo>
                  <a:cubicBezTo>
                    <a:pt x="133" y="6"/>
                    <a:pt x="169" y="5"/>
                    <a:pt x="197" y="11"/>
                  </a:cubicBezTo>
                  <a:cubicBezTo>
                    <a:pt x="172" y="0"/>
                    <a:pt x="134" y="1"/>
                    <a:pt x="92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676901" y="950913"/>
              <a:ext cx="390525" cy="179388"/>
            </a:xfrm>
            <a:custGeom>
              <a:avLst/>
              <a:gdLst>
                <a:gd name="T0" fmla="*/ 119 w 187"/>
                <a:gd name="T1" fmla="*/ 71 h 86"/>
                <a:gd name="T2" fmla="*/ 171 w 187"/>
                <a:gd name="T3" fmla="*/ 0 h 86"/>
                <a:gd name="T4" fmla="*/ 102 w 187"/>
                <a:gd name="T5" fmla="*/ 63 h 86"/>
                <a:gd name="T6" fmla="*/ 0 w 187"/>
                <a:gd name="T7" fmla="*/ 79 h 86"/>
                <a:gd name="T8" fmla="*/ 119 w 187"/>
                <a:gd name="T9" fmla="*/ 7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86">
                  <a:moveTo>
                    <a:pt x="119" y="71"/>
                  </a:moveTo>
                  <a:cubicBezTo>
                    <a:pt x="168" y="53"/>
                    <a:pt x="187" y="21"/>
                    <a:pt x="171" y="0"/>
                  </a:cubicBezTo>
                  <a:cubicBezTo>
                    <a:pt x="173" y="22"/>
                    <a:pt x="147" y="47"/>
                    <a:pt x="102" y="63"/>
                  </a:cubicBezTo>
                  <a:cubicBezTo>
                    <a:pt x="69" y="76"/>
                    <a:pt x="31" y="81"/>
                    <a:pt x="0" y="79"/>
                  </a:cubicBezTo>
                  <a:cubicBezTo>
                    <a:pt x="31" y="86"/>
                    <a:pt x="80" y="86"/>
                    <a:pt x="119" y="7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5619751" y="946151"/>
              <a:ext cx="407988" cy="166688"/>
            </a:xfrm>
            <a:custGeom>
              <a:avLst/>
              <a:gdLst>
                <a:gd name="T0" fmla="*/ 113 w 195"/>
                <a:gd name="T1" fmla="*/ 67 h 80"/>
                <a:gd name="T2" fmla="*/ 185 w 195"/>
                <a:gd name="T3" fmla="*/ 0 h 80"/>
                <a:gd name="T4" fmla="*/ 105 w 195"/>
                <a:gd name="T5" fmla="*/ 58 h 80"/>
                <a:gd name="T6" fmla="*/ 0 w 195"/>
                <a:gd name="T7" fmla="*/ 70 h 80"/>
                <a:gd name="T8" fmla="*/ 113 w 195"/>
                <a:gd name="T9" fmla="*/ 6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0">
                  <a:moveTo>
                    <a:pt x="113" y="67"/>
                  </a:moveTo>
                  <a:cubicBezTo>
                    <a:pt x="165" y="52"/>
                    <a:pt x="195" y="23"/>
                    <a:pt x="185" y="0"/>
                  </a:cubicBezTo>
                  <a:cubicBezTo>
                    <a:pt x="181" y="22"/>
                    <a:pt x="153" y="44"/>
                    <a:pt x="105" y="58"/>
                  </a:cubicBezTo>
                  <a:cubicBezTo>
                    <a:pt x="70" y="69"/>
                    <a:pt x="30" y="74"/>
                    <a:pt x="0" y="70"/>
                  </a:cubicBezTo>
                  <a:cubicBezTo>
                    <a:pt x="29" y="80"/>
                    <a:pt x="72" y="79"/>
                    <a:pt x="113" y="6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552951" y="4435476"/>
              <a:ext cx="346075" cy="565150"/>
            </a:xfrm>
            <a:custGeom>
              <a:avLst/>
              <a:gdLst>
                <a:gd name="T0" fmla="*/ 136 w 166"/>
                <a:gd name="T1" fmla="*/ 112 h 270"/>
                <a:gd name="T2" fmla="*/ 137 w 166"/>
                <a:gd name="T3" fmla="*/ 258 h 270"/>
                <a:gd name="T4" fmla="*/ 30 w 166"/>
                <a:gd name="T5" fmla="*/ 158 h 270"/>
                <a:gd name="T6" fmla="*/ 30 w 166"/>
                <a:gd name="T7" fmla="*/ 13 h 270"/>
                <a:gd name="T8" fmla="*/ 136 w 166"/>
                <a:gd name="T9" fmla="*/ 11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270">
                  <a:moveTo>
                    <a:pt x="136" y="112"/>
                  </a:moveTo>
                  <a:cubicBezTo>
                    <a:pt x="165" y="180"/>
                    <a:pt x="166" y="245"/>
                    <a:pt x="137" y="258"/>
                  </a:cubicBezTo>
                  <a:cubicBezTo>
                    <a:pt x="108" y="270"/>
                    <a:pt x="60" y="226"/>
                    <a:pt x="30" y="158"/>
                  </a:cubicBezTo>
                  <a:cubicBezTo>
                    <a:pt x="1" y="91"/>
                    <a:pt x="0" y="26"/>
                    <a:pt x="30" y="13"/>
                  </a:cubicBezTo>
                  <a:cubicBezTo>
                    <a:pt x="59" y="0"/>
                    <a:pt x="106" y="45"/>
                    <a:pt x="136" y="112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567238" y="4462463"/>
              <a:ext cx="187325" cy="304800"/>
            </a:xfrm>
            <a:custGeom>
              <a:avLst/>
              <a:gdLst>
                <a:gd name="T0" fmla="*/ 21 w 90"/>
                <a:gd name="T1" fmla="*/ 15 h 146"/>
                <a:gd name="T2" fmla="*/ 28 w 90"/>
                <a:gd name="T3" fmla="*/ 146 h 146"/>
                <a:gd name="T4" fmla="*/ 36 w 90"/>
                <a:gd name="T5" fmla="*/ 38 h 146"/>
                <a:gd name="T6" fmla="*/ 90 w 90"/>
                <a:gd name="T7" fmla="*/ 43 h 146"/>
                <a:gd name="T8" fmla="*/ 21 w 90"/>
                <a:gd name="T9" fmla="*/ 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6">
                  <a:moveTo>
                    <a:pt x="21" y="15"/>
                  </a:moveTo>
                  <a:cubicBezTo>
                    <a:pt x="0" y="34"/>
                    <a:pt x="4" y="90"/>
                    <a:pt x="28" y="146"/>
                  </a:cubicBezTo>
                  <a:cubicBezTo>
                    <a:pt x="13" y="96"/>
                    <a:pt x="17" y="56"/>
                    <a:pt x="36" y="38"/>
                  </a:cubicBezTo>
                  <a:cubicBezTo>
                    <a:pt x="50" y="25"/>
                    <a:pt x="68" y="25"/>
                    <a:pt x="90" y="43"/>
                  </a:cubicBezTo>
                  <a:cubicBezTo>
                    <a:pt x="65" y="13"/>
                    <a:pt x="38" y="0"/>
                    <a:pt x="21" y="1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541838" y="4425951"/>
              <a:ext cx="179388" cy="287338"/>
            </a:xfrm>
            <a:custGeom>
              <a:avLst/>
              <a:gdLst>
                <a:gd name="T0" fmla="*/ 22 w 86"/>
                <a:gd name="T1" fmla="*/ 15 h 138"/>
                <a:gd name="T2" fmla="*/ 24 w 86"/>
                <a:gd name="T3" fmla="*/ 138 h 138"/>
                <a:gd name="T4" fmla="*/ 28 w 86"/>
                <a:gd name="T5" fmla="*/ 25 h 138"/>
                <a:gd name="T6" fmla="*/ 86 w 86"/>
                <a:gd name="T7" fmla="*/ 36 h 138"/>
                <a:gd name="T8" fmla="*/ 22 w 86"/>
                <a:gd name="T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38">
                  <a:moveTo>
                    <a:pt x="22" y="15"/>
                  </a:moveTo>
                  <a:cubicBezTo>
                    <a:pt x="1" y="34"/>
                    <a:pt x="0" y="83"/>
                    <a:pt x="24" y="138"/>
                  </a:cubicBezTo>
                  <a:cubicBezTo>
                    <a:pt x="9" y="88"/>
                    <a:pt x="9" y="42"/>
                    <a:pt x="28" y="25"/>
                  </a:cubicBezTo>
                  <a:cubicBezTo>
                    <a:pt x="43" y="12"/>
                    <a:pt x="64" y="17"/>
                    <a:pt x="86" y="36"/>
                  </a:cubicBezTo>
                  <a:cubicBezTo>
                    <a:pt x="60" y="5"/>
                    <a:pt x="38" y="0"/>
                    <a:pt x="22" y="1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765676" y="4665663"/>
              <a:ext cx="166688" cy="368300"/>
            </a:xfrm>
            <a:custGeom>
              <a:avLst/>
              <a:gdLst>
                <a:gd name="T0" fmla="*/ 66 w 80"/>
                <a:gd name="T1" fmla="*/ 151 h 176"/>
                <a:gd name="T2" fmla="*/ 34 w 80"/>
                <a:gd name="T3" fmla="*/ 0 h 176"/>
                <a:gd name="T4" fmla="*/ 49 w 80"/>
                <a:gd name="T5" fmla="*/ 130 h 176"/>
                <a:gd name="T6" fmla="*/ 0 w 80"/>
                <a:gd name="T7" fmla="*/ 144 h 176"/>
                <a:gd name="T8" fmla="*/ 66 w 80"/>
                <a:gd name="T9" fmla="*/ 15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6">
                  <a:moveTo>
                    <a:pt x="66" y="151"/>
                  </a:moveTo>
                  <a:cubicBezTo>
                    <a:pt x="80" y="121"/>
                    <a:pt x="63" y="52"/>
                    <a:pt x="34" y="0"/>
                  </a:cubicBezTo>
                  <a:cubicBezTo>
                    <a:pt x="55" y="50"/>
                    <a:pt x="62" y="102"/>
                    <a:pt x="49" y="130"/>
                  </a:cubicBezTo>
                  <a:cubicBezTo>
                    <a:pt x="39" y="151"/>
                    <a:pt x="21" y="155"/>
                    <a:pt x="0" y="144"/>
                  </a:cubicBezTo>
                  <a:cubicBezTo>
                    <a:pt x="26" y="167"/>
                    <a:pt x="55" y="176"/>
                    <a:pt x="66" y="15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4711701" y="4651376"/>
              <a:ext cx="174625" cy="325438"/>
            </a:xfrm>
            <a:custGeom>
              <a:avLst/>
              <a:gdLst>
                <a:gd name="T0" fmla="*/ 66 w 84"/>
                <a:gd name="T1" fmla="*/ 137 h 156"/>
                <a:gd name="T2" fmla="*/ 50 w 84"/>
                <a:gd name="T3" fmla="*/ 0 h 156"/>
                <a:gd name="T4" fmla="*/ 53 w 84"/>
                <a:gd name="T5" fmla="*/ 115 h 156"/>
                <a:gd name="T6" fmla="*/ 0 w 84"/>
                <a:gd name="T7" fmla="*/ 121 h 156"/>
                <a:gd name="T8" fmla="*/ 66 w 84"/>
                <a:gd name="T9" fmla="*/ 13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56">
                  <a:moveTo>
                    <a:pt x="66" y="137"/>
                  </a:moveTo>
                  <a:cubicBezTo>
                    <a:pt x="84" y="113"/>
                    <a:pt x="77" y="54"/>
                    <a:pt x="50" y="0"/>
                  </a:cubicBezTo>
                  <a:cubicBezTo>
                    <a:pt x="68" y="50"/>
                    <a:pt x="70" y="93"/>
                    <a:pt x="53" y="115"/>
                  </a:cubicBezTo>
                  <a:cubicBezTo>
                    <a:pt x="41" y="132"/>
                    <a:pt x="22" y="136"/>
                    <a:pt x="0" y="121"/>
                  </a:cubicBezTo>
                  <a:cubicBezTo>
                    <a:pt x="26" y="149"/>
                    <a:pt x="52" y="156"/>
                    <a:pt x="66" y="13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7156451" y="1752601"/>
              <a:ext cx="927100" cy="831850"/>
            </a:xfrm>
            <a:custGeom>
              <a:avLst/>
              <a:gdLst>
                <a:gd name="T0" fmla="*/ 419 w 444"/>
                <a:gd name="T1" fmla="*/ 146 h 398"/>
                <a:gd name="T2" fmla="*/ 267 w 444"/>
                <a:gd name="T3" fmla="*/ 368 h 398"/>
                <a:gd name="T4" fmla="*/ 25 w 444"/>
                <a:gd name="T5" fmla="*/ 252 h 398"/>
                <a:gd name="T6" fmla="*/ 177 w 444"/>
                <a:gd name="T7" fmla="*/ 29 h 398"/>
                <a:gd name="T8" fmla="*/ 419 w 444"/>
                <a:gd name="T9" fmla="*/ 14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398">
                  <a:moveTo>
                    <a:pt x="419" y="146"/>
                  </a:moveTo>
                  <a:cubicBezTo>
                    <a:pt x="444" y="240"/>
                    <a:pt x="376" y="339"/>
                    <a:pt x="267" y="368"/>
                  </a:cubicBezTo>
                  <a:cubicBezTo>
                    <a:pt x="159" y="398"/>
                    <a:pt x="50" y="345"/>
                    <a:pt x="25" y="252"/>
                  </a:cubicBezTo>
                  <a:cubicBezTo>
                    <a:pt x="0" y="158"/>
                    <a:pt x="68" y="58"/>
                    <a:pt x="177" y="29"/>
                  </a:cubicBezTo>
                  <a:cubicBezTo>
                    <a:pt x="286" y="0"/>
                    <a:pt x="394" y="53"/>
                    <a:pt x="419" y="146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7197726" y="1804988"/>
              <a:ext cx="693738" cy="473075"/>
            </a:xfrm>
            <a:custGeom>
              <a:avLst/>
              <a:gdLst>
                <a:gd name="T0" fmla="*/ 136 w 332"/>
                <a:gd name="T1" fmla="*/ 28 h 226"/>
                <a:gd name="T2" fmla="*/ 21 w 332"/>
                <a:gd name="T3" fmla="*/ 226 h 226"/>
                <a:gd name="T4" fmla="*/ 159 w 332"/>
                <a:gd name="T5" fmla="*/ 59 h 226"/>
                <a:gd name="T6" fmla="*/ 332 w 332"/>
                <a:gd name="T7" fmla="*/ 48 h 226"/>
                <a:gd name="T8" fmla="*/ 136 w 332"/>
                <a:gd name="T9" fmla="*/ 2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26">
                  <a:moveTo>
                    <a:pt x="136" y="28"/>
                  </a:moveTo>
                  <a:cubicBezTo>
                    <a:pt x="48" y="64"/>
                    <a:pt x="0" y="149"/>
                    <a:pt x="21" y="226"/>
                  </a:cubicBezTo>
                  <a:cubicBezTo>
                    <a:pt x="24" y="154"/>
                    <a:pt x="78" y="92"/>
                    <a:pt x="159" y="59"/>
                  </a:cubicBezTo>
                  <a:cubicBezTo>
                    <a:pt x="219" y="34"/>
                    <a:pt x="280" y="27"/>
                    <a:pt x="332" y="48"/>
                  </a:cubicBezTo>
                  <a:cubicBezTo>
                    <a:pt x="281" y="10"/>
                    <a:pt x="205" y="0"/>
                    <a:pt x="136" y="28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7143751" y="1752601"/>
              <a:ext cx="693738" cy="454025"/>
            </a:xfrm>
            <a:custGeom>
              <a:avLst/>
              <a:gdLst>
                <a:gd name="T0" fmla="*/ 144 w 332"/>
                <a:gd name="T1" fmla="*/ 29 h 217"/>
                <a:gd name="T2" fmla="*/ 21 w 332"/>
                <a:gd name="T3" fmla="*/ 217 h 217"/>
                <a:gd name="T4" fmla="*/ 155 w 332"/>
                <a:gd name="T5" fmla="*/ 42 h 217"/>
                <a:gd name="T6" fmla="*/ 332 w 332"/>
                <a:gd name="T7" fmla="*/ 39 h 217"/>
                <a:gd name="T8" fmla="*/ 144 w 332"/>
                <a:gd name="T9" fmla="*/ 2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" h="217">
                  <a:moveTo>
                    <a:pt x="144" y="29"/>
                  </a:moveTo>
                  <a:cubicBezTo>
                    <a:pt x="56" y="64"/>
                    <a:pt x="0" y="140"/>
                    <a:pt x="21" y="217"/>
                  </a:cubicBezTo>
                  <a:cubicBezTo>
                    <a:pt x="24" y="145"/>
                    <a:pt x="74" y="75"/>
                    <a:pt x="155" y="42"/>
                  </a:cubicBezTo>
                  <a:cubicBezTo>
                    <a:pt x="215" y="18"/>
                    <a:pt x="279" y="18"/>
                    <a:pt x="332" y="39"/>
                  </a:cubicBezTo>
                  <a:cubicBezTo>
                    <a:pt x="281" y="1"/>
                    <a:pt x="213" y="0"/>
                    <a:pt x="144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7483476" y="2051051"/>
              <a:ext cx="635000" cy="547688"/>
            </a:xfrm>
            <a:custGeom>
              <a:avLst/>
              <a:gdLst>
                <a:gd name="T0" fmla="*/ 209 w 304"/>
                <a:gd name="T1" fmla="*/ 221 h 262"/>
                <a:gd name="T2" fmla="*/ 264 w 304"/>
                <a:gd name="T3" fmla="*/ 0 h 262"/>
                <a:gd name="T4" fmla="*/ 175 w 304"/>
                <a:gd name="T5" fmla="*/ 194 h 262"/>
                <a:gd name="T6" fmla="*/ 0 w 304"/>
                <a:gd name="T7" fmla="*/ 231 h 262"/>
                <a:gd name="T8" fmla="*/ 209 w 304"/>
                <a:gd name="T9" fmla="*/ 22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262">
                  <a:moveTo>
                    <a:pt x="209" y="221"/>
                  </a:moveTo>
                  <a:cubicBezTo>
                    <a:pt x="287" y="170"/>
                    <a:pt x="304" y="70"/>
                    <a:pt x="264" y="0"/>
                  </a:cubicBezTo>
                  <a:cubicBezTo>
                    <a:pt x="279" y="70"/>
                    <a:pt x="247" y="147"/>
                    <a:pt x="175" y="194"/>
                  </a:cubicBezTo>
                  <a:cubicBezTo>
                    <a:pt x="121" y="229"/>
                    <a:pt x="58" y="241"/>
                    <a:pt x="0" y="231"/>
                  </a:cubicBezTo>
                  <a:cubicBezTo>
                    <a:pt x="61" y="258"/>
                    <a:pt x="147" y="262"/>
                    <a:pt x="209" y="22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7375526" y="2036763"/>
              <a:ext cx="669925" cy="496888"/>
            </a:xfrm>
            <a:custGeom>
              <a:avLst/>
              <a:gdLst>
                <a:gd name="T0" fmla="*/ 199 w 321"/>
                <a:gd name="T1" fmla="*/ 204 h 238"/>
                <a:gd name="T2" fmla="*/ 292 w 321"/>
                <a:gd name="T3" fmla="*/ 0 h 238"/>
                <a:gd name="T4" fmla="*/ 180 w 321"/>
                <a:gd name="T5" fmla="*/ 175 h 238"/>
                <a:gd name="T6" fmla="*/ 0 w 321"/>
                <a:gd name="T7" fmla="*/ 201 h 238"/>
                <a:gd name="T8" fmla="*/ 199 w 321"/>
                <a:gd name="T9" fmla="*/ 20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1" h="238">
                  <a:moveTo>
                    <a:pt x="199" y="204"/>
                  </a:moveTo>
                  <a:cubicBezTo>
                    <a:pt x="283" y="162"/>
                    <a:pt x="321" y="74"/>
                    <a:pt x="292" y="0"/>
                  </a:cubicBezTo>
                  <a:cubicBezTo>
                    <a:pt x="297" y="71"/>
                    <a:pt x="258" y="136"/>
                    <a:pt x="180" y="175"/>
                  </a:cubicBezTo>
                  <a:cubicBezTo>
                    <a:pt x="123" y="204"/>
                    <a:pt x="55" y="218"/>
                    <a:pt x="0" y="201"/>
                  </a:cubicBezTo>
                  <a:cubicBezTo>
                    <a:pt x="55" y="235"/>
                    <a:pt x="132" y="238"/>
                    <a:pt x="199" y="20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7394576" y="2155826"/>
              <a:ext cx="133350" cy="92075"/>
            </a:xfrm>
            <a:custGeom>
              <a:avLst/>
              <a:gdLst>
                <a:gd name="T0" fmla="*/ 26 w 64"/>
                <a:gd name="T1" fmla="*/ 5 h 44"/>
                <a:gd name="T2" fmla="*/ 4 w 64"/>
                <a:gd name="T3" fmla="*/ 44 h 44"/>
                <a:gd name="T4" fmla="*/ 31 w 64"/>
                <a:gd name="T5" fmla="*/ 11 h 44"/>
                <a:gd name="T6" fmla="*/ 64 w 64"/>
                <a:gd name="T7" fmla="*/ 9 h 44"/>
                <a:gd name="T8" fmla="*/ 26 w 64"/>
                <a:gd name="T9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4">
                  <a:moveTo>
                    <a:pt x="26" y="5"/>
                  </a:moveTo>
                  <a:cubicBezTo>
                    <a:pt x="9" y="12"/>
                    <a:pt x="0" y="29"/>
                    <a:pt x="4" y="44"/>
                  </a:cubicBezTo>
                  <a:cubicBezTo>
                    <a:pt x="4" y="30"/>
                    <a:pt x="15" y="18"/>
                    <a:pt x="31" y="11"/>
                  </a:cubicBezTo>
                  <a:cubicBezTo>
                    <a:pt x="42" y="6"/>
                    <a:pt x="54" y="5"/>
                    <a:pt x="64" y="9"/>
                  </a:cubicBezTo>
                  <a:cubicBezTo>
                    <a:pt x="54" y="2"/>
                    <a:pt x="39" y="0"/>
                    <a:pt x="26" y="5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7381876" y="2146301"/>
              <a:ext cx="134938" cy="87313"/>
            </a:xfrm>
            <a:custGeom>
              <a:avLst/>
              <a:gdLst>
                <a:gd name="T0" fmla="*/ 28 w 65"/>
                <a:gd name="T1" fmla="*/ 5 h 42"/>
                <a:gd name="T2" fmla="*/ 4 w 65"/>
                <a:gd name="T3" fmla="*/ 42 h 42"/>
                <a:gd name="T4" fmla="*/ 31 w 65"/>
                <a:gd name="T5" fmla="*/ 8 h 42"/>
                <a:gd name="T6" fmla="*/ 65 w 65"/>
                <a:gd name="T7" fmla="*/ 8 h 42"/>
                <a:gd name="T8" fmla="*/ 28 w 65"/>
                <a:gd name="T9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2">
                  <a:moveTo>
                    <a:pt x="28" y="5"/>
                  </a:moveTo>
                  <a:cubicBezTo>
                    <a:pt x="11" y="12"/>
                    <a:pt x="0" y="27"/>
                    <a:pt x="4" y="42"/>
                  </a:cubicBezTo>
                  <a:cubicBezTo>
                    <a:pt x="5" y="28"/>
                    <a:pt x="15" y="14"/>
                    <a:pt x="31" y="8"/>
                  </a:cubicBezTo>
                  <a:cubicBezTo>
                    <a:pt x="42" y="3"/>
                    <a:pt x="55" y="3"/>
                    <a:pt x="65" y="8"/>
                  </a:cubicBezTo>
                  <a:cubicBezTo>
                    <a:pt x="55" y="0"/>
                    <a:pt x="42" y="0"/>
                    <a:pt x="28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7448551" y="2203451"/>
              <a:ext cx="122238" cy="107950"/>
            </a:xfrm>
            <a:custGeom>
              <a:avLst/>
              <a:gdLst>
                <a:gd name="T0" fmla="*/ 41 w 59"/>
                <a:gd name="T1" fmla="*/ 43 h 51"/>
                <a:gd name="T2" fmla="*/ 52 w 59"/>
                <a:gd name="T3" fmla="*/ 0 h 51"/>
                <a:gd name="T4" fmla="*/ 34 w 59"/>
                <a:gd name="T5" fmla="*/ 38 h 51"/>
                <a:gd name="T6" fmla="*/ 0 w 59"/>
                <a:gd name="T7" fmla="*/ 45 h 51"/>
                <a:gd name="T8" fmla="*/ 41 w 59"/>
                <a:gd name="T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41" y="43"/>
                  </a:moveTo>
                  <a:cubicBezTo>
                    <a:pt x="56" y="33"/>
                    <a:pt x="59" y="13"/>
                    <a:pt x="52" y="0"/>
                  </a:cubicBezTo>
                  <a:cubicBezTo>
                    <a:pt x="55" y="13"/>
                    <a:pt x="48" y="28"/>
                    <a:pt x="34" y="38"/>
                  </a:cubicBezTo>
                  <a:cubicBezTo>
                    <a:pt x="24" y="44"/>
                    <a:pt x="11" y="47"/>
                    <a:pt x="0" y="45"/>
                  </a:cubicBezTo>
                  <a:cubicBezTo>
                    <a:pt x="12" y="50"/>
                    <a:pt x="29" y="51"/>
                    <a:pt x="41" y="4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7427913" y="2200276"/>
              <a:ext cx="131763" cy="98425"/>
            </a:xfrm>
            <a:custGeom>
              <a:avLst/>
              <a:gdLst>
                <a:gd name="T0" fmla="*/ 39 w 63"/>
                <a:gd name="T1" fmla="*/ 40 h 47"/>
                <a:gd name="T2" fmla="*/ 57 w 63"/>
                <a:gd name="T3" fmla="*/ 0 h 47"/>
                <a:gd name="T4" fmla="*/ 35 w 63"/>
                <a:gd name="T5" fmla="*/ 35 h 47"/>
                <a:gd name="T6" fmla="*/ 0 w 63"/>
                <a:gd name="T7" fmla="*/ 40 h 47"/>
                <a:gd name="T8" fmla="*/ 39 w 63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7">
                  <a:moveTo>
                    <a:pt x="39" y="40"/>
                  </a:moveTo>
                  <a:cubicBezTo>
                    <a:pt x="55" y="32"/>
                    <a:pt x="63" y="15"/>
                    <a:pt x="57" y="0"/>
                  </a:cubicBezTo>
                  <a:cubicBezTo>
                    <a:pt x="58" y="14"/>
                    <a:pt x="50" y="27"/>
                    <a:pt x="35" y="35"/>
                  </a:cubicBezTo>
                  <a:cubicBezTo>
                    <a:pt x="24" y="40"/>
                    <a:pt x="11" y="43"/>
                    <a:pt x="0" y="40"/>
                  </a:cubicBezTo>
                  <a:cubicBezTo>
                    <a:pt x="11" y="46"/>
                    <a:pt x="26" y="47"/>
                    <a:pt x="39" y="4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7583488" y="1982788"/>
              <a:ext cx="98425" cy="66675"/>
            </a:xfrm>
            <a:custGeom>
              <a:avLst/>
              <a:gdLst>
                <a:gd name="T0" fmla="*/ 19 w 47"/>
                <a:gd name="T1" fmla="*/ 4 h 32"/>
                <a:gd name="T2" fmla="*/ 3 w 47"/>
                <a:gd name="T3" fmla="*/ 32 h 32"/>
                <a:gd name="T4" fmla="*/ 22 w 47"/>
                <a:gd name="T5" fmla="*/ 9 h 32"/>
                <a:gd name="T6" fmla="*/ 47 w 47"/>
                <a:gd name="T7" fmla="*/ 7 h 32"/>
                <a:gd name="T8" fmla="*/ 19 w 47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19" y="4"/>
                  </a:moveTo>
                  <a:cubicBezTo>
                    <a:pt x="7" y="9"/>
                    <a:pt x="0" y="21"/>
                    <a:pt x="3" y="32"/>
                  </a:cubicBezTo>
                  <a:cubicBezTo>
                    <a:pt x="3" y="22"/>
                    <a:pt x="11" y="13"/>
                    <a:pt x="22" y="9"/>
                  </a:cubicBezTo>
                  <a:cubicBezTo>
                    <a:pt x="31" y="5"/>
                    <a:pt x="39" y="4"/>
                    <a:pt x="47" y="7"/>
                  </a:cubicBezTo>
                  <a:cubicBezTo>
                    <a:pt x="39" y="2"/>
                    <a:pt x="29" y="0"/>
                    <a:pt x="1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7575551" y="1976438"/>
              <a:ext cx="98425" cy="63500"/>
            </a:xfrm>
            <a:custGeom>
              <a:avLst/>
              <a:gdLst>
                <a:gd name="T0" fmla="*/ 20 w 47"/>
                <a:gd name="T1" fmla="*/ 4 h 30"/>
                <a:gd name="T2" fmla="*/ 3 w 47"/>
                <a:gd name="T3" fmla="*/ 30 h 30"/>
                <a:gd name="T4" fmla="*/ 22 w 47"/>
                <a:gd name="T5" fmla="*/ 6 h 30"/>
                <a:gd name="T6" fmla="*/ 47 w 47"/>
                <a:gd name="T7" fmla="*/ 5 h 30"/>
                <a:gd name="T8" fmla="*/ 20 w 47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20" y="4"/>
                  </a:moveTo>
                  <a:cubicBezTo>
                    <a:pt x="8" y="9"/>
                    <a:pt x="0" y="20"/>
                    <a:pt x="3" y="30"/>
                  </a:cubicBezTo>
                  <a:cubicBezTo>
                    <a:pt x="4" y="20"/>
                    <a:pt x="11" y="10"/>
                    <a:pt x="22" y="6"/>
                  </a:cubicBezTo>
                  <a:cubicBezTo>
                    <a:pt x="30" y="2"/>
                    <a:pt x="39" y="2"/>
                    <a:pt x="47" y="5"/>
                  </a:cubicBezTo>
                  <a:cubicBezTo>
                    <a:pt x="40" y="0"/>
                    <a:pt x="30" y="0"/>
                    <a:pt x="20" y="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7623176" y="2017713"/>
              <a:ext cx="90488" cy="77788"/>
            </a:xfrm>
            <a:custGeom>
              <a:avLst/>
              <a:gdLst>
                <a:gd name="T0" fmla="*/ 29 w 43"/>
                <a:gd name="T1" fmla="*/ 31 h 37"/>
                <a:gd name="T2" fmla="*/ 37 w 43"/>
                <a:gd name="T3" fmla="*/ 0 h 37"/>
                <a:gd name="T4" fmla="*/ 25 w 43"/>
                <a:gd name="T5" fmla="*/ 27 h 37"/>
                <a:gd name="T6" fmla="*/ 0 w 43"/>
                <a:gd name="T7" fmla="*/ 32 h 37"/>
                <a:gd name="T8" fmla="*/ 29 w 43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9" y="31"/>
                  </a:moveTo>
                  <a:cubicBezTo>
                    <a:pt x="40" y="24"/>
                    <a:pt x="43" y="10"/>
                    <a:pt x="37" y="0"/>
                  </a:cubicBezTo>
                  <a:cubicBezTo>
                    <a:pt x="39" y="10"/>
                    <a:pt x="35" y="21"/>
                    <a:pt x="25" y="27"/>
                  </a:cubicBezTo>
                  <a:cubicBezTo>
                    <a:pt x="17" y="32"/>
                    <a:pt x="8" y="34"/>
                    <a:pt x="0" y="32"/>
                  </a:cubicBezTo>
                  <a:cubicBezTo>
                    <a:pt x="9" y="36"/>
                    <a:pt x="21" y="37"/>
                    <a:pt x="29" y="3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7608888" y="2016126"/>
              <a:ext cx="93663" cy="68263"/>
            </a:xfrm>
            <a:custGeom>
              <a:avLst/>
              <a:gdLst>
                <a:gd name="T0" fmla="*/ 28 w 45"/>
                <a:gd name="T1" fmla="*/ 29 h 33"/>
                <a:gd name="T2" fmla="*/ 41 w 45"/>
                <a:gd name="T3" fmla="*/ 0 h 33"/>
                <a:gd name="T4" fmla="*/ 25 w 45"/>
                <a:gd name="T5" fmla="*/ 25 h 33"/>
                <a:gd name="T6" fmla="*/ 0 w 45"/>
                <a:gd name="T7" fmla="*/ 28 h 33"/>
                <a:gd name="T8" fmla="*/ 28 w 45"/>
                <a:gd name="T9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3">
                  <a:moveTo>
                    <a:pt x="28" y="29"/>
                  </a:moveTo>
                  <a:cubicBezTo>
                    <a:pt x="40" y="23"/>
                    <a:pt x="45" y="10"/>
                    <a:pt x="41" y="0"/>
                  </a:cubicBezTo>
                  <a:cubicBezTo>
                    <a:pt x="42" y="10"/>
                    <a:pt x="36" y="19"/>
                    <a:pt x="25" y="25"/>
                  </a:cubicBezTo>
                  <a:cubicBezTo>
                    <a:pt x="17" y="29"/>
                    <a:pt x="8" y="31"/>
                    <a:pt x="0" y="28"/>
                  </a:cubicBezTo>
                  <a:cubicBezTo>
                    <a:pt x="8" y="33"/>
                    <a:pt x="18" y="33"/>
                    <a:pt x="28" y="29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640388" y="2644776"/>
              <a:ext cx="400050" cy="3698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656263" y="2652713"/>
              <a:ext cx="339725" cy="180975"/>
            </a:xfrm>
            <a:custGeom>
              <a:avLst/>
              <a:gdLst>
                <a:gd name="T0" fmla="*/ 76 w 163"/>
                <a:gd name="T1" fmla="*/ 5 h 86"/>
                <a:gd name="T2" fmla="*/ 0 w 163"/>
                <a:gd name="T3" fmla="*/ 86 h 86"/>
                <a:gd name="T4" fmla="*/ 83 w 163"/>
                <a:gd name="T5" fmla="*/ 23 h 86"/>
                <a:gd name="T6" fmla="*/ 163 w 163"/>
                <a:gd name="T7" fmla="*/ 40 h 86"/>
                <a:gd name="T8" fmla="*/ 76 w 163"/>
                <a:gd name="T9" fmla="*/ 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6">
                  <a:moveTo>
                    <a:pt x="76" y="5"/>
                  </a:moveTo>
                  <a:cubicBezTo>
                    <a:pt x="32" y="11"/>
                    <a:pt x="0" y="46"/>
                    <a:pt x="0" y="86"/>
                  </a:cubicBezTo>
                  <a:cubicBezTo>
                    <a:pt x="10" y="52"/>
                    <a:pt x="42" y="29"/>
                    <a:pt x="83" y="23"/>
                  </a:cubicBezTo>
                  <a:cubicBezTo>
                    <a:pt x="113" y="19"/>
                    <a:pt x="142" y="23"/>
                    <a:pt x="163" y="40"/>
                  </a:cubicBezTo>
                  <a:cubicBezTo>
                    <a:pt x="144" y="15"/>
                    <a:pt x="111" y="0"/>
                    <a:pt x="76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5638801" y="2624138"/>
              <a:ext cx="341313" cy="166688"/>
            </a:xfrm>
            <a:custGeom>
              <a:avLst/>
              <a:gdLst>
                <a:gd name="T0" fmla="*/ 79 w 163"/>
                <a:gd name="T1" fmla="*/ 5 h 80"/>
                <a:gd name="T2" fmla="*/ 0 w 163"/>
                <a:gd name="T3" fmla="*/ 80 h 80"/>
                <a:gd name="T4" fmla="*/ 83 w 163"/>
                <a:gd name="T5" fmla="*/ 13 h 80"/>
                <a:gd name="T6" fmla="*/ 163 w 163"/>
                <a:gd name="T7" fmla="*/ 35 h 80"/>
                <a:gd name="T8" fmla="*/ 79 w 163"/>
                <a:gd name="T9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80">
                  <a:moveTo>
                    <a:pt x="79" y="5"/>
                  </a:moveTo>
                  <a:cubicBezTo>
                    <a:pt x="35" y="11"/>
                    <a:pt x="0" y="40"/>
                    <a:pt x="0" y="80"/>
                  </a:cubicBezTo>
                  <a:cubicBezTo>
                    <a:pt x="11" y="46"/>
                    <a:pt x="42" y="18"/>
                    <a:pt x="83" y="13"/>
                  </a:cubicBezTo>
                  <a:cubicBezTo>
                    <a:pt x="113" y="9"/>
                    <a:pt x="142" y="17"/>
                    <a:pt x="163" y="35"/>
                  </a:cubicBezTo>
                  <a:cubicBezTo>
                    <a:pt x="145" y="9"/>
                    <a:pt x="114" y="0"/>
                    <a:pt x="79" y="5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5735638" y="2827338"/>
              <a:ext cx="327025" cy="234950"/>
            </a:xfrm>
            <a:custGeom>
              <a:avLst/>
              <a:gdLst>
                <a:gd name="T0" fmla="*/ 96 w 157"/>
                <a:gd name="T1" fmla="*/ 101 h 113"/>
                <a:gd name="T2" fmla="*/ 148 w 157"/>
                <a:gd name="T3" fmla="*/ 0 h 113"/>
                <a:gd name="T4" fmla="*/ 84 w 157"/>
                <a:gd name="T5" fmla="*/ 83 h 113"/>
                <a:gd name="T6" fmla="*/ 0 w 157"/>
                <a:gd name="T7" fmla="*/ 79 h 113"/>
                <a:gd name="T8" fmla="*/ 96 w 157"/>
                <a:gd name="T9" fmla="*/ 101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13">
                  <a:moveTo>
                    <a:pt x="96" y="101"/>
                  </a:moveTo>
                  <a:cubicBezTo>
                    <a:pt x="137" y="86"/>
                    <a:pt x="157" y="40"/>
                    <a:pt x="148" y="0"/>
                  </a:cubicBezTo>
                  <a:cubicBezTo>
                    <a:pt x="146" y="36"/>
                    <a:pt x="122" y="70"/>
                    <a:pt x="84" y="83"/>
                  </a:cubicBezTo>
                  <a:cubicBezTo>
                    <a:pt x="55" y="94"/>
                    <a:pt x="25" y="91"/>
                    <a:pt x="0" y="79"/>
                  </a:cubicBezTo>
                  <a:cubicBezTo>
                    <a:pt x="24" y="100"/>
                    <a:pt x="63" y="113"/>
                    <a:pt x="96" y="101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5695951" y="2814638"/>
              <a:ext cx="334963" cy="198438"/>
            </a:xfrm>
            <a:custGeom>
              <a:avLst/>
              <a:gdLst>
                <a:gd name="T0" fmla="*/ 90 w 161"/>
                <a:gd name="T1" fmla="*/ 87 h 95"/>
                <a:gd name="T2" fmla="*/ 157 w 161"/>
                <a:gd name="T3" fmla="*/ 0 h 95"/>
                <a:gd name="T4" fmla="*/ 85 w 161"/>
                <a:gd name="T5" fmla="*/ 71 h 95"/>
                <a:gd name="T6" fmla="*/ 0 w 161"/>
                <a:gd name="T7" fmla="*/ 60 h 95"/>
                <a:gd name="T8" fmla="*/ 90 w 161"/>
                <a:gd name="T9" fmla="*/ 8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95">
                  <a:moveTo>
                    <a:pt x="90" y="87"/>
                  </a:moveTo>
                  <a:cubicBezTo>
                    <a:pt x="133" y="78"/>
                    <a:pt x="161" y="40"/>
                    <a:pt x="157" y="0"/>
                  </a:cubicBezTo>
                  <a:cubicBezTo>
                    <a:pt x="150" y="35"/>
                    <a:pt x="125" y="62"/>
                    <a:pt x="85" y="71"/>
                  </a:cubicBezTo>
                  <a:cubicBezTo>
                    <a:pt x="55" y="77"/>
                    <a:pt x="23" y="75"/>
                    <a:pt x="0" y="60"/>
                  </a:cubicBezTo>
                  <a:cubicBezTo>
                    <a:pt x="21" y="84"/>
                    <a:pt x="55" y="95"/>
                    <a:pt x="90" y="87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1" name="Oval 120"/>
            <p:cNvSpPr>
              <a:spLocks noChangeArrowheads="1"/>
            </p:cNvSpPr>
            <p:nvPr/>
          </p:nvSpPr>
          <p:spPr bwMode="auto">
            <a:xfrm>
              <a:off x="6572251" y="4597401"/>
              <a:ext cx="257175" cy="255588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6583363" y="4602163"/>
              <a:ext cx="217488" cy="125413"/>
            </a:xfrm>
            <a:custGeom>
              <a:avLst/>
              <a:gdLst>
                <a:gd name="T0" fmla="*/ 49 w 104"/>
                <a:gd name="T1" fmla="*/ 4 h 60"/>
                <a:gd name="T2" fmla="*/ 0 w 104"/>
                <a:gd name="T3" fmla="*/ 60 h 60"/>
                <a:gd name="T4" fmla="*/ 53 w 104"/>
                <a:gd name="T5" fmla="*/ 16 h 60"/>
                <a:gd name="T6" fmla="*/ 104 w 104"/>
                <a:gd name="T7" fmla="*/ 28 h 60"/>
                <a:gd name="T8" fmla="*/ 49 w 104"/>
                <a:gd name="T9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0">
                  <a:moveTo>
                    <a:pt x="49" y="4"/>
                  </a:moveTo>
                  <a:cubicBezTo>
                    <a:pt x="20" y="8"/>
                    <a:pt x="0" y="32"/>
                    <a:pt x="0" y="60"/>
                  </a:cubicBezTo>
                  <a:cubicBezTo>
                    <a:pt x="7" y="36"/>
                    <a:pt x="27" y="20"/>
                    <a:pt x="53" y="16"/>
                  </a:cubicBezTo>
                  <a:cubicBezTo>
                    <a:pt x="72" y="13"/>
                    <a:pt x="90" y="16"/>
                    <a:pt x="104" y="28"/>
                  </a:cubicBezTo>
                  <a:cubicBezTo>
                    <a:pt x="92" y="11"/>
                    <a:pt x="71" y="0"/>
                    <a:pt x="49" y="4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6572251" y="4584701"/>
              <a:ext cx="217488" cy="114300"/>
            </a:xfrm>
            <a:custGeom>
              <a:avLst/>
              <a:gdLst>
                <a:gd name="T0" fmla="*/ 50 w 104"/>
                <a:gd name="T1" fmla="*/ 3 h 55"/>
                <a:gd name="T2" fmla="*/ 0 w 104"/>
                <a:gd name="T3" fmla="*/ 55 h 55"/>
                <a:gd name="T4" fmla="*/ 53 w 104"/>
                <a:gd name="T5" fmla="*/ 8 h 55"/>
                <a:gd name="T6" fmla="*/ 104 w 104"/>
                <a:gd name="T7" fmla="*/ 23 h 55"/>
                <a:gd name="T8" fmla="*/ 50 w 104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55">
                  <a:moveTo>
                    <a:pt x="50" y="3"/>
                  </a:moveTo>
                  <a:cubicBezTo>
                    <a:pt x="22" y="7"/>
                    <a:pt x="0" y="27"/>
                    <a:pt x="0" y="55"/>
                  </a:cubicBezTo>
                  <a:cubicBezTo>
                    <a:pt x="7" y="31"/>
                    <a:pt x="27" y="12"/>
                    <a:pt x="53" y="8"/>
                  </a:cubicBezTo>
                  <a:cubicBezTo>
                    <a:pt x="72" y="5"/>
                    <a:pt x="90" y="11"/>
                    <a:pt x="104" y="23"/>
                  </a:cubicBezTo>
                  <a:cubicBezTo>
                    <a:pt x="92" y="6"/>
                    <a:pt x="73" y="0"/>
                    <a:pt x="50" y="3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6634163" y="4724401"/>
              <a:ext cx="209550" cy="160338"/>
            </a:xfrm>
            <a:custGeom>
              <a:avLst/>
              <a:gdLst>
                <a:gd name="T0" fmla="*/ 61 w 101"/>
                <a:gd name="T1" fmla="*/ 69 h 77"/>
                <a:gd name="T2" fmla="*/ 94 w 101"/>
                <a:gd name="T3" fmla="*/ 0 h 77"/>
                <a:gd name="T4" fmla="*/ 54 w 101"/>
                <a:gd name="T5" fmla="*/ 57 h 77"/>
                <a:gd name="T6" fmla="*/ 0 w 101"/>
                <a:gd name="T7" fmla="*/ 54 h 77"/>
                <a:gd name="T8" fmla="*/ 61 w 101"/>
                <a:gd name="T9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77">
                  <a:moveTo>
                    <a:pt x="61" y="69"/>
                  </a:moveTo>
                  <a:cubicBezTo>
                    <a:pt x="88" y="59"/>
                    <a:pt x="101" y="27"/>
                    <a:pt x="94" y="0"/>
                  </a:cubicBezTo>
                  <a:cubicBezTo>
                    <a:pt x="93" y="24"/>
                    <a:pt x="78" y="47"/>
                    <a:pt x="54" y="57"/>
                  </a:cubicBezTo>
                  <a:cubicBezTo>
                    <a:pt x="35" y="64"/>
                    <a:pt x="16" y="62"/>
                    <a:pt x="0" y="54"/>
                  </a:cubicBezTo>
                  <a:cubicBezTo>
                    <a:pt x="16" y="68"/>
                    <a:pt x="40" y="77"/>
                    <a:pt x="61" y="69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6608763" y="4713288"/>
              <a:ext cx="214313" cy="138113"/>
            </a:xfrm>
            <a:custGeom>
              <a:avLst/>
              <a:gdLst>
                <a:gd name="T0" fmla="*/ 57 w 103"/>
                <a:gd name="T1" fmla="*/ 60 h 66"/>
                <a:gd name="T2" fmla="*/ 100 w 103"/>
                <a:gd name="T3" fmla="*/ 0 h 66"/>
                <a:gd name="T4" fmla="*/ 54 w 103"/>
                <a:gd name="T5" fmla="*/ 49 h 66"/>
                <a:gd name="T6" fmla="*/ 0 w 103"/>
                <a:gd name="T7" fmla="*/ 42 h 66"/>
                <a:gd name="T8" fmla="*/ 57 w 103"/>
                <a:gd name="T9" fmla="*/ 6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6">
                  <a:moveTo>
                    <a:pt x="57" y="60"/>
                  </a:moveTo>
                  <a:cubicBezTo>
                    <a:pt x="85" y="54"/>
                    <a:pt x="103" y="28"/>
                    <a:pt x="100" y="0"/>
                  </a:cubicBezTo>
                  <a:cubicBezTo>
                    <a:pt x="96" y="24"/>
                    <a:pt x="80" y="43"/>
                    <a:pt x="54" y="49"/>
                  </a:cubicBezTo>
                  <a:cubicBezTo>
                    <a:pt x="35" y="54"/>
                    <a:pt x="15" y="52"/>
                    <a:pt x="0" y="42"/>
                  </a:cubicBezTo>
                  <a:cubicBezTo>
                    <a:pt x="13" y="58"/>
                    <a:pt x="35" y="66"/>
                    <a:pt x="57" y="6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5751513" y="4765676"/>
              <a:ext cx="196850" cy="19526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5759451" y="4770438"/>
              <a:ext cx="165100" cy="93663"/>
            </a:xfrm>
            <a:custGeom>
              <a:avLst/>
              <a:gdLst>
                <a:gd name="T0" fmla="*/ 37 w 79"/>
                <a:gd name="T1" fmla="*/ 3 h 45"/>
                <a:gd name="T2" fmla="*/ 0 w 79"/>
                <a:gd name="T3" fmla="*/ 45 h 45"/>
                <a:gd name="T4" fmla="*/ 40 w 79"/>
                <a:gd name="T5" fmla="*/ 12 h 45"/>
                <a:gd name="T6" fmla="*/ 79 w 79"/>
                <a:gd name="T7" fmla="*/ 21 h 45"/>
                <a:gd name="T8" fmla="*/ 37 w 79"/>
                <a:gd name="T9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5">
                  <a:moveTo>
                    <a:pt x="37" y="3"/>
                  </a:moveTo>
                  <a:cubicBezTo>
                    <a:pt x="16" y="6"/>
                    <a:pt x="0" y="24"/>
                    <a:pt x="0" y="45"/>
                  </a:cubicBezTo>
                  <a:cubicBezTo>
                    <a:pt x="5" y="27"/>
                    <a:pt x="21" y="15"/>
                    <a:pt x="40" y="12"/>
                  </a:cubicBezTo>
                  <a:cubicBezTo>
                    <a:pt x="55" y="10"/>
                    <a:pt x="69" y="12"/>
                    <a:pt x="79" y="21"/>
                  </a:cubicBezTo>
                  <a:cubicBezTo>
                    <a:pt x="70" y="8"/>
                    <a:pt x="54" y="0"/>
                    <a:pt x="37" y="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5751513" y="4756151"/>
              <a:ext cx="165100" cy="87313"/>
            </a:xfrm>
            <a:custGeom>
              <a:avLst/>
              <a:gdLst>
                <a:gd name="T0" fmla="*/ 39 w 79"/>
                <a:gd name="T1" fmla="*/ 2 h 42"/>
                <a:gd name="T2" fmla="*/ 0 w 79"/>
                <a:gd name="T3" fmla="*/ 42 h 42"/>
                <a:gd name="T4" fmla="*/ 40 w 79"/>
                <a:gd name="T5" fmla="*/ 6 h 42"/>
                <a:gd name="T6" fmla="*/ 79 w 79"/>
                <a:gd name="T7" fmla="*/ 18 h 42"/>
                <a:gd name="T8" fmla="*/ 39 w 79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2">
                  <a:moveTo>
                    <a:pt x="39" y="2"/>
                  </a:moveTo>
                  <a:cubicBezTo>
                    <a:pt x="17" y="5"/>
                    <a:pt x="0" y="21"/>
                    <a:pt x="0" y="42"/>
                  </a:cubicBezTo>
                  <a:cubicBezTo>
                    <a:pt x="5" y="24"/>
                    <a:pt x="20" y="9"/>
                    <a:pt x="40" y="6"/>
                  </a:cubicBezTo>
                  <a:cubicBezTo>
                    <a:pt x="55" y="4"/>
                    <a:pt x="69" y="9"/>
                    <a:pt x="79" y="18"/>
                  </a:cubicBezTo>
                  <a:cubicBezTo>
                    <a:pt x="70" y="4"/>
                    <a:pt x="55" y="0"/>
                    <a:pt x="39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5797551" y="4862513"/>
              <a:ext cx="160338" cy="122238"/>
            </a:xfrm>
            <a:custGeom>
              <a:avLst/>
              <a:gdLst>
                <a:gd name="T0" fmla="*/ 47 w 77"/>
                <a:gd name="T1" fmla="*/ 53 h 59"/>
                <a:gd name="T2" fmla="*/ 72 w 77"/>
                <a:gd name="T3" fmla="*/ 0 h 59"/>
                <a:gd name="T4" fmla="*/ 41 w 77"/>
                <a:gd name="T5" fmla="*/ 43 h 59"/>
                <a:gd name="T6" fmla="*/ 0 w 77"/>
                <a:gd name="T7" fmla="*/ 41 h 59"/>
                <a:gd name="T8" fmla="*/ 47 w 77"/>
                <a:gd name="T9" fmla="*/ 5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59">
                  <a:moveTo>
                    <a:pt x="47" y="53"/>
                  </a:moveTo>
                  <a:cubicBezTo>
                    <a:pt x="67" y="45"/>
                    <a:pt x="77" y="20"/>
                    <a:pt x="72" y="0"/>
                  </a:cubicBezTo>
                  <a:cubicBezTo>
                    <a:pt x="71" y="19"/>
                    <a:pt x="60" y="36"/>
                    <a:pt x="41" y="43"/>
                  </a:cubicBezTo>
                  <a:cubicBezTo>
                    <a:pt x="27" y="49"/>
                    <a:pt x="13" y="47"/>
                    <a:pt x="0" y="41"/>
                  </a:cubicBezTo>
                  <a:cubicBezTo>
                    <a:pt x="12" y="52"/>
                    <a:pt x="31" y="59"/>
                    <a:pt x="47" y="53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778501" y="4852988"/>
              <a:ext cx="163513" cy="104775"/>
            </a:xfrm>
            <a:custGeom>
              <a:avLst/>
              <a:gdLst>
                <a:gd name="T0" fmla="*/ 44 w 78"/>
                <a:gd name="T1" fmla="*/ 46 h 50"/>
                <a:gd name="T2" fmla="*/ 76 w 78"/>
                <a:gd name="T3" fmla="*/ 0 h 50"/>
                <a:gd name="T4" fmla="*/ 41 w 78"/>
                <a:gd name="T5" fmla="*/ 37 h 50"/>
                <a:gd name="T6" fmla="*/ 0 w 78"/>
                <a:gd name="T7" fmla="*/ 32 h 50"/>
                <a:gd name="T8" fmla="*/ 44 w 78"/>
                <a:gd name="T9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0">
                  <a:moveTo>
                    <a:pt x="44" y="46"/>
                  </a:moveTo>
                  <a:cubicBezTo>
                    <a:pt x="65" y="41"/>
                    <a:pt x="78" y="21"/>
                    <a:pt x="76" y="0"/>
                  </a:cubicBezTo>
                  <a:cubicBezTo>
                    <a:pt x="73" y="19"/>
                    <a:pt x="61" y="33"/>
                    <a:pt x="41" y="37"/>
                  </a:cubicBezTo>
                  <a:cubicBezTo>
                    <a:pt x="27" y="41"/>
                    <a:pt x="11" y="40"/>
                    <a:pt x="0" y="32"/>
                  </a:cubicBezTo>
                  <a:cubicBezTo>
                    <a:pt x="10" y="44"/>
                    <a:pt x="27" y="50"/>
                    <a:pt x="44" y="4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>
              <a:off x="6311901" y="4613276"/>
              <a:ext cx="150813" cy="150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6318251" y="4618038"/>
              <a:ext cx="127000" cy="73025"/>
            </a:xfrm>
            <a:custGeom>
              <a:avLst/>
              <a:gdLst>
                <a:gd name="T0" fmla="*/ 28 w 61"/>
                <a:gd name="T1" fmla="*/ 2 h 35"/>
                <a:gd name="T2" fmla="*/ 0 w 61"/>
                <a:gd name="T3" fmla="*/ 35 h 35"/>
                <a:gd name="T4" fmla="*/ 31 w 61"/>
                <a:gd name="T5" fmla="*/ 9 h 35"/>
                <a:gd name="T6" fmla="*/ 61 w 61"/>
                <a:gd name="T7" fmla="*/ 16 h 35"/>
                <a:gd name="T8" fmla="*/ 28 w 61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28" y="2"/>
                  </a:moveTo>
                  <a:cubicBezTo>
                    <a:pt x="12" y="4"/>
                    <a:pt x="0" y="18"/>
                    <a:pt x="0" y="35"/>
                  </a:cubicBezTo>
                  <a:cubicBezTo>
                    <a:pt x="4" y="21"/>
                    <a:pt x="16" y="11"/>
                    <a:pt x="31" y="9"/>
                  </a:cubicBezTo>
                  <a:cubicBezTo>
                    <a:pt x="42" y="7"/>
                    <a:pt x="53" y="9"/>
                    <a:pt x="61" y="16"/>
                  </a:cubicBezTo>
                  <a:cubicBezTo>
                    <a:pt x="54" y="6"/>
                    <a:pt x="42" y="0"/>
                    <a:pt x="28" y="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6311901" y="4605338"/>
              <a:ext cx="127000" cy="68263"/>
            </a:xfrm>
            <a:custGeom>
              <a:avLst/>
              <a:gdLst>
                <a:gd name="T0" fmla="*/ 30 w 61"/>
                <a:gd name="T1" fmla="*/ 2 h 33"/>
                <a:gd name="T2" fmla="*/ 0 w 61"/>
                <a:gd name="T3" fmla="*/ 33 h 33"/>
                <a:gd name="T4" fmla="*/ 31 w 61"/>
                <a:gd name="T5" fmla="*/ 5 h 33"/>
                <a:gd name="T6" fmla="*/ 61 w 61"/>
                <a:gd name="T7" fmla="*/ 14 h 33"/>
                <a:gd name="T8" fmla="*/ 30 w 6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30" y="2"/>
                  </a:moveTo>
                  <a:cubicBezTo>
                    <a:pt x="13" y="4"/>
                    <a:pt x="0" y="16"/>
                    <a:pt x="0" y="33"/>
                  </a:cubicBezTo>
                  <a:cubicBezTo>
                    <a:pt x="4" y="18"/>
                    <a:pt x="15" y="7"/>
                    <a:pt x="31" y="5"/>
                  </a:cubicBezTo>
                  <a:cubicBezTo>
                    <a:pt x="42" y="3"/>
                    <a:pt x="53" y="7"/>
                    <a:pt x="61" y="14"/>
                  </a:cubicBezTo>
                  <a:cubicBezTo>
                    <a:pt x="54" y="4"/>
                    <a:pt x="43" y="0"/>
                    <a:pt x="30" y="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6346826" y="4686301"/>
              <a:ext cx="123825" cy="96838"/>
            </a:xfrm>
            <a:custGeom>
              <a:avLst/>
              <a:gdLst>
                <a:gd name="T0" fmla="*/ 36 w 59"/>
                <a:gd name="T1" fmla="*/ 42 h 46"/>
                <a:gd name="T2" fmla="*/ 56 w 59"/>
                <a:gd name="T3" fmla="*/ 0 h 46"/>
                <a:gd name="T4" fmla="*/ 32 w 59"/>
                <a:gd name="T5" fmla="*/ 34 h 46"/>
                <a:gd name="T6" fmla="*/ 0 w 59"/>
                <a:gd name="T7" fmla="*/ 32 h 46"/>
                <a:gd name="T8" fmla="*/ 36 w 59"/>
                <a:gd name="T9" fmla="*/ 4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6">
                  <a:moveTo>
                    <a:pt x="36" y="42"/>
                  </a:moveTo>
                  <a:cubicBezTo>
                    <a:pt x="52" y="35"/>
                    <a:pt x="59" y="16"/>
                    <a:pt x="56" y="0"/>
                  </a:cubicBezTo>
                  <a:cubicBezTo>
                    <a:pt x="55" y="15"/>
                    <a:pt x="46" y="29"/>
                    <a:pt x="32" y="34"/>
                  </a:cubicBezTo>
                  <a:cubicBezTo>
                    <a:pt x="21" y="38"/>
                    <a:pt x="9" y="37"/>
                    <a:pt x="0" y="32"/>
                  </a:cubicBezTo>
                  <a:cubicBezTo>
                    <a:pt x="9" y="41"/>
                    <a:pt x="24" y="46"/>
                    <a:pt x="36" y="4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6332538" y="4681538"/>
              <a:ext cx="127000" cy="82550"/>
            </a:xfrm>
            <a:custGeom>
              <a:avLst/>
              <a:gdLst>
                <a:gd name="T0" fmla="*/ 34 w 61"/>
                <a:gd name="T1" fmla="*/ 36 h 39"/>
                <a:gd name="T2" fmla="*/ 59 w 61"/>
                <a:gd name="T3" fmla="*/ 0 h 39"/>
                <a:gd name="T4" fmla="*/ 32 w 61"/>
                <a:gd name="T5" fmla="*/ 29 h 39"/>
                <a:gd name="T6" fmla="*/ 0 w 61"/>
                <a:gd name="T7" fmla="*/ 24 h 39"/>
                <a:gd name="T8" fmla="*/ 34 w 61"/>
                <a:gd name="T9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9">
                  <a:moveTo>
                    <a:pt x="34" y="36"/>
                  </a:moveTo>
                  <a:cubicBezTo>
                    <a:pt x="50" y="31"/>
                    <a:pt x="61" y="16"/>
                    <a:pt x="59" y="0"/>
                  </a:cubicBezTo>
                  <a:cubicBezTo>
                    <a:pt x="57" y="14"/>
                    <a:pt x="47" y="25"/>
                    <a:pt x="32" y="29"/>
                  </a:cubicBezTo>
                  <a:cubicBezTo>
                    <a:pt x="21" y="31"/>
                    <a:pt x="8" y="30"/>
                    <a:pt x="0" y="24"/>
                  </a:cubicBezTo>
                  <a:cubicBezTo>
                    <a:pt x="8" y="34"/>
                    <a:pt x="21" y="39"/>
                    <a:pt x="34" y="3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454901" y="4743451"/>
              <a:ext cx="357188" cy="304800"/>
            </a:xfrm>
            <a:custGeom>
              <a:avLst/>
              <a:gdLst>
                <a:gd name="T0" fmla="*/ 161 w 171"/>
                <a:gd name="T1" fmla="*/ 50 h 146"/>
                <a:gd name="T2" fmla="*/ 103 w 171"/>
                <a:gd name="T3" fmla="*/ 133 h 146"/>
                <a:gd name="T4" fmla="*/ 10 w 171"/>
                <a:gd name="T5" fmla="*/ 96 h 146"/>
                <a:gd name="T6" fmla="*/ 67 w 171"/>
                <a:gd name="T7" fmla="*/ 13 h 146"/>
                <a:gd name="T8" fmla="*/ 161 w 171"/>
                <a:gd name="T9" fmla="*/ 5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146">
                  <a:moveTo>
                    <a:pt x="161" y="50"/>
                  </a:moveTo>
                  <a:cubicBezTo>
                    <a:pt x="171" y="84"/>
                    <a:pt x="145" y="121"/>
                    <a:pt x="103" y="133"/>
                  </a:cubicBezTo>
                  <a:cubicBezTo>
                    <a:pt x="62" y="146"/>
                    <a:pt x="20" y="129"/>
                    <a:pt x="10" y="96"/>
                  </a:cubicBezTo>
                  <a:cubicBezTo>
                    <a:pt x="0" y="62"/>
                    <a:pt x="26" y="25"/>
                    <a:pt x="67" y="13"/>
                  </a:cubicBezTo>
                  <a:cubicBezTo>
                    <a:pt x="109" y="0"/>
                    <a:pt x="151" y="17"/>
                    <a:pt x="161" y="50"/>
                  </a:cubicBezTo>
                  <a:close/>
                </a:path>
              </a:pathLst>
            </a:cu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7470776" y="4764088"/>
              <a:ext cx="265113" cy="177800"/>
            </a:xfrm>
            <a:custGeom>
              <a:avLst/>
              <a:gdLst>
                <a:gd name="T0" fmla="*/ 52 w 127"/>
                <a:gd name="T1" fmla="*/ 12 h 85"/>
                <a:gd name="T2" fmla="*/ 8 w 127"/>
                <a:gd name="T3" fmla="*/ 85 h 85"/>
                <a:gd name="T4" fmla="*/ 61 w 127"/>
                <a:gd name="T5" fmla="*/ 22 h 85"/>
                <a:gd name="T6" fmla="*/ 127 w 127"/>
                <a:gd name="T7" fmla="*/ 15 h 85"/>
                <a:gd name="T8" fmla="*/ 52 w 127"/>
                <a:gd name="T9" fmla="*/ 1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5">
                  <a:moveTo>
                    <a:pt x="52" y="12"/>
                  </a:moveTo>
                  <a:cubicBezTo>
                    <a:pt x="18" y="26"/>
                    <a:pt x="0" y="58"/>
                    <a:pt x="8" y="85"/>
                  </a:cubicBezTo>
                  <a:cubicBezTo>
                    <a:pt x="9" y="59"/>
                    <a:pt x="30" y="36"/>
                    <a:pt x="61" y="22"/>
                  </a:cubicBezTo>
                  <a:cubicBezTo>
                    <a:pt x="84" y="13"/>
                    <a:pt x="107" y="9"/>
                    <a:pt x="127" y="15"/>
                  </a:cubicBezTo>
                  <a:cubicBezTo>
                    <a:pt x="107" y="3"/>
                    <a:pt x="78" y="0"/>
                    <a:pt x="52" y="12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7450138" y="4745038"/>
              <a:ext cx="265113" cy="171450"/>
            </a:xfrm>
            <a:custGeom>
              <a:avLst/>
              <a:gdLst>
                <a:gd name="T0" fmla="*/ 55 w 127"/>
                <a:gd name="T1" fmla="*/ 12 h 82"/>
                <a:gd name="T2" fmla="*/ 8 w 127"/>
                <a:gd name="T3" fmla="*/ 82 h 82"/>
                <a:gd name="T4" fmla="*/ 59 w 127"/>
                <a:gd name="T5" fmla="*/ 17 h 82"/>
                <a:gd name="T6" fmla="*/ 127 w 127"/>
                <a:gd name="T7" fmla="*/ 13 h 82"/>
                <a:gd name="T8" fmla="*/ 55 w 127"/>
                <a:gd name="T9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82">
                  <a:moveTo>
                    <a:pt x="55" y="12"/>
                  </a:moveTo>
                  <a:cubicBezTo>
                    <a:pt x="21" y="27"/>
                    <a:pt x="0" y="55"/>
                    <a:pt x="8" y="82"/>
                  </a:cubicBezTo>
                  <a:cubicBezTo>
                    <a:pt x="9" y="56"/>
                    <a:pt x="28" y="30"/>
                    <a:pt x="59" y="17"/>
                  </a:cubicBezTo>
                  <a:cubicBezTo>
                    <a:pt x="82" y="7"/>
                    <a:pt x="107" y="6"/>
                    <a:pt x="127" y="13"/>
                  </a:cubicBezTo>
                  <a:cubicBezTo>
                    <a:pt x="107" y="0"/>
                    <a:pt x="81" y="1"/>
                    <a:pt x="55" y="1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7581901" y="4845051"/>
              <a:ext cx="242888" cy="203200"/>
            </a:xfrm>
            <a:custGeom>
              <a:avLst/>
              <a:gdLst>
                <a:gd name="T0" fmla="*/ 80 w 116"/>
                <a:gd name="T1" fmla="*/ 81 h 97"/>
                <a:gd name="T2" fmla="*/ 101 w 116"/>
                <a:gd name="T3" fmla="*/ 0 h 97"/>
                <a:gd name="T4" fmla="*/ 67 w 116"/>
                <a:gd name="T5" fmla="*/ 72 h 97"/>
                <a:gd name="T6" fmla="*/ 0 w 116"/>
                <a:gd name="T7" fmla="*/ 88 h 97"/>
                <a:gd name="T8" fmla="*/ 80 w 116"/>
                <a:gd name="T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97">
                  <a:moveTo>
                    <a:pt x="80" y="81"/>
                  </a:moveTo>
                  <a:cubicBezTo>
                    <a:pt x="110" y="61"/>
                    <a:pt x="116" y="25"/>
                    <a:pt x="101" y="0"/>
                  </a:cubicBezTo>
                  <a:cubicBezTo>
                    <a:pt x="107" y="25"/>
                    <a:pt x="94" y="53"/>
                    <a:pt x="67" y="72"/>
                  </a:cubicBezTo>
                  <a:cubicBezTo>
                    <a:pt x="47" y="85"/>
                    <a:pt x="22" y="91"/>
                    <a:pt x="0" y="88"/>
                  </a:cubicBezTo>
                  <a:cubicBezTo>
                    <a:pt x="23" y="97"/>
                    <a:pt x="57" y="96"/>
                    <a:pt x="80" y="81"/>
                  </a:cubicBezTo>
                  <a:close/>
                </a:path>
              </a:pathLst>
            </a:custGeom>
            <a:solidFill>
              <a:srgbClr val="A2A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7540626" y="4841876"/>
              <a:ext cx="257175" cy="185738"/>
            </a:xfrm>
            <a:custGeom>
              <a:avLst/>
              <a:gdLst>
                <a:gd name="T0" fmla="*/ 76 w 123"/>
                <a:gd name="T1" fmla="*/ 75 h 89"/>
                <a:gd name="T2" fmla="*/ 111 w 123"/>
                <a:gd name="T3" fmla="*/ 0 h 89"/>
                <a:gd name="T4" fmla="*/ 69 w 123"/>
                <a:gd name="T5" fmla="*/ 65 h 89"/>
                <a:gd name="T6" fmla="*/ 0 w 123"/>
                <a:gd name="T7" fmla="*/ 78 h 89"/>
                <a:gd name="T8" fmla="*/ 76 w 123"/>
                <a:gd name="T9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89">
                  <a:moveTo>
                    <a:pt x="76" y="75"/>
                  </a:moveTo>
                  <a:cubicBezTo>
                    <a:pt x="108" y="58"/>
                    <a:pt x="123" y="26"/>
                    <a:pt x="111" y="0"/>
                  </a:cubicBezTo>
                  <a:cubicBezTo>
                    <a:pt x="114" y="26"/>
                    <a:pt x="99" y="49"/>
                    <a:pt x="69" y="65"/>
                  </a:cubicBezTo>
                  <a:cubicBezTo>
                    <a:pt x="47" y="77"/>
                    <a:pt x="21" y="83"/>
                    <a:pt x="0" y="78"/>
                  </a:cubicBezTo>
                  <a:cubicBezTo>
                    <a:pt x="21" y="89"/>
                    <a:pt x="51" y="89"/>
                    <a:pt x="76" y="7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1" name="Oval 140"/>
            <p:cNvSpPr>
              <a:spLocks noChangeArrowheads="1"/>
            </p:cNvSpPr>
            <p:nvPr/>
          </p:nvSpPr>
          <p:spPr bwMode="auto">
            <a:xfrm>
              <a:off x="8261351" y="2668588"/>
              <a:ext cx="319088" cy="404813"/>
            </a:xfrm>
            <a:prstGeom prst="ellipse">
              <a:avLst/>
            </a:prstGeom>
            <a:solidFill>
              <a:srgbClr val="C0C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8274051" y="2678113"/>
              <a:ext cx="271463" cy="196850"/>
            </a:xfrm>
            <a:custGeom>
              <a:avLst/>
              <a:gdLst>
                <a:gd name="T0" fmla="*/ 61 w 130"/>
                <a:gd name="T1" fmla="*/ 5 h 94"/>
                <a:gd name="T2" fmla="*/ 0 w 130"/>
                <a:gd name="T3" fmla="*/ 94 h 94"/>
                <a:gd name="T4" fmla="*/ 66 w 130"/>
                <a:gd name="T5" fmla="*/ 25 h 94"/>
                <a:gd name="T6" fmla="*/ 130 w 130"/>
                <a:gd name="T7" fmla="*/ 44 h 94"/>
                <a:gd name="T8" fmla="*/ 61 w 130"/>
                <a:gd name="T9" fmla="*/ 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94">
                  <a:moveTo>
                    <a:pt x="61" y="5"/>
                  </a:moveTo>
                  <a:cubicBezTo>
                    <a:pt x="26" y="11"/>
                    <a:pt x="0" y="50"/>
                    <a:pt x="0" y="94"/>
                  </a:cubicBezTo>
                  <a:cubicBezTo>
                    <a:pt x="8" y="56"/>
                    <a:pt x="34" y="31"/>
                    <a:pt x="66" y="25"/>
                  </a:cubicBezTo>
                  <a:cubicBezTo>
                    <a:pt x="90" y="20"/>
                    <a:pt x="113" y="25"/>
                    <a:pt x="130" y="44"/>
                  </a:cubicBezTo>
                  <a:cubicBezTo>
                    <a:pt x="115" y="16"/>
                    <a:pt x="89" y="0"/>
                    <a:pt x="61" y="5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8261351" y="2644776"/>
              <a:ext cx="271463" cy="184150"/>
            </a:xfrm>
            <a:custGeom>
              <a:avLst/>
              <a:gdLst>
                <a:gd name="T0" fmla="*/ 63 w 130"/>
                <a:gd name="T1" fmla="*/ 5 h 88"/>
                <a:gd name="T2" fmla="*/ 0 w 130"/>
                <a:gd name="T3" fmla="*/ 88 h 88"/>
                <a:gd name="T4" fmla="*/ 66 w 130"/>
                <a:gd name="T5" fmla="*/ 14 h 88"/>
                <a:gd name="T6" fmla="*/ 130 w 130"/>
                <a:gd name="T7" fmla="*/ 38 h 88"/>
                <a:gd name="T8" fmla="*/ 63 w 130"/>
                <a:gd name="T9" fmla="*/ 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88">
                  <a:moveTo>
                    <a:pt x="63" y="5"/>
                  </a:moveTo>
                  <a:cubicBezTo>
                    <a:pt x="28" y="12"/>
                    <a:pt x="0" y="44"/>
                    <a:pt x="0" y="88"/>
                  </a:cubicBezTo>
                  <a:cubicBezTo>
                    <a:pt x="8" y="50"/>
                    <a:pt x="33" y="20"/>
                    <a:pt x="66" y="14"/>
                  </a:cubicBezTo>
                  <a:cubicBezTo>
                    <a:pt x="90" y="9"/>
                    <a:pt x="113" y="19"/>
                    <a:pt x="130" y="38"/>
                  </a:cubicBezTo>
                  <a:cubicBezTo>
                    <a:pt x="115" y="10"/>
                    <a:pt x="91" y="0"/>
                    <a:pt x="63" y="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8335963" y="2868613"/>
              <a:ext cx="263525" cy="257175"/>
            </a:xfrm>
            <a:custGeom>
              <a:avLst/>
              <a:gdLst>
                <a:gd name="T0" fmla="*/ 77 w 126"/>
                <a:gd name="T1" fmla="*/ 110 h 123"/>
                <a:gd name="T2" fmla="*/ 118 w 126"/>
                <a:gd name="T3" fmla="*/ 0 h 123"/>
                <a:gd name="T4" fmla="*/ 67 w 126"/>
                <a:gd name="T5" fmla="*/ 91 h 123"/>
                <a:gd name="T6" fmla="*/ 0 w 126"/>
                <a:gd name="T7" fmla="*/ 85 h 123"/>
                <a:gd name="T8" fmla="*/ 77 w 126"/>
                <a:gd name="T9" fmla="*/ 1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">
                  <a:moveTo>
                    <a:pt x="77" y="110"/>
                  </a:moveTo>
                  <a:cubicBezTo>
                    <a:pt x="110" y="94"/>
                    <a:pt x="126" y="43"/>
                    <a:pt x="118" y="0"/>
                  </a:cubicBezTo>
                  <a:cubicBezTo>
                    <a:pt x="117" y="39"/>
                    <a:pt x="98" y="76"/>
                    <a:pt x="67" y="91"/>
                  </a:cubicBezTo>
                  <a:cubicBezTo>
                    <a:pt x="44" y="102"/>
                    <a:pt x="20" y="99"/>
                    <a:pt x="0" y="85"/>
                  </a:cubicBezTo>
                  <a:cubicBezTo>
                    <a:pt x="20" y="108"/>
                    <a:pt x="50" y="123"/>
                    <a:pt x="77" y="110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8304213" y="2852738"/>
              <a:ext cx="268288" cy="219075"/>
            </a:xfrm>
            <a:custGeom>
              <a:avLst/>
              <a:gdLst>
                <a:gd name="T0" fmla="*/ 72 w 128"/>
                <a:gd name="T1" fmla="*/ 96 h 105"/>
                <a:gd name="T2" fmla="*/ 125 w 128"/>
                <a:gd name="T3" fmla="*/ 0 h 105"/>
                <a:gd name="T4" fmla="*/ 68 w 128"/>
                <a:gd name="T5" fmla="*/ 78 h 105"/>
                <a:gd name="T6" fmla="*/ 0 w 128"/>
                <a:gd name="T7" fmla="*/ 66 h 105"/>
                <a:gd name="T8" fmla="*/ 72 w 128"/>
                <a:gd name="T9" fmla="*/ 9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05">
                  <a:moveTo>
                    <a:pt x="72" y="96"/>
                  </a:moveTo>
                  <a:cubicBezTo>
                    <a:pt x="106" y="86"/>
                    <a:pt x="128" y="44"/>
                    <a:pt x="125" y="0"/>
                  </a:cubicBezTo>
                  <a:cubicBezTo>
                    <a:pt x="120" y="39"/>
                    <a:pt x="99" y="68"/>
                    <a:pt x="68" y="78"/>
                  </a:cubicBezTo>
                  <a:cubicBezTo>
                    <a:pt x="44" y="85"/>
                    <a:pt x="18" y="83"/>
                    <a:pt x="0" y="66"/>
                  </a:cubicBezTo>
                  <a:cubicBezTo>
                    <a:pt x="17" y="92"/>
                    <a:pt x="44" y="105"/>
                    <a:pt x="72" y="96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6273801" y="3178176"/>
              <a:ext cx="298450" cy="269875"/>
            </a:xfrm>
            <a:custGeom>
              <a:avLst/>
              <a:gdLst>
                <a:gd name="T0" fmla="*/ 49 w 143"/>
                <a:gd name="T1" fmla="*/ 22 h 129"/>
                <a:gd name="T2" fmla="*/ 19 w 143"/>
                <a:gd name="T3" fmla="*/ 129 h 129"/>
                <a:gd name="T4" fmla="*/ 64 w 143"/>
                <a:gd name="T5" fmla="*/ 35 h 129"/>
                <a:gd name="T6" fmla="*/ 143 w 143"/>
                <a:gd name="T7" fmla="*/ 14 h 129"/>
                <a:gd name="T8" fmla="*/ 49 w 143"/>
                <a:gd name="T9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9">
                  <a:moveTo>
                    <a:pt x="49" y="22"/>
                  </a:moveTo>
                  <a:cubicBezTo>
                    <a:pt x="13" y="47"/>
                    <a:pt x="0" y="93"/>
                    <a:pt x="19" y="129"/>
                  </a:cubicBezTo>
                  <a:cubicBezTo>
                    <a:pt x="12" y="94"/>
                    <a:pt x="30" y="58"/>
                    <a:pt x="64" y="35"/>
                  </a:cubicBezTo>
                  <a:cubicBezTo>
                    <a:pt x="89" y="18"/>
                    <a:pt x="116" y="9"/>
                    <a:pt x="143" y="14"/>
                  </a:cubicBezTo>
                  <a:cubicBezTo>
                    <a:pt x="115" y="0"/>
                    <a:pt x="78" y="2"/>
                    <a:pt x="49" y="22"/>
                  </a:cubicBezTo>
                  <a:close/>
                </a:path>
              </a:pathLst>
            </a:custGeom>
            <a:solidFill>
              <a:srgbClr val="99AA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6246813" y="3148013"/>
              <a:ext cx="325438" cy="227013"/>
            </a:xfrm>
            <a:custGeom>
              <a:avLst/>
              <a:gdLst>
                <a:gd name="T0" fmla="*/ 67 w 156"/>
                <a:gd name="T1" fmla="*/ 14 h 108"/>
                <a:gd name="T2" fmla="*/ 11 w 156"/>
                <a:gd name="T3" fmla="*/ 108 h 108"/>
                <a:gd name="T4" fmla="*/ 72 w 156"/>
                <a:gd name="T5" fmla="*/ 21 h 108"/>
                <a:gd name="T6" fmla="*/ 156 w 156"/>
                <a:gd name="T7" fmla="*/ 21 h 108"/>
                <a:gd name="T8" fmla="*/ 67 w 156"/>
                <a:gd name="T9" fmla="*/ 1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08">
                  <a:moveTo>
                    <a:pt x="67" y="14"/>
                  </a:moveTo>
                  <a:cubicBezTo>
                    <a:pt x="26" y="31"/>
                    <a:pt x="0" y="69"/>
                    <a:pt x="11" y="108"/>
                  </a:cubicBezTo>
                  <a:cubicBezTo>
                    <a:pt x="11" y="72"/>
                    <a:pt x="34" y="37"/>
                    <a:pt x="72" y="21"/>
                  </a:cubicBezTo>
                  <a:cubicBezTo>
                    <a:pt x="100" y="9"/>
                    <a:pt x="131" y="10"/>
                    <a:pt x="156" y="21"/>
                  </a:cubicBezTo>
                  <a:cubicBezTo>
                    <a:pt x="131" y="1"/>
                    <a:pt x="99" y="0"/>
                    <a:pt x="67" y="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46138" y="7938"/>
            <a:ext cx="11145837" cy="6824662"/>
            <a:chOff x="846138" y="7938"/>
            <a:chExt cx="11145837" cy="6824662"/>
          </a:xfrm>
          <a:solidFill>
            <a:schemeClr val="bg1">
              <a:alpha val="10000"/>
            </a:schemeClr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846138" y="1936750"/>
              <a:ext cx="160337" cy="153987"/>
            </a:xfrm>
            <a:custGeom>
              <a:avLst/>
              <a:gdLst>
                <a:gd name="T0" fmla="*/ 26 w 26"/>
                <a:gd name="T1" fmla="*/ 12 h 25"/>
                <a:gd name="T2" fmla="*/ 13 w 26"/>
                <a:gd name="T3" fmla="*/ 0 h 25"/>
                <a:gd name="T4" fmla="*/ 0 w 26"/>
                <a:gd name="T5" fmla="*/ 12 h 25"/>
                <a:gd name="T6" fmla="*/ 13 w 26"/>
                <a:gd name="T7" fmla="*/ 25 h 25"/>
                <a:gd name="T8" fmla="*/ 26 w 2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2"/>
                  </a:moveTo>
                  <a:cubicBezTo>
                    <a:pt x="19" y="12"/>
                    <a:pt x="13" y="7"/>
                    <a:pt x="13" y="0"/>
                  </a:cubicBezTo>
                  <a:cubicBezTo>
                    <a:pt x="13" y="7"/>
                    <a:pt x="7" y="12"/>
                    <a:pt x="0" y="12"/>
                  </a:cubicBezTo>
                  <a:cubicBezTo>
                    <a:pt x="7" y="12"/>
                    <a:pt x="13" y="18"/>
                    <a:pt x="13" y="25"/>
                  </a:cubicBezTo>
                  <a:cubicBezTo>
                    <a:pt x="13" y="18"/>
                    <a:pt x="19" y="12"/>
                    <a:pt x="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35588" y="1114425"/>
              <a:ext cx="190500" cy="192087"/>
            </a:xfrm>
            <a:custGeom>
              <a:avLst/>
              <a:gdLst>
                <a:gd name="T0" fmla="*/ 31 w 31"/>
                <a:gd name="T1" fmla="*/ 15 h 31"/>
                <a:gd name="T2" fmla="*/ 15 w 31"/>
                <a:gd name="T3" fmla="*/ 0 h 31"/>
                <a:gd name="T4" fmla="*/ 0 w 31"/>
                <a:gd name="T5" fmla="*/ 15 h 31"/>
                <a:gd name="T6" fmla="*/ 15 w 31"/>
                <a:gd name="T7" fmla="*/ 31 h 31"/>
                <a:gd name="T8" fmla="*/ 31 w 3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31" y="15"/>
                  </a:moveTo>
                  <a:cubicBezTo>
                    <a:pt x="22" y="15"/>
                    <a:pt x="15" y="9"/>
                    <a:pt x="15" y="0"/>
                  </a:cubicBezTo>
                  <a:cubicBezTo>
                    <a:pt x="15" y="9"/>
                    <a:pt x="9" y="15"/>
                    <a:pt x="0" y="15"/>
                  </a:cubicBezTo>
                  <a:cubicBezTo>
                    <a:pt x="9" y="15"/>
                    <a:pt x="15" y="22"/>
                    <a:pt x="15" y="31"/>
                  </a:cubicBezTo>
                  <a:cubicBezTo>
                    <a:pt x="15" y="22"/>
                    <a:pt x="22" y="15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946400" y="2968625"/>
              <a:ext cx="104775" cy="104775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2" y="8"/>
                    <a:pt x="9" y="4"/>
                    <a:pt x="9" y="0"/>
                  </a:cubicBezTo>
                  <a:cubicBezTo>
                    <a:pt x="9" y="4"/>
                    <a:pt x="5" y="8"/>
                    <a:pt x="0" y="8"/>
                  </a:cubicBezTo>
                  <a:cubicBezTo>
                    <a:pt x="5" y="8"/>
                    <a:pt x="9" y="12"/>
                    <a:pt x="9" y="17"/>
                  </a:cubicBezTo>
                  <a:cubicBezTo>
                    <a:pt x="9" y="12"/>
                    <a:pt x="12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9818688" y="941388"/>
              <a:ext cx="42862" cy="428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6538913" y="3741738"/>
              <a:ext cx="42862" cy="428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254375" y="1281113"/>
              <a:ext cx="42862" cy="428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7508875" y="842963"/>
              <a:ext cx="42862" cy="428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8774113" y="2097088"/>
              <a:ext cx="42862" cy="428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8756650" y="174625"/>
              <a:ext cx="42862" cy="428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286250" y="533400"/>
              <a:ext cx="42862" cy="428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839913" y="971550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0491788" y="2325688"/>
              <a:ext cx="30162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1966575" y="520700"/>
              <a:ext cx="25400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6724650" y="2282825"/>
              <a:ext cx="30162" cy="238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6570663" y="155575"/>
              <a:ext cx="23812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4106863" y="1825625"/>
              <a:ext cx="30162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1643063" y="4000500"/>
              <a:ext cx="30162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4897438" y="3562350"/>
              <a:ext cx="30162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9274175" y="3575050"/>
              <a:ext cx="25400" cy="238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9805988" y="4094163"/>
              <a:ext cx="23812" cy="238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149475" y="6183313"/>
              <a:ext cx="23812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auto">
            <a:xfrm>
              <a:off x="2624138" y="6796088"/>
              <a:ext cx="25400" cy="238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1643063" y="6473825"/>
              <a:ext cx="30162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871663" y="6807200"/>
              <a:ext cx="23812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5414963" y="4816475"/>
              <a:ext cx="31750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8077200" y="4557713"/>
              <a:ext cx="30162" cy="238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11244263" y="6157913"/>
              <a:ext cx="25400" cy="254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3457575" y="527050"/>
              <a:ext cx="31750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5" name="Oval 33"/>
            <p:cNvSpPr>
              <a:spLocks noChangeArrowheads="1"/>
            </p:cNvSpPr>
            <p:nvPr/>
          </p:nvSpPr>
          <p:spPr bwMode="auto">
            <a:xfrm>
              <a:off x="4119563" y="7938"/>
              <a:ext cx="30162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5126038" y="236538"/>
              <a:ext cx="30162" cy="30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 rot="21406293">
            <a:off x="9534702" y="5362050"/>
            <a:ext cx="2392363" cy="1470534"/>
            <a:chOff x="231775" y="-3298825"/>
            <a:chExt cx="4498976" cy="2765424"/>
          </a:xfrm>
          <a:solidFill>
            <a:schemeClr val="bg1">
              <a:alpha val="5000"/>
            </a:schemeClr>
          </a:solidFill>
        </p:grpSpPr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389063" y="-3048000"/>
              <a:ext cx="2211388" cy="2212975"/>
            </a:xfrm>
            <a:custGeom>
              <a:avLst/>
              <a:gdLst>
                <a:gd name="T0" fmla="*/ 2131 w 2992"/>
                <a:gd name="T1" fmla="*/ 351 h 2993"/>
                <a:gd name="T2" fmla="*/ 351 w 2992"/>
                <a:gd name="T3" fmla="*/ 861 h 2993"/>
                <a:gd name="T4" fmla="*/ 861 w 2992"/>
                <a:gd name="T5" fmla="*/ 2642 h 2993"/>
                <a:gd name="T6" fmla="*/ 2641 w 2992"/>
                <a:gd name="T7" fmla="*/ 2132 h 2993"/>
                <a:gd name="T8" fmla="*/ 2131 w 2992"/>
                <a:gd name="T9" fmla="*/ 351 h 2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2" h="2993">
                  <a:moveTo>
                    <a:pt x="2131" y="351"/>
                  </a:moveTo>
                  <a:cubicBezTo>
                    <a:pt x="1499" y="0"/>
                    <a:pt x="701" y="229"/>
                    <a:pt x="351" y="861"/>
                  </a:cubicBezTo>
                  <a:cubicBezTo>
                    <a:pt x="0" y="1494"/>
                    <a:pt x="228" y="2291"/>
                    <a:pt x="861" y="2642"/>
                  </a:cubicBezTo>
                  <a:cubicBezTo>
                    <a:pt x="1493" y="2993"/>
                    <a:pt x="2291" y="2764"/>
                    <a:pt x="2641" y="2132"/>
                  </a:cubicBezTo>
                  <a:cubicBezTo>
                    <a:pt x="2992" y="1499"/>
                    <a:pt x="2764" y="702"/>
                    <a:pt x="2131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1590675" y="-2943225"/>
              <a:ext cx="1720850" cy="1598612"/>
            </a:xfrm>
            <a:custGeom>
              <a:avLst/>
              <a:gdLst>
                <a:gd name="T0" fmla="*/ 1849 w 2326"/>
                <a:gd name="T1" fmla="*/ 332 h 2163"/>
                <a:gd name="T2" fmla="*/ 165 w 2326"/>
                <a:gd name="T3" fmla="*/ 814 h 2163"/>
                <a:gd name="T4" fmla="*/ 12 w 2326"/>
                <a:gd name="T5" fmla="*/ 1481 h 2163"/>
                <a:gd name="T6" fmla="*/ 2326 w 2326"/>
                <a:gd name="T7" fmla="*/ 805 h 2163"/>
                <a:gd name="T8" fmla="*/ 1849 w 2326"/>
                <a:gd name="T9" fmla="*/ 332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6" h="2163">
                  <a:moveTo>
                    <a:pt x="1849" y="332"/>
                  </a:moveTo>
                  <a:cubicBezTo>
                    <a:pt x="1251" y="0"/>
                    <a:pt x="497" y="216"/>
                    <a:pt x="165" y="814"/>
                  </a:cubicBezTo>
                  <a:cubicBezTo>
                    <a:pt x="48" y="1026"/>
                    <a:pt x="0" y="1256"/>
                    <a:pt x="12" y="1481"/>
                  </a:cubicBezTo>
                  <a:cubicBezTo>
                    <a:pt x="781" y="2163"/>
                    <a:pt x="1989" y="1620"/>
                    <a:pt x="2326" y="805"/>
                  </a:cubicBezTo>
                  <a:cubicBezTo>
                    <a:pt x="2217" y="612"/>
                    <a:pt x="2056" y="447"/>
                    <a:pt x="1849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231775" y="-3298825"/>
              <a:ext cx="4498976" cy="2765424"/>
            </a:xfrm>
            <a:custGeom>
              <a:avLst/>
              <a:gdLst>
                <a:gd name="T0" fmla="*/ 2314 w 6083"/>
                <a:gd name="T1" fmla="*/ 760 h 3741"/>
                <a:gd name="T2" fmla="*/ 165 w 6083"/>
                <a:gd name="T3" fmla="*/ 231 h 3741"/>
                <a:gd name="T4" fmla="*/ 2759 w 6083"/>
                <a:gd name="T5" fmla="*/ 2378 h 3741"/>
                <a:gd name="T6" fmla="*/ 5954 w 6083"/>
                <a:gd name="T7" fmla="*/ 3442 h 3741"/>
                <a:gd name="T8" fmla="*/ 4368 w 6083"/>
                <a:gd name="T9" fmla="*/ 1900 h 3741"/>
                <a:gd name="T10" fmla="*/ 4358 w 6083"/>
                <a:gd name="T11" fmla="*/ 2016 h 3741"/>
                <a:gd name="T12" fmla="*/ 5560 w 6083"/>
                <a:gd name="T13" fmla="*/ 3102 h 3741"/>
                <a:gd name="T14" fmla="*/ 2913 w 6083"/>
                <a:gd name="T15" fmla="*/ 2101 h 3741"/>
                <a:gd name="T16" fmla="*/ 662 w 6083"/>
                <a:gd name="T17" fmla="*/ 386 h 3741"/>
                <a:gd name="T18" fmla="*/ 2221 w 6083"/>
                <a:gd name="T19" fmla="*/ 831 h 3741"/>
                <a:gd name="T20" fmla="*/ 2314 w 6083"/>
                <a:gd name="T21" fmla="*/ 760 h 3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83" h="3741">
                  <a:moveTo>
                    <a:pt x="2314" y="760"/>
                  </a:moveTo>
                  <a:cubicBezTo>
                    <a:pt x="1179" y="232"/>
                    <a:pt x="294" y="0"/>
                    <a:pt x="165" y="231"/>
                  </a:cubicBezTo>
                  <a:cubicBezTo>
                    <a:pt x="0" y="530"/>
                    <a:pt x="1161" y="1492"/>
                    <a:pt x="2759" y="2378"/>
                  </a:cubicBezTo>
                  <a:cubicBezTo>
                    <a:pt x="4358" y="3265"/>
                    <a:pt x="5788" y="3741"/>
                    <a:pt x="5954" y="3442"/>
                  </a:cubicBezTo>
                  <a:cubicBezTo>
                    <a:pt x="6083" y="3210"/>
                    <a:pt x="5417" y="2582"/>
                    <a:pt x="4368" y="1900"/>
                  </a:cubicBezTo>
                  <a:cubicBezTo>
                    <a:pt x="4366" y="1938"/>
                    <a:pt x="4363" y="1977"/>
                    <a:pt x="4358" y="2016"/>
                  </a:cubicBezTo>
                  <a:cubicBezTo>
                    <a:pt x="5142" y="2527"/>
                    <a:pt x="5638" y="2961"/>
                    <a:pt x="5560" y="3102"/>
                  </a:cubicBezTo>
                  <a:cubicBezTo>
                    <a:pt x="5450" y="3299"/>
                    <a:pt x="4265" y="2851"/>
                    <a:pt x="2913" y="2101"/>
                  </a:cubicBezTo>
                  <a:cubicBezTo>
                    <a:pt x="1561" y="1351"/>
                    <a:pt x="553" y="583"/>
                    <a:pt x="662" y="386"/>
                  </a:cubicBezTo>
                  <a:cubicBezTo>
                    <a:pt x="741" y="245"/>
                    <a:pt x="1372" y="436"/>
                    <a:pt x="2221" y="831"/>
                  </a:cubicBezTo>
                  <a:cubicBezTo>
                    <a:pt x="2251" y="806"/>
                    <a:pt x="2282" y="782"/>
                    <a:pt x="2314" y="7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1050925" y="-2898775"/>
              <a:ext cx="2968625" cy="1770062"/>
            </a:xfrm>
            <a:custGeom>
              <a:avLst/>
              <a:gdLst>
                <a:gd name="T0" fmla="*/ 1055 w 4013"/>
                <a:gd name="T1" fmla="*/ 340 h 2393"/>
                <a:gd name="T2" fmla="*/ 82 w 4013"/>
                <a:gd name="T3" fmla="*/ 93 h 2393"/>
                <a:gd name="T4" fmla="*/ 1872 w 4013"/>
                <a:gd name="T5" fmla="*/ 1439 h 2393"/>
                <a:gd name="T6" fmla="*/ 3961 w 4013"/>
                <a:gd name="T7" fmla="*/ 2244 h 2393"/>
                <a:gd name="T8" fmla="*/ 3237 w 4013"/>
                <a:gd name="T9" fmla="*/ 1550 h 2393"/>
                <a:gd name="T10" fmla="*/ 3225 w 4013"/>
                <a:gd name="T11" fmla="*/ 1604 h 2393"/>
                <a:gd name="T12" fmla="*/ 3688 w 4013"/>
                <a:gd name="T13" fmla="*/ 2033 h 2393"/>
                <a:gd name="T14" fmla="*/ 1949 w 4013"/>
                <a:gd name="T15" fmla="*/ 1301 h 2393"/>
                <a:gd name="T16" fmla="*/ 406 w 4013"/>
                <a:gd name="T17" fmla="*/ 213 h 2393"/>
                <a:gd name="T18" fmla="*/ 1015 w 4013"/>
                <a:gd name="T19" fmla="*/ 379 h 2393"/>
                <a:gd name="T20" fmla="*/ 1055 w 4013"/>
                <a:gd name="T21" fmla="*/ 340 h 2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3" h="2393">
                  <a:moveTo>
                    <a:pt x="1055" y="340"/>
                  </a:moveTo>
                  <a:cubicBezTo>
                    <a:pt x="516" y="105"/>
                    <a:pt x="134" y="0"/>
                    <a:pt x="82" y="93"/>
                  </a:cubicBezTo>
                  <a:cubicBezTo>
                    <a:pt x="0" y="242"/>
                    <a:pt x="801" y="845"/>
                    <a:pt x="1872" y="1439"/>
                  </a:cubicBezTo>
                  <a:cubicBezTo>
                    <a:pt x="2943" y="2033"/>
                    <a:pt x="3878" y="2393"/>
                    <a:pt x="3961" y="2244"/>
                  </a:cubicBezTo>
                  <a:cubicBezTo>
                    <a:pt x="4013" y="2152"/>
                    <a:pt x="3722" y="1883"/>
                    <a:pt x="3237" y="1550"/>
                  </a:cubicBezTo>
                  <a:cubicBezTo>
                    <a:pt x="3233" y="1568"/>
                    <a:pt x="3229" y="1586"/>
                    <a:pt x="3225" y="1604"/>
                  </a:cubicBezTo>
                  <a:cubicBezTo>
                    <a:pt x="3536" y="1819"/>
                    <a:pt x="3717" y="1980"/>
                    <a:pt x="3688" y="2033"/>
                  </a:cubicBezTo>
                  <a:cubicBezTo>
                    <a:pt x="3633" y="2131"/>
                    <a:pt x="2855" y="1803"/>
                    <a:pt x="1949" y="1301"/>
                  </a:cubicBezTo>
                  <a:cubicBezTo>
                    <a:pt x="1043" y="798"/>
                    <a:pt x="352" y="311"/>
                    <a:pt x="406" y="213"/>
                  </a:cubicBezTo>
                  <a:cubicBezTo>
                    <a:pt x="435" y="161"/>
                    <a:pt x="668" y="228"/>
                    <a:pt x="1015" y="379"/>
                  </a:cubicBezTo>
                  <a:cubicBezTo>
                    <a:pt x="1028" y="365"/>
                    <a:pt x="1041" y="353"/>
                    <a:pt x="1055" y="3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481013" y="-2979738"/>
              <a:ext cx="4032250" cy="2373312"/>
            </a:xfrm>
            <a:custGeom>
              <a:avLst/>
              <a:gdLst>
                <a:gd name="T0" fmla="*/ 0 w 5453"/>
                <a:gd name="T1" fmla="*/ 0 h 3209"/>
                <a:gd name="T2" fmla="*/ 2492 w 5453"/>
                <a:gd name="T3" fmla="*/ 1894 h 3209"/>
                <a:gd name="T4" fmla="*/ 5453 w 5453"/>
                <a:gd name="T5" fmla="*/ 2970 h 3209"/>
                <a:gd name="T6" fmla="*/ 5453 w 5453"/>
                <a:gd name="T7" fmla="*/ 2970 h 3209"/>
                <a:gd name="T8" fmla="*/ 2511 w 5453"/>
                <a:gd name="T9" fmla="*/ 1761 h 3209"/>
                <a:gd name="T10" fmla="*/ 0 w 5453"/>
                <a:gd name="T11" fmla="*/ 0 h 3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53" h="3209">
                  <a:moveTo>
                    <a:pt x="0" y="0"/>
                  </a:moveTo>
                  <a:cubicBezTo>
                    <a:pt x="10" y="293"/>
                    <a:pt x="1077" y="1109"/>
                    <a:pt x="2492" y="1894"/>
                  </a:cubicBezTo>
                  <a:cubicBezTo>
                    <a:pt x="3994" y="2727"/>
                    <a:pt x="5320" y="3209"/>
                    <a:pt x="5453" y="2970"/>
                  </a:cubicBezTo>
                  <a:cubicBezTo>
                    <a:pt x="5453" y="2970"/>
                    <a:pt x="5453" y="2970"/>
                    <a:pt x="5453" y="2970"/>
                  </a:cubicBezTo>
                  <a:cubicBezTo>
                    <a:pt x="4984" y="2955"/>
                    <a:pt x="3810" y="2481"/>
                    <a:pt x="2511" y="1761"/>
                  </a:cubicBezTo>
                  <a:cubicBezTo>
                    <a:pt x="1311" y="1096"/>
                    <a:pt x="346" y="4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1187450" y="-2773363"/>
              <a:ext cx="2725738" cy="1590675"/>
            </a:xfrm>
            <a:custGeom>
              <a:avLst/>
              <a:gdLst>
                <a:gd name="T0" fmla="*/ 0 w 3687"/>
                <a:gd name="T1" fmla="*/ 0 h 2151"/>
                <a:gd name="T2" fmla="*/ 1709 w 3687"/>
                <a:gd name="T3" fmla="*/ 1241 h 2151"/>
                <a:gd name="T4" fmla="*/ 3687 w 3687"/>
                <a:gd name="T5" fmla="*/ 2014 h 2151"/>
                <a:gd name="T6" fmla="*/ 3687 w 3687"/>
                <a:gd name="T7" fmla="*/ 2014 h 2151"/>
                <a:gd name="T8" fmla="*/ 1715 w 3687"/>
                <a:gd name="T9" fmla="*/ 1162 h 2151"/>
                <a:gd name="T10" fmla="*/ 0 w 3687"/>
                <a:gd name="T11" fmla="*/ 0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7" h="2151">
                  <a:moveTo>
                    <a:pt x="0" y="0"/>
                  </a:moveTo>
                  <a:cubicBezTo>
                    <a:pt x="19" y="175"/>
                    <a:pt x="752" y="710"/>
                    <a:pt x="1709" y="1241"/>
                  </a:cubicBezTo>
                  <a:cubicBezTo>
                    <a:pt x="2725" y="1804"/>
                    <a:pt x="3612" y="2151"/>
                    <a:pt x="3687" y="2014"/>
                  </a:cubicBezTo>
                  <a:cubicBezTo>
                    <a:pt x="3687" y="2014"/>
                    <a:pt x="3687" y="2014"/>
                    <a:pt x="3687" y="2014"/>
                  </a:cubicBezTo>
                  <a:cubicBezTo>
                    <a:pt x="3381" y="1984"/>
                    <a:pt x="2594" y="1649"/>
                    <a:pt x="1715" y="1162"/>
                  </a:cubicBezTo>
                  <a:cubicBezTo>
                    <a:pt x="904" y="712"/>
                    <a:pt x="244" y="25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 flipH="1">
            <a:off x="6807488" y="2236444"/>
            <a:ext cx="2918048" cy="3150124"/>
            <a:chOff x="-8231188" y="-836613"/>
            <a:chExt cx="7724775" cy="8339139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91" name="Freeform 155"/>
            <p:cNvSpPr>
              <a:spLocks/>
            </p:cNvSpPr>
            <p:nvPr/>
          </p:nvSpPr>
          <p:spPr bwMode="auto">
            <a:xfrm>
              <a:off x="-4405313" y="3649663"/>
              <a:ext cx="2028825" cy="3613150"/>
            </a:xfrm>
            <a:custGeom>
              <a:avLst/>
              <a:gdLst>
                <a:gd name="T0" fmla="*/ 211 w 540"/>
                <a:gd name="T1" fmla="*/ 61 h 962"/>
                <a:gd name="T2" fmla="*/ 170 w 540"/>
                <a:gd name="T3" fmla="*/ 176 h 962"/>
                <a:gd name="T4" fmla="*/ 166 w 540"/>
                <a:gd name="T5" fmla="*/ 813 h 962"/>
                <a:gd name="T6" fmla="*/ 31 w 540"/>
                <a:gd name="T7" fmla="*/ 934 h 962"/>
                <a:gd name="T8" fmla="*/ 464 w 540"/>
                <a:gd name="T9" fmla="*/ 943 h 962"/>
                <a:gd name="T10" fmla="*/ 470 w 540"/>
                <a:gd name="T11" fmla="*/ 652 h 962"/>
                <a:gd name="T12" fmla="*/ 476 w 540"/>
                <a:gd name="T13" fmla="*/ 416 h 962"/>
                <a:gd name="T14" fmla="*/ 484 w 540"/>
                <a:gd name="T15" fmla="*/ 286 h 962"/>
                <a:gd name="T16" fmla="*/ 520 w 540"/>
                <a:gd name="T17" fmla="*/ 129 h 962"/>
                <a:gd name="T18" fmla="*/ 514 w 540"/>
                <a:gd name="T19" fmla="*/ 0 h 962"/>
                <a:gd name="T20" fmla="*/ 292 w 540"/>
                <a:gd name="T21" fmla="*/ 29 h 962"/>
                <a:gd name="T22" fmla="*/ 211 w 540"/>
                <a:gd name="T23" fmla="*/ 6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0" h="962">
                  <a:moveTo>
                    <a:pt x="211" y="61"/>
                  </a:moveTo>
                  <a:cubicBezTo>
                    <a:pt x="212" y="78"/>
                    <a:pt x="170" y="103"/>
                    <a:pt x="170" y="176"/>
                  </a:cubicBezTo>
                  <a:cubicBezTo>
                    <a:pt x="170" y="202"/>
                    <a:pt x="177" y="813"/>
                    <a:pt x="166" y="813"/>
                  </a:cubicBezTo>
                  <a:cubicBezTo>
                    <a:pt x="131" y="813"/>
                    <a:pt x="0" y="870"/>
                    <a:pt x="31" y="934"/>
                  </a:cubicBezTo>
                  <a:cubicBezTo>
                    <a:pt x="42" y="954"/>
                    <a:pt x="458" y="962"/>
                    <a:pt x="464" y="943"/>
                  </a:cubicBezTo>
                  <a:cubicBezTo>
                    <a:pt x="476" y="907"/>
                    <a:pt x="470" y="721"/>
                    <a:pt x="470" y="652"/>
                  </a:cubicBezTo>
                  <a:cubicBezTo>
                    <a:pt x="470" y="562"/>
                    <a:pt x="468" y="505"/>
                    <a:pt x="476" y="416"/>
                  </a:cubicBezTo>
                  <a:cubicBezTo>
                    <a:pt x="479" y="375"/>
                    <a:pt x="462" y="315"/>
                    <a:pt x="484" y="286"/>
                  </a:cubicBezTo>
                  <a:cubicBezTo>
                    <a:pt x="510" y="251"/>
                    <a:pt x="520" y="173"/>
                    <a:pt x="520" y="129"/>
                  </a:cubicBezTo>
                  <a:cubicBezTo>
                    <a:pt x="503" y="129"/>
                    <a:pt x="540" y="0"/>
                    <a:pt x="514" y="0"/>
                  </a:cubicBezTo>
                  <a:cubicBezTo>
                    <a:pt x="415" y="0"/>
                    <a:pt x="385" y="14"/>
                    <a:pt x="292" y="29"/>
                  </a:cubicBezTo>
                  <a:cubicBezTo>
                    <a:pt x="262" y="33"/>
                    <a:pt x="210" y="22"/>
                    <a:pt x="211" y="6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2" name="Freeform 156"/>
            <p:cNvSpPr>
              <a:spLocks/>
            </p:cNvSpPr>
            <p:nvPr/>
          </p:nvSpPr>
          <p:spPr bwMode="auto">
            <a:xfrm>
              <a:off x="-4411663" y="6072188"/>
              <a:ext cx="1831975" cy="1193800"/>
            </a:xfrm>
            <a:custGeom>
              <a:avLst/>
              <a:gdLst>
                <a:gd name="T0" fmla="*/ 173 w 488"/>
                <a:gd name="T1" fmla="*/ 9 h 318"/>
                <a:gd name="T2" fmla="*/ 167 w 488"/>
                <a:gd name="T3" fmla="*/ 169 h 318"/>
                <a:gd name="T4" fmla="*/ 32 w 488"/>
                <a:gd name="T5" fmla="*/ 290 h 318"/>
                <a:gd name="T6" fmla="*/ 465 w 488"/>
                <a:gd name="T7" fmla="*/ 300 h 318"/>
                <a:gd name="T8" fmla="*/ 485 w 488"/>
                <a:gd name="T9" fmla="*/ 77 h 318"/>
                <a:gd name="T10" fmla="*/ 488 w 488"/>
                <a:gd name="T11" fmla="*/ 10 h 318"/>
                <a:gd name="T12" fmla="*/ 487 w 488"/>
                <a:gd name="T13" fmla="*/ 0 h 318"/>
                <a:gd name="T14" fmla="*/ 173 w 488"/>
                <a:gd name="T15" fmla="*/ 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8" h="318">
                  <a:moveTo>
                    <a:pt x="173" y="9"/>
                  </a:moveTo>
                  <a:cubicBezTo>
                    <a:pt x="173" y="115"/>
                    <a:pt x="171" y="169"/>
                    <a:pt x="167" y="169"/>
                  </a:cubicBezTo>
                  <a:cubicBezTo>
                    <a:pt x="132" y="169"/>
                    <a:pt x="0" y="226"/>
                    <a:pt x="32" y="290"/>
                  </a:cubicBezTo>
                  <a:cubicBezTo>
                    <a:pt x="42" y="311"/>
                    <a:pt x="459" y="318"/>
                    <a:pt x="465" y="300"/>
                  </a:cubicBezTo>
                  <a:cubicBezTo>
                    <a:pt x="475" y="270"/>
                    <a:pt x="487" y="161"/>
                    <a:pt x="485" y="77"/>
                  </a:cubicBezTo>
                  <a:cubicBezTo>
                    <a:pt x="485" y="57"/>
                    <a:pt x="488" y="23"/>
                    <a:pt x="488" y="10"/>
                  </a:cubicBezTo>
                  <a:cubicBezTo>
                    <a:pt x="488" y="6"/>
                    <a:pt x="488" y="3"/>
                    <a:pt x="487" y="0"/>
                  </a:cubicBezTo>
                  <a:cubicBezTo>
                    <a:pt x="397" y="42"/>
                    <a:pt x="281" y="42"/>
                    <a:pt x="173" y="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3" name="Freeform 157"/>
            <p:cNvSpPr>
              <a:spLocks/>
            </p:cNvSpPr>
            <p:nvPr/>
          </p:nvSpPr>
          <p:spPr bwMode="auto">
            <a:xfrm>
              <a:off x="-5054601" y="2081212"/>
              <a:ext cx="2070100" cy="1790700"/>
            </a:xfrm>
            <a:custGeom>
              <a:avLst/>
              <a:gdLst>
                <a:gd name="T0" fmla="*/ 430 w 551"/>
                <a:gd name="T1" fmla="*/ 70 h 477"/>
                <a:gd name="T2" fmla="*/ 443 w 551"/>
                <a:gd name="T3" fmla="*/ 321 h 477"/>
                <a:gd name="T4" fmla="*/ 229 w 551"/>
                <a:gd name="T5" fmla="*/ 447 h 477"/>
                <a:gd name="T6" fmla="*/ 16 w 551"/>
                <a:gd name="T7" fmla="*/ 366 h 477"/>
                <a:gd name="T8" fmla="*/ 130 w 551"/>
                <a:gd name="T9" fmla="*/ 245 h 477"/>
                <a:gd name="T10" fmla="*/ 213 w 551"/>
                <a:gd name="T11" fmla="*/ 214 h 477"/>
                <a:gd name="T12" fmla="*/ 262 w 551"/>
                <a:gd name="T13" fmla="*/ 129 h 477"/>
                <a:gd name="T14" fmla="*/ 401 w 551"/>
                <a:gd name="T15" fmla="*/ 52 h 477"/>
                <a:gd name="T16" fmla="*/ 430 w 551"/>
                <a:gd name="T17" fmla="*/ 7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477">
                  <a:moveTo>
                    <a:pt x="430" y="70"/>
                  </a:moveTo>
                  <a:cubicBezTo>
                    <a:pt x="439" y="166"/>
                    <a:pt x="551" y="231"/>
                    <a:pt x="443" y="321"/>
                  </a:cubicBezTo>
                  <a:cubicBezTo>
                    <a:pt x="400" y="357"/>
                    <a:pt x="406" y="397"/>
                    <a:pt x="229" y="447"/>
                  </a:cubicBezTo>
                  <a:cubicBezTo>
                    <a:pt x="138" y="473"/>
                    <a:pt x="34" y="477"/>
                    <a:pt x="16" y="366"/>
                  </a:cubicBezTo>
                  <a:cubicBezTo>
                    <a:pt x="1" y="281"/>
                    <a:pt x="0" y="273"/>
                    <a:pt x="130" y="245"/>
                  </a:cubicBezTo>
                  <a:cubicBezTo>
                    <a:pt x="154" y="247"/>
                    <a:pt x="191" y="181"/>
                    <a:pt x="213" y="214"/>
                  </a:cubicBezTo>
                  <a:cubicBezTo>
                    <a:pt x="235" y="246"/>
                    <a:pt x="210" y="187"/>
                    <a:pt x="262" y="129"/>
                  </a:cubicBezTo>
                  <a:cubicBezTo>
                    <a:pt x="263" y="128"/>
                    <a:pt x="247" y="0"/>
                    <a:pt x="401" y="52"/>
                  </a:cubicBezTo>
                  <a:cubicBezTo>
                    <a:pt x="403" y="52"/>
                    <a:pt x="430" y="69"/>
                    <a:pt x="430" y="7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4" name="Freeform 158"/>
            <p:cNvSpPr>
              <a:spLocks/>
            </p:cNvSpPr>
            <p:nvPr/>
          </p:nvSpPr>
          <p:spPr bwMode="auto">
            <a:xfrm>
              <a:off x="-5354638" y="2798762"/>
              <a:ext cx="635000" cy="993775"/>
            </a:xfrm>
            <a:custGeom>
              <a:avLst/>
              <a:gdLst>
                <a:gd name="T0" fmla="*/ 169 w 169"/>
                <a:gd name="T1" fmla="*/ 56 h 265"/>
                <a:gd name="T2" fmla="*/ 15 w 169"/>
                <a:gd name="T3" fmla="*/ 173 h 265"/>
                <a:gd name="T4" fmla="*/ 106 w 169"/>
                <a:gd name="T5" fmla="*/ 255 h 265"/>
                <a:gd name="T6" fmla="*/ 157 w 169"/>
                <a:gd name="T7" fmla="*/ 247 h 265"/>
                <a:gd name="T8" fmla="*/ 167 w 169"/>
                <a:gd name="T9" fmla="*/ 60 h 265"/>
                <a:gd name="T10" fmla="*/ 169 w 169"/>
                <a:gd name="T11" fmla="*/ 56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265">
                  <a:moveTo>
                    <a:pt x="169" y="56"/>
                  </a:moveTo>
                  <a:cubicBezTo>
                    <a:pt x="90" y="0"/>
                    <a:pt x="0" y="86"/>
                    <a:pt x="15" y="173"/>
                  </a:cubicBezTo>
                  <a:cubicBezTo>
                    <a:pt x="25" y="231"/>
                    <a:pt x="39" y="236"/>
                    <a:pt x="106" y="255"/>
                  </a:cubicBezTo>
                  <a:cubicBezTo>
                    <a:pt x="109" y="256"/>
                    <a:pt x="167" y="265"/>
                    <a:pt x="157" y="247"/>
                  </a:cubicBezTo>
                  <a:cubicBezTo>
                    <a:pt x="123" y="186"/>
                    <a:pt x="135" y="120"/>
                    <a:pt x="167" y="60"/>
                  </a:cubicBezTo>
                  <a:cubicBezTo>
                    <a:pt x="168" y="58"/>
                    <a:pt x="169" y="57"/>
                    <a:pt x="169" y="5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5" name="Freeform 159"/>
            <p:cNvSpPr>
              <a:spLocks/>
            </p:cNvSpPr>
            <p:nvPr/>
          </p:nvSpPr>
          <p:spPr bwMode="auto">
            <a:xfrm>
              <a:off x="-3743326" y="3894138"/>
              <a:ext cx="2144713" cy="3608388"/>
            </a:xfrm>
            <a:custGeom>
              <a:avLst/>
              <a:gdLst>
                <a:gd name="T0" fmla="*/ 242 w 571"/>
                <a:gd name="T1" fmla="*/ 60 h 961"/>
                <a:gd name="T2" fmla="*/ 16 w 571"/>
                <a:gd name="T3" fmla="*/ 137 h 961"/>
                <a:gd name="T4" fmla="*/ 203 w 571"/>
                <a:gd name="T5" fmla="*/ 335 h 961"/>
                <a:gd name="T6" fmla="*/ 196 w 571"/>
                <a:gd name="T7" fmla="*/ 813 h 961"/>
                <a:gd name="T8" fmla="*/ 62 w 571"/>
                <a:gd name="T9" fmla="*/ 934 h 961"/>
                <a:gd name="T10" fmla="*/ 495 w 571"/>
                <a:gd name="T11" fmla="*/ 943 h 961"/>
                <a:gd name="T12" fmla="*/ 515 w 571"/>
                <a:gd name="T13" fmla="*/ 721 h 961"/>
                <a:gd name="T14" fmla="*/ 517 w 571"/>
                <a:gd name="T15" fmla="*/ 655 h 961"/>
                <a:gd name="T16" fmla="*/ 500 w 571"/>
                <a:gd name="T17" fmla="*/ 581 h 961"/>
                <a:gd name="T18" fmla="*/ 515 w 571"/>
                <a:gd name="T19" fmla="*/ 538 h 961"/>
                <a:gd name="T20" fmla="*/ 501 w 571"/>
                <a:gd name="T21" fmla="*/ 500 h 961"/>
                <a:gd name="T22" fmla="*/ 506 w 571"/>
                <a:gd name="T23" fmla="*/ 415 h 961"/>
                <a:gd name="T24" fmla="*/ 514 w 571"/>
                <a:gd name="T25" fmla="*/ 285 h 961"/>
                <a:gd name="T26" fmla="*/ 551 w 571"/>
                <a:gd name="T27" fmla="*/ 128 h 961"/>
                <a:gd name="T28" fmla="*/ 544 w 571"/>
                <a:gd name="T29" fmla="*/ 0 h 961"/>
                <a:gd name="T30" fmla="*/ 323 w 571"/>
                <a:gd name="T31" fmla="*/ 28 h 961"/>
                <a:gd name="T32" fmla="*/ 242 w 571"/>
                <a:gd name="T33" fmla="*/ 60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1" h="961">
                  <a:moveTo>
                    <a:pt x="242" y="60"/>
                  </a:moveTo>
                  <a:cubicBezTo>
                    <a:pt x="243" y="77"/>
                    <a:pt x="0" y="66"/>
                    <a:pt x="16" y="137"/>
                  </a:cubicBezTo>
                  <a:cubicBezTo>
                    <a:pt x="51" y="289"/>
                    <a:pt x="203" y="300"/>
                    <a:pt x="203" y="335"/>
                  </a:cubicBezTo>
                  <a:cubicBezTo>
                    <a:pt x="203" y="518"/>
                    <a:pt x="204" y="813"/>
                    <a:pt x="196" y="813"/>
                  </a:cubicBezTo>
                  <a:cubicBezTo>
                    <a:pt x="161" y="813"/>
                    <a:pt x="30" y="870"/>
                    <a:pt x="62" y="934"/>
                  </a:cubicBezTo>
                  <a:cubicBezTo>
                    <a:pt x="72" y="954"/>
                    <a:pt x="488" y="961"/>
                    <a:pt x="495" y="943"/>
                  </a:cubicBezTo>
                  <a:cubicBezTo>
                    <a:pt x="504" y="913"/>
                    <a:pt x="516" y="805"/>
                    <a:pt x="515" y="721"/>
                  </a:cubicBezTo>
                  <a:cubicBezTo>
                    <a:pt x="515" y="702"/>
                    <a:pt x="517" y="668"/>
                    <a:pt x="517" y="655"/>
                  </a:cubicBezTo>
                  <a:cubicBezTo>
                    <a:pt x="517" y="629"/>
                    <a:pt x="500" y="603"/>
                    <a:pt x="500" y="581"/>
                  </a:cubicBezTo>
                  <a:cubicBezTo>
                    <a:pt x="500" y="566"/>
                    <a:pt x="515" y="553"/>
                    <a:pt x="515" y="538"/>
                  </a:cubicBezTo>
                  <a:cubicBezTo>
                    <a:pt x="515" y="526"/>
                    <a:pt x="501" y="513"/>
                    <a:pt x="501" y="500"/>
                  </a:cubicBezTo>
                  <a:cubicBezTo>
                    <a:pt x="502" y="474"/>
                    <a:pt x="504" y="447"/>
                    <a:pt x="506" y="415"/>
                  </a:cubicBezTo>
                  <a:cubicBezTo>
                    <a:pt x="510" y="374"/>
                    <a:pt x="492" y="314"/>
                    <a:pt x="514" y="285"/>
                  </a:cubicBezTo>
                  <a:cubicBezTo>
                    <a:pt x="541" y="250"/>
                    <a:pt x="551" y="172"/>
                    <a:pt x="551" y="128"/>
                  </a:cubicBezTo>
                  <a:cubicBezTo>
                    <a:pt x="534" y="128"/>
                    <a:pt x="571" y="0"/>
                    <a:pt x="544" y="0"/>
                  </a:cubicBezTo>
                  <a:cubicBezTo>
                    <a:pt x="446" y="0"/>
                    <a:pt x="416" y="13"/>
                    <a:pt x="323" y="28"/>
                  </a:cubicBezTo>
                  <a:cubicBezTo>
                    <a:pt x="293" y="33"/>
                    <a:pt x="241" y="22"/>
                    <a:pt x="242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7" name="Freeform 161"/>
            <p:cNvSpPr>
              <a:spLocks/>
            </p:cNvSpPr>
            <p:nvPr/>
          </p:nvSpPr>
          <p:spPr bwMode="auto">
            <a:xfrm>
              <a:off x="-4078288" y="4075113"/>
              <a:ext cx="2568575" cy="581025"/>
            </a:xfrm>
            <a:custGeom>
              <a:avLst/>
              <a:gdLst>
                <a:gd name="T0" fmla="*/ 102 w 684"/>
                <a:gd name="T1" fmla="*/ 33 h 155"/>
                <a:gd name="T2" fmla="*/ 78 w 684"/>
                <a:gd name="T3" fmla="*/ 76 h 155"/>
                <a:gd name="T4" fmla="*/ 616 w 684"/>
                <a:gd name="T5" fmla="*/ 100 h 155"/>
                <a:gd name="T6" fmla="*/ 599 w 684"/>
                <a:gd name="T7" fmla="*/ 3 h 155"/>
                <a:gd name="T8" fmla="*/ 102 w 684"/>
                <a:gd name="T9" fmla="*/ 3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155">
                  <a:moveTo>
                    <a:pt x="102" y="33"/>
                  </a:moveTo>
                  <a:cubicBezTo>
                    <a:pt x="67" y="19"/>
                    <a:pt x="0" y="44"/>
                    <a:pt x="78" y="76"/>
                  </a:cubicBezTo>
                  <a:cubicBezTo>
                    <a:pt x="235" y="142"/>
                    <a:pt x="479" y="155"/>
                    <a:pt x="616" y="100"/>
                  </a:cubicBezTo>
                  <a:cubicBezTo>
                    <a:pt x="684" y="72"/>
                    <a:pt x="638" y="0"/>
                    <a:pt x="599" y="3"/>
                  </a:cubicBezTo>
                  <a:cubicBezTo>
                    <a:pt x="419" y="16"/>
                    <a:pt x="280" y="49"/>
                    <a:pt x="102" y="33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8" name="Freeform 162"/>
            <p:cNvSpPr>
              <a:spLocks/>
            </p:cNvSpPr>
            <p:nvPr/>
          </p:nvSpPr>
          <p:spPr bwMode="auto">
            <a:xfrm>
              <a:off x="-4062413" y="2125662"/>
              <a:ext cx="2420938" cy="2392363"/>
            </a:xfrm>
            <a:custGeom>
              <a:avLst/>
              <a:gdLst>
                <a:gd name="T0" fmla="*/ 470 w 645"/>
                <a:gd name="T1" fmla="*/ 0 h 637"/>
                <a:gd name="T2" fmla="*/ 115 w 645"/>
                <a:gd name="T3" fmla="*/ 40 h 637"/>
                <a:gd name="T4" fmla="*/ 52 w 645"/>
                <a:gd name="T5" fmla="*/ 469 h 637"/>
                <a:gd name="T6" fmla="*/ 107 w 645"/>
                <a:gd name="T7" fmla="*/ 582 h 637"/>
                <a:gd name="T8" fmla="*/ 479 w 645"/>
                <a:gd name="T9" fmla="*/ 629 h 637"/>
                <a:gd name="T10" fmla="*/ 638 w 645"/>
                <a:gd name="T11" fmla="*/ 451 h 637"/>
                <a:gd name="T12" fmla="*/ 475 w 645"/>
                <a:gd name="T13" fmla="*/ 9 h 637"/>
                <a:gd name="T14" fmla="*/ 470 w 645"/>
                <a:gd name="T1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5" h="637">
                  <a:moveTo>
                    <a:pt x="470" y="0"/>
                  </a:moveTo>
                  <a:cubicBezTo>
                    <a:pt x="115" y="40"/>
                    <a:pt x="115" y="40"/>
                    <a:pt x="115" y="40"/>
                  </a:cubicBezTo>
                  <a:cubicBezTo>
                    <a:pt x="0" y="156"/>
                    <a:pt x="158" y="335"/>
                    <a:pt x="52" y="469"/>
                  </a:cubicBezTo>
                  <a:cubicBezTo>
                    <a:pt x="32" y="494"/>
                    <a:pt x="45" y="563"/>
                    <a:pt x="107" y="582"/>
                  </a:cubicBezTo>
                  <a:cubicBezTo>
                    <a:pt x="246" y="625"/>
                    <a:pt x="333" y="637"/>
                    <a:pt x="479" y="629"/>
                  </a:cubicBezTo>
                  <a:cubicBezTo>
                    <a:pt x="601" y="623"/>
                    <a:pt x="631" y="589"/>
                    <a:pt x="638" y="451"/>
                  </a:cubicBezTo>
                  <a:cubicBezTo>
                    <a:pt x="645" y="298"/>
                    <a:pt x="578" y="116"/>
                    <a:pt x="475" y="9"/>
                  </a:cubicBezTo>
                  <a:cubicBezTo>
                    <a:pt x="475" y="9"/>
                    <a:pt x="470" y="1"/>
                    <a:pt x="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99" name="Freeform 163"/>
            <p:cNvSpPr>
              <a:spLocks/>
            </p:cNvSpPr>
            <p:nvPr/>
          </p:nvSpPr>
          <p:spPr bwMode="auto">
            <a:xfrm>
              <a:off x="-2665413" y="1946275"/>
              <a:ext cx="2159000" cy="1922463"/>
            </a:xfrm>
            <a:custGeom>
              <a:avLst/>
              <a:gdLst>
                <a:gd name="T0" fmla="*/ 103 w 575"/>
                <a:gd name="T1" fmla="*/ 49 h 512"/>
                <a:gd name="T2" fmla="*/ 352 w 575"/>
                <a:gd name="T3" fmla="*/ 82 h 512"/>
                <a:gd name="T4" fmla="*/ 551 w 575"/>
                <a:gd name="T5" fmla="*/ 322 h 512"/>
                <a:gd name="T6" fmla="*/ 318 w 575"/>
                <a:gd name="T7" fmla="*/ 511 h 512"/>
                <a:gd name="T8" fmla="*/ 202 w 575"/>
                <a:gd name="T9" fmla="*/ 331 h 512"/>
                <a:gd name="T10" fmla="*/ 228 w 575"/>
                <a:gd name="T11" fmla="*/ 321 h 512"/>
                <a:gd name="T12" fmla="*/ 284 w 575"/>
                <a:gd name="T13" fmla="*/ 269 h 512"/>
                <a:gd name="T14" fmla="*/ 130 w 575"/>
                <a:gd name="T15" fmla="*/ 225 h 512"/>
                <a:gd name="T16" fmla="*/ 80 w 575"/>
                <a:gd name="T17" fmla="*/ 74 h 512"/>
                <a:gd name="T18" fmla="*/ 103 w 575"/>
                <a:gd name="T19" fmla="*/ 4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5" h="512">
                  <a:moveTo>
                    <a:pt x="103" y="49"/>
                  </a:moveTo>
                  <a:cubicBezTo>
                    <a:pt x="199" y="57"/>
                    <a:pt x="238" y="0"/>
                    <a:pt x="352" y="82"/>
                  </a:cubicBezTo>
                  <a:cubicBezTo>
                    <a:pt x="383" y="104"/>
                    <a:pt x="575" y="49"/>
                    <a:pt x="551" y="322"/>
                  </a:cubicBezTo>
                  <a:cubicBezTo>
                    <a:pt x="543" y="416"/>
                    <a:pt x="430" y="512"/>
                    <a:pt x="318" y="511"/>
                  </a:cubicBezTo>
                  <a:cubicBezTo>
                    <a:pt x="231" y="509"/>
                    <a:pt x="206" y="464"/>
                    <a:pt x="202" y="331"/>
                  </a:cubicBezTo>
                  <a:cubicBezTo>
                    <a:pt x="248" y="326"/>
                    <a:pt x="163" y="315"/>
                    <a:pt x="228" y="321"/>
                  </a:cubicBezTo>
                  <a:cubicBezTo>
                    <a:pt x="271" y="325"/>
                    <a:pt x="223" y="295"/>
                    <a:pt x="284" y="269"/>
                  </a:cubicBezTo>
                  <a:cubicBezTo>
                    <a:pt x="318" y="254"/>
                    <a:pt x="178" y="287"/>
                    <a:pt x="130" y="225"/>
                  </a:cubicBezTo>
                  <a:cubicBezTo>
                    <a:pt x="129" y="224"/>
                    <a:pt x="0" y="215"/>
                    <a:pt x="80" y="74"/>
                  </a:cubicBezTo>
                  <a:cubicBezTo>
                    <a:pt x="80" y="72"/>
                    <a:pt x="102" y="49"/>
                    <a:pt x="103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0" name="Freeform 164"/>
            <p:cNvSpPr>
              <a:spLocks/>
            </p:cNvSpPr>
            <p:nvPr/>
          </p:nvSpPr>
          <p:spPr bwMode="auto">
            <a:xfrm>
              <a:off x="-3883026" y="2854325"/>
              <a:ext cx="2001838" cy="1825625"/>
            </a:xfrm>
            <a:custGeom>
              <a:avLst/>
              <a:gdLst>
                <a:gd name="T0" fmla="*/ 500 w 533"/>
                <a:gd name="T1" fmla="*/ 342 h 486"/>
                <a:gd name="T2" fmla="*/ 515 w 533"/>
                <a:gd name="T3" fmla="*/ 186 h 486"/>
                <a:gd name="T4" fmla="*/ 521 w 533"/>
                <a:gd name="T5" fmla="*/ 161 h 486"/>
                <a:gd name="T6" fmla="*/ 494 w 533"/>
                <a:gd name="T7" fmla="*/ 157 h 486"/>
                <a:gd name="T8" fmla="*/ 476 w 533"/>
                <a:gd name="T9" fmla="*/ 155 h 486"/>
                <a:gd name="T10" fmla="*/ 474 w 533"/>
                <a:gd name="T11" fmla="*/ 154 h 486"/>
                <a:gd name="T12" fmla="*/ 471 w 533"/>
                <a:gd name="T13" fmla="*/ 154 h 486"/>
                <a:gd name="T14" fmla="*/ 450 w 533"/>
                <a:gd name="T15" fmla="*/ 149 h 486"/>
                <a:gd name="T16" fmla="*/ 382 w 533"/>
                <a:gd name="T17" fmla="*/ 301 h 486"/>
                <a:gd name="T18" fmla="*/ 128 w 533"/>
                <a:gd name="T19" fmla="*/ 177 h 486"/>
                <a:gd name="T20" fmla="*/ 84 w 533"/>
                <a:gd name="T21" fmla="*/ 39 h 486"/>
                <a:gd name="T22" fmla="*/ 84 w 533"/>
                <a:gd name="T23" fmla="*/ 188 h 486"/>
                <a:gd name="T24" fmla="*/ 0 w 533"/>
                <a:gd name="T25" fmla="*/ 332 h 486"/>
                <a:gd name="T26" fmla="*/ 59 w 533"/>
                <a:gd name="T27" fmla="*/ 388 h 486"/>
                <a:gd name="T28" fmla="*/ 431 w 533"/>
                <a:gd name="T29" fmla="*/ 435 h 486"/>
                <a:gd name="T30" fmla="*/ 533 w 533"/>
                <a:gd name="T31" fmla="*/ 412 h 486"/>
                <a:gd name="T32" fmla="*/ 500 w 533"/>
                <a:gd name="T33" fmla="*/ 342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3" h="486">
                  <a:moveTo>
                    <a:pt x="500" y="342"/>
                  </a:moveTo>
                  <a:cubicBezTo>
                    <a:pt x="483" y="287"/>
                    <a:pt x="520" y="237"/>
                    <a:pt x="515" y="186"/>
                  </a:cubicBezTo>
                  <a:cubicBezTo>
                    <a:pt x="514" y="177"/>
                    <a:pt x="517" y="168"/>
                    <a:pt x="521" y="161"/>
                  </a:cubicBezTo>
                  <a:cubicBezTo>
                    <a:pt x="512" y="160"/>
                    <a:pt x="503" y="159"/>
                    <a:pt x="494" y="157"/>
                  </a:cubicBezTo>
                  <a:cubicBezTo>
                    <a:pt x="488" y="156"/>
                    <a:pt x="482" y="155"/>
                    <a:pt x="476" y="155"/>
                  </a:cubicBezTo>
                  <a:cubicBezTo>
                    <a:pt x="475" y="154"/>
                    <a:pt x="474" y="154"/>
                    <a:pt x="474" y="154"/>
                  </a:cubicBezTo>
                  <a:cubicBezTo>
                    <a:pt x="473" y="154"/>
                    <a:pt x="472" y="154"/>
                    <a:pt x="471" y="154"/>
                  </a:cubicBezTo>
                  <a:cubicBezTo>
                    <a:pt x="464" y="153"/>
                    <a:pt x="457" y="151"/>
                    <a:pt x="450" y="149"/>
                  </a:cubicBezTo>
                  <a:cubicBezTo>
                    <a:pt x="427" y="183"/>
                    <a:pt x="398" y="230"/>
                    <a:pt x="382" y="301"/>
                  </a:cubicBezTo>
                  <a:cubicBezTo>
                    <a:pt x="368" y="364"/>
                    <a:pt x="143" y="486"/>
                    <a:pt x="128" y="177"/>
                  </a:cubicBezTo>
                  <a:cubicBezTo>
                    <a:pt x="127" y="152"/>
                    <a:pt x="72" y="0"/>
                    <a:pt x="84" y="39"/>
                  </a:cubicBezTo>
                  <a:cubicBezTo>
                    <a:pt x="92" y="65"/>
                    <a:pt x="82" y="184"/>
                    <a:pt x="84" y="188"/>
                  </a:cubicBezTo>
                  <a:cubicBezTo>
                    <a:pt x="83" y="190"/>
                    <a:pt x="96" y="395"/>
                    <a:pt x="0" y="332"/>
                  </a:cubicBezTo>
                  <a:cubicBezTo>
                    <a:pt x="8" y="355"/>
                    <a:pt x="27" y="378"/>
                    <a:pt x="59" y="388"/>
                  </a:cubicBezTo>
                  <a:cubicBezTo>
                    <a:pt x="198" y="431"/>
                    <a:pt x="285" y="443"/>
                    <a:pt x="431" y="435"/>
                  </a:cubicBezTo>
                  <a:cubicBezTo>
                    <a:pt x="477" y="433"/>
                    <a:pt x="510" y="426"/>
                    <a:pt x="533" y="412"/>
                  </a:cubicBezTo>
                  <a:cubicBezTo>
                    <a:pt x="518" y="390"/>
                    <a:pt x="507" y="363"/>
                    <a:pt x="500" y="342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1" name="Freeform 165"/>
            <p:cNvSpPr>
              <a:spLocks/>
            </p:cNvSpPr>
            <p:nvPr/>
          </p:nvSpPr>
          <p:spPr bwMode="auto">
            <a:xfrm>
              <a:off x="-2114551" y="2043112"/>
              <a:ext cx="1608138" cy="1825625"/>
            </a:xfrm>
            <a:custGeom>
              <a:avLst/>
              <a:gdLst>
                <a:gd name="T0" fmla="*/ 34 w 428"/>
                <a:gd name="T1" fmla="*/ 18 h 486"/>
                <a:gd name="T2" fmla="*/ 0 w 428"/>
                <a:gd name="T3" fmla="*/ 80 h 486"/>
                <a:gd name="T4" fmla="*/ 120 w 428"/>
                <a:gd name="T5" fmla="*/ 102 h 486"/>
                <a:gd name="T6" fmla="*/ 162 w 428"/>
                <a:gd name="T7" fmla="*/ 147 h 486"/>
                <a:gd name="T8" fmla="*/ 229 w 428"/>
                <a:gd name="T9" fmla="*/ 149 h 486"/>
                <a:gd name="T10" fmla="*/ 249 w 428"/>
                <a:gd name="T11" fmla="*/ 159 h 486"/>
                <a:gd name="T12" fmla="*/ 280 w 428"/>
                <a:gd name="T13" fmla="*/ 154 h 486"/>
                <a:gd name="T14" fmla="*/ 357 w 428"/>
                <a:gd name="T15" fmla="*/ 206 h 486"/>
                <a:gd name="T16" fmla="*/ 238 w 428"/>
                <a:gd name="T17" fmla="*/ 416 h 486"/>
                <a:gd name="T18" fmla="*/ 117 w 428"/>
                <a:gd name="T19" fmla="*/ 305 h 486"/>
                <a:gd name="T20" fmla="*/ 131 w 428"/>
                <a:gd name="T21" fmla="*/ 285 h 486"/>
                <a:gd name="T22" fmla="*/ 178 w 428"/>
                <a:gd name="T23" fmla="*/ 225 h 486"/>
                <a:gd name="T24" fmla="*/ 116 w 428"/>
                <a:gd name="T25" fmla="*/ 239 h 486"/>
                <a:gd name="T26" fmla="*/ 137 w 428"/>
                <a:gd name="T27" fmla="*/ 243 h 486"/>
                <a:gd name="T28" fmla="*/ 81 w 428"/>
                <a:gd name="T29" fmla="*/ 295 h 486"/>
                <a:gd name="T30" fmla="*/ 62 w 428"/>
                <a:gd name="T31" fmla="*/ 293 h 486"/>
                <a:gd name="T32" fmla="*/ 63 w 428"/>
                <a:gd name="T33" fmla="*/ 296 h 486"/>
                <a:gd name="T34" fmla="*/ 65 w 428"/>
                <a:gd name="T35" fmla="*/ 303 h 486"/>
                <a:gd name="T36" fmla="*/ 102 w 428"/>
                <a:gd name="T37" fmla="*/ 411 h 486"/>
                <a:gd name="T38" fmla="*/ 157 w 428"/>
                <a:gd name="T39" fmla="*/ 484 h 486"/>
                <a:gd name="T40" fmla="*/ 171 w 428"/>
                <a:gd name="T41" fmla="*/ 485 h 486"/>
                <a:gd name="T42" fmla="*/ 404 w 428"/>
                <a:gd name="T43" fmla="*/ 296 h 486"/>
                <a:gd name="T44" fmla="*/ 205 w 428"/>
                <a:gd name="T45" fmla="*/ 56 h 486"/>
                <a:gd name="T46" fmla="*/ 34 w 428"/>
                <a:gd name="T47" fmla="*/ 1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8" h="486">
                  <a:moveTo>
                    <a:pt x="34" y="18"/>
                  </a:moveTo>
                  <a:cubicBezTo>
                    <a:pt x="0" y="80"/>
                    <a:pt x="0" y="80"/>
                    <a:pt x="0" y="80"/>
                  </a:cubicBezTo>
                  <a:cubicBezTo>
                    <a:pt x="30" y="42"/>
                    <a:pt x="183" y="7"/>
                    <a:pt x="120" y="102"/>
                  </a:cubicBezTo>
                  <a:cubicBezTo>
                    <a:pt x="100" y="132"/>
                    <a:pt x="147" y="130"/>
                    <a:pt x="162" y="147"/>
                  </a:cubicBezTo>
                  <a:cubicBezTo>
                    <a:pt x="162" y="147"/>
                    <a:pt x="227" y="87"/>
                    <a:pt x="229" y="149"/>
                  </a:cubicBezTo>
                  <a:cubicBezTo>
                    <a:pt x="230" y="166"/>
                    <a:pt x="215" y="150"/>
                    <a:pt x="249" y="159"/>
                  </a:cubicBezTo>
                  <a:cubicBezTo>
                    <a:pt x="259" y="162"/>
                    <a:pt x="242" y="176"/>
                    <a:pt x="280" y="154"/>
                  </a:cubicBezTo>
                  <a:cubicBezTo>
                    <a:pt x="309" y="137"/>
                    <a:pt x="346" y="186"/>
                    <a:pt x="357" y="206"/>
                  </a:cubicBezTo>
                  <a:cubicBezTo>
                    <a:pt x="413" y="313"/>
                    <a:pt x="354" y="397"/>
                    <a:pt x="238" y="416"/>
                  </a:cubicBezTo>
                  <a:cubicBezTo>
                    <a:pt x="182" y="425"/>
                    <a:pt x="104" y="364"/>
                    <a:pt x="117" y="305"/>
                  </a:cubicBezTo>
                  <a:cubicBezTo>
                    <a:pt x="119" y="292"/>
                    <a:pt x="162" y="317"/>
                    <a:pt x="131" y="285"/>
                  </a:cubicBezTo>
                  <a:cubicBezTo>
                    <a:pt x="101" y="253"/>
                    <a:pt x="216" y="256"/>
                    <a:pt x="178" y="225"/>
                  </a:cubicBezTo>
                  <a:cubicBezTo>
                    <a:pt x="169" y="217"/>
                    <a:pt x="143" y="226"/>
                    <a:pt x="116" y="239"/>
                  </a:cubicBezTo>
                  <a:cubicBezTo>
                    <a:pt x="138" y="238"/>
                    <a:pt x="150" y="237"/>
                    <a:pt x="137" y="243"/>
                  </a:cubicBezTo>
                  <a:cubicBezTo>
                    <a:pt x="76" y="269"/>
                    <a:pt x="124" y="299"/>
                    <a:pt x="81" y="295"/>
                  </a:cubicBezTo>
                  <a:cubicBezTo>
                    <a:pt x="72" y="294"/>
                    <a:pt x="66" y="293"/>
                    <a:pt x="62" y="293"/>
                  </a:cubicBezTo>
                  <a:cubicBezTo>
                    <a:pt x="63" y="296"/>
                    <a:pt x="63" y="296"/>
                    <a:pt x="63" y="296"/>
                  </a:cubicBezTo>
                  <a:cubicBezTo>
                    <a:pt x="68" y="298"/>
                    <a:pt x="73" y="301"/>
                    <a:pt x="65" y="303"/>
                  </a:cubicBezTo>
                  <a:cubicBezTo>
                    <a:pt x="102" y="411"/>
                    <a:pt x="102" y="411"/>
                    <a:pt x="102" y="411"/>
                  </a:cubicBezTo>
                  <a:cubicBezTo>
                    <a:pt x="157" y="484"/>
                    <a:pt x="157" y="484"/>
                    <a:pt x="157" y="484"/>
                  </a:cubicBezTo>
                  <a:cubicBezTo>
                    <a:pt x="162" y="484"/>
                    <a:pt x="166" y="485"/>
                    <a:pt x="171" y="485"/>
                  </a:cubicBezTo>
                  <a:cubicBezTo>
                    <a:pt x="283" y="486"/>
                    <a:pt x="396" y="390"/>
                    <a:pt x="404" y="296"/>
                  </a:cubicBezTo>
                  <a:cubicBezTo>
                    <a:pt x="428" y="23"/>
                    <a:pt x="236" y="78"/>
                    <a:pt x="205" y="56"/>
                  </a:cubicBezTo>
                  <a:cubicBezTo>
                    <a:pt x="127" y="0"/>
                    <a:pt x="84" y="9"/>
                    <a:pt x="34" y="18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2" name="Freeform 166"/>
            <p:cNvSpPr>
              <a:spLocks/>
            </p:cNvSpPr>
            <p:nvPr/>
          </p:nvSpPr>
          <p:spPr bwMode="auto">
            <a:xfrm>
              <a:off x="-2624138" y="1990725"/>
              <a:ext cx="836613" cy="2489200"/>
            </a:xfrm>
            <a:custGeom>
              <a:avLst/>
              <a:gdLst>
                <a:gd name="T0" fmla="*/ 201 w 223"/>
                <a:gd name="T1" fmla="*/ 30 h 663"/>
                <a:gd name="T2" fmla="*/ 132 w 223"/>
                <a:gd name="T3" fmla="*/ 389 h 663"/>
                <a:gd name="T4" fmla="*/ 202 w 223"/>
                <a:gd name="T5" fmla="*/ 566 h 663"/>
                <a:gd name="T6" fmla="*/ 204 w 223"/>
                <a:gd name="T7" fmla="*/ 645 h 663"/>
                <a:gd name="T8" fmla="*/ 144 w 223"/>
                <a:gd name="T9" fmla="*/ 663 h 663"/>
                <a:gd name="T10" fmla="*/ 78 w 223"/>
                <a:gd name="T11" fmla="*/ 42 h 663"/>
                <a:gd name="T12" fmla="*/ 201 w 223"/>
                <a:gd name="T13" fmla="*/ 3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663">
                  <a:moveTo>
                    <a:pt x="201" y="30"/>
                  </a:moveTo>
                  <a:cubicBezTo>
                    <a:pt x="118" y="62"/>
                    <a:pt x="129" y="312"/>
                    <a:pt x="132" y="389"/>
                  </a:cubicBezTo>
                  <a:cubicBezTo>
                    <a:pt x="134" y="433"/>
                    <a:pt x="163" y="551"/>
                    <a:pt x="202" y="566"/>
                  </a:cubicBezTo>
                  <a:cubicBezTo>
                    <a:pt x="213" y="600"/>
                    <a:pt x="223" y="591"/>
                    <a:pt x="204" y="645"/>
                  </a:cubicBezTo>
                  <a:cubicBezTo>
                    <a:pt x="201" y="654"/>
                    <a:pt x="148" y="656"/>
                    <a:pt x="144" y="663"/>
                  </a:cubicBezTo>
                  <a:cubicBezTo>
                    <a:pt x="8" y="609"/>
                    <a:pt x="0" y="161"/>
                    <a:pt x="78" y="42"/>
                  </a:cubicBezTo>
                  <a:cubicBezTo>
                    <a:pt x="108" y="39"/>
                    <a:pt x="191" y="0"/>
                    <a:pt x="201" y="3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3" name="Freeform 167"/>
            <p:cNvSpPr>
              <a:spLocks/>
            </p:cNvSpPr>
            <p:nvPr/>
          </p:nvSpPr>
          <p:spPr bwMode="auto">
            <a:xfrm>
              <a:off x="-2444751" y="1990725"/>
              <a:ext cx="657225" cy="2489200"/>
            </a:xfrm>
            <a:custGeom>
              <a:avLst/>
              <a:gdLst>
                <a:gd name="T0" fmla="*/ 9 w 175"/>
                <a:gd name="T1" fmla="*/ 87 h 663"/>
                <a:gd name="T2" fmla="*/ 43 w 175"/>
                <a:gd name="T3" fmla="*/ 167 h 663"/>
                <a:gd name="T4" fmla="*/ 24 w 175"/>
                <a:gd name="T5" fmla="*/ 291 h 663"/>
                <a:gd name="T6" fmla="*/ 33 w 175"/>
                <a:gd name="T7" fmla="*/ 409 h 663"/>
                <a:gd name="T8" fmla="*/ 88 w 175"/>
                <a:gd name="T9" fmla="*/ 573 h 663"/>
                <a:gd name="T10" fmla="*/ 66 w 175"/>
                <a:gd name="T11" fmla="*/ 643 h 663"/>
                <a:gd name="T12" fmla="*/ 96 w 175"/>
                <a:gd name="T13" fmla="*/ 663 h 663"/>
                <a:gd name="T14" fmla="*/ 156 w 175"/>
                <a:gd name="T15" fmla="*/ 645 h 663"/>
                <a:gd name="T16" fmla="*/ 154 w 175"/>
                <a:gd name="T17" fmla="*/ 566 h 663"/>
                <a:gd name="T18" fmla="*/ 84 w 175"/>
                <a:gd name="T19" fmla="*/ 389 h 663"/>
                <a:gd name="T20" fmla="*/ 153 w 175"/>
                <a:gd name="T21" fmla="*/ 30 h 663"/>
                <a:gd name="T22" fmla="*/ 30 w 175"/>
                <a:gd name="T23" fmla="*/ 42 h 663"/>
                <a:gd name="T24" fmla="*/ 9 w 175"/>
                <a:gd name="T25" fmla="*/ 87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663">
                  <a:moveTo>
                    <a:pt x="9" y="87"/>
                  </a:moveTo>
                  <a:cubicBezTo>
                    <a:pt x="33" y="79"/>
                    <a:pt x="68" y="102"/>
                    <a:pt x="43" y="167"/>
                  </a:cubicBezTo>
                  <a:cubicBezTo>
                    <a:pt x="37" y="183"/>
                    <a:pt x="22" y="271"/>
                    <a:pt x="24" y="291"/>
                  </a:cubicBezTo>
                  <a:cubicBezTo>
                    <a:pt x="29" y="338"/>
                    <a:pt x="0" y="313"/>
                    <a:pt x="33" y="409"/>
                  </a:cubicBezTo>
                  <a:cubicBezTo>
                    <a:pt x="43" y="437"/>
                    <a:pt x="93" y="551"/>
                    <a:pt x="88" y="573"/>
                  </a:cubicBezTo>
                  <a:cubicBezTo>
                    <a:pt x="80" y="604"/>
                    <a:pt x="87" y="625"/>
                    <a:pt x="66" y="643"/>
                  </a:cubicBezTo>
                  <a:cubicBezTo>
                    <a:pt x="75" y="652"/>
                    <a:pt x="85" y="659"/>
                    <a:pt x="96" y="663"/>
                  </a:cubicBezTo>
                  <a:cubicBezTo>
                    <a:pt x="100" y="656"/>
                    <a:pt x="153" y="654"/>
                    <a:pt x="156" y="645"/>
                  </a:cubicBezTo>
                  <a:cubicBezTo>
                    <a:pt x="175" y="591"/>
                    <a:pt x="165" y="600"/>
                    <a:pt x="154" y="566"/>
                  </a:cubicBezTo>
                  <a:cubicBezTo>
                    <a:pt x="115" y="551"/>
                    <a:pt x="86" y="433"/>
                    <a:pt x="84" y="389"/>
                  </a:cubicBezTo>
                  <a:cubicBezTo>
                    <a:pt x="81" y="312"/>
                    <a:pt x="70" y="62"/>
                    <a:pt x="153" y="30"/>
                  </a:cubicBezTo>
                  <a:cubicBezTo>
                    <a:pt x="143" y="0"/>
                    <a:pt x="60" y="39"/>
                    <a:pt x="30" y="42"/>
                  </a:cubicBezTo>
                  <a:cubicBezTo>
                    <a:pt x="22" y="54"/>
                    <a:pt x="15" y="69"/>
                    <a:pt x="9" y="87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4" name="Freeform 168"/>
            <p:cNvSpPr>
              <a:spLocks/>
            </p:cNvSpPr>
            <p:nvPr/>
          </p:nvSpPr>
          <p:spPr bwMode="auto">
            <a:xfrm>
              <a:off x="-3841751" y="2182812"/>
              <a:ext cx="593725" cy="2289175"/>
            </a:xfrm>
            <a:custGeom>
              <a:avLst/>
              <a:gdLst>
                <a:gd name="T0" fmla="*/ 158 w 158"/>
                <a:gd name="T1" fmla="*/ 25 h 610"/>
                <a:gd name="T2" fmla="*/ 90 w 158"/>
                <a:gd name="T3" fmla="*/ 374 h 610"/>
                <a:gd name="T4" fmla="*/ 140 w 158"/>
                <a:gd name="T5" fmla="*/ 603 h 610"/>
                <a:gd name="T6" fmla="*/ 70 w 158"/>
                <a:gd name="T7" fmla="*/ 584 h 610"/>
                <a:gd name="T8" fmla="*/ 71 w 158"/>
                <a:gd name="T9" fmla="*/ 87 h 610"/>
                <a:gd name="T10" fmla="*/ 158 w 158"/>
                <a:gd name="T11" fmla="*/ 2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610">
                  <a:moveTo>
                    <a:pt x="158" y="25"/>
                  </a:moveTo>
                  <a:cubicBezTo>
                    <a:pt x="114" y="92"/>
                    <a:pt x="89" y="308"/>
                    <a:pt x="90" y="374"/>
                  </a:cubicBezTo>
                  <a:cubicBezTo>
                    <a:pt x="93" y="501"/>
                    <a:pt x="98" y="503"/>
                    <a:pt x="140" y="603"/>
                  </a:cubicBezTo>
                  <a:cubicBezTo>
                    <a:pt x="143" y="610"/>
                    <a:pt x="73" y="578"/>
                    <a:pt x="70" y="584"/>
                  </a:cubicBezTo>
                  <a:cubicBezTo>
                    <a:pt x="0" y="545"/>
                    <a:pt x="12" y="189"/>
                    <a:pt x="71" y="87"/>
                  </a:cubicBezTo>
                  <a:cubicBezTo>
                    <a:pt x="94" y="85"/>
                    <a:pt x="150" y="0"/>
                    <a:pt x="158" y="25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5" name="Freeform 169"/>
            <p:cNvSpPr>
              <a:spLocks noEditPoints="1"/>
            </p:cNvSpPr>
            <p:nvPr/>
          </p:nvSpPr>
          <p:spPr bwMode="auto">
            <a:xfrm>
              <a:off x="-2665413" y="3162300"/>
              <a:ext cx="663575" cy="593725"/>
            </a:xfrm>
            <a:custGeom>
              <a:avLst/>
              <a:gdLst>
                <a:gd name="T0" fmla="*/ 19 w 177"/>
                <a:gd name="T1" fmla="*/ 32 h 158"/>
                <a:gd name="T2" fmla="*/ 39 w 177"/>
                <a:gd name="T3" fmla="*/ 147 h 158"/>
                <a:gd name="T4" fmla="*/ 172 w 177"/>
                <a:gd name="T5" fmla="*/ 127 h 158"/>
                <a:gd name="T6" fmla="*/ 163 w 177"/>
                <a:gd name="T7" fmla="*/ 25 h 158"/>
                <a:gd name="T8" fmla="*/ 19 w 177"/>
                <a:gd name="T9" fmla="*/ 32 h 158"/>
                <a:gd name="T10" fmla="*/ 46 w 177"/>
                <a:gd name="T11" fmla="*/ 76 h 158"/>
                <a:gd name="T12" fmla="*/ 45 w 177"/>
                <a:gd name="T13" fmla="*/ 50 h 158"/>
                <a:gd name="T14" fmla="*/ 141 w 177"/>
                <a:gd name="T15" fmla="*/ 61 h 158"/>
                <a:gd name="T16" fmla="*/ 148 w 177"/>
                <a:gd name="T17" fmla="*/ 106 h 158"/>
                <a:gd name="T18" fmla="*/ 110 w 177"/>
                <a:gd name="T19" fmla="*/ 123 h 158"/>
                <a:gd name="T20" fmla="*/ 56 w 177"/>
                <a:gd name="T21" fmla="*/ 124 h 158"/>
                <a:gd name="T22" fmla="*/ 53 w 177"/>
                <a:gd name="T23" fmla="*/ 90 h 158"/>
                <a:gd name="T24" fmla="*/ 65 w 177"/>
                <a:gd name="T25" fmla="*/ 83 h 158"/>
                <a:gd name="T26" fmla="*/ 46 w 177"/>
                <a:gd name="T27" fmla="*/ 7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58">
                  <a:moveTo>
                    <a:pt x="19" y="32"/>
                  </a:moveTo>
                  <a:cubicBezTo>
                    <a:pt x="16" y="63"/>
                    <a:pt x="0" y="138"/>
                    <a:pt x="39" y="147"/>
                  </a:cubicBezTo>
                  <a:cubicBezTo>
                    <a:pt x="59" y="152"/>
                    <a:pt x="167" y="158"/>
                    <a:pt x="172" y="127"/>
                  </a:cubicBezTo>
                  <a:cubicBezTo>
                    <a:pt x="177" y="97"/>
                    <a:pt x="170" y="56"/>
                    <a:pt x="163" y="25"/>
                  </a:cubicBezTo>
                  <a:cubicBezTo>
                    <a:pt x="158" y="0"/>
                    <a:pt x="21" y="6"/>
                    <a:pt x="19" y="32"/>
                  </a:cubicBezTo>
                  <a:close/>
                  <a:moveTo>
                    <a:pt x="46" y="76"/>
                  </a:moveTo>
                  <a:cubicBezTo>
                    <a:pt x="46" y="67"/>
                    <a:pt x="44" y="59"/>
                    <a:pt x="45" y="50"/>
                  </a:cubicBezTo>
                  <a:cubicBezTo>
                    <a:pt x="46" y="37"/>
                    <a:pt x="130" y="22"/>
                    <a:pt x="141" y="61"/>
                  </a:cubicBezTo>
                  <a:cubicBezTo>
                    <a:pt x="146" y="79"/>
                    <a:pt x="146" y="88"/>
                    <a:pt x="148" y="106"/>
                  </a:cubicBezTo>
                  <a:cubicBezTo>
                    <a:pt x="149" y="125"/>
                    <a:pt x="124" y="120"/>
                    <a:pt x="110" y="123"/>
                  </a:cubicBezTo>
                  <a:cubicBezTo>
                    <a:pt x="102" y="125"/>
                    <a:pt x="65" y="126"/>
                    <a:pt x="56" y="124"/>
                  </a:cubicBezTo>
                  <a:cubicBezTo>
                    <a:pt x="47" y="122"/>
                    <a:pt x="43" y="92"/>
                    <a:pt x="53" y="90"/>
                  </a:cubicBezTo>
                  <a:cubicBezTo>
                    <a:pt x="54" y="90"/>
                    <a:pt x="74" y="87"/>
                    <a:pt x="65" y="83"/>
                  </a:cubicBezTo>
                  <a:cubicBezTo>
                    <a:pt x="57" y="79"/>
                    <a:pt x="48" y="86"/>
                    <a:pt x="46" y="76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6" name="Freeform 170"/>
            <p:cNvSpPr>
              <a:spLocks/>
            </p:cNvSpPr>
            <p:nvPr/>
          </p:nvSpPr>
          <p:spPr bwMode="auto">
            <a:xfrm>
              <a:off x="-2368551" y="3098800"/>
              <a:ext cx="852488" cy="885825"/>
            </a:xfrm>
            <a:custGeom>
              <a:avLst/>
              <a:gdLst>
                <a:gd name="T0" fmla="*/ 142 w 227"/>
                <a:gd name="T1" fmla="*/ 18 h 236"/>
                <a:gd name="T2" fmla="*/ 50 w 227"/>
                <a:gd name="T3" fmla="*/ 188 h 236"/>
                <a:gd name="T4" fmla="*/ 166 w 227"/>
                <a:gd name="T5" fmla="*/ 225 h 236"/>
                <a:gd name="T6" fmla="*/ 210 w 227"/>
                <a:gd name="T7" fmla="*/ 197 h 236"/>
                <a:gd name="T8" fmla="*/ 142 w 227"/>
                <a:gd name="T9" fmla="*/ 22 h 236"/>
                <a:gd name="T10" fmla="*/ 142 w 227"/>
                <a:gd name="T11" fmla="*/ 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236">
                  <a:moveTo>
                    <a:pt x="142" y="18"/>
                  </a:moveTo>
                  <a:cubicBezTo>
                    <a:pt x="47" y="0"/>
                    <a:pt x="0" y="115"/>
                    <a:pt x="50" y="188"/>
                  </a:cubicBezTo>
                  <a:cubicBezTo>
                    <a:pt x="83" y="236"/>
                    <a:pt x="98" y="236"/>
                    <a:pt x="166" y="225"/>
                  </a:cubicBezTo>
                  <a:cubicBezTo>
                    <a:pt x="170" y="225"/>
                    <a:pt x="227" y="209"/>
                    <a:pt x="210" y="197"/>
                  </a:cubicBezTo>
                  <a:cubicBezTo>
                    <a:pt x="154" y="155"/>
                    <a:pt x="138" y="90"/>
                    <a:pt x="142" y="22"/>
                  </a:cubicBezTo>
                  <a:cubicBezTo>
                    <a:pt x="143" y="20"/>
                    <a:pt x="143" y="18"/>
                    <a:pt x="142" y="1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7" name="Freeform 171"/>
            <p:cNvSpPr>
              <a:spLocks/>
            </p:cNvSpPr>
            <p:nvPr/>
          </p:nvSpPr>
          <p:spPr bwMode="auto">
            <a:xfrm>
              <a:off x="-2541588" y="3244850"/>
              <a:ext cx="547688" cy="376238"/>
            </a:xfrm>
            <a:custGeom>
              <a:avLst/>
              <a:gdLst>
                <a:gd name="T0" fmla="*/ 117 w 146"/>
                <a:gd name="T1" fmla="*/ 6 h 100"/>
                <a:gd name="T2" fmla="*/ 4 w 146"/>
                <a:gd name="T3" fmla="*/ 61 h 100"/>
                <a:gd name="T4" fmla="*/ 45 w 146"/>
                <a:gd name="T5" fmla="*/ 90 h 100"/>
                <a:gd name="T6" fmla="*/ 106 w 146"/>
                <a:gd name="T7" fmla="*/ 79 h 100"/>
                <a:gd name="T8" fmla="*/ 117 w 146"/>
                <a:gd name="T9" fmla="*/ 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00">
                  <a:moveTo>
                    <a:pt x="117" y="6"/>
                  </a:moveTo>
                  <a:cubicBezTo>
                    <a:pt x="93" y="0"/>
                    <a:pt x="7" y="24"/>
                    <a:pt x="4" y="61"/>
                  </a:cubicBezTo>
                  <a:cubicBezTo>
                    <a:pt x="0" y="100"/>
                    <a:pt x="19" y="90"/>
                    <a:pt x="45" y="90"/>
                  </a:cubicBezTo>
                  <a:cubicBezTo>
                    <a:pt x="45" y="90"/>
                    <a:pt x="105" y="79"/>
                    <a:pt x="106" y="79"/>
                  </a:cubicBezTo>
                  <a:cubicBezTo>
                    <a:pt x="128" y="72"/>
                    <a:pt x="146" y="14"/>
                    <a:pt x="117" y="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8" name="Freeform 172"/>
            <p:cNvSpPr>
              <a:spLocks/>
            </p:cNvSpPr>
            <p:nvPr/>
          </p:nvSpPr>
          <p:spPr bwMode="auto">
            <a:xfrm>
              <a:off x="-3668713" y="2249487"/>
              <a:ext cx="417513" cy="2222500"/>
            </a:xfrm>
            <a:custGeom>
              <a:avLst/>
              <a:gdLst>
                <a:gd name="T0" fmla="*/ 108 w 111"/>
                <a:gd name="T1" fmla="*/ 1 h 592"/>
                <a:gd name="T2" fmla="*/ 84 w 111"/>
                <a:gd name="T3" fmla="*/ 0 h 592"/>
                <a:gd name="T4" fmla="*/ 44 w 111"/>
                <a:gd name="T5" fmla="*/ 3 h 592"/>
                <a:gd name="T6" fmla="*/ 12 w 111"/>
                <a:gd name="T7" fmla="*/ 98 h 592"/>
                <a:gd name="T8" fmla="*/ 4 w 111"/>
                <a:gd name="T9" fmla="*/ 338 h 592"/>
                <a:gd name="T10" fmla="*/ 24 w 111"/>
                <a:gd name="T11" fmla="*/ 531 h 592"/>
                <a:gd name="T12" fmla="*/ 16 w 111"/>
                <a:gd name="T13" fmla="*/ 560 h 592"/>
                <a:gd name="T14" fmla="*/ 24 w 111"/>
                <a:gd name="T15" fmla="*/ 566 h 592"/>
                <a:gd name="T16" fmla="*/ 94 w 111"/>
                <a:gd name="T17" fmla="*/ 585 h 592"/>
                <a:gd name="T18" fmla="*/ 44 w 111"/>
                <a:gd name="T19" fmla="*/ 356 h 592"/>
                <a:gd name="T20" fmla="*/ 108 w 111"/>
                <a:gd name="T21" fmla="*/ 1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592">
                  <a:moveTo>
                    <a:pt x="108" y="1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68" y="6"/>
                    <a:pt x="57" y="1"/>
                    <a:pt x="44" y="3"/>
                  </a:cubicBezTo>
                  <a:cubicBezTo>
                    <a:pt x="39" y="11"/>
                    <a:pt x="16" y="87"/>
                    <a:pt x="12" y="98"/>
                  </a:cubicBezTo>
                  <a:cubicBezTo>
                    <a:pt x="28" y="156"/>
                    <a:pt x="0" y="268"/>
                    <a:pt x="4" y="338"/>
                  </a:cubicBezTo>
                  <a:cubicBezTo>
                    <a:pt x="4" y="348"/>
                    <a:pt x="13" y="459"/>
                    <a:pt x="24" y="531"/>
                  </a:cubicBezTo>
                  <a:cubicBezTo>
                    <a:pt x="27" y="546"/>
                    <a:pt x="22" y="555"/>
                    <a:pt x="16" y="560"/>
                  </a:cubicBezTo>
                  <a:cubicBezTo>
                    <a:pt x="19" y="562"/>
                    <a:pt x="21" y="565"/>
                    <a:pt x="24" y="566"/>
                  </a:cubicBezTo>
                  <a:cubicBezTo>
                    <a:pt x="27" y="560"/>
                    <a:pt x="97" y="592"/>
                    <a:pt x="94" y="585"/>
                  </a:cubicBezTo>
                  <a:cubicBezTo>
                    <a:pt x="52" y="485"/>
                    <a:pt x="48" y="483"/>
                    <a:pt x="44" y="356"/>
                  </a:cubicBezTo>
                  <a:cubicBezTo>
                    <a:pt x="36" y="71"/>
                    <a:pt x="111" y="2"/>
                    <a:pt x="108" y="1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09" name="Freeform 173"/>
            <p:cNvSpPr>
              <a:spLocks/>
            </p:cNvSpPr>
            <p:nvPr/>
          </p:nvSpPr>
          <p:spPr bwMode="auto">
            <a:xfrm>
              <a:off x="-2455863" y="3514725"/>
              <a:ext cx="488950" cy="473075"/>
            </a:xfrm>
            <a:custGeom>
              <a:avLst/>
              <a:gdLst>
                <a:gd name="T0" fmla="*/ 100 w 130"/>
                <a:gd name="T1" fmla="*/ 1 h 126"/>
                <a:gd name="T2" fmla="*/ 8 w 130"/>
                <a:gd name="T3" fmla="*/ 88 h 126"/>
                <a:gd name="T4" fmla="*/ 57 w 130"/>
                <a:gd name="T5" fmla="*/ 103 h 126"/>
                <a:gd name="T6" fmla="*/ 111 w 130"/>
                <a:gd name="T7" fmla="*/ 73 h 126"/>
                <a:gd name="T8" fmla="*/ 100 w 130"/>
                <a:gd name="T9" fmla="*/ 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26">
                  <a:moveTo>
                    <a:pt x="100" y="1"/>
                  </a:moveTo>
                  <a:cubicBezTo>
                    <a:pt x="75" y="2"/>
                    <a:pt x="0" y="52"/>
                    <a:pt x="8" y="88"/>
                  </a:cubicBezTo>
                  <a:cubicBezTo>
                    <a:pt x="17" y="126"/>
                    <a:pt x="32" y="111"/>
                    <a:pt x="57" y="103"/>
                  </a:cubicBezTo>
                  <a:cubicBezTo>
                    <a:pt x="57" y="103"/>
                    <a:pt x="110" y="74"/>
                    <a:pt x="111" y="73"/>
                  </a:cubicBezTo>
                  <a:cubicBezTo>
                    <a:pt x="130" y="60"/>
                    <a:pt x="129" y="0"/>
                    <a:pt x="1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0" name="Freeform 174"/>
            <p:cNvSpPr>
              <a:spLocks/>
            </p:cNvSpPr>
            <p:nvPr/>
          </p:nvSpPr>
          <p:spPr bwMode="auto">
            <a:xfrm>
              <a:off x="-2065338" y="3165475"/>
              <a:ext cx="514350" cy="887413"/>
            </a:xfrm>
            <a:custGeom>
              <a:avLst/>
              <a:gdLst>
                <a:gd name="T0" fmla="*/ 73 w 137"/>
                <a:gd name="T1" fmla="*/ 71 h 236"/>
                <a:gd name="T2" fmla="*/ 57 w 137"/>
                <a:gd name="T3" fmla="*/ 0 h 236"/>
                <a:gd name="T4" fmla="*/ 48 w 137"/>
                <a:gd name="T5" fmla="*/ 196 h 236"/>
                <a:gd name="T6" fmla="*/ 137 w 137"/>
                <a:gd name="T7" fmla="*/ 179 h 236"/>
                <a:gd name="T8" fmla="*/ 73 w 137"/>
                <a:gd name="T9" fmla="*/ 7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36">
                  <a:moveTo>
                    <a:pt x="73" y="71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0" y="38"/>
                    <a:pt x="50" y="146"/>
                    <a:pt x="48" y="196"/>
                  </a:cubicBezTo>
                  <a:cubicBezTo>
                    <a:pt x="45" y="236"/>
                    <a:pt x="116" y="202"/>
                    <a:pt x="137" y="179"/>
                  </a:cubicBezTo>
                  <a:lnTo>
                    <a:pt x="73" y="7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1" name="Freeform 175"/>
            <p:cNvSpPr>
              <a:spLocks/>
            </p:cNvSpPr>
            <p:nvPr/>
          </p:nvSpPr>
          <p:spPr bwMode="auto">
            <a:xfrm>
              <a:off x="-5133976" y="2609850"/>
              <a:ext cx="327025" cy="585788"/>
            </a:xfrm>
            <a:custGeom>
              <a:avLst/>
              <a:gdLst>
                <a:gd name="T0" fmla="*/ 77 w 87"/>
                <a:gd name="T1" fmla="*/ 129 h 156"/>
                <a:gd name="T2" fmla="*/ 38 w 87"/>
                <a:gd name="T3" fmla="*/ 9 h 156"/>
                <a:gd name="T4" fmla="*/ 4 w 87"/>
                <a:gd name="T5" fmla="*/ 45 h 156"/>
                <a:gd name="T6" fmla="*/ 7 w 87"/>
                <a:gd name="T7" fmla="*/ 108 h 156"/>
                <a:gd name="T8" fmla="*/ 77 w 87"/>
                <a:gd name="T9" fmla="*/ 12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56">
                  <a:moveTo>
                    <a:pt x="77" y="129"/>
                  </a:moveTo>
                  <a:cubicBezTo>
                    <a:pt x="87" y="106"/>
                    <a:pt x="74" y="17"/>
                    <a:pt x="38" y="9"/>
                  </a:cubicBezTo>
                  <a:cubicBezTo>
                    <a:pt x="0" y="0"/>
                    <a:pt x="7" y="20"/>
                    <a:pt x="4" y="45"/>
                  </a:cubicBezTo>
                  <a:cubicBezTo>
                    <a:pt x="4" y="46"/>
                    <a:pt x="6" y="107"/>
                    <a:pt x="7" y="108"/>
                  </a:cubicBezTo>
                  <a:cubicBezTo>
                    <a:pt x="10" y="130"/>
                    <a:pt x="65" y="156"/>
                    <a:pt x="77" y="12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2" name="Freeform 176"/>
            <p:cNvSpPr>
              <a:spLocks/>
            </p:cNvSpPr>
            <p:nvPr/>
          </p:nvSpPr>
          <p:spPr bwMode="auto">
            <a:xfrm>
              <a:off x="-4897438" y="2978150"/>
              <a:ext cx="236538" cy="866775"/>
            </a:xfrm>
            <a:custGeom>
              <a:avLst/>
              <a:gdLst>
                <a:gd name="T0" fmla="*/ 50 w 63"/>
                <a:gd name="T1" fmla="*/ 0 h 231"/>
                <a:gd name="T2" fmla="*/ 1 w 63"/>
                <a:gd name="T3" fmla="*/ 104 h 231"/>
                <a:gd name="T4" fmla="*/ 27 w 63"/>
                <a:gd name="T5" fmla="*/ 209 h 231"/>
                <a:gd name="T6" fmla="*/ 55 w 63"/>
                <a:gd name="T7" fmla="*/ 222 h 231"/>
                <a:gd name="T8" fmla="*/ 32 w 63"/>
                <a:gd name="T9" fmla="*/ 125 h 231"/>
                <a:gd name="T10" fmla="*/ 45 w 63"/>
                <a:gd name="T11" fmla="*/ 46 h 231"/>
                <a:gd name="T12" fmla="*/ 62 w 63"/>
                <a:gd name="T13" fmla="*/ 8 h 231"/>
                <a:gd name="T14" fmla="*/ 50 w 63"/>
                <a:gd name="T15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231">
                  <a:moveTo>
                    <a:pt x="50" y="0"/>
                  </a:moveTo>
                  <a:cubicBezTo>
                    <a:pt x="25" y="25"/>
                    <a:pt x="0" y="68"/>
                    <a:pt x="1" y="104"/>
                  </a:cubicBezTo>
                  <a:cubicBezTo>
                    <a:pt x="4" y="152"/>
                    <a:pt x="6" y="167"/>
                    <a:pt x="27" y="209"/>
                  </a:cubicBezTo>
                  <a:cubicBezTo>
                    <a:pt x="30" y="216"/>
                    <a:pt x="47" y="231"/>
                    <a:pt x="55" y="222"/>
                  </a:cubicBezTo>
                  <a:cubicBezTo>
                    <a:pt x="60" y="217"/>
                    <a:pt x="33" y="148"/>
                    <a:pt x="32" y="125"/>
                  </a:cubicBezTo>
                  <a:cubicBezTo>
                    <a:pt x="31" y="99"/>
                    <a:pt x="37" y="71"/>
                    <a:pt x="45" y="46"/>
                  </a:cubicBezTo>
                  <a:cubicBezTo>
                    <a:pt x="48" y="35"/>
                    <a:pt x="62" y="10"/>
                    <a:pt x="62" y="8"/>
                  </a:cubicBezTo>
                  <a:cubicBezTo>
                    <a:pt x="63" y="3"/>
                    <a:pt x="51" y="0"/>
                    <a:pt x="50" y="0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3" name="Freeform 177"/>
            <p:cNvSpPr>
              <a:spLocks/>
            </p:cNvSpPr>
            <p:nvPr/>
          </p:nvSpPr>
          <p:spPr bwMode="auto">
            <a:xfrm>
              <a:off x="-1889126" y="3098800"/>
              <a:ext cx="508000" cy="825500"/>
            </a:xfrm>
            <a:custGeom>
              <a:avLst/>
              <a:gdLst>
                <a:gd name="T0" fmla="*/ 11 w 135"/>
                <a:gd name="T1" fmla="*/ 5 h 220"/>
                <a:gd name="T2" fmla="*/ 21 w 135"/>
                <a:gd name="T3" fmla="*/ 127 h 220"/>
                <a:gd name="T4" fmla="*/ 100 w 135"/>
                <a:gd name="T5" fmla="*/ 210 h 220"/>
                <a:gd name="T6" fmla="*/ 133 w 135"/>
                <a:gd name="T7" fmla="*/ 207 h 220"/>
                <a:gd name="T8" fmla="*/ 60 w 135"/>
                <a:gd name="T9" fmla="*/ 130 h 220"/>
                <a:gd name="T10" fmla="*/ 30 w 135"/>
                <a:gd name="T11" fmla="*/ 50 h 220"/>
                <a:gd name="T12" fmla="*/ 25 w 135"/>
                <a:gd name="T13" fmla="*/ 5 h 220"/>
                <a:gd name="T14" fmla="*/ 11 w 135"/>
                <a:gd name="T15" fmla="*/ 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220">
                  <a:moveTo>
                    <a:pt x="11" y="5"/>
                  </a:moveTo>
                  <a:cubicBezTo>
                    <a:pt x="1" y="41"/>
                    <a:pt x="0" y="94"/>
                    <a:pt x="21" y="127"/>
                  </a:cubicBezTo>
                  <a:cubicBezTo>
                    <a:pt x="48" y="170"/>
                    <a:pt x="58" y="182"/>
                    <a:pt x="100" y="210"/>
                  </a:cubicBezTo>
                  <a:cubicBezTo>
                    <a:pt x="107" y="215"/>
                    <a:pt x="130" y="220"/>
                    <a:pt x="133" y="207"/>
                  </a:cubicBezTo>
                  <a:cubicBezTo>
                    <a:pt x="135" y="200"/>
                    <a:pt x="73" y="151"/>
                    <a:pt x="60" y="130"/>
                  </a:cubicBezTo>
                  <a:cubicBezTo>
                    <a:pt x="45" y="107"/>
                    <a:pt x="35" y="77"/>
                    <a:pt x="30" y="50"/>
                  </a:cubicBezTo>
                  <a:cubicBezTo>
                    <a:pt x="27" y="38"/>
                    <a:pt x="26" y="7"/>
                    <a:pt x="25" y="5"/>
                  </a:cubicBezTo>
                  <a:cubicBezTo>
                    <a:pt x="24" y="0"/>
                    <a:pt x="11" y="3"/>
                    <a:pt x="11" y="5"/>
                  </a:cubicBez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4" name="Freeform 178"/>
            <p:cNvSpPr>
              <a:spLocks noEditPoints="1"/>
            </p:cNvSpPr>
            <p:nvPr/>
          </p:nvSpPr>
          <p:spPr bwMode="auto">
            <a:xfrm>
              <a:off x="-2665413" y="2389187"/>
              <a:ext cx="663575" cy="592138"/>
            </a:xfrm>
            <a:custGeom>
              <a:avLst/>
              <a:gdLst>
                <a:gd name="T0" fmla="*/ 19 w 177"/>
                <a:gd name="T1" fmla="*/ 32 h 158"/>
                <a:gd name="T2" fmla="*/ 39 w 177"/>
                <a:gd name="T3" fmla="*/ 147 h 158"/>
                <a:gd name="T4" fmla="*/ 172 w 177"/>
                <a:gd name="T5" fmla="*/ 127 h 158"/>
                <a:gd name="T6" fmla="*/ 163 w 177"/>
                <a:gd name="T7" fmla="*/ 24 h 158"/>
                <a:gd name="T8" fmla="*/ 19 w 177"/>
                <a:gd name="T9" fmla="*/ 32 h 158"/>
                <a:gd name="T10" fmla="*/ 46 w 177"/>
                <a:gd name="T11" fmla="*/ 76 h 158"/>
                <a:gd name="T12" fmla="*/ 45 w 177"/>
                <a:gd name="T13" fmla="*/ 50 h 158"/>
                <a:gd name="T14" fmla="*/ 141 w 177"/>
                <a:gd name="T15" fmla="*/ 60 h 158"/>
                <a:gd name="T16" fmla="*/ 148 w 177"/>
                <a:gd name="T17" fmla="*/ 106 h 158"/>
                <a:gd name="T18" fmla="*/ 110 w 177"/>
                <a:gd name="T19" fmla="*/ 123 h 158"/>
                <a:gd name="T20" fmla="*/ 56 w 177"/>
                <a:gd name="T21" fmla="*/ 123 h 158"/>
                <a:gd name="T22" fmla="*/ 53 w 177"/>
                <a:gd name="T23" fmla="*/ 90 h 158"/>
                <a:gd name="T24" fmla="*/ 65 w 177"/>
                <a:gd name="T25" fmla="*/ 82 h 158"/>
                <a:gd name="T26" fmla="*/ 46 w 177"/>
                <a:gd name="T27" fmla="*/ 7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58">
                  <a:moveTo>
                    <a:pt x="19" y="32"/>
                  </a:moveTo>
                  <a:cubicBezTo>
                    <a:pt x="16" y="62"/>
                    <a:pt x="0" y="137"/>
                    <a:pt x="39" y="147"/>
                  </a:cubicBezTo>
                  <a:cubicBezTo>
                    <a:pt x="59" y="152"/>
                    <a:pt x="167" y="158"/>
                    <a:pt x="172" y="127"/>
                  </a:cubicBezTo>
                  <a:cubicBezTo>
                    <a:pt x="177" y="97"/>
                    <a:pt x="170" y="55"/>
                    <a:pt x="163" y="24"/>
                  </a:cubicBezTo>
                  <a:cubicBezTo>
                    <a:pt x="158" y="0"/>
                    <a:pt x="21" y="5"/>
                    <a:pt x="19" y="32"/>
                  </a:cubicBezTo>
                  <a:close/>
                  <a:moveTo>
                    <a:pt x="46" y="76"/>
                  </a:moveTo>
                  <a:cubicBezTo>
                    <a:pt x="46" y="67"/>
                    <a:pt x="44" y="58"/>
                    <a:pt x="45" y="50"/>
                  </a:cubicBezTo>
                  <a:cubicBezTo>
                    <a:pt x="46" y="36"/>
                    <a:pt x="130" y="22"/>
                    <a:pt x="141" y="60"/>
                  </a:cubicBezTo>
                  <a:cubicBezTo>
                    <a:pt x="146" y="79"/>
                    <a:pt x="146" y="87"/>
                    <a:pt x="148" y="106"/>
                  </a:cubicBezTo>
                  <a:cubicBezTo>
                    <a:pt x="149" y="124"/>
                    <a:pt x="124" y="120"/>
                    <a:pt x="110" y="123"/>
                  </a:cubicBezTo>
                  <a:cubicBezTo>
                    <a:pt x="102" y="125"/>
                    <a:pt x="65" y="125"/>
                    <a:pt x="56" y="123"/>
                  </a:cubicBezTo>
                  <a:cubicBezTo>
                    <a:pt x="47" y="121"/>
                    <a:pt x="43" y="92"/>
                    <a:pt x="53" y="90"/>
                  </a:cubicBezTo>
                  <a:cubicBezTo>
                    <a:pt x="54" y="89"/>
                    <a:pt x="74" y="87"/>
                    <a:pt x="65" y="82"/>
                  </a:cubicBezTo>
                  <a:cubicBezTo>
                    <a:pt x="57" y="79"/>
                    <a:pt x="48" y="85"/>
                    <a:pt x="46" y="76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5" name="Freeform 179"/>
            <p:cNvSpPr>
              <a:spLocks noEditPoints="1"/>
            </p:cNvSpPr>
            <p:nvPr/>
          </p:nvSpPr>
          <p:spPr bwMode="auto">
            <a:xfrm>
              <a:off x="-3778251" y="2617787"/>
              <a:ext cx="425450" cy="420688"/>
            </a:xfrm>
            <a:custGeom>
              <a:avLst/>
              <a:gdLst>
                <a:gd name="T0" fmla="*/ 86 w 113"/>
                <a:gd name="T1" fmla="*/ 97 h 112"/>
                <a:gd name="T2" fmla="*/ 92 w 113"/>
                <a:gd name="T3" fmla="*/ 27 h 112"/>
                <a:gd name="T4" fmla="*/ 11 w 113"/>
                <a:gd name="T5" fmla="*/ 17 h 112"/>
                <a:gd name="T6" fmla="*/ 0 w 113"/>
                <a:gd name="T7" fmla="*/ 79 h 112"/>
                <a:gd name="T8" fmla="*/ 86 w 113"/>
                <a:gd name="T9" fmla="*/ 97 h 112"/>
                <a:gd name="T10" fmla="*/ 76 w 113"/>
                <a:gd name="T11" fmla="*/ 67 h 112"/>
                <a:gd name="T12" fmla="*/ 73 w 113"/>
                <a:gd name="T13" fmla="*/ 82 h 112"/>
                <a:gd name="T14" fmla="*/ 19 w 113"/>
                <a:gd name="T15" fmla="*/ 61 h 112"/>
                <a:gd name="T16" fmla="*/ 22 w 113"/>
                <a:gd name="T17" fmla="*/ 34 h 112"/>
                <a:gd name="T18" fmla="*/ 47 w 113"/>
                <a:gd name="T19" fmla="*/ 29 h 112"/>
                <a:gd name="T20" fmla="*/ 78 w 113"/>
                <a:gd name="T21" fmla="*/ 38 h 112"/>
                <a:gd name="T22" fmla="*/ 75 w 113"/>
                <a:gd name="T23" fmla="*/ 58 h 112"/>
                <a:gd name="T24" fmla="*/ 67 w 113"/>
                <a:gd name="T25" fmla="*/ 60 h 112"/>
                <a:gd name="T26" fmla="*/ 76 w 113"/>
                <a:gd name="T27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3" h="112">
                  <a:moveTo>
                    <a:pt x="86" y="97"/>
                  </a:moveTo>
                  <a:cubicBezTo>
                    <a:pt x="93" y="80"/>
                    <a:pt x="113" y="38"/>
                    <a:pt x="92" y="27"/>
                  </a:cubicBezTo>
                  <a:cubicBezTo>
                    <a:pt x="81" y="20"/>
                    <a:pt x="19" y="0"/>
                    <a:pt x="11" y="17"/>
                  </a:cubicBezTo>
                  <a:cubicBezTo>
                    <a:pt x="3" y="34"/>
                    <a:pt x="1" y="60"/>
                    <a:pt x="0" y="79"/>
                  </a:cubicBezTo>
                  <a:cubicBezTo>
                    <a:pt x="0" y="94"/>
                    <a:pt x="80" y="112"/>
                    <a:pt x="86" y="97"/>
                  </a:cubicBezTo>
                  <a:close/>
                  <a:moveTo>
                    <a:pt x="76" y="67"/>
                  </a:moveTo>
                  <a:cubicBezTo>
                    <a:pt x="75" y="72"/>
                    <a:pt x="75" y="78"/>
                    <a:pt x="73" y="82"/>
                  </a:cubicBezTo>
                  <a:cubicBezTo>
                    <a:pt x="71" y="90"/>
                    <a:pt x="19" y="86"/>
                    <a:pt x="19" y="61"/>
                  </a:cubicBezTo>
                  <a:cubicBezTo>
                    <a:pt x="19" y="49"/>
                    <a:pt x="20" y="45"/>
                    <a:pt x="22" y="34"/>
                  </a:cubicBezTo>
                  <a:cubicBezTo>
                    <a:pt x="24" y="23"/>
                    <a:pt x="38" y="29"/>
                    <a:pt x="47" y="29"/>
                  </a:cubicBezTo>
                  <a:cubicBezTo>
                    <a:pt x="52" y="30"/>
                    <a:pt x="73" y="35"/>
                    <a:pt x="78" y="38"/>
                  </a:cubicBezTo>
                  <a:cubicBezTo>
                    <a:pt x="83" y="40"/>
                    <a:pt x="81" y="58"/>
                    <a:pt x="75" y="58"/>
                  </a:cubicBezTo>
                  <a:cubicBezTo>
                    <a:pt x="74" y="58"/>
                    <a:pt x="62" y="56"/>
                    <a:pt x="67" y="60"/>
                  </a:cubicBezTo>
                  <a:cubicBezTo>
                    <a:pt x="71" y="64"/>
                    <a:pt x="77" y="61"/>
                    <a:pt x="76" y="67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6" name="Freeform 180"/>
            <p:cNvSpPr>
              <a:spLocks noEditPoints="1"/>
            </p:cNvSpPr>
            <p:nvPr/>
          </p:nvSpPr>
          <p:spPr bwMode="auto">
            <a:xfrm>
              <a:off x="-3844926" y="3241675"/>
              <a:ext cx="404813" cy="363538"/>
            </a:xfrm>
            <a:custGeom>
              <a:avLst/>
              <a:gdLst>
                <a:gd name="T0" fmla="*/ 93 w 108"/>
                <a:gd name="T1" fmla="*/ 81 h 97"/>
                <a:gd name="T2" fmla="*/ 85 w 108"/>
                <a:gd name="T3" fmla="*/ 11 h 97"/>
                <a:gd name="T4" fmla="*/ 4 w 108"/>
                <a:gd name="T5" fmla="*/ 18 h 97"/>
                <a:gd name="T6" fmla="*/ 6 w 108"/>
                <a:gd name="T7" fmla="*/ 81 h 97"/>
                <a:gd name="T8" fmla="*/ 93 w 108"/>
                <a:gd name="T9" fmla="*/ 81 h 97"/>
                <a:gd name="T10" fmla="*/ 78 w 108"/>
                <a:gd name="T11" fmla="*/ 54 h 97"/>
                <a:gd name="T12" fmla="*/ 78 w 108"/>
                <a:gd name="T13" fmla="*/ 69 h 97"/>
                <a:gd name="T14" fmla="*/ 20 w 108"/>
                <a:gd name="T15" fmla="*/ 60 h 97"/>
                <a:gd name="T16" fmla="*/ 18 w 108"/>
                <a:gd name="T17" fmla="*/ 32 h 97"/>
                <a:gd name="T18" fmla="*/ 41 w 108"/>
                <a:gd name="T19" fmla="*/ 23 h 97"/>
                <a:gd name="T20" fmla="*/ 74 w 108"/>
                <a:gd name="T21" fmla="*/ 24 h 97"/>
                <a:gd name="T22" fmla="*/ 75 w 108"/>
                <a:gd name="T23" fmla="*/ 45 h 97"/>
                <a:gd name="T24" fmla="*/ 67 w 108"/>
                <a:gd name="T25" fmla="*/ 49 h 97"/>
                <a:gd name="T26" fmla="*/ 78 w 108"/>
                <a:gd name="T27" fmla="*/ 5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97">
                  <a:moveTo>
                    <a:pt x="93" y="81"/>
                  </a:moveTo>
                  <a:cubicBezTo>
                    <a:pt x="96" y="63"/>
                    <a:pt x="108" y="18"/>
                    <a:pt x="85" y="11"/>
                  </a:cubicBezTo>
                  <a:cubicBezTo>
                    <a:pt x="73" y="7"/>
                    <a:pt x="8" y="0"/>
                    <a:pt x="4" y="18"/>
                  </a:cubicBezTo>
                  <a:cubicBezTo>
                    <a:pt x="0" y="36"/>
                    <a:pt x="3" y="62"/>
                    <a:pt x="6" y="81"/>
                  </a:cubicBezTo>
                  <a:cubicBezTo>
                    <a:pt x="8" y="96"/>
                    <a:pt x="91" y="97"/>
                    <a:pt x="93" y="81"/>
                  </a:cubicBezTo>
                  <a:close/>
                  <a:moveTo>
                    <a:pt x="78" y="54"/>
                  </a:moveTo>
                  <a:cubicBezTo>
                    <a:pt x="78" y="59"/>
                    <a:pt x="79" y="64"/>
                    <a:pt x="78" y="69"/>
                  </a:cubicBezTo>
                  <a:cubicBezTo>
                    <a:pt x="77" y="77"/>
                    <a:pt x="26" y="83"/>
                    <a:pt x="20" y="60"/>
                  </a:cubicBezTo>
                  <a:cubicBezTo>
                    <a:pt x="18" y="48"/>
                    <a:pt x="18" y="43"/>
                    <a:pt x="18" y="32"/>
                  </a:cubicBezTo>
                  <a:cubicBezTo>
                    <a:pt x="17" y="21"/>
                    <a:pt x="32" y="24"/>
                    <a:pt x="41" y="23"/>
                  </a:cubicBezTo>
                  <a:cubicBezTo>
                    <a:pt x="46" y="22"/>
                    <a:pt x="68" y="23"/>
                    <a:pt x="74" y="24"/>
                  </a:cubicBezTo>
                  <a:cubicBezTo>
                    <a:pt x="79" y="26"/>
                    <a:pt x="81" y="44"/>
                    <a:pt x="75" y="45"/>
                  </a:cubicBezTo>
                  <a:cubicBezTo>
                    <a:pt x="74" y="45"/>
                    <a:pt x="62" y="46"/>
                    <a:pt x="67" y="49"/>
                  </a:cubicBezTo>
                  <a:cubicBezTo>
                    <a:pt x="72" y="51"/>
                    <a:pt x="77" y="48"/>
                    <a:pt x="78" y="54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7" name="Freeform 181"/>
            <p:cNvSpPr>
              <a:spLocks noEditPoints="1"/>
            </p:cNvSpPr>
            <p:nvPr/>
          </p:nvSpPr>
          <p:spPr bwMode="auto">
            <a:xfrm>
              <a:off x="-3736976" y="3962400"/>
              <a:ext cx="315913" cy="285750"/>
            </a:xfrm>
            <a:custGeom>
              <a:avLst/>
              <a:gdLst>
                <a:gd name="T0" fmla="*/ 78 w 84"/>
                <a:gd name="T1" fmla="*/ 56 h 76"/>
                <a:gd name="T2" fmla="*/ 65 w 84"/>
                <a:gd name="T3" fmla="*/ 2 h 76"/>
                <a:gd name="T4" fmla="*/ 1 w 84"/>
                <a:gd name="T5" fmla="*/ 16 h 76"/>
                <a:gd name="T6" fmla="*/ 9 w 84"/>
                <a:gd name="T7" fmla="*/ 65 h 76"/>
                <a:gd name="T8" fmla="*/ 78 w 84"/>
                <a:gd name="T9" fmla="*/ 56 h 76"/>
                <a:gd name="T10" fmla="*/ 63 w 84"/>
                <a:gd name="T11" fmla="*/ 36 h 76"/>
                <a:gd name="T12" fmla="*/ 65 w 84"/>
                <a:gd name="T13" fmla="*/ 49 h 76"/>
                <a:gd name="T14" fmla="*/ 18 w 84"/>
                <a:gd name="T15" fmla="*/ 47 h 76"/>
                <a:gd name="T16" fmla="*/ 14 w 84"/>
                <a:gd name="T17" fmla="*/ 25 h 76"/>
                <a:gd name="T18" fmla="*/ 31 w 84"/>
                <a:gd name="T19" fmla="*/ 16 h 76"/>
                <a:gd name="T20" fmla="*/ 57 w 84"/>
                <a:gd name="T21" fmla="*/ 14 h 76"/>
                <a:gd name="T22" fmla="*/ 60 w 84"/>
                <a:gd name="T23" fmla="*/ 30 h 76"/>
                <a:gd name="T24" fmla="*/ 54 w 84"/>
                <a:gd name="T25" fmla="*/ 34 h 76"/>
                <a:gd name="T26" fmla="*/ 63 w 84"/>
                <a:gd name="T27" fmla="*/ 3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76">
                  <a:moveTo>
                    <a:pt x="78" y="56"/>
                  </a:moveTo>
                  <a:cubicBezTo>
                    <a:pt x="79" y="42"/>
                    <a:pt x="84" y="5"/>
                    <a:pt x="65" y="2"/>
                  </a:cubicBezTo>
                  <a:cubicBezTo>
                    <a:pt x="55" y="0"/>
                    <a:pt x="2" y="1"/>
                    <a:pt x="1" y="16"/>
                  </a:cubicBezTo>
                  <a:cubicBezTo>
                    <a:pt x="0" y="30"/>
                    <a:pt x="4" y="50"/>
                    <a:pt x="9" y="65"/>
                  </a:cubicBezTo>
                  <a:cubicBezTo>
                    <a:pt x="12" y="76"/>
                    <a:pt x="78" y="69"/>
                    <a:pt x="78" y="56"/>
                  </a:cubicBezTo>
                  <a:close/>
                  <a:moveTo>
                    <a:pt x="63" y="36"/>
                  </a:moveTo>
                  <a:cubicBezTo>
                    <a:pt x="64" y="40"/>
                    <a:pt x="65" y="45"/>
                    <a:pt x="65" y="49"/>
                  </a:cubicBezTo>
                  <a:cubicBezTo>
                    <a:pt x="65" y="55"/>
                    <a:pt x="25" y="65"/>
                    <a:pt x="18" y="47"/>
                  </a:cubicBezTo>
                  <a:cubicBezTo>
                    <a:pt x="15" y="38"/>
                    <a:pt x="15" y="34"/>
                    <a:pt x="14" y="25"/>
                  </a:cubicBezTo>
                  <a:cubicBezTo>
                    <a:pt x="12" y="16"/>
                    <a:pt x="24" y="18"/>
                    <a:pt x="31" y="16"/>
                  </a:cubicBezTo>
                  <a:cubicBezTo>
                    <a:pt x="35" y="15"/>
                    <a:pt x="52" y="13"/>
                    <a:pt x="57" y="14"/>
                  </a:cubicBezTo>
                  <a:cubicBezTo>
                    <a:pt x="62" y="14"/>
                    <a:pt x="65" y="28"/>
                    <a:pt x="60" y="30"/>
                  </a:cubicBezTo>
                  <a:cubicBezTo>
                    <a:pt x="59" y="30"/>
                    <a:pt x="50" y="32"/>
                    <a:pt x="54" y="34"/>
                  </a:cubicBezTo>
                  <a:cubicBezTo>
                    <a:pt x="58" y="35"/>
                    <a:pt x="62" y="32"/>
                    <a:pt x="63" y="36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8" name="Freeform 182"/>
            <p:cNvSpPr>
              <a:spLocks noEditPoints="1"/>
            </p:cNvSpPr>
            <p:nvPr/>
          </p:nvSpPr>
          <p:spPr bwMode="auto">
            <a:xfrm>
              <a:off x="-2381251" y="3924300"/>
              <a:ext cx="447675" cy="431800"/>
            </a:xfrm>
            <a:custGeom>
              <a:avLst/>
              <a:gdLst>
                <a:gd name="T0" fmla="*/ 116 w 119"/>
                <a:gd name="T1" fmla="*/ 73 h 115"/>
                <a:gd name="T2" fmla="*/ 86 w 119"/>
                <a:gd name="T3" fmla="*/ 0 h 115"/>
                <a:gd name="T4" fmla="*/ 1 w 119"/>
                <a:gd name="T5" fmla="*/ 34 h 115"/>
                <a:gd name="T6" fmla="*/ 23 w 119"/>
                <a:gd name="T7" fmla="*/ 100 h 115"/>
                <a:gd name="T8" fmla="*/ 116 w 119"/>
                <a:gd name="T9" fmla="*/ 73 h 115"/>
                <a:gd name="T10" fmla="*/ 91 w 119"/>
                <a:gd name="T11" fmla="*/ 48 h 115"/>
                <a:gd name="T12" fmla="*/ 96 w 119"/>
                <a:gd name="T13" fmla="*/ 65 h 115"/>
                <a:gd name="T14" fmla="*/ 32 w 119"/>
                <a:gd name="T15" fmla="*/ 73 h 115"/>
                <a:gd name="T16" fmla="*/ 20 w 119"/>
                <a:gd name="T17" fmla="*/ 44 h 115"/>
                <a:gd name="T18" fmla="*/ 42 w 119"/>
                <a:gd name="T19" fmla="*/ 27 h 115"/>
                <a:gd name="T20" fmla="*/ 78 w 119"/>
                <a:gd name="T21" fmla="*/ 19 h 115"/>
                <a:gd name="T22" fmla="*/ 85 w 119"/>
                <a:gd name="T23" fmla="*/ 40 h 115"/>
                <a:gd name="T24" fmla="*/ 78 w 119"/>
                <a:gd name="T25" fmla="*/ 47 h 115"/>
                <a:gd name="T26" fmla="*/ 91 w 119"/>
                <a:gd name="T27" fmla="*/ 4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15">
                  <a:moveTo>
                    <a:pt x="116" y="73"/>
                  </a:moveTo>
                  <a:cubicBezTo>
                    <a:pt x="114" y="52"/>
                    <a:pt x="112" y="1"/>
                    <a:pt x="86" y="0"/>
                  </a:cubicBezTo>
                  <a:cubicBezTo>
                    <a:pt x="71" y="0"/>
                    <a:pt x="0" y="13"/>
                    <a:pt x="1" y="34"/>
                  </a:cubicBezTo>
                  <a:cubicBezTo>
                    <a:pt x="2" y="55"/>
                    <a:pt x="13" y="81"/>
                    <a:pt x="23" y="100"/>
                  </a:cubicBezTo>
                  <a:cubicBezTo>
                    <a:pt x="30" y="115"/>
                    <a:pt x="119" y="90"/>
                    <a:pt x="116" y="73"/>
                  </a:cubicBezTo>
                  <a:close/>
                  <a:moveTo>
                    <a:pt x="91" y="48"/>
                  </a:moveTo>
                  <a:cubicBezTo>
                    <a:pt x="93" y="54"/>
                    <a:pt x="96" y="59"/>
                    <a:pt x="96" y="65"/>
                  </a:cubicBezTo>
                  <a:cubicBezTo>
                    <a:pt x="98" y="74"/>
                    <a:pt x="45" y="97"/>
                    <a:pt x="32" y="73"/>
                  </a:cubicBezTo>
                  <a:cubicBezTo>
                    <a:pt x="26" y="62"/>
                    <a:pt x="24" y="56"/>
                    <a:pt x="20" y="44"/>
                  </a:cubicBezTo>
                  <a:cubicBezTo>
                    <a:pt x="17" y="33"/>
                    <a:pt x="34" y="32"/>
                    <a:pt x="42" y="27"/>
                  </a:cubicBezTo>
                  <a:cubicBezTo>
                    <a:pt x="47" y="25"/>
                    <a:pt x="71" y="19"/>
                    <a:pt x="78" y="19"/>
                  </a:cubicBezTo>
                  <a:cubicBezTo>
                    <a:pt x="84" y="19"/>
                    <a:pt x="91" y="37"/>
                    <a:pt x="85" y="40"/>
                  </a:cubicBezTo>
                  <a:cubicBezTo>
                    <a:pt x="84" y="41"/>
                    <a:pt x="72" y="45"/>
                    <a:pt x="78" y="47"/>
                  </a:cubicBezTo>
                  <a:cubicBezTo>
                    <a:pt x="84" y="48"/>
                    <a:pt x="89" y="42"/>
                    <a:pt x="91" y="48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19" name="Freeform 183"/>
            <p:cNvSpPr>
              <a:spLocks/>
            </p:cNvSpPr>
            <p:nvPr/>
          </p:nvSpPr>
          <p:spPr bwMode="auto">
            <a:xfrm>
              <a:off x="-2263776" y="3621088"/>
              <a:ext cx="454025" cy="603250"/>
            </a:xfrm>
            <a:custGeom>
              <a:avLst/>
              <a:gdLst>
                <a:gd name="T0" fmla="*/ 69 w 121"/>
                <a:gd name="T1" fmla="*/ 13 h 161"/>
                <a:gd name="T2" fmla="*/ 22 w 121"/>
                <a:gd name="T3" fmla="*/ 130 h 161"/>
                <a:gd name="T4" fmla="*/ 72 w 121"/>
                <a:gd name="T5" fmla="*/ 124 h 161"/>
                <a:gd name="T6" fmla="*/ 110 w 121"/>
                <a:gd name="T7" fmla="*/ 74 h 161"/>
                <a:gd name="T8" fmla="*/ 69 w 121"/>
                <a:gd name="T9" fmla="*/ 1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1">
                  <a:moveTo>
                    <a:pt x="69" y="13"/>
                  </a:moveTo>
                  <a:cubicBezTo>
                    <a:pt x="47" y="25"/>
                    <a:pt x="0" y="101"/>
                    <a:pt x="22" y="130"/>
                  </a:cubicBezTo>
                  <a:cubicBezTo>
                    <a:pt x="46" y="161"/>
                    <a:pt x="53" y="141"/>
                    <a:pt x="72" y="124"/>
                  </a:cubicBezTo>
                  <a:cubicBezTo>
                    <a:pt x="73" y="124"/>
                    <a:pt x="109" y="75"/>
                    <a:pt x="110" y="74"/>
                  </a:cubicBezTo>
                  <a:cubicBezTo>
                    <a:pt x="121" y="55"/>
                    <a:pt x="96" y="0"/>
                    <a:pt x="69" y="1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0" name="Freeform 184"/>
            <p:cNvSpPr>
              <a:spLocks/>
            </p:cNvSpPr>
            <p:nvPr/>
          </p:nvSpPr>
          <p:spPr bwMode="auto">
            <a:xfrm>
              <a:off x="-1727201" y="2224087"/>
              <a:ext cx="519113" cy="393700"/>
            </a:xfrm>
            <a:custGeom>
              <a:avLst/>
              <a:gdLst>
                <a:gd name="T0" fmla="*/ 59 w 138"/>
                <a:gd name="T1" fmla="*/ 6 h 105"/>
                <a:gd name="T2" fmla="*/ 16 w 138"/>
                <a:gd name="T3" fmla="*/ 49 h 105"/>
                <a:gd name="T4" fmla="*/ 4 w 138"/>
                <a:gd name="T5" fmla="*/ 80 h 105"/>
                <a:gd name="T6" fmla="*/ 64 w 138"/>
                <a:gd name="T7" fmla="*/ 105 h 105"/>
                <a:gd name="T8" fmla="*/ 125 w 138"/>
                <a:gd name="T9" fmla="*/ 40 h 105"/>
                <a:gd name="T10" fmla="*/ 115 w 138"/>
                <a:gd name="T11" fmla="*/ 26 h 105"/>
                <a:gd name="T12" fmla="*/ 59 w 138"/>
                <a:gd name="T13" fmla="*/ 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05">
                  <a:moveTo>
                    <a:pt x="59" y="6"/>
                  </a:moveTo>
                  <a:cubicBezTo>
                    <a:pt x="37" y="23"/>
                    <a:pt x="32" y="23"/>
                    <a:pt x="16" y="49"/>
                  </a:cubicBezTo>
                  <a:cubicBezTo>
                    <a:pt x="14" y="54"/>
                    <a:pt x="0" y="79"/>
                    <a:pt x="4" y="80"/>
                  </a:cubicBezTo>
                  <a:cubicBezTo>
                    <a:pt x="27" y="87"/>
                    <a:pt x="44" y="93"/>
                    <a:pt x="64" y="105"/>
                  </a:cubicBezTo>
                  <a:cubicBezTo>
                    <a:pt x="70" y="102"/>
                    <a:pt x="112" y="40"/>
                    <a:pt x="125" y="40"/>
                  </a:cubicBezTo>
                  <a:cubicBezTo>
                    <a:pt x="138" y="40"/>
                    <a:pt x="118" y="29"/>
                    <a:pt x="115" y="26"/>
                  </a:cubicBezTo>
                  <a:cubicBezTo>
                    <a:pt x="106" y="19"/>
                    <a:pt x="67" y="0"/>
                    <a:pt x="59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1" name="Freeform 185"/>
            <p:cNvSpPr>
              <a:spLocks/>
            </p:cNvSpPr>
            <p:nvPr/>
          </p:nvSpPr>
          <p:spPr bwMode="auto">
            <a:xfrm>
              <a:off x="-1287463" y="2493962"/>
              <a:ext cx="247650" cy="187325"/>
            </a:xfrm>
            <a:custGeom>
              <a:avLst/>
              <a:gdLst>
                <a:gd name="T0" fmla="*/ 28 w 66"/>
                <a:gd name="T1" fmla="*/ 3 h 50"/>
                <a:gd name="T2" fmla="*/ 8 w 66"/>
                <a:gd name="T3" fmla="*/ 24 h 50"/>
                <a:gd name="T4" fmla="*/ 2 w 66"/>
                <a:gd name="T5" fmla="*/ 39 h 50"/>
                <a:gd name="T6" fmla="*/ 31 w 66"/>
                <a:gd name="T7" fmla="*/ 50 h 50"/>
                <a:gd name="T8" fmla="*/ 60 w 66"/>
                <a:gd name="T9" fmla="*/ 19 h 50"/>
                <a:gd name="T10" fmla="*/ 55 w 66"/>
                <a:gd name="T11" fmla="*/ 13 h 50"/>
                <a:gd name="T12" fmla="*/ 28 w 66"/>
                <a:gd name="T13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50">
                  <a:moveTo>
                    <a:pt x="28" y="3"/>
                  </a:moveTo>
                  <a:cubicBezTo>
                    <a:pt x="18" y="11"/>
                    <a:pt x="15" y="11"/>
                    <a:pt x="8" y="24"/>
                  </a:cubicBezTo>
                  <a:cubicBezTo>
                    <a:pt x="6" y="26"/>
                    <a:pt x="0" y="38"/>
                    <a:pt x="2" y="39"/>
                  </a:cubicBezTo>
                  <a:cubicBezTo>
                    <a:pt x="13" y="42"/>
                    <a:pt x="21" y="44"/>
                    <a:pt x="31" y="50"/>
                  </a:cubicBezTo>
                  <a:cubicBezTo>
                    <a:pt x="33" y="49"/>
                    <a:pt x="53" y="19"/>
                    <a:pt x="60" y="19"/>
                  </a:cubicBezTo>
                  <a:cubicBezTo>
                    <a:pt x="66" y="19"/>
                    <a:pt x="56" y="14"/>
                    <a:pt x="55" y="13"/>
                  </a:cubicBezTo>
                  <a:cubicBezTo>
                    <a:pt x="50" y="9"/>
                    <a:pt x="32" y="0"/>
                    <a:pt x="28" y="3"/>
                  </a:cubicBez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3" name="Freeform 187"/>
            <p:cNvSpPr>
              <a:spLocks/>
            </p:cNvSpPr>
            <p:nvPr/>
          </p:nvSpPr>
          <p:spPr bwMode="auto">
            <a:xfrm>
              <a:off x="-5099051" y="-836613"/>
              <a:ext cx="4114800" cy="3135313"/>
            </a:xfrm>
            <a:custGeom>
              <a:avLst/>
              <a:gdLst>
                <a:gd name="T0" fmla="*/ 861 w 1096"/>
                <a:gd name="T1" fmla="*/ 787 h 835"/>
                <a:gd name="T2" fmla="*/ 428 w 1096"/>
                <a:gd name="T3" fmla="*/ 818 h 835"/>
                <a:gd name="T4" fmla="*/ 689 w 1096"/>
                <a:gd name="T5" fmla="*/ 138 h 835"/>
                <a:gd name="T6" fmla="*/ 861 w 1096"/>
                <a:gd name="T7" fmla="*/ 787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6" h="835">
                  <a:moveTo>
                    <a:pt x="861" y="787"/>
                  </a:moveTo>
                  <a:cubicBezTo>
                    <a:pt x="825" y="815"/>
                    <a:pt x="493" y="835"/>
                    <a:pt x="428" y="818"/>
                  </a:cubicBezTo>
                  <a:cubicBezTo>
                    <a:pt x="0" y="678"/>
                    <a:pt x="183" y="0"/>
                    <a:pt x="689" y="138"/>
                  </a:cubicBezTo>
                  <a:cubicBezTo>
                    <a:pt x="1027" y="231"/>
                    <a:pt x="1096" y="608"/>
                    <a:pt x="861" y="7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4" name="Freeform 188"/>
            <p:cNvSpPr>
              <a:spLocks/>
            </p:cNvSpPr>
            <p:nvPr/>
          </p:nvSpPr>
          <p:spPr bwMode="auto">
            <a:xfrm>
              <a:off x="-5073651" y="-622301"/>
              <a:ext cx="3805238" cy="2959100"/>
            </a:xfrm>
            <a:custGeom>
              <a:avLst/>
              <a:gdLst>
                <a:gd name="T0" fmla="*/ 795 w 1013"/>
                <a:gd name="T1" fmla="*/ 741 h 788"/>
                <a:gd name="T2" fmla="*/ 398 w 1013"/>
                <a:gd name="T3" fmla="*/ 772 h 788"/>
                <a:gd name="T4" fmla="*/ 635 w 1013"/>
                <a:gd name="T5" fmla="*/ 128 h 788"/>
                <a:gd name="T6" fmla="*/ 795 w 1013"/>
                <a:gd name="T7" fmla="*/ 741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3" h="788">
                  <a:moveTo>
                    <a:pt x="795" y="741"/>
                  </a:moveTo>
                  <a:cubicBezTo>
                    <a:pt x="762" y="767"/>
                    <a:pt x="458" y="788"/>
                    <a:pt x="398" y="772"/>
                  </a:cubicBezTo>
                  <a:cubicBezTo>
                    <a:pt x="0" y="641"/>
                    <a:pt x="166" y="0"/>
                    <a:pt x="635" y="128"/>
                  </a:cubicBezTo>
                  <a:cubicBezTo>
                    <a:pt x="949" y="214"/>
                    <a:pt x="1013" y="575"/>
                    <a:pt x="795" y="741"/>
                  </a:cubicBez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5" name="Freeform 189"/>
            <p:cNvSpPr>
              <a:spLocks/>
            </p:cNvSpPr>
            <p:nvPr/>
          </p:nvSpPr>
          <p:spPr bwMode="auto">
            <a:xfrm>
              <a:off x="-4968876" y="-473076"/>
              <a:ext cx="3571875" cy="2768600"/>
            </a:xfrm>
            <a:custGeom>
              <a:avLst/>
              <a:gdLst>
                <a:gd name="T0" fmla="*/ 377 w 951"/>
                <a:gd name="T1" fmla="*/ 714 h 737"/>
                <a:gd name="T2" fmla="*/ 758 w 951"/>
                <a:gd name="T3" fmla="*/ 691 h 737"/>
                <a:gd name="T4" fmla="*/ 594 w 951"/>
                <a:gd name="T5" fmla="*/ 118 h 737"/>
                <a:gd name="T6" fmla="*/ 339 w 951"/>
                <a:gd name="T7" fmla="*/ 719 h 737"/>
                <a:gd name="T8" fmla="*/ 377 w 951"/>
                <a:gd name="T9" fmla="*/ 714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737">
                  <a:moveTo>
                    <a:pt x="377" y="714"/>
                  </a:moveTo>
                  <a:cubicBezTo>
                    <a:pt x="503" y="737"/>
                    <a:pt x="632" y="703"/>
                    <a:pt x="758" y="691"/>
                  </a:cubicBezTo>
                  <a:cubicBezTo>
                    <a:pt x="951" y="529"/>
                    <a:pt x="887" y="198"/>
                    <a:pt x="594" y="118"/>
                  </a:cubicBezTo>
                  <a:cubicBezTo>
                    <a:pt x="160" y="0"/>
                    <a:pt x="0" y="572"/>
                    <a:pt x="339" y="719"/>
                  </a:cubicBezTo>
                  <a:cubicBezTo>
                    <a:pt x="350" y="713"/>
                    <a:pt x="363" y="711"/>
                    <a:pt x="377" y="714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6" name="Freeform 190"/>
            <p:cNvSpPr>
              <a:spLocks/>
            </p:cNvSpPr>
            <p:nvPr/>
          </p:nvSpPr>
          <p:spPr bwMode="auto">
            <a:xfrm>
              <a:off x="-4502151" y="82550"/>
              <a:ext cx="2767013" cy="2141538"/>
            </a:xfrm>
            <a:custGeom>
              <a:avLst/>
              <a:gdLst>
                <a:gd name="T0" fmla="*/ 244 w 737"/>
                <a:gd name="T1" fmla="*/ 559 h 570"/>
                <a:gd name="T2" fmla="*/ 632 w 737"/>
                <a:gd name="T3" fmla="*/ 544 h 570"/>
                <a:gd name="T4" fmla="*/ 683 w 737"/>
                <a:gd name="T5" fmla="*/ 492 h 570"/>
                <a:gd name="T6" fmla="*/ 687 w 737"/>
                <a:gd name="T7" fmla="*/ 475 h 570"/>
                <a:gd name="T8" fmla="*/ 430 w 737"/>
                <a:gd name="T9" fmla="*/ 38 h 570"/>
                <a:gd name="T10" fmla="*/ 53 w 737"/>
                <a:gd name="T11" fmla="*/ 170 h 570"/>
                <a:gd name="T12" fmla="*/ 212 w 737"/>
                <a:gd name="T13" fmla="*/ 570 h 570"/>
                <a:gd name="T14" fmla="*/ 244 w 737"/>
                <a:gd name="T15" fmla="*/ 559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7" h="570">
                  <a:moveTo>
                    <a:pt x="244" y="559"/>
                  </a:moveTo>
                  <a:cubicBezTo>
                    <a:pt x="374" y="563"/>
                    <a:pt x="503" y="550"/>
                    <a:pt x="632" y="544"/>
                  </a:cubicBezTo>
                  <a:cubicBezTo>
                    <a:pt x="651" y="529"/>
                    <a:pt x="668" y="511"/>
                    <a:pt x="683" y="492"/>
                  </a:cubicBezTo>
                  <a:cubicBezTo>
                    <a:pt x="684" y="486"/>
                    <a:pt x="686" y="481"/>
                    <a:pt x="687" y="475"/>
                  </a:cubicBezTo>
                  <a:cubicBezTo>
                    <a:pt x="737" y="283"/>
                    <a:pt x="622" y="87"/>
                    <a:pt x="430" y="38"/>
                  </a:cubicBezTo>
                  <a:cubicBezTo>
                    <a:pt x="285" y="0"/>
                    <a:pt x="138" y="57"/>
                    <a:pt x="53" y="170"/>
                  </a:cubicBezTo>
                  <a:cubicBezTo>
                    <a:pt x="0" y="316"/>
                    <a:pt x="44" y="496"/>
                    <a:pt x="212" y="570"/>
                  </a:cubicBezTo>
                  <a:cubicBezTo>
                    <a:pt x="221" y="563"/>
                    <a:pt x="232" y="558"/>
                    <a:pt x="244" y="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7" name="Freeform 191"/>
            <p:cNvSpPr>
              <a:spLocks/>
            </p:cNvSpPr>
            <p:nvPr/>
          </p:nvSpPr>
          <p:spPr bwMode="auto">
            <a:xfrm>
              <a:off x="-2197101" y="638175"/>
              <a:ext cx="277813" cy="271463"/>
            </a:xfrm>
            <a:custGeom>
              <a:avLst/>
              <a:gdLst>
                <a:gd name="T0" fmla="*/ 45 w 74"/>
                <a:gd name="T1" fmla="*/ 5 h 72"/>
                <a:gd name="T2" fmla="*/ 69 w 74"/>
                <a:gd name="T3" fmla="*/ 44 h 72"/>
                <a:gd name="T4" fmla="*/ 28 w 74"/>
                <a:gd name="T5" fmla="*/ 67 h 72"/>
                <a:gd name="T6" fmla="*/ 4 w 74"/>
                <a:gd name="T7" fmla="*/ 28 h 72"/>
                <a:gd name="T8" fmla="*/ 45 w 74"/>
                <a:gd name="T9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2">
                  <a:moveTo>
                    <a:pt x="45" y="5"/>
                  </a:moveTo>
                  <a:cubicBezTo>
                    <a:pt x="63" y="9"/>
                    <a:pt x="74" y="27"/>
                    <a:pt x="69" y="44"/>
                  </a:cubicBezTo>
                  <a:cubicBezTo>
                    <a:pt x="65" y="62"/>
                    <a:pt x="46" y="72"/>
                    <a:pt x="28" y="67"/>
                  </a:cubicBezTo>
                  <a:cubicBezTo>
                    <a:pt x="10" y="63"/>
                    <a:pt x="0" y="45"/>
                    <a:pt x="4" y="28"/>
                  </a:cubicBezTo>
                  <a:cubicBezTo>
                    <a:pt x="9" y="10"/>
                    <a:pt x="27" y="0"/>
                    <a:pt x="45" y="5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8" name="Freeform 192"/>
            <p:cNvSpPr>
              <a:spLocks/>
            </p:cNvSpPr>
            <p:nvPr/>
          </p:nvSpPr>
          <p:spPr bwMode="auto">
            <a:xfrm>
              <a:off x="-2147888" y="1017587"/>
              <a:ext cx="371475" cy="360363"/>
            </a:xfrm>
            <a:custGeom>
              <a:avLst/>
              <a:gdLst>
                <a:gd name="T0" fmla="*/ 61 w 99"/>
                <a:gd name="T1" fmla="*/ 6 h 96"/>
                <a:gd name="T2" fmla="*/ 93 w 99"/>
                <a:gd name="T3" fmla="*/ 60 h 96"/>
                <a:gd name="T4" fmla="*/ 39 w 99"/>
                <a:gd name="T5" fmla="*/ 90 h 96"/>
                <a:gd name="T6" fmla="*/ 6 w 99"/>
                <a:gd name="T7" fmla="*/ 37 h 96"/>
                <a:gd name="T8" fmla="*/ 61 w 99"/>
                <a:gd name="T9" fmla="*/ 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96">
                  <a:moveTo>
                    <a:pt x="61" y="6"/>
                  </a:moveTo>
                  <a:cubicBezTo>
                    <a:pt x="85" y="13"/>
                    <a:pt x="99" y="36"/>
                    <a:pt x="93" y="60"/>
                  </a:cubicBezTo>
                  <a:cubicBezTo>
                    <a:pt x="87" y="83"/>
                    <a:pt x="63" y="96"/>
                    <a:pt x="39" y="90"/>
                  </a:cubicBezTo>
                  <a:cubicBezTo>
                    <a:pt x="15" y="84"/>
                    <a:pt x="0" y="60"/>
                    <a:pt x="6" y="37"/>
                  </a:cubicBezTo>
                  <a:cubicBezTo>
                    <a:pt x="12" y="14"/>
                    <a:pt x="37" y="0"/>
                    <a:pt x="61" y="6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29" name="Freeform 193"/>
            <p:cNvSpPr>
              <a:spLocks/>
            </p:cNvSpPr>
            <p:nvPr/>
          </p:nvSpPr>
          <p:spPr bwMode="auto">
            <a:xfrm>
              <a:off x="-4235451" y="785812"/>
              <a:ext cx="165100" cy="157163"/>
            </a:xfrm>
            <a:custGeom>
              <a:avLst/>
              <a:gdLst>
                <a:gd name="T0" fmla="*/ 27 w 44"/>
                <a:gd name="T1" fmla="*/ 3 h 42"/>
                <a:gd name="T2" fmla="*/ 41 w 44"/>
                <a:gd name="T3" fmla="*/ 26 h 42"/>
                <a:gd name="T4" fmla="*/ 17 w 44"/>
                <a:gd name="T5" fmla="*/ 40 h 42"/>
                <a:gd name="T6" fmla="*/ 3 w 44"/>
                <a:gd name="T7" fmla="*/ 16 h 42"/>
                <a:gd name="T8" fmla="*/ 27 w 44"/>
                <a:gd name="T9" fmla="*/ 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2">
                  <a:moveTo>
                    <a:pt x="27" y="3"/>
                  </a:moveTo>
                  <a:cubicBezTo>
                    <a:pt x="37" y="6"/>
                    <a:pt x="44" y="16"/>
                    <a:pt x="41" y="26"/>
                  </a:cubicBezTo>
                  <a:cubicBezTo>
                    <a:pt x="39" y="36"/>
                    <a:pt x="28" y="42"/>
                    <a:pt x="17" y="40"/>
                  </a:cubicBezTo>
                  <a:cubicBezTo>
                    <a:pt x="7" y="37"/>
                    <a:pt x="0" y="27"/>
                    <a:pt x="3" y="16"/>
                  </a:cubicBezTo>
                  <a:cubicBezTo>
                    <a:pt x="6" y="6"/>
                    <a:pt x="16" y="0"/>
                    <a:pt x="27" y="3"/>
                  </a:cubicBez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0" name="Freeform 194"/>
            <p:cNvSpPr>
              <a:spLocks/>
            </p:cNvSpPr>
            <p:nvPr/>
          </p:nvSpPr>
          <p:spPr bwMode="auto">
            <a:xfrm>
              <a:off x="-4029076" y="2009775"/>
              <a:ext cx="2527300" cy="288925"/>
            </a:xfrm>
            <a:custGeom>
              <a:avLst/>
              <a:gdLst>
                <a:gd name="T0" fmla="*/ 89 w 673"/>
                <a:gd name="T1" fmla="*/ 36 h 77"/>
                <a:gd name="T2" fmla="*/ 78 w 673"/>
                <a:gd name="T3" fmla="*/ 69 h 77"/>
                <a:gd name="T4" fmla="*/ 352 w 673"/>
                <a:gd name="T5" fmla="*/ 69 h 77"/>
                <a:gd name="T6" fmla="*/ 600 w 673"/>
                <a:gd name="T7" fmla="*/ 46 h 77"/>
                <a:gd name="T8" fmla="*/ 547 w 673"/>
                <a:gd name="T9" fmla="*/ 5 h 77"/>
                <a:gd name="T10" fmla="*/ 363 w 673"/>
                <a:gd name="T11" fmla="*/ 26 h 77"/>
                <a:gd name="T12" fmla="*/ 89 w 673"/>
                <a:gd name="T13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77">
                  <a:moveTo>
                    <a:pt x="89" y="36"/>
                  </a:moveTo>
                  <a:cubicBezTo>
                    <a:pt x="52" y="25"/>
                    <a:pt x="0" y="58"/>
                    <a:pt x="78" y="69"/>
                  </a:cubicBezTo>
                  <a:cubicBezTo>
                    <a:pt x="144" y="77"/>
                    <a:pt x="293" y="76"/>
                    <a:pt x="352" y="69"/>
                  </a:cubicBezTo>
                  <a:cubicBezTo>
                    <a:pt x="435" y="59"/>
                    <a:pt x="519" y="61"/>
                    <a:pt x="600" y="46"/>
                  </a:cubicBezTo>
                  <a:cubicBezTo>
                    <a:pt x="673" y="33"/>
                    <a:pt x="585" y="0"/>
                    <a:pt x="547" y="5"/>
                  </a:cubicBezTo>
                  <a:cubicBezTo>
                    <a:pt x="486" y="15"/>
                    <a:pt x="423" y="22"/>
                    <a:pt x="363" y="26"/>
                  </a:cubicBezTo>
                  <a:cubicBezTo>
                    <a:pt x="320" y="29"/>
                    <a:pt x="225" y="38"/>
                    <a:pt x="89" y="36"/>
                  </a:cubicBez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1" name="Freeform 195"/>
            <p:cNvSpPr>
              <a:spLocks/>
            </p:cNvSpPr>
            <p:nvPr/>
          </p:nvSpPr>
          <p:spPr bwMode="auto">
            <a:xfrm>
              <a:off x="-4029076" y="2095500"/>
              <a:ext cx="2527300" cy="203200"/>
            </a:xfrm>
            <a:custGeom>
              <a:avLst/>
              <a:gdLst>
                <a:gd name="T0" fmla="*/ 82 w 673"/>
                <a:gd name="T1" fmla="*/ 29 h 54"/>
                <a:gd name="T2" fmla="*/ 78 w 673"/>
                <a:gd name="T3" fmla="*/ 46 h 54"/>
                <a:gd name="T4" fmla="*/ 352 w 673"/>
                <a:gd name="T5" fmla="*/ 46 h 54"/>
                <a:gd name="T6" fmla="*/ 600 w 673"/>
                <a:gd name="T7" fmla="*/ 23 h 54"/>
                <a:gd name="T8" fmla="*/ 552 w 673"/>
                <a:gd name="T9" fmla="*/ 6 h 54"/>
                <a:gd name="T10" fmla="*/ 369 w 673"/>
                <a:gd name="T11" fmla="*/ 23 h 54"/>
                <a:gd name="T12" fmla="*/ 82 w 673"/>
                <a:gd name="T1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3" h="54">
                  <a:moveTo>
                    <a:pt x="82" y="29"/>
                  </a:moveTo>
                  <a:cubicBezTo>
                    <a:pt x="46" y="18"/>
                    <a:pt x="0" y="35"/>
                    <a:pt x="78" y="46"/>
                  </a:cubicBezTo>
                  <a:cubicBezTo>
                    <a:pt x="144" y="54"/>
                    <a:pt x="293" y="53"/>
                    <a:pt x="352" y="46"/>
                  </a:cubicBezTo>
                  <a:cubicBezTo>
                    <a:pt x="435" y="36"/>
                    <a:pt x="519" y="38"/>
                    <a:pt x="600" y="23"/>
                  </a:cubicBezTo>
                  <a:cubicBezTo>
                    <a:pt x="673" y="10"/>
                    <a:pt x="590" y="0"/>
                    <a:pt x="552" y="6"/>
                  </a:cubicBezTo>
                  <a:cubicBezTo>
                    <a:pt x="492" y="15"/>
                    <a:pt x="428" y="19"/>
                    <a:pt x="369" y="23"/>
                  </a:cubicBezTo>
                  <a:cubicBezTo>
                    <a:pt x="326" y="26"/>
                    <a:pt x="218" y="30"/>
                    <a:pt x="82" y="2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2" name="Freeform 196"/>
            <p:cNvSpPr>
              <a:spLocks/>
            </p:cNvSpPr>
            <p:nvPr/>
          </p:nvSpPr>
          <p:spPr bwMode="auto">
            <a:xfrm>
              <a:off x="-3630613" y="6316663"/>
              <a:ext cx="1828800" cy="1185863"/>
            </a:xfrm>
            <a:custGeom>
              <a:avLst/>
              <a:gdLst>
                <a:gd name="T0" fmla="*/ 173 w 487"/>
                <a:gd name="T1" fmla="*/ 9 h 316"/>
                <a:gd name="T2" fmla="*/ 166 w 487"/>
                <a:gd name="T3" fmla="*/ 168 h 316"/>
                <a:gd name="T4" fmla="*/ 32 w 487"/>
                <a:gd name="T5" fmla="*/ 289 h 316"/>
                <a:gd name="T6" fmla="*/ 465 w 487"/>
                <a:gd name="T7" fmla="*/ 298 h 316"/>
                <a:gd name="T8" fmla="*/ 485 w 487"/>
                <a:gd name="T9" fmla="*/ 76 h 316"/>
                <a:gd name="T10" fmla="*/ 487 w 487"/>
                <a:gd name="T11" fmla="*/ 10 h 316"/>
                <a:gd name="T12" fmla="*/ 487 w 487"/>
                <a:gd name="T13" fmla="*/ 0 h 316"/>
                <a:gd name="T14" fmla="*/ 173 w 487"/>
                <a:gd name="T15" fmla="*/ 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316">
                  <a:moveTo>
                    <a:pt x="173" y="9"/>
                  </a:moveTo>
                  <a:cubicBezTo>
                    <a:pt x="172" y="114"/>
                    <a:pt x="170" y="168"/>
                    <a:pt x="166" y="168"/>
                  </a:cubicBezTo>
                  <a:cubicBezTo>
                    <a:pt x="131" y="168"/>
                    <a:pt x="0" y="225"/>
                    <a:pt x="32" y="289"/>
                  </a:cubicBezTo>
                  <a:cubicBezTo>
                    <a:pt x="42" y="309"/>
                    <a:pt x="458" y="316"/>
                    <a:pt x="465" y="298"/>
                  </a:cubicBezTo>
                  <a:cubicBezTo>
                    <a:pt x="474" y="268"/>
                    <a:pt x="486" y="160"/>
                    <a:pt x="485" y="76"/>
                  </a:cubicBezTo>
                  <a:cubicBezTo>
                    <a:pt x="485" y="57"/>
                    <a:pt x="487" y="23"/>
                    <a:pt x="487" y="10"/>
                  </a:cubicBezTo>
                  <a:cubicBezTo>
                    <a:pt x="487" y="7"/>
                    <a:pt x="487" y="3"/>
                    <a:pt x="487" y="0"/>
                  </a:cubicBezTo>
                  <a:cubicBezTo>
                    <a:pt x="397" y="42"/>
                    <a:pt x="280" y="42"/>
                    <a:pt x="173" y="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3" name="Freeform 197"/>
            <p:cNvSpPr>
              <a:spLocks/>
            </p:cNvSpPr>
            <p:nvPr/>
          </p:nvSpPr>
          <p:spPr bwMode="auto">
            <a:xfrm>
              <a:off x="-5230813" y="722312"/>
              <a:ext cx="138113" cy="6543676"/>
            </a:xfrm>
            <a:custGeom>
              <a:avLst/>
              <a:gdLst>
                <a:gd name="T0" fmla="*/ 0 w 37"/>
                <a:gd name="T1" fmla="*/ 0 h 1743"/>
                <a:gd name="T2" fmla="*/ 37 w 37"/>
                <a:gd name="T3" fmla="*/ 0 h 1743"/>
                <a:gd name="T4" fmla="*/ 37 w 37"/>
                <a:gd name="T5" fmla="*/ 1731 h 1743"/>
                <a:gd name="T6" fmla="*/ 0 w 37"/>
                <a:gd name="T7" fmla="*/ 1731 h 1743"/>
                <a:gd name="T8" fmla="*/ 0 w 37"/>
                <a:gd name="T9" fmla="*/ 0 h 1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743">
                  <a:moveTo>
                    <a:pt x="0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7" y="525"/>
                    <a:pt x="37" y="1205"/>
                    <a:pt x="37" y="1731"/>
                  </a:cubicBezTo>
                  <a:cubicBezTo>
                    <a:pt x="36" y="1743"/>
                    <a:pt x="0" y="1743"/>
                    <a:pt x="0" y="17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3D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4" name="Freeform 198"/>
            <p:cNvSpPr>
              <a:spLocks/>
            </p:cNvSpPr>
            <p:nvPr/>
          </p:nvSpPr>
          <p:spPr bwMode="auto">
            <a:xfrm>
              <a:off x="-5167313" y="722312"/>
              <a:ext cx="74613" cy="6543676"/>
            </a:xfrm>
            <a:custGeom>
              <a:avLst/>
              <a:gdLst>
                <a:gd name="T0" fmla="*/ 0 w 20"/>
                <a:gd name="T1" fmla="*/ 0 h 1743"/>
                <a:gd name="T2" fmla="*/ 20 w 20"/>
                <a:gd name="T3" fmla="*/ 0 h 1743"/>
                <a:gd name="T4" fmla="*/ 20 w 20"/>
                <a:gd name="T5" fmla="*/ 1731 h 1743"/>
                <a:gd name="T6" fmla="*/ 0 w 20"/>
                <a:gd name="T7" fmla="*/ 1731 h 1743"/>
                <a:gd name="T8" fmla="*/ 0 w 20"/>
                <a:gd name="T9" fmla="*/ 0 h 1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743">
                  <a:moveTo>
                    <a:pt x="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525"/>
                    <a:pt x="20" y="1205"/>
                    <a:pt x="20" y="1731"/>
                  </a:cubicBezTo>
                  <a:cubicBezTo>
                    <a:pt x="19" y="1743"/>
                    <a:pt x="0" y="1743"/>
                    <a:pt x="0" y="17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8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5" name="Freeform 199"/>
            <p:cNvSpPr>
              <a:spLocks/>
            </p:cNvSpPr>
            <p:nvPr/>
          </p:nvSpPr>
          <p:spPr bwMode="auto">
            <a:xfrm>
              <a:off x="-5329238" y="342900"/>
              <a:ext cx="334963" cy="490538"/>
            </a:xfrm>
            <a:custGeom>
              <a:avLst/>
              <a:gdLst>
                <a:gd name="T0" fmla="*/ 104 w 211"/>
                <a:gd name="T1" fmla="*/ 0 h 309"/>
                <a:gd name="T2" fmla="*/ 0 w 211"/>
                <a:gd name="T3" fmla="*/ 182 h 309"/>
                <a:gd name="T4" fmla="*/ 57 w 211"/>
                <a:gd name="T5" fmla="*/ 309 h 309"/>
                <a:gd name="T6" fmla="*/ 161 w 211"/>
                <a:gd name="T7" fmla="*/ 309 h 309"/>
                <a:gd name="T8" fmla="*/ 211 w 211"/>
                <a:gd name="T9" fmla="*/ 182 h 309"/>
                <a:gd name="T10" fmla="*/ 104 w 211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309">
                  <a:moveTo>
                    <a:pt x="104" y="0"/>
                  </a:moveTo>
                  <a:lnTo>
                    <a:pt x="0" y="182"/>
                  </a:lnTo>
                  <a:lnTo>
                    <a:pt x="57" y="309"/>
                  </a:lnTo>
                  <a:lnTo>
                    <a:pt x="161" y="309"/>
                  </a:lnTo>
                  <a:lnTo>
                    <a:pt x="211" y="18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737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6" name="Freeform 200"/>
            <p:cNvSpPr>
              <a:spLocks/>
            </p:cNvSpPr>
            <p:nvPr/>
          </p:nvSpPr>
          <p:spPr bwMode="auto">
            <a:xfrm>
              <a:off x="-5291138" y="387350"/>
              <a:ext cx="236538" cy="346075"/>
            </a:xfrm>
            <a:custGeom>
              <a:avLst/>
              <a:gdLst>
                <a:gd name="T0" fmla="*/ 76 w 149"/>
                <a:gd name="T1" fmla="*/ 0 h 218"/>
                <a:gd name="T2" fmla="*/ 0 w 149"/>
                <a:gd name="T3" fmla="*/ 128 h 218"/>
                <a:gd name="T4" fmla="*/ 40 w 149"/>
                <a:gd name="T5" fmla="*/ 218 h 218"/>
                <a:gd name="T6" fmla="*/ 114 w 149"/>
                <a:gd name="T7" fmla="*/ 218 h 218"/>
                <a:gd name="T8" fmla="*/ 149 w 149"/>
                <a:gd name="T9" fmla="*/ 128 h 218"/>
                <a:gd name="T10" fmla="*/ 76 w 149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9" h="218">
                  <a:moveTo>
                    <a:pt x="76" y="0"/>
                  </a:moveTo>
                  <a:lnTo>
                    <a:pt x="0" y="128"/>
                  </a:lnTo>
                  <a:lnTo>
                    <a:pt x="40" y="218"/>
                  </a:lnTo>
                  <a:lnTo>
                    <a:pt x="114" y="218"/>
                  </a:lnTo>
                  <a:lnTo>
                    <a:pt x="149" y="12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BE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7" name="Freeform 201"/>
            <p:cNvSpPr>
              <a:spLocks/>
            </p:cNvSpPr>
            <p:nvPr/>
          </p:nvSpPr>
          <p:spPr bwMode="auto">
            <a:xfrm>
              <a:off x="-5257801" y="414337"/>
              <a:ext cx="158750" cy="228600"/>
            </a:xfrm>
            <a:custGeom>
              <a:avLst/>
              <a:gdLst>
                <a:gd name="T0" fmla="*/ 50 w 100"/>
                <a:gd name="T1" fmla="*/ 0 h 144"/>
                <a:gd name="T2" fmla="*/ 0 w 100"/>
                <a:gd name="T3" fmla="*/ 85 h 144"/>
                <a:gd name="T4" fmla="*/ 26 w 100"/>
                <a:gd name="T5" fmla="*/ 144 h 144"/>
                <a:gd name="T6" fmla="*/ 76 w 100"/>
                <a:gd name="T7" fmla="*/ 144 h 144"/>
                <a:gd name="T8" fmla="*/ 100 w 100"/>
                <a:gd name="T9" fmla="*/ 85 h 144"/>
                <a:gd name="T10" fmla="*/ 50 w 100"/>
                <a:gd name="T11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44">
                  <a:moveTo>
                    <a:pt x="50" y="0"/>
                  </a:moveTo>
                  <a:lnTo>
                    <a:pt x="0" y="85"/>
                  </a:lnTo>
                  <a:lnTo>
                    <a:pt x="26" y="144"/>
                  </a:lnTo>
                  <a:lnTo>
                    <a:pt x="76" y="144"/>
                  </a:lnTo>
                  <a:lnTo>
                    <a:pt x="100" y="8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8" name="Freeform 202"/>
            <p:cNvSpPr>
              <a:spLocks/>
            </p:cNvSpPr>
            <p:nvPr/>
          </p:nvSpPr>
          <p:spPr bwMode="auto">
            <a:xfrm>
              <a:off x="-8231188" y="695325"/>
              <a:ext cx="3113088" cy="2640013"/>
            </a:xfrm>
            <a:custGeom>
              <a:avLst/>
              <a:gdLst>
                <a:gd name="T0" fmla="*/ 826 w 829"/>
                <a:gd name="T1" fmla="*/ 76 h 703"/>
                <a:gd name="T2" fmla="*/ 605 w 829"/>
                <a:gd name="T3" fmla="*/ 37 h 703"/>
                <a:gd name="T4" fmla="*/ 0 w 829"/>
                <a:gd name="T5" fmla="*/ 101 h 703"/>
                <a:gd name="T6" fmla="*/ 0 w 829"/>
                <a:gd name="T7" fmla="*/ 681 h 703"/>
                <a:gd name="T8" fmla="*/ 571 w 829"/>
                <a:gd name="T9" fmla="*/ 590 h 703"/>
                <a:gd name="T10" fmla="*/ 826 w 829"/>
                <a:gd name="T11" fmla="*/ 593 h 703"/>
                <a:gd name="T12" fmla="*/ 826 w 829"/>
                <a:gd name="T13" fmla="*/ 76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703">
                  <a:moveTo>
                    <a:pt x="826" y="76"/>
                  </a:moveTo>
                  <a:cubicBezTo>
                    <a:pt x="826" y="76"/>
                    <a:pt x="829" y="0"/>
                    <a:pt x="605" y="37"/>
                  </a:cubicBezTo>
                  <a:cubicBezTo>
                    <a:pt x="381" y="75"/>
                    <a:pt x="256" y="164"/>
                    <a:pt x="0" y="101"/>
                  </a:cubicBezTo>
                  <a:cubicBezTo>
                    <a:pt x="0" y="681"/>
                    <a:pt x="0" y="681"/>
                    <a:pt x="0" y="681"/>
                  </a:cubicBezTo>
                  <a:cubicBezTo>
                    <a:pt x="0" y="681"/>
                    <a:pt x="375" y="703"/>
                    <a:pt x="571" y="590"/>
                  </a:cubicBezTo>
                  <a:cubicBezTo>
                    <a:pt x="571" y="590"/>
                    <a:pt x="704" y="522"/>
                    <a:pt x="826" y="593"/>
                  </a:cubicBezTo>
                  <a:lnTo>
                    <a:pt x="826" y="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39" name="Freeform 203"/>
            <p:cNvSpPr>
              <a:spLocks/>
            </p:cNvSpPr>
            <p:nvPr/>
          </p:nvSpPr>
          <p:spPr bwMode="auto">
            <a:xfrm>
              <a:off x="-5530851" y="2933700"/>
              <a:ext cx="461963" cy="349250"/>
            </a:xfrm>
            <a:custGeom>
              <a:avLst/>
              <a:gdLst>
                <a:gd name="T0" fmla="*/ 100 w 123"/>
                <a:gd name="T1" fmla="*/ 29 h 93"/>
                <a:gd name="T2" fmla="*/ 19 w 123"/>
                <a:gd name="T3" fmla="*/ 33 h 93"/>
                <a:gd name="T4" fmla="*/ 36 w 123"/>
                <a:gd name="T5" fmla="*/ 88 h 93"/>
                <a:gd name="T6" fmla="*/ 60 w 123"/>
                <a:gd name="T7" fmla="*/ 91 h 93"/>
                <a:gd name="T8" fmla="*/ 100 w 123"/>
                <a:gd name="T9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93">
                  <a:moveTo>
                    <a:pt x="100" y="29"/>
                  </a:moveTo>
                  <a:cubicBezTo>
                    <a:pt x="80" y="13"/>
                    <a:pt x="37" y="0"/>
                    <a:pt x="19" y="33"/>
                  </a:cubicBezTo>
                  <a:cubicBezTo>
                    <a:pt x="0" y="67"/>
                    <a:pt x="12" y="77"/>
                    <a:pt x="36" y="88"/>
                  </a:cubicBezTo>
                  <a:cubicBezTo>
                    <a:pt x="36" y="88"/>
                    <a:pt x="59" y="90"/>
                    <a:pt x="60" y="91"/>
                  </a:cubicBezTo>
                  <a:cubicBezTo>
                    <a:pt x="82" y="93"/>
                    <a:pt x="123" y="48"/>
                    <a:pt x="100" y="2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0" name="Freeform 204"/>
            <p:cNvSpPr>
              <a:spLocks/>
            </p:cNvSpPr>
            <p:nvPr/>
          </p:nvSpPr>
          <p:spPr bwMode="auto">
            <a:xfrm>
              <a:off x="-5549901" y="3173412"/>
              <a:ext cx="450850" cy="341313"/>
            </a:xfrm>
            <a:custGeom>
              <a:avLst/>
              <a:gdLst>
                <a:gd name="T0" fmla="*/ 92 w 120"/>
                <a:gd name="T1" fmla="*/ 9 h 91"/>
                <a:gd name="T2" fmla="*/ 8 w 120"/>
                <a:gd name="T3" fmla="*/ 38 h 91"/>
                <a:gd name="T4" fmla="*/ 49 w 120"/>
                <a:gd name="T5" fmla="*/ 91 h 91"/>
                <a:gd name="T6" fmla="*/ 73 w 120"/>
                <a:gd name="T7" fmla="*/ 80 h 91"/>
                <a:gd name="T8" fmla="*/ 92 w 120"/>
                <a:gd name="T9" fmla="*/ 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1">
                  <a:moveTo>
                    <a:pt x="92" y="9"/>
                  </a:moveTo>
                  <a:cubicBezTo>
                    <a:pt x="69" y="0"/>
                    <a:pt x="15" y="2"/>
                    <a:pt x="8" y="38"/>
                  </a:cubicBezTo>
                  <a:cubicBezTo>
                    <a:pt x="0" y="76"/>
                    <a:pt x="23" y="88"/>
                    <a:pt x="49" y="91"/>
                  </a:cubicBezTo>
                  <a:cubicBezTo>
                    <a:pt x="49" y="91"/>
                    <a:pt x="72" y="80"/>
                    <a:pt x="73" y="80"/>
                  </a:cubicBezTo>
                  <a:cubicBezTo>
                    <a:pt x="95" y="76"/>
                    <a:pt x="120" y="20"/>
                    <a:pt x="92" y="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1" name="Freeform 205"/>
            <p:cNvSpPr>
              <a:spLocks/>
            </p:cNvSpPr>
            <p:nvPr/>
          </p:nvSpPr>
          <p:spPr bwMode="auto">
            <a:xfrm>
              <a:off x="-5576888" y="3467100"/>
              <a:ext cx="519113" cy="303213"/>
            </a:xfrm>
            <a:custGeom>
              <a:avLst/>
              <a:gdLst>
                <a:gd name="T0" fmla="*/ 111 w 138"/>
                <a:gd name="T1" fmla="*/ 69 h 81"/>
                <a:gd name="T2" fmla="*/ 12 w 138"/>
                <a:gd name="T3" fmla="*/ 37 h 81"/>
                <a:gd name="T4" fmla="*/ 46 w 138"/>
                <a:gd name="T5" fmla="*/ 0 h 81"/>
                <a:gd name="T6" fmla="*/ 85 w 138"/>
                <a:gd name="T7" fmla="*/ 1 h 81"/>
                <a:gd name="T8" fmla="*/ 111 w 138"/>
                <a:gd name="T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1">
                  <a:moveTo>
                    <a:pt x="111" y="69"/>
                  </a:moveTo>
                  <a:cubicBezTo>
                    <a:pt x="89" y="81"/>
                    <a:pt x="23" y="72"/>
                    <a:pt x="12" y="37"/>
                  </a:cubicBezTo>
                  <a:cubicBezTo>
                    <a:pt x="0" y="0"/>
                    <a:pt x="21" y="5"/>
                    <a:pt x="46" y="0"/>
                  </a:cubicBezTo>
                  <a:cubicBezTo>
                    <a:pt x="46" y="0"/>
                    <a:pt x="84" y="1"/>
                    <a:pt x="85" y="1"/>
                  </a:cubicBezTo>
                  <a:cubicBezTo>
                    <a:pt x="108" y="3"/>
                    <a:pt x="138" y="55"/>
                    <a:pt x="111" y="69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42" name="Freeform 206"/>
            <p:cNvSpPr>
              <a:spLocks/>
            </p:cNvSpPr>
            <p:nvPr/>
          </p:nvSpPr>
          <p:spPr bwMode="auto">
            <a:xfrm>
              <a:off x="-8231188" y="747712"/>
              <a:ext cx="3236913" cy="2587625"/>
            </a:xfrm>
            <a:custGeom>
              <a:avLst/>
              <a:gdLst>
                <a:gd name="T0" fmla="*/ 571 w 862"/>
                <a:gd name="T1" fmla="*/ 576 h 689"/>
                <a:gd name="T2" fmla="*/ 826 w 862"/>
                <a:gd name="T3" fmla="*/ 579 h 689"/>
                <a:gd name="T4" fmla="*/ 826 w 862"/>
                <a:gd name="T5" fmla="*/ 62 h 689"/>
                <a:gd name="T6" fmla="*/ 662 w 862"/>
                <a:gd name="T7" fmla="*/ 16 h 689"/>
                <a:gd name="T8" fmla="*/ 715 w 862"/>
                <a:gd name="T9" fmla="*/ 274 h 689"/>
                <a:gd name="T10" fmla="*/ 600 w 862"/>
                <a:gd name="T11" fmla="*/ 517 h 689"/>
                <a:gd name="T12" fmla="*/ 0 w 862"/>
                <a:gd name="T13" fmla="*/ 667 h 689"/>
                <a:gd name="T14" fmla="*/ 571 w 862"/>
                <a:gd name="T15" fmla="*/ 576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2" h="689">
                  <a:moveTo>
                    <a:pt x="571" y="576"/>
                  </a:moveTo>
                  <a:cubicBezTo>
                    <a:pt x="571" y="576"/>
                    <a:pt x="704" y="508"/>
                    <a:pt x="826" y="579"/>
                  </a:cubicBezTo>
                  <a:cubicBezTo>
                    <a:pt x="826" y="62"/>
                    <a:pt x="826" y="62"/>
                    <a:pt x="826" y="62"/>
                  </a:cubicBezTo>
                  <a:cubicBezTo>
                    <a:pt x="826" y="62"/>
                    <a:pt x="828" y="0"/>
                    <a:pt x="662" y="16"/>
                  </a:cubicBezTo>
                  <a:cubicBezTo>
                    <a:pt x="662" y="16"/>
                    <a:pt x="649" y="132"/>
                    <a:pt x="715" y="274"/>
                  </a:cubicBezTo>
                  <a:cubicBezTo>
                    <a:pt x="715" y="274"/>
                    <a:pt x="862" y="461"/>
                    <a:pt x="600" y="517"/>
                  </a:cubicBezTo>
                  <a:cubicBezTo>
                    <a:pt x="600" y="517"/>
                    <a:pt x="522" y="572"/>
                    <a:pt x="0" y="667"/>
                  </a:cubicBezTo>
                  <a:cubicBezTo>
                    <a:pt x="0" y="667"/>
                    <a:pt x="375" y="689"/>
                    <a:pt x="571" y="576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345" name="TextBox 344"/>
          <p:cNvSpPr txBox="1"/>
          <p:nvPr/>
        </p:nvSpPr>
        <p:spPr>
          <a:xfrm rot="208081">
            <a:off x="8586231" y="3110005"/>
            <a:ext cx="111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>
                <a:solidFill>
                  <a:prstClr val="white"/>
                </a:solidFill>
              </a:rPr>
              <a:t>SUCCESS</a:t>
            </a:r>
            <a:endParaRPr lang="id-ID" sz="2000" b="1" dirty="0">
              <a:solidFill>
                <a:prstClr val="white"/>
              </a:solidFill>
            </a:endParaRPr>
          </a:p>
        </p:txBody>
      </p:sp>
      <p:grpSp>
        <p:nvGrpSpPr>
          <p:cNvPr id="400" name="Group 399"/>
          <p:cNvGrpSpPr/>
          <p:nvPr/>
        </p:nvGrpSpPr>
        <p:grpSpPr>
          <a:xfrm>
            <a:off x="2279576" y="4831630"/>
            <a:ext cx="151831" cy="149321"/>
            <a:chOff x="1589906" y="4831630"/>
            <a:chExt cx="151831" cy="149321"/>
          </a:xfrm>
        </p:grpSpPr>
        <p:sp>
          <p:nvSpPr>
            <p:cNvPr id="369" name="Oval 228"/>
            <p:cNvSpPr>
              <a:spLocks noChangeArrowheads="1"/>
            </p:cNvSpPr>
            <p:nvPr/>
          </p:nvSpPr>
          <p:spPr bwMode="auto">
            <a:xfrm flipH="1">
              <a:off x="1628805" y="4866764"/>
              <a:ext cx="74034" cy="777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70" name="Freeform 229"/>
            <p:cNvSpPr>
              <a:spLocks noEditPoints="1"/>
            </p:cNvSpPr>
            <p:nvPr/>
          </p:nvSpPr>
          <p:spPr bwMode="auto">
            <a:xfrm flipH="1">
              <a:off x="1589906" y="4831630"/>
              <a:ext cx="151831" cy="149321"/>
            </a:xfrm>
            <a:custGeom>
              <a:avLst/>
              <a:gdLst>
                <a:gd name="T0" fmla="*/ 26 w 51"/>
                <a:gd name="T1" fmla="*/ 50 h 50"/>
                <a:gd name="T2" fmla="*/ 0 w 51"/>
                <a:gd name="T3" fmla="*/ 25 h 50"/>
                <a:gd name="T4" fmla="*/ 26 w 51"/>
                <a:gd name="T5" fmla="*/ 0 h 50"/>
                <a:gd name="T6" fmla="*/ 51 w 51"/>
                <a:gd name="T7" fmla="*/ 25 h 50"/>
                <a:gd name="T8" fmla="*/ 26 w 51"/>
                <a:gd name="T9" fmla="*/ 50 h 50"/>
                <a:gd name="T10" fmla="*/ 26 w 51"/>
                <a:gd name="T11" fmla="*/ 2 h 50"/>
                <a:gd name="T12" fmla="*/ 2 w 51"/>
                <a:gd name="T13" fmla="*/ 25 h 50"/>
                <a:gd name="T14" fmla="*/ 26 w 51"/>
                <a:gd name="T15" fmla="*/ 48 h 50"/>
                <a:gd name="T16" fmla="*/ 49 w 51"/>
                <a:gd name="T17" fmla="*/ 25 h 50"/>
                <a:gd name="T18" fmla="*/ 26 w 51"/>
                <a:gd name="T1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0">
                  <a:moveTo>
                    <a:pt x="26" y="50"/>
                  </a:move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9" y="0"/>
                    <a:pt x="51" y="11"/>
                    <a:pt x="51" y="25"/>
                  </a:cubicBezTo>
                  <a:cubicBezTo>
                    <a:pt x="51" y="39"/>
                    <a:pt x="39" y="50"/>
                    <a:pt x="26" y="50"/>
                  </a:cubicBezTo>
                  <a:close/>
                  <a:moveTo>
                    <a:pt x="26" y="2"/>
                  </a:moveTo>
                  <a:cubicBezTo>
                    <a:pt x="13" y="2"/>
                    <a:pt x="2" y="12"/>
                    <a:pt x="2" y="25"/>
                  </a:cubicBezTo>
                  <a:cubicBezTo>
                    <a:pt x="2" y="38"/>
                    <a:pt x="13" y="48"/>
                    <a:pt x="26" y="48"/>
                  </a:cubicBezTo>
                  <a:cubicBezTo>
                    <a:pt x="38" y="48"/>
                    <a:pt x="49" y="38"/>
                    <a:pt x="49" y="25"/>
                  </a:cubicBezTo>
                  <a:cubicBezTo>
                    <a:pt x="49" y="12"/>
                    <a:pt x="38" y="2"/>
                    <a:pt x="26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2514223" y="4831630"/>
            <a:ext cx="151831" cy="149321"/>
            <a:chOff x="1824553" y="4831630"/>
            <a:chExt cx="151831" cy="149321"/>
          </a:xfrm>
        </p:grpSpPr>
        <p:sp>
          <p:nvSpPr>
            <p:cNvPr id="371" name="Oval 230"/>
            <p:cNvSpPr>
              <a:spLocks noChangeArrowheads="1"/>
            </p:cNvSpPr>
            <p:nvPr/>
          </p:nvSpPr>
          <p:spPr bwMode="auto">
            <a:xfrm flipH="1">
              <a:off x="1863452" y="4866764"/>
              <a:ext cx="74034" cy="777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72" name="Freeform 231"/>
            <p:cNvSpPr>
              <a:spLocks noEditPoints="1"/>
            </p:cNvSpPr>
            <p:nvPr/>
          </p:nvSpPr>
          <p:spPr bwMode="auto">
            <a:xfrm flipH="1">
              <a:off x="1824553" y="4831630"/>
              <a:ext cx="151831" cy="149321"/>
            </a:xfrm>
            <a:custGeom>
              <a:avLst/>
              <a:gdLst>
                <a:gd name="T0" fmla="*/ 25 w 51"/>
                <a:gd name="T1" fmla="*/ 50 h 50"/>
                <a:gd name="T2" fmla="*/ 0 w 51"/>
                <a:gd name="T3" fmla="*/ 25 h 50"/>
                <a:gd name="T4" fmla="*/ 25 w 51"/>
                <a:gd name="T5" fmla="*/ 0 h 50"/>
                <a:gd name="T6" fmla="*/ 51 w 51"/>
                <a:gd name="T7" fmla="*/ 25 h 50"/>
                <a:gd name="T8" fmla="*/ 25 w 51"/>
                <a:gd name="T9" fmla="*/ 50 h 50"/>
                <a:gd name="T10" fmla="*/ 25 w 51"/>
                <a:gd name="T11" fmla="*/ 2 h 50"/>
                <a:gd name="T12" fmla="*/ 2 w 51"/>
                <a:gd name="T13" fmla="*/ 25 h 50"/>
                <a:gd name="T14" fmla="*/ 25 w 51"/>
                <a:gd name="T15" fmla="*/ 48 h 50"/>
                <a:gd name="T16" fmla="*/ 49 w 51"/>
                <a:gd name="T17" fmla="*/ 25 h 50"/>
                <a:gd name="T18" fmla="*/ 25 w 51"/>
                <a:gd name="T1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0">
                  <a:moveTo>
                    <a:pt x="25" y="50"/>
                  </a:moveTo>
                  <a:cubicBezTo>
                    <a:pt x="12" y="50"/>
                    <a:pt x="0" y="39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39" y="0"/>
                    <a:pt x="51" y="11"/>
                    <a:pt x="51" y="25"/>
                  </a:cubicBezTo>
                  <a:cubicBezTo>
                    <a:pt x="51" y="39"/>
                    <a:pt x="39" y="50"/>
                    <a:pt x="25" y="50"/>
                  </a:cubicBezTo>
                  <a:close/>
                  <a:moveTo>
                    <a:pt x="25" y="2"/>
                  </a:moveTo>
                  <a:cubicBezTo>
                    <a:pt x="13" y="2"/>
                    <a:pt x="2" y="12"/>
                    <a:pt x="2" y="25"/>
                  </a:cubicBezTo>
                  <a:cubicBezTo>
                    <a:pt x="2" y="38"/>
                    <a:pt x="13" y="48"/>
                    <a:pt x="25" y="48"/>
                  </a:cubicBezTo>
                  <a:cubicBezTo>
                    <a:pt x="38" y="48"/>
                    <a:pt x="49" y="38"/>
                    <a:pt x="49" y="25"/>
                  </a:cubicBezTo>
                  <a:cubicBezTo>
                    <a:pt x="49" y="12"/>
                    <a:pt x="38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402" name="Group 401"/>
          <p:cNvGrpSpPr/>
          <p:nvPr/>
        </p:nvGrpSpPr>
        <p:grpSpPr>
          <a:xfrm>
            <a:off x="2763928" y="4831630"/>
            <a:ext cx="149321" cy="149321"/>
            <a:chOff x="2074258" y="4831630"/>
            <a:chExt cx="149321" cy="149321"/>
          </a:xfrm>
        </p:grpSpPr>
        <p:sp>
          <p:nvSpPr>
            <p:cNvPr id="373" name="Oval 232"/>
            <p:cNvSpPr>
              <a:spLocks noChangeArrowheads="1"/>
            </p:cNvSpPr>
            <p:nvPr/>
          </p:nvSpPr>
          <p:spPr bwMode="auto">
            <a:xfrm flipH="1">
              <a:off x="2110647" y="4866764"/>
              <a:ext cx="76543" cy="777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74" name="Freeform 233"/>
            <p:cNvSpPr>
              <a:spLocks noEditPoints="1"/>
            </p:cNvSpPr>
            <p:nvPr/>
          </p:nvSpPr>
          <p:spPr bwMode="auto">
            <a:xfrm flipH="1">
              <a:off x="2074258" y="4831630"/>
              <a:ext cx="149321" cy="149321"/>
            </a:xfrm>
            <a:custGeom>
              <a:avLst/>
              <a:gdLst>
                <a:gd name="T0" fmla="*/ 25 w 50"/>
                <a:gd name="T1" fmla="*/ 50 h 50"/>
                <a:gd name="T2" fmla="*/ 0 w 50"/>
                <a:gd name="T3" fmla="*/ 25 h 50"/>
                <a:gd name="T4" fmla="*/ 25 w 50"/>
                <a:gd name="T5" fmla="*/ 0 h 50"/>
                <a:gd name="T6" fmla="*/ 50 w 50"/>
                <a:gd name="T7" fmla="*/ 25 h 50"/>
                <a:gd name="T8" fmla="*/ 25 w 50"/>
                <a:gd name="T9" fmla="*/ 50 h 50"/>
                <a:gd name="T10" fmla="*/ 25 w 50"/>
                <a:gd name="T11" fmla="*/ 2 h 50"/>
                <a:gd name="T12" fmla="*/ 2 w 50"/>
                <a:gd name="T13" fmla="*/ 25 h 50"/>
                <a:gd name="T14" fmla="*/ 25 w 50"/>
                <a:gd name="T15" fmla="*/ 48 h 50"/>
                <a:gd name="T16" fmla="*/ 48 w 50"/>
                <a:gd name="T17" fmla="*/ 25 h 50"/>
                <a:gd name="T18" fmla="*/ 25 w 50"/>
                <a:gd name="T1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50">
                  <a:moveTo>
                    <a:pt x="25" y="50"/>
                  </a:move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lose/>
                  <a:moveTo>
                    <a:pt x="25" y="2"/>
                  </a:moveTo>
                  <a:cubicBezTo>
                    <a:pt x="12" y="2"/>
                    <a:pt x="2" y="12"/>
                    <a:pt x="2" y="25"/>
                  </a:cubicBezTo>
                  <a:cubicBezTo>
                    <a:pt x="2" y="38"/>
                    <a:pt x="12" y="48"/>
                    <a:pt x="25" y="48"/>
                  </a:cubicBezTo>
                  <a:cubicBezTo>
                    <a:pt x="37" y="48"/>
                    <a:pt x="48" y="38"/>
                    <a:pt x="48" y="25"/>
                  </a:cubicBezTo>
                  <a:cubicBezTo>
                    <a:pt x="48" y="12"/>
                    <a:pt x="37" y="2"/>
                    <a:pt x="25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375" name="Freeform 234"/>
          <p:cNvSpPr>
            <a:spLocks/>
          </p:cNvSpPr>
          <p:nvPr/>
        </p:nvSpPr>
        <p:spPr bwMode="auto">
          <a:xfrm flipH="1">
            <a:off x="1606211" y="2413633"/>
            <a:ext cx="4515558" cy="2492030"/>
          </a:xfrm>
          <a:custGeom>
            <a:avLst/>
            <a:gdLst>
              <a:gd name="T0" fmla="*/ 1175 w 1207"/>
              <a:gd name="T1" fmla="*/ 184 h 838"/>
              <a:gd name="T2" fmla="*/ 1021 w 1207"/>
              <a:gd name="T3" fmla="*/ 31 h 838"/>
              <a:gd name="T4" fmla="*/ 944 w 1207"/>
              <a:gd name="T5" fmla="*/ 0 h 838"/>
              <a:gd name="T6" fmla="*/ 52 w 1207"/>
              <a:gd name="T7" fmla="*/ 0 h 838"/>
              <a:gd name="T8" fmla="*/ 0 w 1207"/>
              <a:gd name="T9" fmla="*/ 52 h 838"/>
              <a:gd name="T10" fmla="*/ 0 w 1207"/>
              <a:gd name="T11" fmla="*/ 577 h 838"/>
              <a:gd name="T12" fmla="*/ 32 w 1207"/>
              <a:gd name="T13" fmla="*/ 654 h 838"/>
              <a:gd name="T14" fmla="*/ 187 w 1207"/>
              <a:gd name="T15" fmla="*/ 806 h 838"/>
              <a:gd name="T16" fmla="*/ 264 w 1207"/>
              <a:gd name="T17" fmla="*/ 838 h 838"/>
              <a:gd name="T18" fmla="*/ 836 w 1207"/>
              <a:gd name="T19" fmla="*/ 838 h 838"/>
              <a:gd name="T20" fmla="*/ 836 w 1207"/>
              <a:gd name="T21" fmla="*/ 834 h 838"/>
              <a:gd name="T22" fmla="*/ 264 w 1207"/>
              <a:gd name="T23" fmla="*/ 834 h 838"/>
              <a:gd name="T24" fmla="*/ 190 w 1207"/>
              <a:gd name="T25" fmla="*/ 804 h 838"/>
              <a:gd name="T26" fmla="*/ 35 w 1207"/>
              <a:gd name="T27" fmla="*/ 651 h 838"/>
              <a:gd name="T28" fmla="*/ 4 w 1207"/>
              <a:gd name="T29" fmla="*/ 577 h 838"/>
              <a:gd name="T30" fmla="*/ 4 w 1207"/>
              <a:gd name="T31" fmla="*/ 52 h 838"/>
              <a:gd name="T32" fmla="*/ 52 w 1207"/>
              <a:gd name="T33" fmla="*/ 4 h 838"/>
              <a:gd name="T34" fmla="*/ 944 w 1207"/>
              <a:gd name="T35" fmla="*/ 4 h 838"/>
              <a:gd name="T36" fmla="*/ 1018 w 1207"/>
              <a:gd name="T37" fmla="*/ 34 h 838"/>
              <a:gd name="T38" fmla="*/ 1172 w 1207"/>
              <a:gd name="T39" fmla="*/ 186 h 838"/>
              <a:gd name="T40" fmla="*/ 1203 w 1207"/>
              <a:gd name="T41" fmla="*/ 260 h 838"/>
              <a:gd name="T42" fmla="*/ 1203 w 1207"/>
              <a:gd name="T43" fmla="*/ 786 h 838"/>
              <a:gd name="T44" fmla="*/ 1155 w 1207"/>
              <a:gd name="T45" fmla="*/ 834 h 838"/>
              <a:gd name="T46" fmla="*/ 1043 w 1207"/>
              <a:gd name="T47" fmla="*/ 834 h 838"/>
              <a:gd name="T48" fmla="*/ 1043 w 1207"/>
              <a:gd name="T49" fmla="*/ 838 h 838"/>
              <a:gd name="T50" fmla="*/ 1155 w 1207"/>
              <a:gd name="T51" fmla="*/ 838 h 838"/>
              <a:gd name="T52" fmla="*/ 1207 w 1207"/>
              <a:gd name="T53" fmla="*/ 786 h 838"/>
              <a:gd name="T54" fmla="*/ 1207 w 1207"/>
              <a:gd name="T55" fmla="*/ 260 h 838"/>
              <a:gd name="T56" fmla="*/ 1175 w 1207"/>
              <a:gd name="T57" fmla="*/ 184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07" h="838">
                <a:moveTo>
                  <a:pt x="1175" y="184"/>
                </a:moveTo>
                <a:cubicBezTo>
                  <a:pt x="1021" y="31"/>
                  <a:pt x="1021" y="31"/>
                  <a:pt x="1021" y="31"/>
                </a:cubicBezTo>
                <a:cubicBezTo>
                  <a:pt x="1002" y="13"/>
                  <a:pt x="969" y="0"/>
                  <a:pt x="94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24" y="0"/>
                  <a:pt x="0" y="23"/>
                  <a:pt x="0" y="52"/>
                </a:cubicBezTo>
                <a:cubicBezTo>
                  <a:pt x="0" y="577"/>
                  <a:pt x="0" y="577"/>
                  <a:pt x="0" y="577"/>
                </a:cubicBezTo>
                <a:cubicBezTo>
                  <a:pt x="0" y="603"/>
                  <a:pt x="14" y="636"/>
                  <a:pt x="32" y="654"/>
                </a:cubicBezTo>
                <a:cubicBezTo>
                  <a:pt x="187" y="806"/>
                  <a:pt x="187" y="806"/>
                  <a:pt x="187" y="806"/>
                </a:cubicBezTo>
                <a:cubicBezTo>
                  <a:pt x="205" y="824"/>
                  <a:pt x="238" y="838"/>
                  <a:pt x="264" y="838"/>
                </a:cubicBezTo>
                <a:cubicBezTo>
                  <a:pt x="836" y="838"/>
                  <a:pt x="836" y="838"/>
                  <a:pt x="836" y="838"/>
                </a:cubicBezTo>
                <a:cubicBezTo>
                  <a:pt x="836" y="834"/>
                  <a:pt x="836" y="834"/>
                  <a:pt x="836" y="834"/>
                </a:cubicBezTo>
                <a:cubicBezTo>
                  <a:pt x="264" y="834"/>
                  <a:pt x="264" y="834"/>
                  <a:pt x="264" y="834"/>
                </a:cubicBezTo>
                <a:cubicBezTo>
                  <a:pt x="240" y="834"/>
                  <a:pt x="207" y="820"/>
                  <a:pt x="190" y="804"/>
                </a:cubicBezTo>
                <a:cubicBezTo>
                  <a:pt x="35" y="651"/>
                  <a:pt x="35" y="651"/>
                  <a:pt x="35" y="651"/>
                </a:cubicBezTo>
                <a:cubicBezTo>
                  <a:pt x="18" y="634"/>
                  <a:pt x="4" y="601"/>
                  <a:pt x="4" y="577"/>
                </a:cubicBezTo>
                <a:cubicBezTo>
                  <a:pt x="4" y="52"/>
                  <a:pt x="4" y="52"/>
                  <a:pt x="4" y="52"/>
                </a:cubicBezTo>
                <a:cubicBezTo>
                  <a:pt x="4" y="25"/>
                  <a:pt x="26" y="4"/>
                  <a:pt x="52" y="4"/>
                </a:cubicBezTo>
                <a:cubicBezTo>
                  <a:pt x="944" y="4"/>
                  <a:pt x="944" y="4"/>
                  <a:pt x="944" y="4"/>
                </a:cubicBezTo>
                <a:cubicBezTo>
                  <a:pt x="968" y="4"/>
                  <a:pt x="1001" y="17"/>
                  <a:pt x="1018" y="34"/>
                </a:cubicBezTo>
                <a:cubicBezTo>
                  <a:pt x="1172" y="186"/>
                  <a:pt x="1172" y="186"/>
                  <a:pt x="1172" y="186"/>
                </a:cubicBezTo>
                <a:cubicBezTo>
                  <a:pt x="1189" y="203"/>
                  <a:pt x="1203" y="236"/>
                  <a:pt x="1203" y="260"/>
                </a:cubicBezTo>
                <a:cubicBezTo>
                  <a:pt x="1203" y="786"/>
                  <a:pt x="1203" y="786"/>
                  <a:pt x="1203" y="786"/>
                </a:cubicBezTo>
                <a:cubicBezTo>
                  <a:pt x="1203" y="812"/>
                  <a:pt x="1182" y="834"/>
                  <a:pt x="1155" y="834"/>
                </a:cubicBezTo>
                <a:cubicBezTo>
                  <a:pt x="1043" y="834"/>
                  <a:pt x="1043" y="834"/>
                  <a:pt x="1043" y="834"/>
                </a:cubicBezTo>
                <a:cubicBezTo>
                  <a:pt x="1043" y="838"/>
                  <a:pt x="1043" y="838"/>
                  <a:pt x="1043" y="838"/>
                </a:cubicBezTo>
                <a:cubicBezTo>
                  <a:pt x="1155" y="838"/>
                  <a:pt x="1155" y="838"/>
                  <a:pt x="1155" y="838"/>
                </a:cubicBezTo>
                <a:cubicBezTo>
                  <a:pt x="1184" y="838"/>
                  <a:pt x="1207" y="815"/>
                  <a:pt x="1207" y="786"/>
                </a:cubicBezTo>
                <a:cubicBezTo>
                  <a:pt x="1207" y="260"/>
                  <a:pt x="1207" y="260"/>
                  <a:pt x="1207" y="260"/>
                </a:cubicBezTo>
                <a:cubicBezTo>
                  <a:pt x="1207" y="235"/>
                  <a:pt x="1193" y="202"/>
                  <a:pt x="1175" y="184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376" name="Rectangle 235"/>
          <p:cNvSpPr>
            <a:spLocks noChangeArrowheads="1"/>
          </p:cNvSpPr>
          <p:nvPr/>
        </p:nvSpPr>
        <p:spPr bwMode="auto">
          <a:xfrm flipH="1">
            <a:off x="4155253" y="2362186"/>
            <a:ext cx="805581" cy="991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388" name="Group 387"/>
          <p:cNvGrpSpPr/>
          <p:nvPr/>
        </p:nvGrpSpPr>
        <p:grpSpPr>
          <a:xfrm>
            <a:off x="5711702" y="2279949"/>
            <a:ext cx="515344" cy="515344"/>
            <a:chOff x="10874515" y="2395387"/>
            <a:chExt cx="930275" cy="930275"/>
          </a:xfrm>
          <a:solidFill>
            <a:schemeClr val="bg1"/>
          </a:solidFill>
        </p:grpSpPr>
        <p:sp>
          <p:nvSpPr>
            <p:cNvPr id="389" name="Freeform 245"/>
            <p:cNvSpPr>
              <a:spLocks/>
            </p:cNvSpPr>
            <p:nvPr/>
          </p:nvSpPr>
          <p:spPr bwMode="auto">
            <a:xfrm>
              <a:off x="11209477" y="2741462"/>
              <a:ext cx="254000" cy="238125"/>
            </a:xfrm>
            <a:custGeom>
              <a:avLst/>
              <a:gdLst>
                <a:gd name="T0" fmla="*/ 128 w 202"/>
                <a:gd name="T1" fmla="*/ 3 h 189"/>
                <a:gd name="T2" fmla="*/ 104 w 202"/>
                <a:gd name="T3" fmla="*/ 0 h 189"/>
                <a:gd name="T4" fmla="*/ 13 w 202"/>
                <a:gd name="T5" fmla="*/ 71 h 189"/>
                <a:gd name="T6" fmla="*/ 82 w 202"/>
                <a:gd name="T7" fmla="*/ 186 h 189"/>
                <a:gd name="T8" fmla="*/ 105 w 202"/>
                <a:gd name="T9" fmla="*/ 189 h 189"/>
                <a:gd name="T10" fmla="*/ 196 w 202"/>
                <a:gd name="T11" fmla="*/ 117 h 189"/>
                <a:gd name="T12" fmla="*/ 186 w 202"/>
                <a:gd name="T13" fmla="*/ 46 h 189"/>
                <a:gd name="T14" fmla="*/ 128 w 202"/>
                <a:gd name="T15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2" h="189">
                  <a:moveTo>
                    <a:pt x="128" y="3"/>
                  </a:moveTo>
                  <a:cubicBezTo>
                    <a:pt x="120" y="1"/>
                    <a:pt x="112" y="0"/>
                    <a:pt x="104" y="0"/>
                  </a:cubicBezTo>
                  <a:cubicBezTo>
                    <a:pt x="61" y="0"/>
                    <a:pt x="23" y="29"/>
                    <a:pt x="13" y="71"/>
                  </a:cubicBezTo>
                  <a:cubicBezTo>
                    <a:pt x="0" y="122"/>
                    <a:pt x="31" y="173"/>
                    <a:pt x="82" y="186"/>
                  </a:cubicBezTo>
                  <a:cubicBezTo>
                    <a:pt x="89" y="188"/>
                    <a:pt x="97" y="189"/>
                    <a:pt x="105" y="189"/>
                  </a:cubicBezTo>
                  <a:cubicBezTo>
                    <a:pt x="148" y="189"/>
                    <a:pt x="186" y="160"/>
                    <a:pt x="196" y="117"/>
                  </a:cubicBezTo>
                  <a:cubicBezTo>
                    <a:pt x="202" y="93"/>
                    <a:pt x="199" y="67"/>
                    <a:pt x="186" y="46"/>
                  </a:cubicBezTo>
                  <a:cubicBezTo>
                    <a:pt x="173" y="24"/>
                    <a:pt x="152" y="9"/>
                    <a:pt x="12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390" name="Freeform 246"/>
            <p:cNvSpPr>
              <a:spLocks noEditPoints="1"/>
            </p:cNvSpPr>
            <p:nvPr/>
          </p:nvSpPr>
          <p:spPr bwMode="auto">
            <a:xfrm>
              <a:off x="10874515" y="2395387"/>
              <a:ext cx="930275" cy="930275"/>
            </a:xfrm>
            <a:custGeom>
              <a:avLst/>
              <a:gdLst>
                <a:gd name="T0" fmla="*/ 730 w 738"/>
                <a:gd name="T1" fmla="*/ 445 h 738"/>
                <a:gd name="T2" fmla="*/ 738 w 738"/>
                <a:gd name="T3" fmla="*/ 357 h 738"/>
                <a:gd name="T4" fmla="*/ 647 w 738"/>
                <a:gd name="T5" fmla="*/ 319 h 738"/>
                <a:gd name="T6" fmla="*/ 625 w 738"/>
                <a:gd name="T7" fmla="*/ 250 h 738"/>
                <a:gd name="T8" fmla="*/ 678 w 738"/>
                <a:gd name="T9" fmla="*/ 168 h 738"/>
                <a:gd name="T10" fmla="*/ 622 w 738"/>
                <a:gd name="T11" fmla="*/ 100 h 738"/>
                <a:gd name="T12" fmla="*/ 530 w 738"/>
                <a:gd name="T13" fmla="*/ 137 h 738"/>
                <a:gd name="T14" fmla="*/ 469 w 738"/>
                <a:gd name="T15" fmla="*/ 105 h 738"/>
                <a:gd name="T16" fmla="*/ 448 w 738"/>
                <a:gd name="T17" fmla="*/ 9 h 738"/>
                <a:gd name="T18" fmla="*/ 360 w 738"/>
                <a:gd name="T19" fmla="*/ 0 h 738"/>
                <a:gd name="T20" fmla="*/ 322 w 738"/>
                <a:gd name="T21" fmla="*/ 91 h 738"/>
                <a:gd name="T22" fmla="*/ 253 w 738"/>
                <a:gd name="T23" fmla="*/ 112 h 738"/>
                <a:gd name="T24" fmla="*/ 170 w 738"/>
                <a:gd name="T25" fmla="*/ 59 h 738"/>
                <a:gd name="T26" fmla="*/ 102 w 738"/>
                <a:gd name="T27" fmla="*/ 115 h 738"/>
                <a:gd name="T28" fmla="*/ 139 w 738"/>
                <a:gd name="T29" fmla="*/ 206 h 738"/>
                <a:gd name="T30" fmla="*/ 105 w 738"/>
                <a:gd name="T31" fmla="*/ 271 h 738"/>
                <a:gd name="T32" fmla="*/ 8 w 738"/>
                <a:gd name="T33" fmla="*/ 292 h 738"/>
                <a:gd name="T34" fmla="*/ 0 w 738"/>
                <a:gd name="T35" fmla="*/ 379 h 738"/>
                <a:gd name="T36" fmla="*/ 92 w 738"/>
                <a:gd name="T37" fmla="*/ 418 h 738"/>
                <a:gd name="T38" fmla="*/ 113 w 738"/>
                <a:gd name="T39" fmla="*/ 486 h 738"/>
                <a:gd name="T40" fmla="*/ 59 w 738"/>
                <a:gd name="T41" fmla="*/ 570 h 738"/>
                <a:gd name="T42" fmla="*/ 116 w 738"/>
                <a:gd name="T43" fmla="*/ 637 h 738"/>
                <a:gd name="T44" fmla="*/ 208 w 738"/>
                <a:gd name="T45" fmla="*/ 599 h 738"/>
                <a:gd name="T46" fmla="*/ 270 w 738"/>
                <a:gd name="T47" fmla="*/ 632 h 738"/>
                <a:gd name="T48" fmla="*/ 291 w 738"/>
                <a:gd name="T49" fmla="*/ 730 h 738"/>
                <a:gd name="T50" fmla="*/ 379 w 738"/>
                <a:gd name="T51" fmla="*/ 738 h 738"/>
                <a:gd name="T52" fmla="*/ 417 w 738"/>
                <a:gd name="T53" fmla="*/ 646 h 738"/>
                <a:gd name="T54" fmla="*/ 485 w 738"/>
                <a:gd name="T55" fmla="*/ 625 h 738"/>
                <a:gd name="T56" fmla="*/ 569 w 738"/>
                <a:gd name="T57" fmla="*/ 680 h 738"/>
                <a:gd name="T58" fmla="*/ 637 w 738"/>
                <a:gd name="T59" fmla="*/ 623 h 738"/>
                <a:gd name="T60" fmla="*/ 599 w 738"/>
                <a:gd name="T61" fmla="*/ 532 h 738"/>
                <a:gd name="T62" fmla="*/ 634 w 738"/>
                <a:gd name="T63" fmla="*/ 466 h 738"/>
                <a:gd name="T64" fmla="*/ 730 w 738"/>
                <a:gd name="T65" fmla="*/ 445 h 738"/>
                <a:gd name="T66" fmla="*/ 504 w 738"/>
                <a:gd name="T67" fmla="*/ 402 h 738"/>
                <a:gd name="T68" fmla="*/ 370 w 738"/>
                <a:gd name="T69" fmla="*/ 507 h 738"/>
                <a:gd name="T70" fmla="*/ 336 w 738"/>
                <a:gd name="T71" fmla="*/ 503 h 738"/>
                <a:gd name="T72" fmla="*/ 235 w 738"/>
                <a:gd name="T73" fmla="*/ 335 h 738"/>
                <a:gd name="T74" fmla="*/ 369 w 738"/>
                <a:gd name="T75" fmla="*/ 230 h 738"/>
                <a:gd name="T76" fmla="*/ 403 w 738"/>
                <a:gd name="T77" fmla="*/ 234 h 738"/>
                <a:gd name="T78" fmla="*/ 488 w 738"/>
                <a:gd name="T79" fmla="*/ 297 h 738"/>
                <a:gd name="T80" fmla="*/ 504 w 738"/>
                <a:gd name="T81" fmla="*/ 402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8" h="738">
                  <a:moveTo>
                    <a:pt x="730" y="445"/>
                  </a:moveTo>
                  <a:cubicBezTo>
                    <a:pt x="738" y="357"/>
                    <a:pt x="738" y="357"/>
                    <a:pt x="738" y="357"/>
                  </a:cubicBezTo>
                  <a:cubicBezTo>
                    <a:pt x="647" y="319"/>
                    <a:pt x="647" y="319"/>
                    <a:pt x="647" y="319"/>
                  </a:cubicBezTo>
                  <a:cubicBezTo>
                    <a:pt x="643" y="295"/>
                    <a:pt x="635" y="272"/>
                    <a:pt x="625" y="250"/>
                  </a:cubicBezTo>
                  <a:cubicBezTo>
                    <a:pt x="678" y="168"/>
                    <a:pt x="678" y="168"/>
                    <a:pt x="678" y="168"/>
                  </a:cubicBezTo>
                  <a:cubicBezTo>
                    <a:pt x="622" y="100"/>
                    <a:pt x="622" y="100"/>
                    <a:pt x="622" y="100"/>
                  </a:cubicBezTo>
                  <a:cubicBezTo>
                    <a:pt x="530" y="137"/>
                    <a:pt x="530" y="137"/>
                    <a:pt x="530" y="137"/>
                  </a:cubicBezTo>
                  <a:cubicBezTo>
                    <a:pt x="512" y="124"/>
                    <a:pt x="491" y="113"/>
                    <a:pt x="469" y="105"/>
                  </a:cubicBezTo>
                  <a:cubicBezTo>
                    <a:pt x="448" y="9"/>
                    <a:pt x="448" y="9"/>
                    <a:pt x="448" y="9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22" y="91"/>
                    <a:pt x="322" y="91"/>
                    <a:pt x="322" y="91"/>
                  </a:cubicBezTo>
                  <a:cubicBezTo>
                    <a:pt x="298" y="95"/>
                    <a:pt x="275" y="102"/>
                    <a:pt x="253" y="112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39" y="206"/>
                    <a:pt x="139" y="206"/>
                    <a:pt x="139" y="206"/>
                  </a:cubicBezTo>
                  <a:cubicBezTo>
                    <a:pt x="125" y="226"/>
                    <a:pt x="114" y="247"/>
                    <a:pt x="105" y="271"/>
                  </a:cubicBezTo>
                  <a:cubicBezTo>
                    <a:pt x="8" y="292"/>
                    <a:pt x="8" y="292"/>
                    <a:pt x="8" y="292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92" y="418"/>
                    <a:pt x="92" y="418"/>
                    <a:pt x="92" y="418"/>
                  </a:cubicBezTo>
                  <a:cubicBezTo>
                    <a:pt x="97" y="441"/>
                    <a:pt x="104" y="464"/>
                    <a:pt x="113" y="486"/>
                  </a:cubicBezTo>
                  <a:cubicBezTo>
                    <a:pt x="59" y="570"/>
                    <a:pt x="59" y="570"/>
                    <a:pt x="59" y="570"/>
                  </a:cubicBezTo>
                  <a:cubicBezTo>
                    <a:pt x="116" y="637"/>
                    <a:pt x="116" y="637"/>
                    <a:pt x="116" y="637"/>
                  </a:cubicBezTo>
                  <a:cubicBezTo>
                    <a:pt x="208" y="599"/>
                    <a:pt x="208" y="599"/>
                    <a:pt x="208" y="599"/>
                  </a:cubicBezTo>
                  <a:cubicBezTo>
                    <a:pt x="227" y="612"/>
                    <a:pt x="248" y="623"/>
                    <a:pt x="270" y="632"/>
                  </a:cubicBezTo>
                  <a:cubicBezTo>
                    <a:pt x="291" y="730"/>
                    <a:pt x="291" y="730"/>
                    <a:pt x="291" y="730"/>
                  </a:cubicBezTo>
                  <a:cubicBezTo>
                    <a:pt x="379" y="738"/>
                    <a:pt x="379" y="738"/>
                    <a:pt x="379" y="738"/>
                  </a:cubicBezTo>
                  <a:cubicBezTo>
                    <a:pt x="417" y="646"/>
                    <a:pt x="417" y="646"/>
                    <a:pt x="417" y="646"/>
                  </a:cubicBezTo>
                  <a:cubicBezTo>
                    <a:pt x="441" y="642"/>
                    <a:pt x="463" y="635"/>
                    <a:pt x="485" y="625"/>
                  </a:cubicBezTo>
                  <a:cubicBezTo>
                    <a:pt x="569" y="680"/>
                    <a:pt x="569" y="680"/>
                    <a:pt x="569" y="680"/>
                  </a:cubicBezTo>
                  <a:cubicBezTo>
                    <a:pt x="637" y="623"/>
                    <a:pt x="637" y="623"/>
                    <a:pt x="637" y="623"/>
                  </a:cubicBezTo>
                  <a:cubicBezTo>
                    <a:pt x="599" y="532"/>
                    <a:pt x="599" y="532"/>
                    <a:pt x="599" y="532"/>
                  </a:cubicBezTo>
                  <a:cubicBezTo>
                    <a:pt x="613" y="512"/>
                    <a:pt x="625" y="490"/>
                    <a:pt x="634" y="466"/>
                  </a:cubicBezTo>
                  <a:lnTo>
                    <a:pt x="730" y="445"/>
                  </a:lnTo>
                  <a:close/>
                  <a:moveTo>
                    <a:pt x="504" y="402"/>
                  </a:moveTo>
                  <a:cubicBezTo>
                    <a:pt x="489" y="464"/>
                    <a:pt x="433" y="507"/>
                    <a:pt x="370" y="507"/>
                  </a:cubicBezTo>
                  <a:cubicBezTo>
                    <a:pt x="358" y="507"/>
                    <a:pt x="347" y="506"/>
                    <a:pt x="336" y="503"/>
                  </a:cubicBezTo>
                  <a:cubicBezTo>
                    <a:pt x="262" y="484"/>
                    <a:pt x="217" y="409"/>
                    <a:pt x="235" y="335"/>
                  </a:cubicBezTo>
                  <a:cubicBezTo>
                    <a:pt x="251" y="273"/>
                    <a:pt x="306" y="230"/>
                    <a:pt x="369" y="230"/>
                  </a:cubicBezTo>
                  <a:cubicBezTo>
                    <a:pt x="381" y="230"/>
                    <a:pt x="392" y="231"/>
                    <a:pt x="403" y="234"/>
                  </a:cubicBezTo>
                  <a:cubicBezTo>
                    <a:pt x="439" y="243"/>
                    <a:pt x="469" y="265"/>
                    <a:pt x="488" y="297"/>
                  </a:cubicBezTo>
                  <a:cubicBezTo>
                    <a:pt x="508" y="329"/>
                    <a:pt x="513" y="366"/>
                    <a:pt x="504" y="4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cxnSp>
        <p:nvCxnSpPr>
          <p:cNvPr id="392" name="Straight Connector 391"/>
          <p:cNvCxnSpPr/>
          <p:nvPr/>
        </p:nvCxnSpPr>
        <p:spPr>
          <a:xfrm>
            <a:off x="6296211" y="3200589"/>
            <a:ext cx="647329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/>
          <p:cNvSpPr txBox="1"/>
          <p:nvPr/>
        </p:nvSpPr>
        <p:spPr>
          <a:xfrm>
            <a:off x="1775520" y="2939738"/>
            <a:ext cx="414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ource Sans Pro Light"/>
              </a:rPr>
              <a:t>This is only small part of all browser possibilities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3613423"/>
            <a:ext cx="470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prstClr val="white"/>
                </a:solidFill>
                <a:latin typeface="Source Sans Pro Light"/>
              </a:rPr>
              <a:t>This </a:t>
            </a:r>
            <a:r>
              <a:rPr lang="en-US" sz="1600" b="1" dirty="0">
                <a:solidFill>
                  <a:prstClr val="white"/>
                </a:solidFill>
                <a:latin typeface="Source Sans Pro Light"/>
              </a:rPr>
              <a:t>list is really </a:t>
            </a:r>
            <a:r>
              <a:rPr lang="en-US" sz="1600" b="1" dirty="0" smtClean="0">
                <a:solidFill>
                  <a:prstClr val="white"/>
                </a:solidFill>
                <a:latin typeface="Source Sans Pro Light"/>
              </a:rPr>
              <a:t>huge!</a:t>
            </a:r>
            <a:endParaRPr lang="en-US" sz="1600" b="1" dirty="0">
              <a:solidFill>
                <a:prstClr val="white"/>
              </a:solidFill>
              <a:latin typeface="Source Sans Pro Ligh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4140369"/>
            <a:ext cx="405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white"/>
                </a:solidFill>
                <a:latin typeface="Source Sans Pro Light"/>
              </a:rPr>
              <a:t>It evolves very often, so don’t forget to study new possibilities.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24963" y="4782952"/>
            <a:ext cx="4593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EXPERIMENT AND SHARE YOUR RESULTS!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2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8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5" grpId="0"/>
      <p:bldP spid="375" grpId="0" animBg="1"/>
      <p:bldP spid="376" grpId="0" animBg="1"/>
      <p:bldP spid="397" grpId="0"/>
      <p:bldP spid="4" grpId="0"/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293" y="2503776"/>
            <a:ext cx="6415414" cy="1850448"/>
            <a:chOff x="2888293" y="2120055"/>
            <a:chExt cx="6415414" cy="1850448"/>
          </a:xfrm>
        </p:grpSpPr>
        <p:grpSp>
          <p:nvGrpSpPr>
            <p:cNvPr id="2" name="Group 1"/>
            <p:cNvGrpSpPr/>
            <p:nvPr/>
          </p:nvGrpSpPr>
          <p:grpSpPr>
            <a:xfrm>
              <a:off x="2888293" y="2951052"/>
              <a:ext cx="6415414" cy="1019451"/>
              <a:chOff x="746837" y="3647550"/>
              <a:chExt cx="6415414" cy="101945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746837" y="3647550"/>
                <a:ext cx="962815" cy="1019451"/>
                <a:chOff x="746837" y="3647550"/>
                <a:chExt cx="962815" cy="101945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746837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838270" y="3963193"/>
                  <a:ext cx="7757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WHAT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843519" y="3647550"/>
                <a:ext cx="962815" cy="1019451"/>
                <a:chOff x="1843519" y="3647550"/>
                <a:chExt cx="962815" cy="1019451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1843519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1994547" y="3963193"/>
                  <a:ext cx="660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WHY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2934385" y="3647550"/>
                <a:ext cx="962815" cy="1019451"/>
                <a:chOff x="2958135" y="3647550"/>
                <a:chExt cx="962815" cy="101945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2958135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49" name="TextBox 48"/>
                <p:cNvSpPr txBox="1"/>
                <p:nvPr/>
              </p:nvSpPr>
              <p:spPr>
                <a:xfrm>
                  <a:off x="2979993" y="3963193"/>
                  <a:ext cx="894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WHERE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050954" y="3647550"/>
                <a:ext cx="962815" cy="1019451"/>
                <a:chOff x="4536225" y="3647550"/>
                <a:chExt cx="962815" cy="1019451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4536225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6" name="Rounded Rectangle 35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50" name="TextBox 49"/>
                <p:cNvSpPr txBox="1"/>
                <p:nvPr/>
              </p:nvSpPr>
              <p:spPr>
                <a:xfrm>
                  <a:off x="4624302" y="3963193"/>
                  <a:ext cx="805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WHEN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125195" y="3647550"/>
                <a:ext cx="962815" cy="1019451"/>
                <a:chOff x="5778906" y="3647550"/>
                <a:chExt cx="962815" cy="101945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5778906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51" name="TextBox 50"/>
                <p:cNvSpPr txBox="1"/>
                <p:nvPr/>
              </p:nvSpPr>
              <p:spPr>
                <a:xfrm>
                  <a:off x="5925074" y="3963193"/>
                  <a:ext cx="696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WHO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6199436" y="3647550"/>
                <a:ext cx="962815" cy="1019451"/>
                <a:chOff x="7054873" y="3647550"/>
                <a:chExt cx="962815" cy="1019451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7054873" y="3647550"/>
                  <a:ext cx="962815" cy="1019451"/>
                  <a:chOff x="1664677" y="1949380"/>
                  <a:chExt cx="1195754" cy="1266093"/>
                </a:xfrm>
              </p:grpSpPr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1664677" y="2019719"/>
                    <a:ext cx="1195754" cy="1195754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1664677" y="1949380"/>
                    <a:ext cx="1195754" cy="1195754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/>
                  </a:p>
                </p:txBody>
              </p:sp>
            </p:grpSp>
            <p:sp>
              <p:nvSpPr>
                <p:cNvPr id="52" name="TextBox 51"/>
                <p:cNvSpPr txBox="1"/>
                <p:nvPr/>
              </p:nvSpPr>
              <p:spPr>
                <a:xfrm>
                  <a:off x="7167990" y="3963193"/>
                  <a:ext cx="6932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b="1" dirty="0" smtClean="0">
                      <a:solidFill>
                        <a:schemeClr val="bg1"/>
                      </a:solidFill>
                    </a:rPr>
                    <a:t>HOW</a:t>
                  </a:r>
                  <a:endParaRPr lang="id-ID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3" name="TextBox 52"/>
            <p:cNvSpPr txBox="1"/>
            <p:nvPr/>
          </p:nvSpPr>
          <p:spPr>
            <a:xfrm>
              <a:off x="3921366" y="2120055"/>
              <a:ext cx="43492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800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Any Question ???</a:t>
              </a:r>
              <a:endParaRPr lang="en-US" sz="48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05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rot="16200000">
            <a:off x="2671769" y="5465767"/>
            <a:ext cx="752466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 rot="16200000">
            <a:off x="4703767" y="5465765"/>
            <a:ext cx="75246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 rot="16200000">
            <a:off x="6735765" y="5465764"/>
            <a:ext cx="752471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/>
        </p:nvSpPr>
        <p:spPr>
          <a:xfrm rot="16200000">
            <a:off x="8767764" y="5465762"/>
            <a:ext cx="752474" cy="20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/>
        </p:nvSpPr>
        <p:spPr>
          <a:xfrm rot="16200000">
            <a:off x="10799766" y="5465766"/>
            <a:ext cx="752468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 rot="16200000">
            <a:off x="639763" y="5465762"/>
            <a:ext cx="752475" cy="20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8" name="Group 17"/>
          <p:cNvGrpSpPr/>
          <p:nvPr/>
        </p:nvGrpSpPr>
        <p:grpSpPr>
          <a:xfrm>
            <a:off x="2" y="6736617"/>
            <a:ext cx="12191999" cy="134339"/>
            <a:chOff x="2" y="2110197"/>
            <a:chExt cx="12191999" cy="134339"/>
          </a:xfrm>
        </p:grpSpPr>
        <p:sp>
          <p:nvSpPr>
            <p:cNvPr id="19" name="Rectangle 18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587740" y="2357159"/>
            <a:ext cx="3016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</a:rPr>
              <a:t>History API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27378" y="3151129"/>
            <a:ext cx="793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Control address bar and application navigation</a:t>
            </a:r>
            <a:endParaRPr lang="id-ID" sz="2000" dirty="0">
              <a:solidFill>
                <a:schemeClr val="accent2"/>
              </a:solidFill>
              <a:latin typeface="Source Sans Pro Light" panose="020B0403030403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23825" y="3802513"/>
            <a:ext cx="744351" cy="0"/>
          </a:xfrm>
          <a:prstGeom prst="line">
            <a:avLst/>
          </a:prstGeom>
          <a:ln w="158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1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 rot="16200000">
            <a:off x="-2412993" y="2413007"/>
            <a:ext cx="6857987" cy="2032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Rectangle 112"/>
          <p:cNvSpPr/>
          <p:nvPr/>
        </p:nvSpPr>
        <p:spPr>
          <a:xfrm rot="16200000">
            <a:off x="-380992" y="2413005"/>
            <a:ext cx="6857987" cy="203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Rectangle 113"/>
          <p:cNvSpPr/>
          <p:nvPr/>
        </p:nvSpPr>
        <p:spPr>
          <a:xfrm rot="16200000">
            <a:off x="1651010" y="2413005"/>
            <a:ext cx="6857982" cy="2032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5" name="Rectangle 114"/>
          <p:cNvSpPr/>
          <p:nvPr/>
        </p:nvSpPr>
        <p:spPr>
          <a:xfrm rot="16200000">
            <a:off x="3683002" y="2412998"/>
            <a:ext cx="6857998" cy="20320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Rectangle 115"/>
          <p:cNvSpPr/>
          <p:nvPr/>
        </p:nvSpPr>
        <p:spPr>
          <a:xfrm rot="16200000">
            <a:off x="5715002" y="2412997"/>
            <a:ext cx="6857998" cy="2032000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7" name="Rectangle 116"/>
          <p:cNvSpPr/>
          <p:nvPr/>
        </p:nvSpPr>
        <p:spPr>
          <a:xfrm rot="16200000">
            <a:off x="7747042" y="2413040"/>
            <a:ext cx="6857916" cy="203200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10164502" y="5621898"/>
            <a:ext cx="2027498" cy="1482489"/>
          </a:xfrm>
          <a:custGeom>
            <a:avLst/>
            <a:gdLst>
              <a:gd name="T0" fmla="*/ 1230 w 1276"/>
              <a:gd name="T1" fmla="*/ 748 h 933"/>
              <a:gd name="T2" fmla="*/ 1221 w 1276"/>
              <a:gd name="T3" fmla="*/ 748 h 933"/>
              <a:gd name="T4" fmla="*/ 1206 w 1276"/>
              <a:gd name="T5" fmla="*/ 748 h 933"/>
              <a:gd name="T6" fmla="*/ 1211 w 1276"/>
              <a:gd name="T7" fmla="*/ 216 h 933"/>
              <a:gd name="T8" fmla="*/ 1218 w 1276"/>
              <a:gd name="T9" fmla="*/ 216 h 933"/>
              <a:gd name="T10" fmla="*/ 1221 w 1276"/>
              <a:gd name="T11" fmla="*/ 214 h 933"/>
              <a:gd name="T12" fmla="*/ 1218 w 1276"/>
              <a:gd name="T13" fmla="*/ 185 h 933"/>
              <a:gd name="T14" fmla="*/ 1206 w 1276"/>
              <a:gd name="T15" fmla="*/ 182 h 933"/>
              <a:gd name="T16" fmla="*/ 1192 w 1276"/>
              <a:gd name="T17" fmla="*/ 180 h 933"/>
              <a:gd name="T18" fmla="*/ 1182 w 1276"/>
              <a:gd name="T19" fmla="*/ 0 h 933"/>
              <a:gd name="T20" fmla="*/ 1172 w 1276"/>
              <a:gd name="T21" fmla="*/ 180 h 933"/>
              <a:gd name="T22" fmla="*/ 1158 w 1276"/>
              <a:gd name="T23" fmla="*/ 180 h 933"/>
              <a:gd name="T24" fmla="*/ 1143 w 1276"/>
              <a:gd name="T25" fmla="*/ 182 h 933"/>
              <a:gd name="T26" fmla="*/ 1141 w 1276"/>
              <a:gd name="T27" fmla="*/ 212 h 933"/>
              <a:gd name="T28" fmla="*/ 1143 w 1276"/>
              <a:gd name="T29" fmla="*/ 214 h 933"/>
              <a:gd name="T30" fmla="*/ 1151 w 1276"/>
              <a:gd name="T31" fmla="*/ 214 h 933"/>
              <a:gd name="T32" fmla="*/ 1071 w 1276"/>
              <a:gd name="T33" fmla="*/ 659 h 933"/>
              <a:gd name="T34" fmla="*/ 659 w 1276"/>
              <a:gd name="T35" fmla="*/ 496 h 933"/>
              <a:gd name="T36" fmla="*/ 666 w 1276"/>
              <a:gd name="T37" fmla="*/ 491 h 933"/>
              <a:gd name="T38" fmla="*/ 611 w 1276"/>
              <a:gd name="T39" fmla="*/ 430 h 933"/>
              <a:gd name="T40" fmla="*/ 620 w 1276"/>
              <a:gd name="T41" fmla="*/ 425 h 933"/>
              <a:gd name="T42" fmla="*/ 606 w 1276"/>
              <a:gd name="T43" fmla="*/ 420 h 933"/>
              <a:gd name="T44" fmla="*/ 608 w 1276"/>
              <a:gd name="T45" fmla="*/ 406 h 933"/>
              <a:gd name="T46" fmla="*/ 606 w 1276"/>
              <a:gd name="T47" fmla="*/ 389 h 933"/>
              <a:gd name="T48" fmla="*/ 594 w 1276"/>
              <a:gd name="T49" fmla="*/ 379 h 933"/>
              <a:gd name="T50" fmla="*/ 586 w 1276"/>
              <a:gd name="T51" fmla="*/ 377 h 933"/>
              <a:gd name="T52" fmla="*/ 569 w 1276"/>
              <a:gd name="T53" fmla="*/ 377 h 933"/>
              <a:gd name="T54" fmla="*/ 562 w 1276"/>
              <a:gd name="T55" fmla="*/ 379 h 933"/>
              <a:gd name="T56" fmla="*/ 552 w 1276"/>
              <a:gd name="T57" fmla="*/ 391 h 933"/>
              <a:gd name="T58" fmla="*/ 548 w 1276"/>
              <a:gd name="T59" fmla="*/ 399 h 933"/>
              <a:gd name="T60" fmla="*/ 548 w 1276"/>
              <a:gd name="T61" fmla="*/ 413 h 933"/>
              <a:gd name="T62" fmla="*/ 552 w 1276"/>
              <a:gd name="T63" fmla="*/ 423 h 933"/>
              <a:gd name="T64" fmla="*/ 538 w 1276"/>
              <a:gd name="T65" fmla="*/ 425 h 933"/>
              <a:gd name="T66" fmla="*/ 548 w 1276"/>
              <a:gd name="T67" fmla="*/ 430 h 933"/>
              <a:gd name="T68" fmla="*/ 519 w 1276"/>
              <a:gd name="T69" fmla="*/ 491 h 933"/>
              <a:gd name="T70" fmla="*/ 412 w 1276"/>
              <a:gd name="T71" fmla="*/ 491 h 933"/>
              <a:gd name="T72" fmla="*/ 402 w 1276"/>
              <a:gd name="T73" fmla="*/ 491 h 933"/>
              <a:gd name="T74" fmla="*/ 359 w 1276"/>
              <a:gd name="T75" fmla="*/ 464 h 933"/>
              <a:gd name="T76" fmla="*/ 366 w 1276"/>
              <a:gd name="T77" fmla="*/ 459 h 933"/>
              <a:gd name="T78" fmla="*/ 204 w 1276"/>
              <a:gd name="T79" fmla="*/ 447 h 933"/>
              <a:gd name="T80" fmla="*/ 194 w 1276"/>
              <a:gd name="T81" fmla="*/ 416 h 933"/>
              <a:gd name="T82" fmla="*/ 177 w 1276"/>
              <a:gd name="T83" fmla="*/ 391 h 933"/>
              <a:gd name="T84" fmla="*/ 155 w 1276"/>
              <a:gd name="T85" fmla="*/ 369 h 933"/>
              <a:gd name="T86" fmla="*/ 141 w 1276"/>
              <a:gd name="T87" fmla="*/ 360 h 933"/>
              <a:gd name="T88" fmla="*/ 114 w 1276"/>
              <a:gd name="T89" fmla="*/ 350 h 933"/>
              <a:gd name="T90" fmla="*/ 112 w 1276"/>
              <a:gd name="T91" fmla="*/ 348 h 933"/>
              <a:gd name="T92" fmla="*/ 97 w 1276"/>
              <a:gd name="T93" fmla="*/ 345 h 933"/>
              <a:gd name="T94" fmla="*/ 92 w 1276"/>
              <a:gd name="T95" fmla="*/ 345 h 933"/>
              <a:gd name="T96" fmla="*/ 88 w 1276"/>
              <a:gd name="T97" fmla="*/ 345 h 933"/>
              <a:gd name="T98" fmla="*/ 78 w 1276"/>
              <a:gd name="T99" fmla="*/ 263 h 933"/>
              <a:gd name="T100" fmla="*/ 73 w 1276"/>
              <a:gd name="T101" fmla="*/ 345 h 933"/>
              <a:gd name="T102" fmla="*/ 68 w 1276"/>
              <a:gd name="T103" fmla="*/ 345 h 933"/>
              <a:gd name="T104" fmla="*/ 51 w 1276"/>
              <a:gd name="T105" fmla="*/ 348 h 933"/>
              <a:gd name="T106" fmla="*/ 51 w 1276"/>
              <a:gd name="T107" fmla="*/ 348 h 933"/>
              <a:gd name="T108" fmla="*/ 37 w 1276"/>
              <a:gd name="T109" fmla="*/ 355 h 933"/>
              <a:gd name="T110" fmla="*/ 22 w 1276"/>
              <a:gd name="T111" fmla="*/ 360 h 933"/>
              <a:gd name="T112" fmla="*/ 0 w 1276"/>
              <a:gd name="T113" fmla="*/ 374 h 933"/>
              <a:gd name="T114" fmla="*/ 1276 w 1276"/>
              <a:gd name="T115" fmla="*/ 933 h 933"/>
              <a:gd name="T116" fmla="*/ 1233 w 1276"/>
              <a:gd name="T117" fmla="*/ 73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76" h="933">
                <a:moveTo>
                  <a:pt x="1233" y="746"/>
                </a:moveTo>
                <a:lnTo>
                  <a:pt x="1230" y="748"/>
                </a:lnTo>
                <a:lnTo>
                  <a:pt x="1228" y="748"/>
                </a:lnTo>
                <a:lnTo>
                  <a:pt x="1221" y="748"/>
                </a:lnTo>
                <a:lnTo>
                  <a:pt x="1216" y="748"/>
                </a:lnTo>
                <a:lnTo>
                  <a:pt x="1206" y="748"/>
                </a:lnTo>
                <a:lnTo>
                  <a:pt x="1206" y="741"/>
                </a:lnTo>
                <a:lnTo>
                  <a:pt x="1211" y="216"/>
                </a:lnTo>
                <a:lnTo>
                  <a:pt x="1213" y="216"/>
                </a:lnTo>
                <a:lnTo>
                  <a:pt x="1218" y="216"/>
                </a:lnTo>
                <a:lnTo>
                  <a:pt x="1221" y="214"/>
                </a:lnTo>
                <a:lnTo>
                  <a:pt x="1221" y="214"/>
                </a:lnTo>
                <a:lnTo>
                  <a:pt x="1221" y="185"/>
                </a:lnTo>
                <a:lnTo>
                  <a:pt x="1218" y="185"/>
                </a:lnTo>
                <a:lnTo>
                  <a:pt x="1213" y="182"/>
                </a:lnTo>
                <a:lnTo>
                  <a:pt x="1206" y="182"/>
                </a:lnTo>
                <a:lnTo>
                  <a:pt x="1197" y="180"/>
                </a:lnTo>
                <a:lnTo>
                  <a:pt x="1192" y="180"/>
                </a:lnTo>
                <a:lnTo>
                  <a:pt x="1192" y="93"/>
                </a:lnTo>
                <a:lnTo>
                  <a:pt x="1182" y="0"/>
                </a:lnTo>
                <a:lnTo>
                  <a:pt x="1175" y="90"/>
                </a:lnTo>
                <a:lnTo>
                  <a:pt x="1172" y="180"/>
                </a:lnTo>
                <a:lnTo>
                  <a:pt x="1165" y="180"/>
                </a:lnTo>
                <a:lnTo>
                  <a:pt x="1158" y="180"/>
                </a:lnTo>
                <a:lnTo>
                  <a:pt x="1151" y="180"/>
                </a:lnTo>
                <a:lnTo>
                  <a:pt x="1143" y="182"/>
                </a:lnTo>
                <a:lnTo>
                  <a:pt x="1141" y="182"/>
                </a:lnTo>
                <a:lnTo>
                  <a:pt x="1141" y="212"/>
                </a:lnTo>
                <a:lnTo>
                  <a:pt x="1141" y="212"/>
                </a:lnTo>
                <a:lnTo>
                  <a:pt x="1143" y="214"/>
                </a:lnTo>
                <a:lnTo>
                  <a:pt x="1148" y="214"/>
                </a:lnTo>
                <a:lnTo>
                  <a:pt x="1151" y="214"/>
                </a:lnTo>
                <a:lnTo>
                  <a:pt x="1146" y="714"/>
                </a:lnTo>
                <a:lnTo>
                  <a:pt x="1071" y="659"/>
                </a:lnTo>
                <a:lnTo>
                  <a:pt x="661" y="651"/>
                </a:lnTo>
                <a:lnTo>
                  <a:pt x="659" y="496"/>
                </a:lnTo>
                <a:lnTo>
                  <a:pt x="666" y="496"/>
                </a:lnTo>
                <a:lnTo>
                  <a:pt x="666" y="491"/>
                </a:lnTo>
                <a:lnTo>
                  <a:pt x="611" y="491"/>
                </a:lnTo>
                <a:lnTo>
                  <a:pt x="611" y="430"/>
                </a:lnTo>
                <a:lnTo>
                  <a:pt x="620" y="428"/>
                </a:lnTo>
                <a:lnTo>
                  <a:pt x="620" y="425"/>
                </a:lnTo>
                <a:lnTo>
                  <a:pt x="603" y="423"/>
                </a:lnTo>
                <a:lnTo>
                  <a:pt x="606" y="420"/>
                </a:lnTo>
                <a:lnTo>
                  <a:pt x="608" y="413"/>
                </a:lnTo>
                <a:lnTo>
                  <a:pt x="608" y="406"/>
                </a:lnTo>
                <a:lnTo>
                  <a:pt x="608" y="399"/>
                </a:lnTo>
                <a:lnTo>
                  <a:pt x="606" y="389"/>
                </a:lnTo>
                <a:lnTo>
                  <a:pt x="601" y="384"/>
                </a:lnTo>
                <a:lnTo>
                  <a:pt x="594" y="379"/>
                </a:lnTo>
                <a:lnTo>
                  <a:pt x="586" y="377"/>
                </a:lnTo>
                <a:lnTo>
                  <a:pt x="586" y="377"/>
                </a:lnTo>
                <a:lnTo>
                  <a:pt x="577" y="374"/>
                </a:lnTo>
                <a:lnTo>
                  <a:pt x="569" y="377"/>
                </a:lnTo>
                <a:lnTo>
                  <a:pt x="569" y="377"/>
                </a:lnTo>
                <a:lnTo>
                  <a:pt x="562" y="379"/>
                </a:lnTo>
                <a:lnTo>
                  <a:pt x="557" y="384"/>
                </a:lnTo>
                <a:lnTo>
                  <a:pt x="552" y="391"/>
                </a:lnTo>
                <a:lnTo>
                  <a:pt x="548" y="399"/>
                </a:lnTo>
                <a:lnTo>
                  <a:pt x="548" y="399"/>
                </a:lnTo>
                <a:lnTo>
                  <a:pt x="548" y="406"/>
                </a:lnTo>
                <a:lnTo>
                  <a:pt x="548" y="413"/>
                </a:lnTo>
                <a:lnTo>
                  <a:pt x="552" y="420"/>
                </a:lnTo>
                <a:lnTo>
                  <a:pt x="552" y="423"/>
                </a:lnTo>
                <a:lnTo>
                  <a:pt x="552" y="423"/>
                </a:lnTo>
                <a:lnTo>
                  <a:pt x="538" y="425"/>
                </a:lnTo>
                <a:lnTo>
                  <a:pt x="538" y="430"/>
                </a:lnTo>
                <a:lnTo>
                  <a:pt x="548" y="430"/>
                </a:lnTo>
                <a:lnTo>
                  <a:pt x="550" y="491"/>
                </a:lnTo>
                <a:lnTo>
                  <a:pt x="519" y="491"/>
                </a:lnTo>
                <a:lnTo>
                  <a:pt x="509" y="491"/>
                </a:lnTo>
                <a:lnTo>
                  <a:pt x="412" y="491"/>
                </a:lnTo>
                <a:lnTo>
                  <a:pt x="412" y="491"/>
                </a:lnTo>
                <a:lnTo>
                  <a:pt x="402" y="491"/>
                </a:lnTo>
                <a:lnTo>
                  <a:pt x="359" y="491"/>
                </a:lnTo>
                <a:lnTo>
                  <a:pt x="359" y="464"/>
                </a:lnTo>
                <a:lnTo>
                  <a:pt x="366" y="464"/>
                </a:lnTo>
                <a:lnTo>
                  <a:pt x="366" y="459"/>
                </a:lnTo>
                <a:lnTo>
                  <a:pt x="206" y="459"/>
                </a:lnTo>
                <a:lnTo>
                  <a:pt x="204" y="447"/>
                </a:lnTo>
                <a:lnTo>
                  <a:pt x="201" y="430"/>
                </a:lnTo>
                <a:lnTo>
                  <a:pt x="194" y="416"/>
                </a:lnTo>
                <a:lnTo>
                  <a:pt x="187" y="403"/>
                </a:lnTo>
                <a:lnTo>
                  <a:pt x="177" y="391"/>
                </a:lnTo>
                <a:lnTo>
                  <a:pt x="167" y="379"/>
                </a:lnTo>
                <a:lnTo>
                  <a:pt x="155" y="369"/>
                </a:lnTo>
                <a:lnTo>
                  <a:pt x="141" y="362"/>
                </a:lnTo>
                <a:lnTo>
                  <a:pt x="141" y="360"/>
                </a:lnTo>
                <a:lnTo>
                  <a:pt x="126" y="355"/>
                </a:lnTo>
                <a:lnTo>
                  <a:pt x="114" y="350"/>
                </a:lnTo>
                <a:lnTo>
                  <a:pt x="114" y="348"/>
                </a:lnTo>
                <a:lnTo>
                  <a:pt x="112" y="348"/>
                </a:lnTo>
                <a:lnTo>
                  <a:pt x="112" y="348"/>
                </a:lnTo>
                <a:lnTo>
                  <a:pt x="97" y="345"/>
                </a:lnTo>
                <a:lnTo>
                  <a:pt x="95" y="345"/>
                </a:lnTo>
                <a:lnTo>
                  <a:pt x="92" y="345"/>
                </a:lnTo>
                <a:lnTo>
                  <a:pt x="90" y="345"/>
                </a:lnTo>
                <a:lnTo>
                  <a:pt x="88" y="345"/>
                </a:lnTo>
                <a:lnTo>
                  <a:pt x="90" y="263"/>
                </a:lnTo>
                <a:lnTo>
                  <a:pt x="78" y="263"/>
                </a:lnTo>
                <a:lnTo>
                  <a:pt x="75" y="345"/>
                </a:lnTo>
                <a:lnTo>
                  <a:pt x="73" y="345"/>
                </a:lnTo>
                <a:lnTo>
                  <a:pt x="71" y="345"/>
                </a:lnTo>
                <a:lnTo>
                  <a:pt x="68" y="345"/>
                </a:lnTo>
                <a:lnTo>
                  <a:pt x="54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48"/>
                </a:lnTo>
                <a:lnTo>
                  <a:pt x="51" y="350"/>
                </a:lnTo>
                <a:lnTo>
                  <a:pt x="37" y="355"/>
                </a:lnTo>
                <a:lnTo>
                  <a:pt x="22" y="360"/>
                </a:lnTo>
                <a:lnTo>
                  <a:pt x="22" y="360"/>
                </a:lnTo>
                <a:lnTo>
                  <a:pt x="8" y="369"/>
                </a:lnTo>
                <a:lnTo>
                  <a:pt x="0" y="374"/>
                </a:lnTo>
                <a:lnTo>
                  <a:pt x="0" y="933"/>
                </a:lnTo>
                <a:lnTo>
                  <a:pt x="1276" y="933"/>
                </a:lnTo>
                <a:lnTo>
                  <a:pt x="1276" y="739"/>
                </a:lnTo>
                <a:lnTo>
                  <a:pt x="1233" y="739"/>
                </a:lnTo>
                <a:lnTo>
                  <a:pt x="1233" y="7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14"/>
          <p:cNvSpPr>
            <a:spLocks noEditPoints="1"/>
          </p:cNvSpPr>
          <p:nvPr/>
        </p:nvSpPr>
        <p:spPr bwMode="auto">
          <a:xfrm>
            <a:off x="8129058" y="4600204"/>
            <a:ext cx="2035444" cy="2504183"/>
          </a:xfrm>
          <a:custGeom>
            <a:avLst/>
            <a:gdLst>
              <a:gd name="T0" fmla="*/ 1247 w 1281"/>
              <a:gd name="T1" fmla="*/ 1059 h 1576"/>
              <a:gd name="T2" fmla="*/ 1063 w 1281"/>
              <a:gd name="T3" fmla="*/ 1107 h 1576"/>
              <a:gd name="T4" fmla="*/ 1010 w 1281"/>
              <a:gd name="T5" fmla="*/ 634 h 1576"/>
              <a:gd name="T6" fmla="*/ 879 w 1281"/>
              <a:gd name="T7" fmla="*/ 801 h 1576"/>
              <a:gd name="T8" fmla="*/ 831 w 1281"/>
              <a:gd name="T9" fmla="*/ 306 h 1576"/>
              <a:gd name="T10" fmla="*/ 882 w 1281"/>
              <a:gd name="T11" fmla="*/ 296 h 1576"/>
              <a:gd name="T12" fmla="*/ 882 w 1281"/>
              <a:gd name="T13" fmla="*/ 264 h 1576"/>
              <a:gd name="T14" fmla="*/ 884 w 1281"/>
              <a:gd name="T15" fmla="*/ 245 h 1576"/>
              <a:gd name="T16" fmla="*/ 879 w 1281"/>
              <a:gd name="T17" fmla="*/ 89 h 1576"/>
              <a:gd name="T18" fmla="*/ 877 w 1281"/>
              <a:gd name="T19" fmla="*/ 143 h 1576"/>
              <a:gd name="T20" fmla="*/ 795 w 1281"/>
              <a:gd name="T21" fmla="*/ 111 h 1576"/>
              <a:gd name="T22" fmla="*/ 790 w 1281"/>
              <a:gd name="T23" fmla="*/ 145 h 1576"/>
              <a:gd name="T24" fmla="*/ 710 w 1281"/>
              <a:gd name="T25" fmla="*/ 114 h 1576"/>
              <a:gd name="T26" fmla="*/ 703 w 1281"/>
              <a:gd name="T27" fmla="*/ 89 h 1576"/>
              <a:gd name="T28" fmla="*/ 623 w 1281"/>
              <a:gd name="T29" fmla="*/ 153 h 1576"/>
              <a:gd name="T30" fmla="*/ 615 w 1281"/>
              <a:gd name="T31" fmla="*/ 153 h 1576"/>
              <a:gd name="T32" fmla="*/ 615 w 1281"/>
              <a:gd name="T33" fmla="*/ 89 h 1576"/>
              <a:gd name="T34" fmla="*/ 536 w 1281"/>
              <a:gd name="T35" fmla="*/ 153 h 1576"/>
              <a:gd name="T36" fmla="*/ 528 w 1281"/>
              <a:gd name="T37" fmla="*/ 153 h 1576"/>
              <a:gd name="T38" fmla="*/ 526 w 1281"/>
              <a:gd name="T39" fmla="*/ 0 h 1576"/>
              <a:gd name="T40" fmla="*/ 521 w 1281"/>
              <a:gd name="T41" fmla="*/ 145 h 1576"/>
              <a:gd name="T42" fmla="*/ 499 w 1281"/>
              <a:gd name="T43" fmla="*/ 189 h 1576"/>
              <a:gd name="T44" fmla="*/ 468 w 1281"/>
              <a:gd name="T45" fmla="*/ 191 h 1576"/>
              <a:gd name="T46" fmla="*/ 448 w 1281"/>
              <a:gd name="T47" fmla="*/ 191 h 1576"/>
              <a:gd name="T48" fmla="*/ 429 w 1281"/>
              <a:gd name="T49" fmla="*/ 194 h 1576"/>
              <a:gd name="T50" fmla="*/ 412 w 1281"/>
              <a:gd name="T51" fmla="*/ 196 h 1576"/>
              <a:gd name="T52" fmla="*/ 395 w 1281"/>
              <a:gd name="T53" fmla="*/ 199 h 1576"/>
              <a:gd name="T54" fmla="*/ 366 w 1281"/>
              <a:gd name="T55" fmla="*/ 206 h 1576"/>
              <a:gd name="T56" fmla="*/ 354 w 1281"/>
              <a:gd name="T57" fmla="*/ 208 h 1576"/>
              <a:gd name="T58" fmla="*/ 347 w 1281"/>
              <a:gd name="T59" fmla="*/ 213 h 1576"/>
              <a:gd name="T60" fmla="*/ 342 w 1281"/>
              <a:gd name="T61" fmla="*/ 216 h 1576"/>
              <a:gd name="T62" fmla="*/ 342 w 1281"/>
              <a:gd name="T63" fmla="*/ 216 h 1576"/>
              <a:gd name="T64" fmla="*/ 337 w 1281"/>
              <a:gd name="T65" fmla="*/ 221 h 1576"/>
              <a:gd name="T66" fmla="*/ 339 w 1281"/>
              <a:gd name="T67" fmla="*/ 228 h 1576"/>
              <a:gd name="T68" fmla="*/ 337 w 1281"/>
              <a:gd name="T69" fmla="*/ 223 h 1576"/>
              <a:gd name="T70" fmla="*/ 337 w 1281"/>
              <a:gd name="T71" fmla="*/ 228 h 1576"/>
              <a:gd name="T72" fmla="*/ 339 w 1281"/>
              <a:gd name="T73" fmla="*/ 230 h 1576"/>
              <a:gd name="T74" fmla="*/ 342 w 1281"/>
              <a:gd name="T75" fmla="*/ 233 h 1576"/>
              <a:gd name="T76" fmla="*/ 344 w 1281"/>
              <a:gd name="T77" fmla="*/ 238 h 1576"/>
              <a:gd name="T78" fmla="*/ 352 w 1281"/>
              <a:gd name="T79" fmla="*/ 240 h 1576"/>
              <a:gd name="T80" fmla="*/ 359 w 1281"/>
              <a:gd name="T81" fmla="*/ 242 h 1576"/>
              <a:gd name="T82" fmla="*/ 368 w 1281"/>
              <a:gd name="T83" fmla="*/ 245 h 1576"/>
              <a:gd name="T84" fmla="*/ 378 w 1281"/>
              <a:gd name="T85" fmla="*/ 247 h 1576"/>
              <a:gd name="T86" fmla="*/ 390 w 1281"/>
              <a:gd name="T87" fmla="*/ 250 h 1576"/>
              <a:gd name="T88" fmla="*/ 400 w 1281"/>
              <a:gd name="T89" fmla="*/ 252 h 1576"/>
              <a:gd name="T90" fmla="*/ 402 w 1281"/>
              <a:gd name="T91" fmla="*/ 310 h 1576"/>
              <a:gd name="T92" fmla="*/ 402 w 1281"/>
              <a:gd name="T93" fmla="*/ 371 h 1576"/>
              <a:gd name="T94" fmla="*/ 402 w 1281"/>
              <a:gd name="T95" fmla="*/ 400 h 1576"/>
              <a:gd name="T96" fmla="*/ 400 w 1281"/>
              <a:gd name="T97" fmla="*/ 1260 h 1576"/>
              <a:gd name="T98" fmla="*/ 90 w 1281"/>
              <a:gd name="T99" fmla="*/ 383 h 1576"/>
              <a:gd name="T100" fmla="*/ 10 w 1281"/>
              <a:gd name="T101" fmla="*/ 1224 h 1576"/>
              <a:gd name="T102" fmla="*/ 1281 w 1281"/>
              <a:gd name="T103" fmla="*/ 1576 h 1576"/>
              <a:gd name="T104" fmla="*/ 352 w 1281"/>
              <a:gd name="T105" fmla="*/ 228 h 1576"/>
              <a:gd name="T106" fmla="*/ 342 w 1281"/>
              <a:gd name="T107" fmla="*/ 225 h 1576"/>
              <a:gd name="T108" fmla="*/ 342 w 1281"/>
              <a:gd name="T109" fmla="*/ 228 h 1576"/>
              <a:gd name="T110" fmla="*/ 410 w 1281"/>
              <a:gd name="T111" fmla="*/ 199 h 1576"/>
              <a:gd name="T112" fmla="*/ 412 w 1281"/>
              <a:gd name="T113" fmla="*/ 206 h 1576"/>
              <a:gd name="T114" fmla="*/ 419 w 1281"/>
              <a:gd name="T115" fmla="*/ 211 h 1576"/>
              <a:gd name="T116" fmla="*/ 427 w 1281"/>
              <a:gd name="T117" fmla="*/ 196 h 1576"/>
              <a:gd name="T118" fmla="*/ 429 w 1281"/>
              <a:gd name="T119" fmla="*/ 204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1" h="1576">
                <a:moveTo>
                  <a:pt x="1281" y="1017"/>
                </a:moveTo>
                <a:lnTo>
                  <a:pt x="1277" y="1022"/>
                </a:lnTo>
                <a:lnTo>
                  <a:pt x="1264" y="1032"/>
                </a:lnTo>
                <a:lnTo>
                  <a:pt x="1255" y="1044"/>
                </a:lnTo>
                <a:lnTo>
                  <a:pt x="1247" y="1059"/>
                </a:lnTo>
                <a:lnTo>
                  <a:pt x="1240" y="1073"/>
                </a:lnTo>
                <a:lnTo>
                  <a:pt x="1235" y="1090"/>
                </a:lnTo>
                <a:lnTo>
                  <a:pt x="1235" y="1102"/>
                </a:lnTo>
                <a:lnTo>
                  <a:pt x="1063" y="1102"/>
                </a:lnTo>
                <a:lnTo>
                  <a:pt x="1063" y="1107"/>
                </a:lnTo>
                <a:lnTo>
                  <a:pt x="1071" y="1107"/>
                </a:lnTo>
                <a:lnTo>
                  <a:pt x="1071" y="1134"/>
                </a:lnTo>
                <a:lnTo>
                  <a:pt x="1051" y="1134"/>
                </a:lnTo>
                <a:lnTo>
                  <a:pt x="1051" y="634"/>
                </a:lnTo>
                <a:lnTo>
                  <a:pt x="1010" y="634"/>
                </a:lnTo>
                <a:lnTo>
                  <a:pt x="1010" y="602"/>
                </a:lnTo>
                <a:lnTo>
                  <a:pt x="925" y="602"/>
                </a:lnTo>
                <a:lnTo>
                  <a:pt x="925" y="634"/>
                </a:lnTo>
                <a:lnTo>
                  <a:pt x="879" y="634"/>
                </a:lnTo>
                <a:lnTo>
                  <a:pt x="879" y="801"/>
                </a:lnTo>
                <a:lnTo>
                  <a:pt x="848" y="801"/>
                </a:lnTo>
                <a:lnTo>
                  <a:pt x="848" y="825"/>
                </a:lnTo>
                <a:lnTo>
                  <a:pt x="831" y="825"/>
                </a:lnTo>
                <a:lnTo>
                  <a:pt x="831" y="495"/>
                </a:lnTo>
                <a:lnTo>
                  <a:pt x="831" y="306"/>
                </a:lnTo>
                <a:lnTo>
                  <a:pt x="872" y="306"/>
                </a:lnTo>
                <a:lnTo>
                  <a:pt x="872" y="306"/>
                </a:lnTo>
                <a:lnTo>
                  <a:pt x="872" y="306"/>
                </a:lnTo>
                <a:lnTo>
                  <a:pt x="882" y="306"/>
                </a:lnTo>
                <a:lnTo>
                  <a:pt x="882" y="296"/>
                </a:lnTo>
                <a:lnTo>
                  <a:pt x="884" y="296"/>
                </a:lnTo>
                <a:lnTo>
                  <a:pt x="887" y="289"/>
                </a:lnTo>
                <a:lnTo>
                  <a:pt x="887" y="281"/>
                </a:lnTo>
                <a:lnTo>
                  <a:pt x="882" y="281"/>
                </a:lnTo>
                <a:lnTo>
                  <a:pt x="882" y="264"/>
                </a:lnTo>
                <a:lnTo>
                  <a:pt x="884" y="264"/>
                </a:lnTo>
                <a:lnTo>
                  <a:pt x="884" y="262"/>
                </a:lnTo>
                <a:lnTo>
                  <a:pt x="884" y="247"/>
                </a:lnTo>
                <a:lnTo>
                  <a:pt x="884" y="247"/>
                </a:lnTo>
                <a:lnTo>
                  <a:pt x="884" y="245"/>
                </a:lnTo>
                <a:lnTo>
                  <a:pt x="884" y="143"/>
                </a:lnTo>
                <a:lnTo>
                  <a:pt x="882" y="143"/>
                </a:lnTo>
                <a:lnTo>
                  <a:pt x="882" y="89"/>
                </a:lnTo>
                <a:lnTo>
                  <a:pt x="879" y="89"/>
                </a:lnTo>
                <a:lnTo>
                  <a:pt x="879" y="89"/>
                </a:lnTo>
                <a:lnTo>
                  <a:pt x="879" y="111"/>
                </a:lnTo>
                <a:lnTo>
                  <a:pt x="877" y="111"/>
                </a:lnTo>
                <a:lnTo>
                  <a:pt x="877" y="111"/>
                </a:lnTo>
                <a:lnTo>
                  <a:pt x="877" y="143"/>
                </a:lnTo>
                <a:lnTo>
                  <a:pt x="877" y="143"/>
                </a:lnTo>
                <a:lnTo>
                  <a:pt x="877" y="145"/>
                </a:lnTo>
                <a:lnTo>
                  <a:pt x="877" y="150"/>
                </a:lnTo>
                <a:lnTo>
                  <a:pt x="795" y="150"/>
                </a:lnTo>
                <a:lnTo>
                  <a:pt x="795" y="114"/>
                </a:lnTo>
                <a:lnTo>
                  <a:pt x="795" y="111"/>
                </a:lnTo>
                <a:lnTo>
                  <a:pt x="792" y="111"/>
                </a:lnTo>
                <a:lnTo>
                  <a:pt x="792" y="89"/>
                </a:lnTo>
                <a:lnTo>
                  <a:pt x="792" y="89"/>
                </a:lnTo>
                <a:lnTo>
                  <a:pt x="790" y="89"/>
                </a:lnTo>
                <a:lnTo>
                  <a:pt x="790" y="145"/>
                </a:lnTo>
                <a:lnTo>
                  <a:pt x="787" y="145"/>
                </a:lnTo>
                <a:lnTo>
                  <a:pt x="787" y="150"/>
                </a:lnTo>
                <a:lnTo>
                  <a:pt x="710" y="150"/>
                </a:lnTo>
                <a:lnTo>
                  <a:pt x="710" y="114"/>
                </a:lnTo>
                <a:lnTo>
                  <a:pt x="710" y="114"/>
                </a:lnTo>
                <a:lnTo>
                  <a:pt x="705" y="114"/>
                </a:lnTo>
                <a:lnTo>
                  <a:pt x="705" y="145"/>
                </a:lnTo>
                <a:lnTo>
                  <a:pt x="705" y="145"/>
                </a:lnTo>
                <a:lnTo>
                  <a:pt x="705" y="89"/>
                </a:lnTo>
                <a:lnTo>
                  <a:pt x="703" y="89"/>
                </a:lnTo>
                <a:lnTo>
                  <a:pt x="700" y="89"/>
                </a:lnTo>
                <a:lnTo>
                  <a:pt x="700" y="145"/>
                </a:lnTo>
                <a:lnTo>
                  <a:pt x="698" y="145"/>
                </a:lnTo>
                <a:lnTo>
                  <a:pt x="698" y="150"/>
                </a:lnTo>
                <a:lnTo>
                  <a:pt x="623" y="153"/>
                </a:lnTo>
                <a:lnTo>
                  <a:pt x="623" y="114"/>
                </a:lnTo>
                <a:lnTo>
                  <a:pt x="623" y="114"/>
                </a:lnTo>
                <a:lnTo>
                  <a:pt x="618" y="114"/>
                </a:lnTo>
                <a:lnTo>
                  <a:pt x="618" y="153"/>
                </a:lnTo>
                <a:lnTo>
                  <a:pt x="615" y="153"/>
                </a:lnTo>
                <a:lnTo>
                  <a:pt x="615" y="148"/>
                </a:lnTo>
                <a:lnTo>
                  <a:pt x="615" y="145"/>
                </a:lnTo>
                <a:lnTo>
                  <a:pt x="615" y="145"/>
                </a:lnTo>
                <a:lnTo>
                  <a:pt x="615" y="92"/>
                </a:lnTo>
                <a:lnTo>
                  <a:pt x="615" y="89"/>
                </a:lnTo>
                <a:lnTo>
                  <a:pt x="611" y="89"/>
                </a:lnTo>
                <a:lnTo>
                  <a:pt x="611" y="145"/>
                </a:lnTo>
                <a:lnTo>
                  <a:pt x="608" y="145"/>
                </a:lnTo>
                <a:lnTo>
                  <a:pt x="608" y="153"/>
                </a:lnTo>
                <a:lnTo>
                  <a:pt x="536" y="153"/>
                </a:lnTo>
                <a:lnTo>
                  <a:pt x="536" y="114"/>
                </a:lnTo>
                <a:lnTo>
                  <a:pt x="536" y="114"/>
                </a:lnTo>
                <a:lnTo>
                  <a:pt x="533" y="114"/>
                </a:lnTo>
                <a:lnTo>
                  <a:pt x="533" y="153"/>
                </a:lnTo>
                <a:lnTo>
                  <a:pt x="528" y="153"/>
                </a:lnTo>
                <a:lnTo>
                  <a:pt x="528" y="148"/>
                </a:lnTo>
                <a:lnTo>
                  <a:pt x="526" y="145"/>
                </a:lnTo>
                <a:lnTo>
                  <a:pt x="526" y="145"/>
                </a:lnTo>
                <a:lnTo>
                  <a:pt x="526" y="2"/>
                </a:lnTo>
                <a:lnTo>
                  <a:pt x="526" y="0"/>
                </a:lnTo>
                <a:lnTo>
                  <a:pt x="521" y="0"/>
                </a:lnTo>
                <a:lnTo>
                  <a:pt x="521" y="92"/>
                </a:lnTo>
                <a:lnTo>
                  <a:pt x="521" y="92"/>
                </a:lnTo>
                <a:lnTo>
                  <a:pt x="521" y="145"/>
                </a:lnTo>
                <a:lnTo>
                  <a:pt x="521" y="145"/>
                </a:lnTo>
                <a:lnTo>
                  <a:pt x="521" y="187"/>
                </a:lnTo>
                <a:lnTo>
                  <a:pt x="511" y="189"/>
                </a:lnTo>
                <a:lnTo>
                  <a:pt x="511" y="189"/>
                </a:lnTo>
                <a:lnTo>
                  <a:pt x="509" y="189"/>
                </a:lnTo>
                <a:lnTo>
                  <a:pt x="499" y="189"/>
                </a:lnTo>
                <a:lnTo>
                  <a:pt x="490" y="189"/>
                </a:lnTo>
                <a:lnTo>
                  <a:pt x="490" y="189"/>
                </a:lnTo>
                <a:lnTo>
                  <a:pt x="487" y="189"/>
                </a:lnTo>
                <a:lnTo>
                  <a:pt x="477" y="189"/>
                </a:lnTo>
                <a:lnTo>
                  <a:pt x="468" y="191"/>
                </a:lnTo>
                <a:lnTo>
                  <a:pt x="468" y="191"/>
                </a:lnTo>
                <a:lnTo>
                  <a:pt x="465" y="191"/>
                </a:lnTo>
                <a:lnTo>
                  <a:pt x="465" y="191"/>
                </a:lnTo>
                <a:lnTo>
                  <a:pt x="456" y="191"/>
                </a:lnTo>
                <a:lnTo>
                  <a:pt x="448" y="191"/>
                </a:lnTo>
                <a:lnTo>
                  <a:pt x="448" y="191"/>
                </a:lnTo>
                <a:lnTo>
                  <a:pt x="446" y="191"/>
                </a:lnTo>
                <a:lnTo>
                  <a:pt x="439" y="194"/>
                </a:lnTo>
                <a:lnTo>
                  <a:pt x="429" y="194"/>
                </a:lnTo>
                <a:lnTo>
                  <a:pt x="429" y="194"/>
                </a:lnTo>
                <a:lnTo>
                  <a:pt x="429" y="194"/>
                </a:lnTo>
                <a:lnTo>
                  <a:pt x="419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12" y="196"/>
                </a:lnTo>
                <a:lnTo>
                  <a:pt x="405" y="199"/>
                </a:lnTo>
                <a:lnTo>
                  <a:pt x="398" y="199"/>
                </a:lnTo>
                <a:lnTo>
                  <a:pt x="395" y="199"/>
                </a:lnTo>
                <a:lnTo>
                  <a:pt x="390" y="201"/>
                </a:lnTo>
                <a:lnTo>
                  <a:pt x="383" y="201"/>
                </a:lnTo>
                <a:lnTo>
                  <a:pt x="383" y="201"/>
                </a:lnTo>
                <a:lnTo>
                  <a:pt x="376" y="204"/>
                </a:lnTo>
                <a:lnTo>
                  <a:pt x="366" y="206"/>
                </a:lnTo>
                <a:lnTo>
                  <a:pt x="356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54" y="208"/>
                </a:lnTo>
                <a:lnTo>
                  <a:pt x="349" y="211"/>
                </a:lnTo>
                <a:lnTo>
                  <a:pt x="349" y="211"/>
                </a:lnTo>
                <a:lnTo>
                  <a:pt x="347" y="213"/>
                </a:lnTo>
                <a:lnTo>
                  <a:pt x="347" y="213"/>
                </a:lnTo>
                <a:lnTo>
                  <a:pt x="347" y="213"/>
                </a:lnTo>
                <a:lnTo>
                  <a:pt x="344" y="213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9" y="218"/>
                </a:lnTo>
                <a:lnTo>
                  <a:pt x="342" y="216"/>
                </a:lnTo>
                <a:lnTo>
                  <a:pt x="342" y="216"/>
                </a:lnTo>
                <a:lnTo>
                  <a:pt x="342" y="216"/>
                </a:lnTo>
                <a:lnTo>
                  <a:pt x="339" y="218"/>
                </a:lnTo>
                <a:lnTo>
                  <a:pt x="339" y="218"/>
                </a:lnTo>
                <a:lnTo>
                  <a:pt x="337" y="221"/>
                </a:lnTo>
                <a:lnTo>
                  <a:pt x="337" y="221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9" y="228"/>
                </a:lnTo>
                <a:lnTo>
                  <a:pt x="337" y="225"/>
                </a:lnTo>
                <a:lnTo>
                  <a:pt x="337" y="225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3"/>
                </a:lnTo>
                <a:lnTo>
                  <a:pt x="337" y="225"/>
                </a:lnTo>
                <a:lnTo>
                  <a:pt x="337" y="225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28"/>
                </a:lnTo>
                <a:lnTo>
                  <a:pt x="337" y="230"/>
                </a:lnTo>
                <a:lnTo>
                  <a:pt x="339" y="230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39" y="233"/>
                </a:lnTo>
                <a:lnTo>
                  <a:pt x="342" y="233"/>
                </a:lnTo>
                <a:lnTo>
                  <a:pt x="342" y="235"/>
                </a:lnTo>
                <a:lnTo>
                  <a:pt x="342" y="235"/>
                </a:lnTo>
                <a:lnTo>
                  <a:pt x="344" y="238"/>
                </a:lnTo>
                <a:lnTo>
                  <a:pt x="344" y="238"/>
                </a:lnTo>
                <a:lnTo>
                  <a:pt x="344" y="238"/>
                </a:lnTo>
                <a:lnTo>
                  <a:pt x="347" y="238"/>
                </a:lnTo>
                <a:lnTo>
                  <a:pt x="347" y="238"/>
                </a:lnTo>
                <a:lnTo>
                  <a:pt x="349" y="238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2" y="240"/>
                </a:lnTo>
                <a:lnTo>
                  <a:pt x="356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59" y="242"/>
                </a:lnTo>
                <a:lnTo>
                  <a:pt x="364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68" y="245"/>
                </a:lnTo>
                <a:lnTo>
                  <a:pt x="373" y="247"/>
                </a:lnTo>
                <a:lnTo>
                  <a:pt x="378" y="247"/>
                </a:lnTo>
                <a:lnTo>
                  <a:pt x="378" y="247"/>
                </a:lnTo>
                <a:lnTo>
                  <a:pt x="381" y="247"/>
                </a:lnTo>
                <a:lnTo>
                  <a:pt x="381" y="247"/>
                </a:lnTo>
                <a:lnTo>
                  <a:pt x="385" y="250"/>
                </a:lnTo>
                <a:lnTo>
                  <a:pt x="390" y="250"/>
                </a:lnTo>
                <a:lnTo>
                  <a:pt x="390" y="250"/>
                </a:lnTo>
                <a:lnTo>
                  <a:pt x="393" y="250"/>
                </a:lnTo>
                <a:lnTo>
                  <a:pt x="393" y="250"/>
                </a:lnTo>
                <a:lnTo>
                  <a:pt x="398" y="252"/>
                </a:lnTo>
                <a:lnTo>
                  <a:pt x="400" y="252"/>
                </a:lnTo>
                <a:lnTo>
                  <a:pt x="460" y="262"/>
                </a:lnTo>
                <a:lnTo>
                  <a:pt x="460" y="301"/>
                </a:lnTo>
                <a:lnTo>
                  <a:pt x="436" y="303"/>
                </a:lnTo>
                <a:lnTo>
                  <a:pt x="417" y="308"/>
                </a:lnTo>
                <a:lnTo>
                  <a:pt x="402" y="310"/>
                </a:lnTo>
                <a:lnTo>
                  <a:pt x="398" y="315"/>
                </a:lnTo>
                <a:lnTo>
                  <a:pt x="398" y="337"/>
                </a:lnTo>
                <a:lnTo>
                  <a:pt x="402" y="342"/>
                </a:lnTo>
                <a:lnTo>
                  <a:pt x="402" y="342"/>
                </a:lnTo>
                <a:lnTo>
                  <a:pt x="402" y="371"/>
                </a:lnTo>
                <a:lnTo>
                  <a:pt x="398" y="374"/>
                </a:lnTo>
                <a:lnTo>
                  <a:pt x="398" y="376"/>
                </a:lnTo>
                <a:lnTo>
                  <a:pt x="402" y="381"/>
                </a:lnTo>
                <a:lnTo>
                  <a:pt x="402" y="381"/>
                </a:lnTo>
                <a:lnTo>
                  <a:pt x="402" y="400"/>
                </a:lnTo>
                <a:lnTo>
                  <a:pt x="398" y="403"/>
                </a:lnTo>
                <a:lnTo>
                  <a:pt x="398" y="412"/>
                </a:lnTo>
                <a:lnTo>
                  <a:pt x="402" y="417"/>
                </a:lnTo>
                <a:lnTo>
                  <a:pt x="402" y="417"/>
                </a:lnTo>
                <a:lnTo>
                  <a:pt x="400" y="1260"/>
                </a:lnTo>
                <a:lnTo>
                  <a:pt x="378" y="1260"/>
                </a:lnTo>
                <a:lnTo>
                  <a:pt x="376" y="415"/>
                </a:lnTo>
                <a:lnTo>
                  <a:pt x="315" y="415"/>
                </a:lnTo>
                <a:lnTo>
                  <a:pt x="315" y="383"/>
                </a:lnTo>
                <a:lnTo>
                  <a:pt x="90" y="383"/>
                </a:lnTo>
                <a:lnTo>
                  <a:pt x="75" y="415"/>
                </a:lnTo>
                <a:lnTo>
                  <a:pt x="42" y="415"/>
                </a:lnTo>
                <a:lnTo>
                  <a:pt x="17" y="473"/>
                </a:lnTo>
                <a:lnTo>
                  <a:pt x="17" y="1224"/>
                </a:lnTo>
                <a:lnTo>
                  <a:pt x="10" y="1224"/>
                </a:lnTo>
                <a:lnTo>
                  <a:pt x="10" y="1221"/>
                </a:lnTo>
                <a:lnTo>
                  <a:pt x="5" y="1219"/>
                </a:lnTo>
                <a:lnTo>
                  <a:pt x="0" y="1219"/>
                </a:lnTo>
                <a:lnTo>
                  <a:pt x="0" y="1576"/>
                </a:lnTo>
                <a:lnTo>
                  <a:pt x="1281" y="1576"/>
                </a:lnTo>
                <a:lnTo>
                  <a:pt x="1281" y="1017"/>
                </a:lnTo>
                <a:close/>
                <a:moveTo>
                  <a:pt x="342" y="225"/>
                </a:moveTo>
                <a:lnTo>
                  <a:pt x="344" y="225"/>
                </a:lnTo>
                <a:lnTo>
                  <a:pt x="344" y="225"/>
                </a:lnTo>
                <a:lnTo>
                  <a:pt x="352" y="228"/>
                </a:lnTo>
                <a:lnTo>
                  <a:pt x="344" y="225"/>
                </a:lnTo>
                <a:lnTo>
                  <a:pt x="344" y="225"/>
                </a:lnTo>
                <a:lnTo>
                  <a:pt x="342" y="225"/>
                </a:lnTo>
                <a:lnTo>
                  <a:pt x="342" y="223"/>
                </a:lnTo>
                <a:lnTo>
                  <a:pt x="342" y="225"/>
                </a:lnTo>
                <a:close/>
                <a:moveTo>
                  <a:pt x="342" y="228"/>
                </a:moveTo>
                <a:lnTo>
                  <a:pt x="342" y="228"/>
                </a:lnTo>
                <a:lnTo>
                  <a:pt x="339" y="228"/>
                </a:lnTo>
                <a:lnTo>
                  <a:pt x="342" y="228"/>
                </a:lnTo>
                <a:lnTo>
                  <a:pt x="342" y="228"/>
                </a:lnTo>
                <a:lnTo>
                  <a:pt x="361" y="233"/>
                </a:lnTo>
                <a:lnTo>
                  <a:pt x="342" y="228"/>
                </a:lnTo>
                <a:close/>
                <a:moveTo>
                  <a:pt x="410" y="199"/>
                </a:moveTo>
                <a:lnTo>
                  <a:pt x="410" y="201"/>
                </a:lnTo>
                <a:lnTo>
                  <a:pt x="410" y="199"/>
                </a:lnTo>
                <a:lnTo>
                  <a:pt x="410" y="199"/>
                </a:lnTo>
                <a:lnTo>
                  <a:pt x="410" y="199"/>
                </a:lnTo>
                <a:close/>
                <a:moveTo>
                  <a:pt x="414" y="208"/>
                </a:move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2" y="206"/>
                </a:lnTo>
                <a:lnTo>
                  <a:pt x="414" y="208"/>
                </a:lnTo>
                <a:lnTo>
                  <a:pt x="419" y="211"/>
                </a:lnTo>
                <a:lnTo>
                  <a:pt x="414" y="208"/>
                </a:lnTo>
                <a:close/>
                <a:moveTo>
                  <a:pt x="427" y="199"/>
                </a:moveTo>
                <a:lnTo>
                  <a:pt x="427" y="196"/>
                </a:lnTo>
                <a:lnTo>
                  <a:pt x="429" y="196"/>
                </a:lnTo>
                <a:lnTo>
                  <a:pt x="427" y="196"/>
                </a:lnTo>
                <a:lnTo>
                  <a:pt x="427" y="199"/>
                </a:lnTo>
                <a:close/>
                <a:moveTo>
                  <a:pt x="429" y="206"/>
                </a:moveTo>
                <a:lnTo>
                  <a:pt x="429" y="204"/>
                </a:lnTo>
                <a:lnTo>
                  <a:pt x="429" y="204"/>
                </a:lnTo>
                <a:lnTo>
                  <a:pt x="429" y="204"/>
                </a:lnTo>
                <a:lnTo>
                  <a:pt x="429" y="206"/>
                </a:lnTo>
                <a:lnTo>
                  <a:pt x="431" y="206"/>
                </a:lnTo>
                <a:lnTo>
                  <a:pt x="429" y="2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6098382" y="5208772"/>
            <a:ext cx="2030676" cy="1895615"/>
          </a:xfrm>
          <a:custGeom>
            <a:avLst/>
            <a:gdLst>
              <a:gd name="T0" fmla="*/ 1278 w 1278"/>
              <a:gd name="T1" fmla="*/ 836 h 1193"/>
              <a:gd name="T2" fmla="*/ 1271 w 1278"/>
              <a:gd name="T3" fmla="*/ 819 h 1193"/>
              <a:gd name="T4" fmla="*/ 1252 w 1278"/>
              <a:gd name="T5" fmla="*/ 821 h 1193"/>
              <a:gd name="T6" fmla="*/ 1242 w 1278"/>
              <a:gd name="T7" fmla="*/ 807 h 1193"/>
              <a:gd name="T8" fmla="*/ 1206 w 1278"/>
              <a:gd name="T9" fmla="*/ 700 h 1193"/>
              <a:gd name="T10" fmla="*/ 1167 w 1278"/>
              <a:gd name="T11" fmla="*/ 693 h 1193"/>
              <a:gd name="T12" fmla="*/ 1126 w 1278"/>
              <a:gd name="T13" fmla="*/ 651 h 1193"/>
              <a:gd name="T14" fmla="*/ 1075 w 1278"/>
              <a:gd name="T15" fmla="*/ 598 h 1193"/>
              <a:gd name="T16" fmla="*/ 1068 w 1278"/>
              <a:gd name="T17" fmla="*/ 586 h 1193"/>
              <a:gd name="T18" fmla="*/ 1053 w 1278"/>
              <a:gd name="T19" fmla="*/ 566 h 1193"/>
              <a:gd name="T20" fmla="*/ 1048 w 1278"/>
              <a:gd name="T21" fmla="*/ 581 h 1193"/>
              <a:gd name="T22" fmla="*/ 1034 w 1278"/>
              <a:gd name="T23" fmla="*/ 593 h 1193"/>
              <a:gd name="T24" fmla="*/ 1034 w 1278"/>
              <a:gd name="T25" fmla="*/ 625 h 1193"/>
              <a:gd name="T26" fmla="*/ 956 w 1278"/>
              <a:gd name="T27" fmla="*/ 685 h 1193"/>
              <a:gd name="T28" fmla="*/ 925 w 1278"/>
              <a:gd name="T29" fmla="*/ 695 h 1193"/>
              <a:gd name="T30" fmla="*/ 884 w 1278"/>
              <a:gd name="T31" fmla="*/ 824 h 1193"/>
              <a:gd name="T32" fmla="*/ 864 w 1278"/>
              <a:gd name="T33" fmla="*/ 807 h 1193"/>
              <a:gd name="T34" fmla="*/ 850 w 1278"/>
              <a:gd name="T35" fmla="*/ 838 h 1193"/>
              <a:gd name="T36" fmla="*/ 833 w 1278"/>
              <a:gd name="T37" fmla="*/ 819 h 1193"/>
              <a:gd name="T38" fmla="*/ 814 w 1278"/>
              <a:gd name="T39" fmla="*/ 841 h 1193"/>
              <a:gd name="T40" fmla="*/ 751 w 1278"/>
              <a:gd name="T41" fmla="*/ 32 h 1193"/>
              <a:gd name="T42" fmla="*/ 445 w 1278"/>
              <a:gd name="T43" fmla="*/ 855 h 1193"/>
              <a:gd name="T44" fmla="*/ 431 w 1278"/>
              <a:gd name="T45" fmla="*/ 739 h 1193"/>
              <a:gd name="T46" fmla="*/ 404 w 1278"/>
              <a:gd name="T47" fmla="*/ 756 h 1193"/>
              <a:gd name="T48" fmla="*/ 378 w 1278"/>
              <a:gd name="T49" fmla="*/ 561 h 1193"/>
              <a:gd name="T50" fmla="*/ 375 w 1278"/>
              <a:gd name="T51" fmla="*/ 547 h 1193"/>
              <a:gd name="T52" fmla="*/ 368 w 1278"/>
              <a:gd name="T53" fmla="*/ 569 h 1193"/>
              <a:gd name="T54" fmla="*/ 351 w 1278"/>
              <a:gd name="T55" fmla="*/ 479 h 1193"/>
              <a:gd name="T56" fmla="*/ 341 w 1278"/>
              <a:gd name="T57" fmla="*/ 348 h 1193"/>
              <a:gd name="T58" fmla="*/ 324 w 1278"/>
              <a:gd name="T59" fmla="*/ 372 h 1193"/>
              <a:gd name="T60" fmla="*/ 312 w 1278"/>
              <a:gd name="T61" fmla="*/ 479 h 1193"/>
              <a:gd name="T62" fmla="*/ 295 w 1278"/>
              <a:gd name="T63" fmla="*/ 561 h 1193"/>
              <a:gd name="T64" fmla="*/ 290 w 1278"/>
              <a:gd name="T65" fmla="*/ 547 h 1193"/>
              <a:gd name="T66" fmla="*/ 288 w 1278"/>
              <a:gd name="T67" fmla="*/ 569 h 1193"/>
              <a:gd name="T68" fmla="*/ 269 w 1278"/>
              <a:gd name="T69" fmla="*/ 693 h 1193"/>
              <a:gd name="T70" fmla="*/ 269 w 1278"/>
              <a:gd name="T71" fmla="*/ 695 h 1193"/>
              <a:gd name="T72" fmla="*/ 261 w 1278"/>
              <a:gd name="T73" fmla="*/ 758 h 1193"/>
              <a:gd name="T74" fmla="*/ 244 w 1278"/>
              <a:gd name="T75" fmla="*/ 712 h 1193"/>
              <a:gd name="T76" fmla="*/ 232 w 1278"/>
              <a:gd name="T77" fmla="*/ 574 h 1193"/>
              <a:gd name="T78" fmla="*/ 208 w 1278"/>
              <a:gd name="T79" fmla="*/ 710 h 1193"/>
              <a:gd name="T80" fmla="*/ 194 w 1278"/>
              <a:gd name="T81" fmla="*/ 748 h 1193"/>
              <a:gd name="T82" fmla="*/ 174 w 1278"/>
              <a:gd name="T83" fmla="*/ 688 h 1193"/>
              <a:gd name="T84" fmla="*/ 172 w 1278"/>
              <a:gd name="T85" fmla="*/ 685 h 1193"/>
              <a:gd name="T86" fmla="*/ 169 w 1278"/>
              <a:gd name="T87" fmla="*/ 615 h 1193"/>
              <a:gd name="T88" fmla="*/ 167 w 1278"/>
              <a:gd name="T89" fmla="*/ 610 h 1193"/>
              <a:gd name="T90" fmla="*/ 157 w 1278"/>
              <a:gd name="T91" fmla="*/ 557 h 1193"/>
              <a:gd name="T92" fmla="*/ 148 w 1278"/>
              <a:gd name="T93" fmla="*/ 547 h 1193"/>
              <a:gd name="T94" fmla="*/ 123 w 1278"/>
              <a:gd name="T95" fmla="*/ 479 h 1193"/>
              <a:gd name="T96" fmla="*/ 123 w 1278"/>
              <a:gd name="T97" fmla="*/ 464 h 1193"/>
              <a:gd name="T98" fmla="*/ 121 w 1278"/>
              <a:gd name="T99" fmla="*/ 304 h 1193"/>
              <a:gd name="T100" fmla="*/ 97 w 1278"/>
              <a:gd name="T101" fmla="*/ 464 h 1193"/>
              <a:gd name="T102" fmla="*/ 94 w 1278"/>
              <a:gd name="T103" fmla="*/ 476 h 1193"/>
              <a:gd name="T104" fmla="*/ 70 w 1278"/>
              <a:gd name="T105" fmla="*/ 554 h 1193"/>
              <a:gd name="T106" fmla="*/ 60 w 1278"/>
              <a:gd name="T107" fmla="*/ 549 h 1193"/>
              <a:gd name="T108" fmla="*/ 48 w 1278"/>
              <a:gd name="T109" fmla="*/ 610 h 1193"/>
              <a:gd name="T110" fmla="*/ 41 w 1278"/>
              <a:gd name="T111" fmla="*/ 746 h 1193"/>
              <a:gd name="T112" fmla="*/ 17 w 1278"/>
              <a:gd name="T113" fmla="*/ 739 h 1193"/>
              <a:gd name="T114" fmla="*/ 7 w 1278"/>
              <a:gd name="T115" fmla="*/ 848 h 1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78" h="1193">
                <a:moveTo>
                  <a:pt x="12" y="306"/>
                </a:moveTo>
                <a:lnTo>
                  <a:pt x="0" y="304"/>
                </a:lnTo>
                <a:lnTo>
                  <a:pt x="0" y="1193"/>
                </a:lnTo>
                <a:lnTo>
                  <a:pt x="1278" y="1193"/>
                </a:lnTo>
                <a:lnTo>
                  <a:pt x="1278" y="836"/>
                </a:lnTo>
                <a:lnTo>
                  <a:pt x="1274" y="836"/>
                </a:lnTo>
                <a:lnTo>
                  <a:pt x="1274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71" y="819"/>
                </a:lnTo>
                <a:lnTo>
                  <a:pt x="1269" y="819"/>
                </a:lnTo>
                <a:lnTo>
                  <a:pt x="1269" y="836"/>
                </a:lnTo>
                <a:lnTo>
                  <a:pt x="1257" y="836"/>
                </a:lnTo>
                <a:lnTo>
                  <a:pt x="1257" y="824"/>
                </a:lnTo>
                <a:lnTo>
                  <a:pt x="1252" y="821"/>
                </a:lnTo>
                <a:lnTo>
                  <a:pt x="1245" y="821"/>
                </a:lnTo>
                <a:lnTo>
                  <a:pt x="1245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2" y="807"/>
                </a:lnTo>
                <a:lnTo>
                  <a:pt x="1240" y="807"/>
                </a:lnTo>
                <a:lnTo>
                  <a:pt x="1240" y="821"/>
                </a:lnTo>
                <a:lnTo>
                  <a:pt x="1220" y="821"/>
                </a:lnTo>
                <a:lnTo>
                  <a:pt x="1223" y="702"/>
                </a:lnTo>
                <a:lnTo>
                  <a:pt x="1206" y="700"/>
                </a:lnTo>
                <a:lnTo>
                  <a:pt x="1182" y="700"/>
                </a:lnTo>
                <a:lnTo>
                  <a:pt x="1174" y="695"/>
                </a:lnTo>
                <a:lnTo>
                  <a:pt x="1174" y="695"/>
                </a:lnTo>
                <a:lnTo>
                  <a:pt x="1172" y="695"/>
                </a:lnTo>
                <a:lnTo>
                  <a:pt x="1167" y="693"/>
                </a:lnTo>
                <a:lnTo>
                  <a:pt x="1167" y="688"/>
                </a:lnTo>
                <a:lnTo>
                  <a:pt x="1155" y="685"/>
                </a:lnTo>
                <a:lnTo>
                  <a:pt x="1150" y="685"/>
                </a:lnTo>
                <a:lnTo>
                  <a:pt x="1140" y="668"/>
                </a:lnTo>
                <a:lnTo>
                  <a:pt x="1126" y="651"/>
                </a:lnTo>
                <a:lnTo>
                  <a:pt x="1111" y="639"/>
                </a:lnTo>
                <a:lnTo>
                  <a:pt x="1092" y="629"/>
                </a:lnTo>
                <a:lnTo>
                  <a:pt x="1073" y="625"/>
                </a:lnTo>
                <a:lnTo>
                  <a:pt x="1073" y="598"/>
                </a:lnTo>
                <a:lnTo>
                  <a:pt x="1075" y="598"/>
                </a:lnTo>
                <a:lnTo>
                  <a:pt x="1075" y="595"/>
                </a:lnTo>
                <a:lnTo>
                  <a:pt x="1075" y="593"/>
                </a:lnTo>
                <a:lnTo>
                  <a:pt x="1073" y="593"/>
                </a:lnTo>
                <a:lnTo>
                  <a:pt x="1070" y="588"/>
                </a:lnTo>
                <a:lnTo>
                  <a:pt x="1068" y="586"/>
                </a:lnTo>
                <a:lnTo>
                  <a:pt x="1063" y="583"/>
                </a:lnTo>
                <a:lnTo>
                  <a:pt x="1061" y="581"/>
                </a:lnTo>
                <a:lnTo>
                  <a:pt x="1056" y="581"/>
                </a:lnTo>
                <a:lnTo>
                  <a:pt x="1056" y="566"/>
                </a:lnTo>
                <a:lnTo>
                  <a:pt x="1053" y="566"/>
                </a:lnTo>
                <a:lnTo>
                  <a:pt x="1053" y="564"/>
                </a:lnTo>
                <a:lnTo>
                  <a:pt x="1053" y="566"/>
                </a:lnTo>
                <a:lnTo>
                  <a:pt x="1048" y="566"/>
                </a:lnTo>
                <a:lnTo>
                  <a:pt x="1048" y="581"/>
                </a:lnTo>
                <a:lnTo>
                  <a:pt x="1048" y="581"/>
                </a:lnTo>
                <a:lnTo>
                  <a:pt x="1046" y="581"/>
                </a:lnTo>
                <a:lnTo>
                  <a:pt x="1041" y="583"/>
                </a:lnTo>
                <a:lnTo>
                  <a:pt x="1039" y="586"/>
                </a:lnTo>
                <a:lnTo>
                  <a:pt x="1036" y="588"/>
                </a:lnTo>
                <a:lnTo>
                  <a:pt x="1034" y="593"/>
                </a:lnTo>
                <a:lnTo>
                  <a:pt x="1031" y="593"/>
                </a:lnTo>
                <a:lnTo>
                  <a:pt x="1031" y="595"/>
                </a:lnTo>
                <a:lnTo>
                  <a:pt x="1031" y="598"/>
                </a:lnTo>
                <a:lnTo>
                  <a:pt x="1034" y="598"/>
                </a:lnTo>
                <a:lnTo>
                  <a:pt x="1034" y="625"/>
                </a:lnTo>
                <a:lnTo>
                  <a:pt x="1014" y="629"/>
                </a:lnTo>
                <a:lnTo>
                  <a:pt x="995" y="639"/>
                </a:lnTo>
                <a:lnTo>
                  <a:pt x="978" y="651"/>
                </a:lnTo>
                <a:lnTo>
                  <a:pt x="964" y="668"/>
                </a:lnTo>
                <a:lnTo>
                  <a:pt x="956" y="685"/>
                </a:lnTo>
                <a:lnTo>
                  <a:pt x="949" y="685"/>
                </a:lnTo>
                <a:lnTo>
                  <a:pt x="937" y="688"/>
                </a:lnTo>
                <a:lnTo>
                  <a:pt x="937" y="693"/>
                </a:lnTo>
                <a:lnTo>
                  <a:pt x="935" y="695"/>
                </a:lnTo>
                <a:lnTo>
                  <a:pt x="925" y="695"/>
                </a:lnTo>
                <a:lnTo>
                  <a:pt x="925" y="697"/>
                </a:lnTo>
                <a:lnTo>
                  <a:pt x="922" y="700"/>
                </a:lnTo>
                <a:lnTo>
                  <a:pt x="896" y="700"/>
                </a:lnTo>
                <a:lnTo>
                  <a:pt x="881" y="702"/>
                </a:lnTo>
                <a:lnTo>
                  <a:pt x="884" y="824"/>
                </a:lnTo>
                <a:lnTo>
                  <a:pt x="867" y="824"/>
                </a:lnTo>
                <a:lnTo>
                  <a:pt x="867" y="807"/>
                </a:lnTo>
                <a:lnTo>
                  <a:pt x="864" y="807"/>
                </a:lnTo>
                <a:lnTo>
                  <a:pt x="864" y="807"/>
                </a:lnTo>
                <a:lnTo>
                  <a:pt x="864" y="807"/>
                </a:lnTo>
                <a:lnTo>
                  <a:pt x="862" y="807"/>
                </a:lnTo>
                <a:lnTo>
                  <a:pt x="862" y="824"/>
                </a:lnTo>
                <a:lnTo>
                  <a:pt x="855" y="824"/>
                </a:lnTo>
                <a:lnTo>
                  <a:pt x="850" y="826"/>
                </a:lnTo>
                <a:lnTo>
                  <a:pt x="850" y="838"/>
                </a:lnTo>
                <a:lnTo>
                  <a:pt x="850" y="838"/>
                </a:lnTo>
                <a:lnTo>
                  <a:pt x="835" y="838"/>
                </a:lnTo>
                <a:lnTo>
                  <a:pt x="833" y="819"/>
                </a:lnTo>
                <a:lnTo>
                  <a:pt x="833" y="819"/>
                </a:lnTo>
                <a:lnTo>
                  <a:pt x="833" y="819"/>
                </a:lnTo>
                <a:lnTo>
                  <a:pt x="830" y="819"/>
                </a:lnTo>
                <a:lnTo>
                  <a:pt x="828" y="819"/>
                </a:lnTo>
                <a:lnTo>
                  <a:pt x="828" y="838"/>
                </a:lnTo>
                <a:lnTo>
                  <a:pt x="818" y="838"/>
                </a:lnTo>
                <a:lnTo>
                  <a:pt x="814" y="841"/>
                </a:lnTo>
                <a:lnTo>
                  <a:pt x="814" y="841"/>
                </a:lnTo>
                <a:lnTo>
                  <a:pt x="809" y="841"/>
                </a:lnTo>
                <a:lnTo>
                  <a:pt x="811" y="90"/>
                </a:lnTo>
                <a:lnTo>
                  <a:pt x="782" y="32"/>
                </a:lnTo>
                <a:lnTo>
                  <a:pt x="751" y="32"/>
                </a:lnTo>
                <a:lnTo>
                  <a:pt x="734" y="0"/>
                </a:lnTo>
                <a:lnTo>
                  <a:pt x="508" y="0"/>
                </a:lnTo>
                <a:lnTo>
                  <a:pt x="508" y="32"/>
                </a:lnTo>
                <a:lnTo>
                  <a:pt x="448" y="32"/>
                </a:lnTo>
                <a:lnTo>
                  <a:pt x="445" y="855"/>
                </a:lnTo>
                <a:lnTo>
                  <a:pt x="438" y="848"/>
                </a:lnTo>
                <a:lnTo>
                  <a:pt x="438" y="836"/>
                </a:lnTo>
                <a:lnTo>
                  <a:pt x="436" y="746"/>
                </a:lnTo>
                <a:lnTo>
                  <a:pt x="436" y="739"/>
                </a:lnTo>
                <a:lnTo>
                  <a:pt x="431" y="739"/>
                </a:lnTo>
                <a:lnTo>
                  <a:pt x="429" y="739"/>
                </a:lnTo>
                <a:lnTo>
                  <a:pt x="429" y="746"/>
                </a:lnTo>
                <a:lnTo>
                  <a:pt x="429" y="758"/>
                </a:lnTo>
                <a:lnTo>
                  <a:pt x="404" y="758"/>
                </a:lnTo>
                <a:lnTo>
                  <a:pt x="404" y="756"/>
                </a:lnTo>
                <a:lnTo>
                  <a:pt x="399" y="746"/>
                </a:lnTo>
                <a:lnTo>
                  <a:pt x="399" y="693"/>
                </a:lnTo>
                <a:lnTo>
                  <a:pt x="392" y="676"/>
                </a:lnTo>
                <a:lnTo>
                  <a:pt x="392" y="622"/>
                </a:lnTo>
                <a:lnTo>
                  <a:pt x="378" y="561"/>
                </a:lnTo>
                <a:lnTo>
                  <a:pt x="380" y="561"/>
                </a:lnTo>
                <a:lnTo>
                  <a:pt x="380" y="547"/>
                </a:lnTo>
                <a:lnTo>
                  <a:pt x="375" y="547"/>
                </a:lnTo>
                <a:lnTo>
                  <a:pt x="375" y="547"/>
                </a:lnTo>
                <a:lnTo>
                  <a:pt x="375" y="547"/>
                </a:lnTo>
                <a:lnTo>
                  <a:pt x="368" y="547"/>
                </a:lnTo>
                <a:lnTo>
                  <a:pt x="368" y="554"/>
                </a:lnTo>
                <a:lnTo>
                  <a:pt x="366" y="554"/>
                </a:lnTo>
                <a:lnTo>
                  <a:pt x="366" y="569"/>
                </a:lnTo>
                <a:lnTo>
                  <a:pt x="368" y="569"/>
                </a:lnTo>
                <a:lnTo>
                  <a:pt x="358" y="610"/>
                </a:lnTo>
                <a:lnTo>
                  <a:pt x="346" y="481"/>
                </a:lnTo>
                <a:lnTo>
                  <a:pt x="351" y="481"/>
                </a:lnTo>
                <a:lnTo>
                  <a:pt x="351" y="479"/>
                </a:lnTo>
                <a:lnTo>
                  <a:pt x="351" y="479"/>
                </a:lnTo>
                <a:lnTo>
                  <a:pt x="351" y="469"/>
                </a:lnTo>
                <a:lnTo>
                  <a:pt x="344" y="469"/>
                </a:lnTo>
                <a:lnTo>
                  <a:pt x="337" y="372"/>
                </a:lnTo>
                <a:lnTo>
                  <a:pt x="341" y="372"/>
                </a:lnTo>
                <a:lnTo>
                  <a:pt x="341" y="348"/>
                </a:lnTo>
                <a:lnTo>
                  <a:pt x="341" y="309"/>
                </a:lnTo>
                <a:lnTo>
                  <a:pt x="320" y="309"/>
                </a:lnTo>
                <a:lnTo>
                  <a:pt x="320" y="348"/>
                </a:lnTo>
                <a:lnTo>
                  <a:pt x="320" y="372"/>
                </a:lnTo>
                <a:lnTo>
                  <a:pt x="324" y="372"/>
                </a:lnTo>
                <a:lnTo>
                  <a:pt x="324" y="374"/>
                </a:lnTo>
                <a:lnTo>
                  <a:pt x="317" y="469"/>
                </a:lnTo>
                <a:lnTo>
                  <a:pt x="312" y="469"/>
                </a:lnTo>
                <a:lnTo>
                  <a:pt x="312" y="472"/>
                </a:lnTo>
                <a:lnTo>
                  <a:pt x="312" y="479"/>
                </a:lnTo>
                <a:lnTo>
                  <a:pt x="312" y="481"/>
                </a:lnTo>
                <a:lnTo>
                  <a:pt x="317" y="481"/>
                </a:lnTo>
                <a:lnTo>
                  <a:pt x="305" y="610"/>
                </a:lnTo>
                <a:lnTo>
                  <a:pt x="295" y="566"/>
                </a:lnTo>
                <a:lnTo>
                  <a:pt x="295" y="561"/>
                </a:lnTo>
                <a:lnTo>
                  <a:pt x="298" y="561"/>
                </a:lnTo>
                <a:lnTo>
                  <a:pt x="298" y="547"/>
                </a:lnTo>
                <a:lnTo>
                  <a:pt x="290" y="547"/>
                </a:lnTo>
                <a:lnTo>
                  <a:pt x="290" y="547"/>
                </a:lnTo>
                <a:lnTo>
                  <a:pt x="290" y="547"/>
                </a:lnTo>
                <a:lnTo>
                  <a:pt x="286" y="547"/>
                </a:lnTo>
                <a:lnTo>
                  <a:pt x="286" y="554"/>
                </a:lnTo>
                <a:lnTo>
                  <a:pt x="286" y="554"/>
                </a:lnTo>
                <a:lnTo>
                  <a:pt x="286" y="569"/>
                </a:lnTo>
                <a:lnTo>
                  <a:pt x="288" y="569"/>
                </a:lnTo>
                <a:lnTo>
                  <a:pt x="276" y="622"/>
                </a:lnTo>
                <a:lnTo>
                  <a:pt x="276" y="622"/>
                </a:lnTo>
                <a:lnTo>
                  <a:pt x="274" y="627"/>
                </a:lnTo>
                <a:lnTo>
                  <a:pt x="274" y="676"/>
                </a:lnTo>
                <a:lnTo>
                  <a:pt x="269" y="693"/>
                </a:lnTo>
                <a:lnTo>
                  <a:pt x="269" y="693"/>
                </a:lnTo>
                <a:lnTo>
                  <a:pt x="269" y="693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695"/>
                </a:lnTo>
                <a:lnTo>
                  <a:pt x="269" y="746"/>
                </a:lnTo>
                <a:lnTo>
                  <a:pt x="261" y="756"/>
                </a:lnTo>
                <a:lnTo>
                  <a:pt x="261" y="756"/>
                </a:lnTo>
                <a:lnTo>
                  <a:pt x="261" y="758"/>
                </a:lnTo>
                <a:lnTo>
                  <a:pt x="261" y="758"/>
                </a:lnTo>
                <a:lnTo>
                  <a:pt x="252" y="758"/>
                </a:lnTo>
                <a:lnTo>
                  <a:pt x="252" y="748"/>
                </a:lnTo>
                <a:lnTo>
                  <a:pt x="244" y="748"/>
                </a:lnTo>
                <a:lnTo>
                  <a:pt x="244" y="712"/>
                </a:lnTo>
                <a:lnTo>
                  <a:pt x="244" y="710"/>
                </a:lnTo>
                <a:lnTo>
                  <a:pt x="240" y="710"/>
                </a:lnTo>
                <a:lnTo>
                  <a:pt x="225" y="574"/>
                </a:lnTo>
                <a:lnTo>
                  <a:pt x="225" y="574"/>
                </a:lnTo>
                <a:lnTo>
                  <a:pt x="232" y="574"/>
                </a:lnTo>
                <a:lnTo>
                  <a:pt x="232" y="537"/>
                </a:lnTo>
                <a:lnTo>
                  <a:pt x="215" y="537"/>
                </a:lnTo>
                <a:lnTo>
                  <a:pt x="215" y="574"/>
                </a:lnTo>
                <a:lnTo>
                  <a:pt x="220" y="574"/>
                </a:lnTo>
                <a:lnTo>
                  <a:pt x="208" y="710"/>
                </a:lnTo>
                <a:lnTo>
                  <a:pt x="208" y="710"/>
                </a:lnTo>
                <a:lnTo>
                  <a:pt x="208" y="710"/>
                </a:lnTo>
                <a:lnTo>
                  <a:pt x="201" y="710"/>
                </a:lnTo>
                <a:lnTo>
                  <a:pt x="201" y="748"/>
                </a:lnTo>
                <a:lnTo>
                  <a:pt x="194" y="748"/>
                </a:lnTo>
                <a:lnTo>
                  <a:pt x="194" y="758"/>
                </a:lnTo>
                <a:lnTo>
                  <a:pt x="179" y="758"/>
                </a:lnTo>
                <a:lnTo>
                  <a:pt x="179" y="758"/>
                </a:lnTo>
                <a:lnTo>
                  <a:pt x="174" y="746"/>
                </a:lnTo>
                <a:lnTo>
                  <a:pt x="174" y="688"/>
                </a:lnTo>
                <a:lnTo>
                  <a:pt x="174" y="688"/>
                </a:lnTo>
                <a:lnTo>
                  <a:pt x="174" y="688"/>
                </a:lnTo>
                <a:lnTo>
                  <a:pt x="172" y="688"/>
                </a:lnTo>
                <a:lnTo>
                  <a:pt x="172" y="685"/>
                </a:lnTo>
                <a:lnTo>
                  <a:pt x="172" y="685"/>
                </a:lnTo>
                <a:lnTo>
                  <a:pt x="172" y="685"/>
                </a:lnTo>
                <a:lnTo>
                  <a:pt x="169" y="683"/>
                </a:lnTo>
                <a:lnTo>
                  <a:pt x="169" y="617"/>
                </a:lnTo>
                <a:lnTo>
                  <a:pt x="169" y="617"/>
                </a:lnTo>
                <a:lnTo>
                  <a:pt x="169" y="615"/>
                </a:lnTo>
                <a:lnTo>
                  <a:pt x="167" y="615"/>
                </a:lnTo>
                <a:lnTo>
                  <a:pt x="167" y="615"/>
                </a:lnTo>
                <a:lnTo>
                  <a:pt x="167" y="610"/>
                </a:lnTo>
                <a:lnTo>
                  <a:pt x="167" y="610"/>
                </a:lnTo>
                <a:lnTo>
                  <a:pt x="167" y="610"/>
                </a:lnTo>
                <a:lnTo>
                  <a:pt x="165" y="610"/>
                </a:lnTo>
                <a:lnTo>
                  <a:pt x="165" y="610"/>
                </a:lnTo>
                <a:lnTo>
                  <a:pt x="155" y="569"/>
                </a:lnTo>
                <a:lnTo>
                  <a:pt x="157" y="569"/>
                </a:lnTo>
                <a:lnTo>
                  <a:pt x="157" y="557"/>
                </a:lnTo>
                <a:lnTo>
                  <a:pt x="155" y="557"/>
                </a:lnTo>
                <a:lnTo>
                  <a:pt x="155" y="547"/>
                </a:lnTo>
                <a:lnTo>
                  <a:pt x="148" y="547"/>
                </a:lnTo>
                <a:lnTo>
                  <a:pt x="148" y="547"/>
                </a:lnTo>
                <a:lnTo>
                  <a:pt x="148" y="547"/>
                </a:lnTo>
                <a:lnTo>
                  <a:pt x="143" y="547"/>
                </a:lnTo>
                <a:lnTo>
                  <a:pt x="143" y="561"/>
                </a:lnTo>
                <a:lnTo>
                  <a:pt x="145" y="561"/>
                </a:lnTo>
                <a:lnTo>
                  <a:pt x="136" y="603"/>
                </a:lnTo>
                <a:lnTo>
                  <a:pt x="123" y="479"/>
                </a:lnTo>
                <a:lnTo>
                  <a:pt x="131" y="476"/>
                </a:lnTo>
                <a:lnTo>
                  <a:pt x="131" y="476"/>
                </a:lnTo>
                <a:lnTo>
                  <a:pt x="131" y="467"/>
                </a:lnTo>
                <a:lnTo>
                  <a:pt x="128" y="464"/>
                </a:lnTo>
                <a:lnTo>
                  <a:pt x="123" y="464"/>
                </a:lnTo>
                <a:lnTo>
                  <a:pt x="116" y="370"/>
                </a:lnTo>
                <a:lnTo>
                  <a:pt x="116" y="370"/>
                </a:lnTo>
                <a:lnTo>
                  <a:pt x="121" y="370"/>
                </a:lnTo>
                <a:lnTo>
                  <a:pt x="121" y="343"/>
                </a:lnTo>
                <a:lnTo>
                  <a:pt x="121" y="304"/>
                </a:lnTo>
                <a:lnTo>
                  <a:pt x="99" y="304"/>
                </a:lnTo>
                <a:lnTo>
                  <a:pt x="99" y="343"/>
                </a:lnTo>
                <a:lnTo>
                  <a:pt x="99" y="370"/>
                </a:lnTo>
                <a:lnTo>
                  <a:pt x="104" y="370"/>
                </a:lnTo>
                <a:lnTo>
                  <a:pt x="97" y="464"/>
                </a:lnTo>
                <a:lnTo>
                  <a:pt x="90" y="464"/>
                </a:lnTo>
                <a:lnTo>
                  <a:pt x="90" y="474"/>
                </a:lnTo>
                <a:lnTo>
                  <a:pt x="90" y="474"/>
                </a:lnTo>
                <a:lnTo>
                  <a:pt x="90" y="476"/>
                </a:lnTo>
                <a:lnTo>
                  <a:pt x="94" y="476"/>
                </a:lnTo>
                <a:lnTo>
                  <a:pt x="82" y="603"/>
                </a:lnTo>
                <a:lnTo>
                  <a:pt x="75" y="569"/>
                </a:lnTo>
                <a:lnTo>
                  <a:pt x="75" y="569"/>
                </a:lnTo>
                <a:lnTo>
                  <a:pt x="75" y="554"/>
                </a:lnTo>
                <a:lnTo>
                  <a:pt x="70" y="554"/>
                </a:lnTo>
                <a:lnTo>
                  <a:pt x="70" y="549"/>
                </a:lnTo>
                <a:lnTo>
                  <a:pt x="65" y="549"/>
                </a:lnTo>
                <a:lnTo>
                  <a:pt x="65" y="547"/>
                </a:lnTo>
                <a:lnTo>
                  <a:pt x="65" y="549"/>
                </a:lnTo>
                <a:lnTo>
                  <a:pt x="60" y="549"/>
                </a:lnTo>
                <a:lnTo>
                  <a:pt x="60" y="561"/>
                </a:lnTo>
                <a:lnTo>
                  <a:pt x="63" y="561"/>
                </a:lnTo>
                <a:lnTo>
                  <a:pt x="51" y="610"/>
                </a:lnTo>
                <a:lnTo>
                  <a:pt x="51" y="610"/>
                </a:lnTo>
                <a:lnTo>
                  <a:pt x="48" y="610"/>
                </a:lnTo>
                <a:lnTo>
                  <a:pt x="46" y="610"/>
                </a:lnTo>
                <a:lnTo>
                  <a:pt x="46" y="683"/>
                </a:lnTo>
                <a:lnTo>
                  <a:pt x="41" y="685"/>
                </a:lnTo>
                <a:lnTo>
                  <a:pt x="41" y="700"/>
                </a:lnTo>
                <a:lnTo>
                  <a:pt x="41" y="746"/>
                </a:lnTo>
                <a:lnTo>
                  <a:pt x="34" y="756"/>
                </a:lnTo>
                <a:lnTo>
                  <a:pt x="34" y="758"/>
                </a:lnTo>
                <a:lnTo>
                  <a:pt x="19" y="758"/>
                </a:lnTo>
                <a:lnTo>
                  <a:pt x="17" y="746"/>
                </a:lnTo>
                <a:lnTo>
                  <a:pt x="17" y="739"/>
                </a:lnTo>
                <a:lnTo>
                  <a:pt x="17" y="739"/>
                </a:lnTo>
                <a:lnTo>
                  <a:pt x="12" y="739"/>
                </a:lnTo>
                <a:lnTo>
                  <a:pt x="12" y="746"/>
                </a:lnTo>
                <a:lnTo>
                  <a:pt x="7" y="836"/>
                </a:lnTo>
                <a:lnTo>
                  <a:pt x="7" y="848"/>
                </a:lnTo>
                <a:lnTo>
                  <a:pt x="5" y="851"/>
                </a:lnTo>
                <a:lnTo>
                  <a:pt x="10" y="365"/>
                </a:lnTo>
                <a:lnTo>
                  <a:pt x="12" y="3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8" name="Freeform 16"/>
          <p:cNvSpPr>
            <a:spLocks/>
          </p:cNvSpPr>
          <p:nvPr/>
        </p:nvSpPr>
        <p:spPr bwMode="auto">
          <a:xfrm>
            <a:off x="4070883" y="4843313"/>
            <a:ext cx="2027498" cy="2261074"/>
          </a:xfrm>
          <a:custGeom>
            <a:avLst/>
            <a:gdLst>
              <a:gd name="T0" fmla="*/ 1242 w 1276"/>
              <a:gd name="T1" fmla="*/ 529 h 1423"/>
              <a:gd name="T2" fmla="*/ 1225 w 1276"/>
              <a:gd name="T3" fmla="*/ 527 h 1423"/>
              <a:gd name="T4" fmla="*/ 1196 w 1276"/>
              <a:gd name="T5" fmla="*/ 505 h 1423"/>
              <a:gd name="T6" fmla="*/ 1172 w 1276"/>
              <a:gd name="T7" fmla="*/ 483 h 1423"/>
              <a:gd name="T8" fmla="*/ 1148 w 1276"/>
              <a:gd name="T9" fmla="*/ 461 h 1423"/>
              <a:gd name="T10" fmla="*/ 1126 w 1276"/>
              <a:gd name="T11" fmla="*/ 439 h 1423"/>
              <a:gd name="T12" fmla="*/ 1043 w 1276"/>
              <a:gd name="T13" fmla="*/ 434 h 1423"/>
              <a:gd name="T14" fmla="*/ 1005 w 1276"/>
              <a:gd name="T15" fmla="*/ 447 h 1423"/>
              <a:gd name="T16" fmla="*/ 985 w 1276"/>
              <a:gd name="T17" fmla="*/ 461 h 1423"/>
              <a:gd name="T18" fmla="*/ 981 w 1276"/>
              <a:gd name="T19" fmla="*/ 481 h 1423"/>
              <a:gd name="T20" fmla="*/ 959 w 1276"/>
              <a:gd name="T21" fmla="*/ 495 h 1423"/>
              <a:gd name="T22" fmla="*/ 939 w 1276"/>
              <a:gd name="T23" fmla="*/ 505 h 1423"/>
              <a:gd name="T24" fmla="*/ 937 w 1276"/>
              <a:gd name="T25" fmla="*/ 524 h 1423"/>
              <a:gd name="T26" fmla="*/ 913 w 1276"/>
              <a:gd name="T27" fmla="*/ 529 h 1423"/>
              <a:gd name="T28" fmla="*/ 840 w 1276"/>
              <a:gd name="T29" fmla="*/ 534 h 1423"/>
              <a:gd name="T30" fmla="*/ 840 w 1276"/>
              <a:gd name="T31" fmla="*/ 595 h 1423"/>
              <a:gd name="T32" fmla="*/ 765 w 1276"/>
              <a:gd name="T33" fmla="*/ 876 h 1423"/>
              <a:gd name="T34" fmla="*/ 763 w 1276"/>
              <a:gd name="T35" fmla="*/ 544 h 1423"/>
              <a:gd name="T36" fmla="*/ 690 w 1276"/>
              <a:gd name="T37" fmla="*/ 539 h 1423"/>
              <a:gd name="T38" fmla="*/ 668 w 1276"/>
              <a:gd name="T39" fmla="*/ 534 h 1423"/>
              <a:gd name="T40" fmla="*/ 661 w 1276"/>
              <a:gd name="T41" fmla="*/ 515 h 1423"/>
              <a:gd name="T42" fmla="*/ 646 w 1276"/>
              <a:gd name="T43" fmla="*/ 502 h 1423"/>
              <a:gd name="T44" fmla="*/ 625 w 1276"/>
              <a:gd name="T45" fmla="*/ 490 h 1423"/>
              <a:gd name="T46" fmla="*/ 617 w 1276"/>
              <a:gd name="T47" fmla="*/ 471 h 1423"/>
              <a:gd name="T48" fmla="*/ 600 w 1276"/>
              <a:gd name="T49" fmla="*/ 456 h 1423"/>
              <a:gd name="T50" fmla="*/ 559 w 1276"/>
              <a:gd name="T51" fmla="*/ 444 h 1423"/>
              <a:gd name="T52" fmla="*/ 482 w 1276"/>
              <a:gd name="T53" fmla="*/ 449 h 1423"/>
              <a:gd name="T54" fmla="*/ 460 w 1276"/>
              <a:gd name="T55" fmla="*/ 471 h 1423"/>
              <a:gd name="T56" fmla="*/ 436 w 1276"/>
              <a:gd name="T57" fmla="*/ 493 h 1423"/>
              <a:gd name="T58" fmla="*/ 411 w 1276"/>
              <a:gd name="T59" fmla="*/ 512 h 1423"/>
              <a:gd name="T60" fmla="*/ 385 w 1276"/>
              <a:gd name="T61" fmla="*/ 534 h 1423"/>
              <a:gd name="T62" fmla="*/ 382 w 1276"/>
              <a:gd name="T63" fmla="*/ 536 h 1423"/>
              <a:gd name="T64" fmla="*/ 322 w 1276"/>
              <a:gd name="T65" fmla="*/ 328 h 1423"/>
              <a:gd name="T66" fmla="*/ 264 w 1276"/>
              <a:gd name="T67" fmla="*/ 274 h 1423"/>
              <a:gd name="T68" fmla="*/ 201 w 1276"/>
              <a:gd name="T69" fmla="*/ 233 h 1423"/>
              <a:gd name="T70" fmla="*/ 179 w 1276"/>
              <a:gd name="T71" fmla="*/ 328 h 1423"/>
              <a:gd name="T72" fmla="*/ 181 w 1276"/>
              <a:gd name="T73" fmla="*/ 255 h 1423"/>
              <a:gd name="T74" fmla="*/ 179 w 1276"/>
              <a:gd name="T75" fmla="*/ 252 h 1423"/>
              <a:gd name="T76" fmla="*/ 181 w 1276"/>
              <a:gd name="T77" fmla="*/ 213 h 1423"/>
              <a:gd name="T78" fmla="*/ 179 w 1276"/>
              <a:gd name="T79" fmla="*/ 213 h 1423"/>
              <a:gd name="T80" fmla="*/ 181 w 1276"/>
              <a:gd name="T81" fmla="*/ 174 h 1423"/>
              <a:gd name="T82" fmla="*/ 179 w 1276"/>
              <a:gd name="T83" fmla="*/ 172 h 1423"/>
              <a:gd name="T84" fmla="*/ 116 w 1276"/>
              <a:gd name="T85" fmla="*/ 109 h 1423"/>
              <a:gd name="T86" fmla="*/ 29 w 1276"/>
              <a:gd name="T87" fmla="*/ 104 h 1423"/>
              <a:gd name="T88" fmla="*/ 29 w 1276"/>
              <a:gd name="T89" fmla="*/ 31 h 1423"/>
              <a:gd name="T90" fmla="*/ 29 w 1276"/>
              <a:gd name="T91" fmla="*/ 9 h 1423"/>
              <a:gd name="T92" fmla="*/ 29 w 1276"/>
              <a:gd name="T93" fmla="*/ 0 h 1423"/>
              <a:gd name="T94" fmla="*/ 0 w 1276"/>
              <a:gd name="T95" fmla="*/ 1423 h 1423"/>
              <a:gd name="T96" fmla="*/ 1276 w 1276"/>
              <a:gd name="T97" fmla="*/ 534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76" h="1423">
                <a:moveTo>
                  <a:pt x="1276" y="534"/>
                </a:moveTo>
                <a:lnTo>
                  <a:pt x="1242" y="529"/>
                </a:lnTo>
                <a:lnTo>
                  <a:pt x="1223" y="532"/>
                </a:lnTo>
                <a:lnTo>
                  <a:pt x="1225" y="527"/>
                </a:lnTo>
                <a:lnTo>
                  <a:pt x="1196" y="524"/>
                </a:lnTo>
                <a:lnTo>
                  <a:pt x="1196" y="505"/>
                </a:lnTo>
                <a:lnTo>
                  <a:pt x="1172" y="502"/>
                </a:lnTo>
                <a:lnTo>
                  <a:pt x="1172" y="483"/>
                </a:lnTo>
                <a:lnTo>
                  <a:pt x="1148" y="481"/>
                </a:lnTo>
                <a:lnTo>
                  <a:pt x="1148" y="461"/>
                </a:lnTo>
                <a:lnTo>
                  <a:pt x="1123" y="459"/>
                </a:lnTo>
                <a:lnTo>
                  <a:pt x="1126" y="439"/>
                </a:lnTo>
                <a:lnTo>
                  <a:pt x="1094" y="434"/>
                </a:lnTo>
                <a:lnTo>
                  <a:pt x="1043" y="434"/>
                </a:lnTo>
                <a:lnTo>
                  <a:pt x="1007" y="439"/>
                </a:lnTo>
                <a:lnTo>
                  <a:pt x="1005" y="447"/>
                </a:lnTo>
                <a:lnTo>
                  <a:pt x="1005" y="459"/>
                </a:lnTo>
                <a:lnTo>
                  <a:pt x="985" y="461"/>
                </a:lnTo>
                <a:lnTo>
                  <a:pt x="983" y="471"/>
                </a:lnTo>
                <a:lnTo>
                  <a:pt x="981" y="481"/>
                </a:lnTo>
                <a:lnTo>
                  <a:pt x="964" y="483"/>
                </a:lnTo>
                <a:lnTo>
                  <a:pt x="959" y="495"/>
                </a:lnTo>
                <a:lnTo>
                  <a:pt x="959" y="502"/>
                </a:lnTo>
                <a:lnTo>
                  <a:pt x="939" y="505"/>
                </a:lnTo>
                <a:lnTo>
                  <a:pt x="937" y="517"/>
                </a:lnTo>
                <a:lnTo>
                  <a:pt x="937" y="524"/>
                </a:lnTo>
                <a:lnTo>
                  <a:pt x="915" y="527"/>
                </a:lnTo>
                <a:lnTo>
                  <a:pt x="913" y="529"/>
                </a:lnTo>
                <a:lnTo>
                  <a:pt x="893" y="527"/>
                </a:lnTo>
                <a:lnTo>
                  <a:pt x="840" y="534"/>
                </a:lnTo>
                <a:lnTo>
                  <a:pt x="840" y="595"/>
                </a:lnTo>
                <a:lnTo>
                  <a:pt x="840" y="595"/>
                </a:lnTo>
                <a:lnTo>
                  <a:pt x="840" y="876"/>
                </a:lnTo>
                <a:lnTo>
                  <a:pt x="765" y="876"/>
                </a:lnTo>
                <a:lnTo>
                  <a:pt x="763" y="600"/>
                </a:lnTo>
                <a:lnTo>
                  <a:pt x="763" y="544"/>
                </a:lnTo>
                <a:lnTo>
                  <a:pt x="707" y="536"/>
                </a:lnTo>
                <a:lnTo>
                  <a:pt x="690" y="539"/>
                </a:lnTo>
                <a:lnTo>
                  <a:pt x="688" y="536"/>
                </a:lnTo>
                <a:lnTo>
                  <a:pt x="668" y="534"/>
                </a:lnTo>
                <a:lnTo>
                  <a:pt x="668" y="527"/>
                </a:lnTo>
                <a:lnTo>
                  <a:pt x="661" y="515"/>
                </a:lnTo>
                <a:lnTo>
                  <a:pt x="646" y="512"/>
                </a:lnTo>
                <a:lnTo>
                  <a:pt x="646" y="502"/>
                </a:lnTo>
                <a:lnTo>
                  <a:pt x="639" y="493"/>
                </a:lnTo>
                <a:lnTo>
                  <a:pt x="625" y="490"/>
                </a:lnTo>
                <a:lnTo>
                  <a:pt x="625" y="481"/>
                </a:lnTo>
                <a:lnTo>
                  <a:pt x="617" y="471"/>
                </a:lnTo>
                <a:lnTo>
                  <a:pt x="603" y="468"/>
                </a:lnTo>
                <a:lnTo>
                  <a:pt x="600" y="456"/>
                </a:lnTo>
                <a:lnTo>
                  <a:pt x="598" y="449"/>
                </a:lnTo>
                <a:lnTo>
                  <a:pt x="559" y="444"/>
                </a:lnTo>
                <a:lnTo>
                  <a:pt x="511" y="444"/>
                </a:lnTo>
                <a:lnTo>
                  <a:pt x="482" y="449"/>
                </a:lnTo>
                <a:lnTo>
                  <a:pt x="482" y="466"/>
                </a:lnTo>
                <a:lnTo>
                  <a:pt x="460" y="471"/>
                </a:lnTo>
                <a:lnTo>
                  <a:pt x="460" y="488"/>
                </a:lnTo>
                <a:lnTo>
                  <a:pt x="436" y="493"/>
                </a:lnTo>
                <a:lnTo>
                  <a:pt x="436" y="510"/>
                </a:lnTo>
                <a:lnTo>
                  <a:pt x="411" y="512"/>
                </a:lnTo>
                <a:lnTo>
                  <a:pt x="411" y="532"/>
                </a:lnTo>
                <a:lnTo>
                  <a:pt x="385" y="534"/>
                </a:lnTo>
                <a:lnTo>
                  <a:pt x="385" y="536"/>
                </a:lnTo>
                <a:lnTo>
                  <a:pt x="382" y="536"/>
                </a:lnTo>
                <a:lnTo>
                  <a:pt x="382" y="328"/>
                </a:lnTo>
                <a:lnTo>
                  <a:pt x="322" y="328"/>
                </a:lnTo>
                <a:lnTo>
                  <a:pt x="322" y="274"/>
                </a:lnTo>
                <a:lnTo>
                  <a:pt x="264" y="274"/>
                </a:lnTo>
                <a:lnTo>
                  <a:pt x="264" y="233"/>
                </a:lnTo>
                <a:lnTo>
                  <a:pt x="201" y="233"/>
                </a:lnTo>
                <a:lnTo>
                  <a:pt x="201" y="328"/>
                </a:lnTo>
                <a:lnTo>
                  <a:pt x="179" y="328"/>
                </a:lnTo>
                <a:lnTo>
                  <a:pt x="179" y="257"/>
                </a:lnTo>
                <a:lnTo>
                  <a:pt x="181" y="255"/>
                </a:lnTo>
                <a:lnTo>
                  <a:pt x="181" y="252"/>
                </a:lnTo>
                <a:lnTo>
                  <a:pt x="179" y="252"/>
                </a:lnTo>
                <a:lnTo>
                  <a:pt x="179" y="218"/>
                </a:lnTo>
                <a:lnTo>
                  <a:pt x="181" y="213"/>
                </a:lnTo>
                <a:lnTo>
                  <a:pt x="181" y="213"/>
                </a:lnTo>
                <a:lnTo>
                  <a:pt x="179" y="213"/>
                </a:lnTo>
                <a:lnTo>
                  <a:pt x="179" y="177"/>
                </a:lnTo>
                <a:lnTo>
                  <a:pt x="181" y="174"/>
                </a:lnTo>
                <a:lnTo>
                  <a:pt x="181" y="172"/>
                </a:lnTo>
                <a:lnTo>
                  <a:pt x="179" y="172"/>
                </a:lnTo>
                <a:lnTo>
                  <a:pt x="179" y="114"/>
                </a:lnTo>
                <a:lnTo>
                  <a:pt x="116" y="109"/>
                </a:lnTo>
                <a:lnTo>
                  <a:pt x="43" y="104"/>
                </a:lnTo>
                <a:lnTo>
                  <a:pt x="29" y="104"/>
                </a:lnTo>
                <a:lnTo>
                  <a:pt x="29" y="51"/>
                </a:lnTo>
                <a:lnTo>
                  <a:pt x="29" y="31"/>
                </a:lnTo>
                <a:lnTo>
                  <a:pt x="29" y="26"/>
                </a:lnTo>
                <a:lnTo>
                  <a:pt x="29" y="9"/>
                </a:lnTo>
                <a:lnTo>
                  <a:pt x="29" y="4"/>
                </a:lnTo>
                <a:lnTo>
                  <a:pt x="29" y="0"/>
                </a:lnTo>
                <a:lnTo>
                  <a:pt x="0" y="0"/>
                </a:lnTo>
                <a:lnTo>
                  <a:pt x="0" y="1423"/>
                </a:lnTo>
                <a:lnTo>
                  <a:pt x="1276" y="1423"/>
                </a:lnTo>
                <a:lnTo>
                  <a:pt x="1276" y="5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2035441" y="4360273"/>
            <a:ext cx="2035444" cy="2744114"/>
          </a:xfrm>
          <a:custGeom>
            <a:avLst/>
            <a:gdLst>
              <a:gd name="T0" fmla="*/ 1281 w 1281"/>
              <a:gd name="T1" fmla="*/ 1727 h 1727"/>
              <a:gd name="T2" fmla="*/ 1194 w 1281"/>
              <a:gd name="T3" fmla="*/ 304 h 1727"/>
              <a:gd name="T4" fmla="*/ 1194 w 1281"/>
              <a:gd name="T5" fmla="*/ 284 h 1727"/>
              <a:gd name="T6" fmla="*/ 1194 w 1281"/>
              <a:gd name="T7" fmla="*/ 265 h 1727"/>
              <a:gd name="T8" fmla="*/ 1080 w 1281"/>
              <a:gd name="T9" fmla="*/ 126 h 1727"/>
              <a:gd name="T10" fmla="*/ 1073 w 1281"/>
              <a:gd name="T11" fmla="*/ 80 h 1727"/>
              <a:gd name="T12" fmla="*/ 1063 w 1281"/>
              <a:gd name="T13" fmla="*/ 92 h 1727"/>
              <a:gd name="T14" fmla="*/ 1063 w 1281"/>
              <a:gd name="T15" fmla="*/ 12 h 1727"/>
              <a:gd name="T16" fmla="*/ 1061 w 1281"/>
              <a:gd name="T17" fmla="*/ 0 h 1727"/>
              <a:gd name="T18" fmla="*/ 1053 w 1281"/>
              <a:gd name="T19" fmla="*/ 92 h 1727"/>
              <a:gd name="T20" fmla="*/ 1053 w 1281"/>
              <a:gd name="T21" fmla="*/ 12 h 1727"/>
              <a:gd name="T22" fmla="*/ 1048 w 1281"/>
              <a:gd name="T23" fmla="*/ 0 h 1727"/>
              <a:gd name="T24" fmla="*/ 1041 w 1281"/>
              <a:gd name="T25" fmla="*/ 92 h 1727"/>
              <a:gd name="T26" fmla="*/ 1041 w 1281"/>
              <a:gd name="T27" fmla="*/ 12 h 1727"/>
              <a:gd name="T28" fmla="*/ 1039 w 1281"/>
              <a:gd name="T29" fmla="*/ 0 h 1727"/>
              <a:gd name="T30" fmla="*/ 1031 w 1281"/>
              <a:gd name="T31" fmla="*/ 92 h 1727"/>
              <a:gd name="T32" fmla="*/ 1031 w 1281"/>
              <a:gd name="T33" fmla="*/ 12 h 1727"/>
              <a:gd name="T34" fmla="*/ 1027 w 1281"/>
              <a:gd name="T35" fmla="*/ 0 h 1727"/>
              <a:gd name="T36" fmla="*/ 1019 w 1281"/>
              <a:gd name="T37" fmla="*/ 92 h 1727"/>
              <a:gd name="T38" fmla="*/ 1019 w 1281"/>
              <a:gd name="T39" fmla="*/ 12 h 1727"/>
              <a:gd name="T40" fmla="*/ 1017 w 1281"/>
              <a:gd name="T41" fmla="*/ 0 h 1727"/>
              <a:gd name="T42" fmla="*/ 1010 w 1281"/>
              <a:gd name="T43" fmla="*/ 92 h 1727"/>
              <a:gd name="T44" fmla="*/ 1000 w 1281"/>
              <a:gd name="T45" fmla="*/ 80 h 1727"/>
              <a:gd name="T46" fmla="*/ 1000 w 1281"/>
              <a:gd name="T47" fmla="*/ 257 h 1727"/>
              <a:gd name="T48" fmla="*/ 1000 w 1281"/>
              <a:gd name="T49" fmla="*/ 282 h 1727"/>
              <a:gd name="T50" fmla="*/ 971 w 1281"/>
              <a:gd name="T51" fmla="*/ 304 h 1727"/>
              <a:gd name="T52" fmla="*/ 971 w 1281"/>
              <a:gd name="T53" fmla="*/ 313 h 1727"/>
              <a:gd name="T54" fmla="*/ 971 w 1281"/>
              <a:gd name="T55" fmla="*/ 335 h 1727"/>
              <a:gd name="T56" fmla="*/ 971 w 1281"/>
              <a:gd name="T57" fmla="*/ 403 h 1727"/>
              <a:gd name="T58" fmla="*/ 968 w 1281"/>
              <a:gd name="T59" fmla="*/ 413 h 1727"/>
              <a:gd name="T60" fmla="*/ 932 w 1281"/>
              <a:gd name="T61" fmla="*/ 738 h 1727"/>
              <a:gd name="T62" fmla="*/ 814 w 1281"/>
              <a:gd name="T63" fmla="*/ 515 h 1727"/>
              <a:gd name="T64" fmla="*/ 746 w 1281"/>
              <a:gd name="T65" fmla="*/ 386 h 1727"/>
              <a:gd name="T66" fmla="*/ 719 w 1281"/>
              <a:gd name="T67" fmla="*/ 515 h 1727"/>
              <a:gd name="T68" fmla="*/ 608 w 1281"/>
              <a:gd name="T69" fmla="*/ 386 h 1727"/>
              <a:gd name="T70" fmla="*/ 557 w 1281"/>
              <a:gd name="T71" fmla="*/ 515 h 1727"/>
              <a:gd name="T72" fmla="*/ 513 w 1281"/>
              <a:gd name="T73" fmla="*/ 1195 h 1727"/>
              <a:gd name="T74" fmla="*/ 458 w 1281"/>
              <a:gd name="T75" fmla="*/ 1200 h 1727"/>
              <a:gd name="T76" fmla="*/ 431 w 1281"/>
              <a:gd name="T77" fmla="*/ 1202 h 1727"/>
              <a:gd name="T78" fmla="*/ 412 w 1281"/>
              <a:gd name="T79" fmla="*/ 1180 h 1727"/>
              <a:gd name="T80" fmla="*/ 370 w 1281"/>
              <a:gd name="T81" fmla="*/ 1207 h 1727"/>
              <a:gd name="T82" fmla="*/ 370 w 1281"/>
              <a:gd name="T83" fmla="*/ 1210 h 1727"/>
              <a:gd name="T84" fmla="*/ 370 w 1281"/>
              <a:gd name="T85" fmla="*/ 1200 h 1727"/>
              <a:gd name="T86" fmla="*/ 322 w 1281"/>
              <a:gd name="T87" fmla="*/ 1188 h 1727"/>
              <a:gd name="T88" fmla="*/ 312 w 1281"/>
              <a:gd name="T89" fmla="*/ 1202 h 1727"/>
              <a:gd name="T90" fmla="*/ 269 w 1281"/>
              <a:gd name="T91" fmla="*/ 1197 h 1727"/>
              <a:gd name="T92" fmla="*/ 140 w 1281"/>
              <a:gd name="T93" fmla="*/ 1193 h 1727"/>
              <a:gd name="T94" fmla="*/ 0 w 1281"/>
              <a:gd name="T95" fmla="*/ 1210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81" h="1727">
                <a:moveTo>
                  <a:pt x="0" y="1727"/>
                </a:moveTo>
                <a:lnTo>
                  <a:pt x="1281" y="1727"/>
                </a:lnTo>
                <a:lnTo>
                  <a:pt x="1281" y="304"/>
                </a:lnTo>
                <a:lnTo>
                  <a:pt x="1194" y="304"/>
                </a:lnTo>
                <a:lnTo>
                  <a:pt x="1194" y="291"/>
                </a:lnTo>
                <a:lnTo>
                  <a:pt x="1194" y="284"/>
                </a:lnTo>
                <a:lnTo>
                  <a:pt x="1194" y="267"/>
                </a:lnTo>
                <a:lnTo>
                  <a:pt x="1194" y="265"/>
                </a:lnTo>
                <a:lnTo>
                  <a:pt x="1080" y="265"/>
                </a:lnTo>
                <a:lnTo>
                  <a:pt x="1080" y="126"/>
                </a:lnTo>
                <a:lnTo>
                  <a:pt x="1080" y="80"/>
                </a:lnTo>
                <a:lnTo>
                  <a:pt x="1073" y="80"/>
                </a:lnTo>
                <a:lnTo>
                  <a:pt x="1073" y="92"/>
                </a:lnTo>
                <a:lnTo>
                  <a:pt x="1063" y="92"/>
                </a:lnTo>
                <a:lnTo>
                  <a:pt x="1063" y="12"/>
                </a:lnTo>
                <a:lnTo>
                  <a:pt x="1063" y="12"/>
                </a:lnTo>
                <a:lnTo>
                  <a:pt x="1063" y="0"/>
                </a:lnTo>
                <a:lnTo>
                  <a:pt x="1061" y="0"/>
                </a:lnTo>
                <a:lnTo>
                  <a:pt x="1061" y="92"/>
                </a:lnTo>
                <a:lnTo>
                  <a:pt x="1053" y="92"/>
                </a:lnTo>
                <a:lnTo>
                  <a:pt x="1053" y="12"/>
                </a:lnTo>
                <a:lnTo>
                  <a:pt x="1053" y="12"/>
                </a:lnTo>
                <a:lnTo>
                  <a:pt x="1053" y="0"/>
                </a:lnTo>
                <a:lnTo>
                  <a:pt x="1048" y="0"/>
                </a:lnTo>
                <a:lnTo>
                  <a:pt x="1048" y="92"/>
                </a:lnTo>
                <a:lnTo>
                  <a:pt x="1041" y="92"/>
                </a:lnTo>
                <a:lnTo>
                  <a:pt x="1041" y="12"/>
                </a:lnTo>
                <a:lnTo>
                  <a:pt x="1041" y="12"/>
                </a:lnTo>
                <a:lnTo>
                  <a:pt x="1041" y="0"/>
                </a:lnTo>
                <a:lnTo>
                  <a:pt x="1039" y="0"/>
                </a:lnTo>
                <a:lnTo>
                  <a:pt x="1039" y="92"/>
                </a:lnTo>
                <a:lnTo>
                  <a:pt x="1031" y="92"/>
                </a:lnTo>
                <a:lnTo>
                  <a:pt x="1031" y="12"/>
                </a:lnTo>
                <a:lnTo>
                  <a:pt x="1031" y="12"/>
                </a:lnTo>
                <a:lnTo>
                  <a:pt x="1029" y="0"/>
                </a:lnTo>
                <a:lnTo>
                  <a:pt x="1027" y="0"/>
                </a:lnTo>
                <a:lnTo>
                  <a:pt x="1027" y="92"/>
                </a:lnTo>
                <a:lnTo>
                  <a:pt x="1019" y="92"/>
                </a:lnTo>
                <a:lnTo>
                  <a:pt x="1019" y="12"/>
                </a:lnTo>
                <a:lnTo>
                  <a:pt x="1019" y="12"/>
                </a:lnTo>
                <a:lnTo>
                  <a:pt x="1019" y="0"/>
                </a:lnTo>
                <a:lnTo>
                  <a:pt x="1017" y="0"/>
                </a:lnTo>
                <a:lnTo>
                  <a:pt x="1017" y="92"/>
                </a:lnTo>
                <a:lnTo>
                  <a:pt x="1010" y="92"/>
                </a:lnTo>
                <a:lnTo>
                  <a:pt x="1007" y="80"/>
                </a:lnTo>
                <a:lnTo>
                  <a:pt x="1000" y="80"/>
                </a:lnTo>
                <a:lnTo>
                  <a:pt x="1000" y="253"/>
                </a:lnTo>
                <a:lnTo>
                  <a:pt x="1000" y="257"/>
                </a:lnTo>
                <a:lnTo>
                  <a:pt x="1000" y="274"/>
                </a:lnTo>
                <a:lnTo>
                  <a:pt x="1000" y="282"/>
                </a:lnTo>
                <a:lnTo>
                  <a:pt x="1000" y="304"/>
                </a:lnTo>
                <a:lnTo>
                  <a:pt x="971" y="304"/>
                </a:lnTo>
                <a:lnTo>
                  <a:pt x="971" y="308"/>
                </a:lnTo>
                <a:lnTo>
                  <a:pt x="971" y="313"/>
                </a:lnTo>
                <a:lnTo>
                  <a:pt x="971" y="333"/>
                </a:lnTo>
                <a:lnTo>
                  <a:pt x="971" y="335"/>
                </a:lnTo>
                <a:lnTo>
                  <a:pt x="971" y="355"/>
                </a:lnTo>
                <a:lnTo>
                  <a:pt x="971" y="403"/>
                </a:lnTo>
                <a:lnTo>
                  <a:pt x="968" y="403"/>
                </a:lnTo>
                <a:lnTo>
                  <a:pt x="968" y="413"/>
                </a:lnTo>
                <a:lnTo>
                  <a:pt x="932" y="413"/>
                </a:lnTo>
                <a:lnTo>
                  <a:pt x="932" y="738"/>
                </a:lnTo>
                <a:lnTo>
                  <a:pt x="814" y="738"/>
                </a:lnTo>
                <a:lnTo>
                  <a:pt x="814" y="515"/>
                </a:lnTo>
                <a:lnTo>
                  <a:pt x="746" y="515"/>
                </a:lnTo>
                <a:lnTo>
                  <a:pt x="746" y="386"/>
                </a:lnTo>
                <a:lnTo>
                  <a:pt x="719" y="386"/>
                </a:lnTo>
                <a:lnTo>
                  <a:pt x="719" y="515"/>
                </a:lnTo>
                <a:lnTo>
                  <a:pt x="608" y="515"/>
                </a:lnTo>
                <a:lnTo>
                  <a:pt x="608" y="386"/>
                </a:lnTo>
                <a:lnTo>
                  <a:pt x="557" y="386"/>
                </a:lnTo>
                <a:lnTo>
                  <a:pt x="557" y="515"/>
                </a:lnTo>
                <a:lnTo>
                  <a:pt x="513" y="515"/>
                </a:lnTo>
                <a:lnTo>
                  <a:pt x="513" y="1195"/>
                </a:lnTo>
                <a:lnTo>
                  <a:pt x="475" y="1197"/>
                </a:lnTo>
                <a:lnTo>
                  <a:pt x="458" y="1200"/>
                </a:lnTo>
                <a:lnTo>
                  <a:pt x="433" y="1202"/>
                </a:lnTo>
                <a:lnTo>
                  <a:pt x="431" y="1202"/>
                </a:lnTo>
                <a:lnTo>
                  <a:pt x="421" y="1188"/>
                </a:lnTo>
                <a:lnTo>
                  <a:pt x="412" y="1180"/>
                </a:lnTo>
                <a:lnTo>
                  <a:pt x="373" y="1200"/>
                </a:lnTo>
                <a:lnTo>
                  <a:pt x="370" y="1207"/>
                </a:lnTo>
                <a:lnTo>
                  <a:pt x="370" y="1210"/>
                </a:lnTo>
                <a:lnTo>
                  <a:pt x="370" y="1210"/>
                </a:lnTo>
                <a:lnTo>
                  <a:pt x="370" y="1207"/>
                </a:lnTo>
                <a:lnTo>
                  <a:pt x="370" y="1200"/>
                </a:lnTo>
                <a:lnTo>
                  <a:pt x="332" y="1180"/>
                </a:lnTo>
                <a:lnTo>
                  <a:pt x="322" y="1188"/>
                </a:lnTo>
                <a:lnTo>
                  <a:pt x="312" y="1202"/>
                </a:lnTo>
                <a:lnTo>
                  <a:pt x="312" y="1202"/>
                </a:lnTo>
                <a:lnTo>
                  <a:pt x="288" y="1200"/>
                </a:lnTo>
                <a:lnTo>
                  <a:pt x="269" y="1197"/>
                </a:lnTo>
                <a:lnTo>
                  <a:pt x="160" y="1193"/>
                </a:lnTo>
                <a:lnTo>
                  <a:pt x="140" y="1193"/>
                </a:lnTo>
                <a:lnTo>
                  <a:pt x="22" y="1205"/>
                </a:lnTo>
                <a:lnTo>
                  <a:pt x="0" y="1210"/>
                </a:lnTo>
                <a:lnTo>
                  <a:pt x="0" y="17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0" name="Freeform 18"/>
          <p:cNvSpPr>
            <a:spLocks noEditPoints="1"/>
          </p:cNvSpPr>
          <p:nvPr/>
        </p:nvSpPr>
        <p:spPr bwMode="auto">
          <a:xfrm>
            <a:off x="3175" y="4449254"/>
            <a:ext cx="2032266" cy="2655133"/>
          </a:xfrm>
          <a:custGeom>
            <a:avLst/>
            <a:gdLst>
              <a:gd name="T0" fmla="*/ 933 w 1279"/>
              <a:gd name="T1" fmla="*/ 988 h 1671"/>
              <a:gd name="T2" fmla="*/ 712 w 1279"/>
              <a:gd name="T3" fmla="*/ 933 h 1671"/>
              <a:gd name="T4" fmla="*/ 577 w 1279"/>
              <a:gd name="T5" fmla="*/ 1207 h 1671"/>
              <a:gd name="T6" fmla="*/ 303 w 1279"/>
              <a:gd name="T7" fmla="*/ 1336 h 1671"/>
              <a:gd name="T8" fmla="*/ 230 w 1279"/>
              <a:gd name="T9" fmla="*/ 517 h 1671"/>
              <a:gd name="T10" fmla="*/ 194 w 1279"/>
              <a:gd name="T11" fmla="*/ 505 h 1671"/>
              <a:gd name="T12" fmla="*/ 240 w 1279"/>
              <a:gd name="T13" fmla="*/ 498 h 1671"/>
              <a:gd name="T14" fmla="*/ 211 w 1279"/>
              <a:gd name="T15" fmla="*/ 486 h 1671"/>
              <a:gd name="T16" fmla="*/ 194 w 1279"/>
              <a:gd name="T17" fmla="*/ 481 h 1671"/>
              <a:gd name="T18" fmla="*/ 192 w 1279"/>
              <a:gd name="T19" fmla="*/ 432 h 1671"/>
              <a:gd name="T20" fmla="*/ 182 w 1279"/>
              <a:gd name="T21" fmla="*/ 427 h 1671"/>
              <a:gd name="T22" fmla="*/ 204 w 1279"/>
              <a:gd name="T23" fmla="*/ 425 h 1671"/>
              <a:gd name="T24" fmla="*/ 218 w 1279"/>
              <a:gd name="T25" fmla="*/ 425 h 1671"/>
              <a:gd name="T26" fmla="*/ 233 w 1279"/>
              <a:gd name="T27" fmla="*/ 418 h 1671"/>
              <a:gd name="T28" fmla="*/ 235 w 1279"/>
              <a:gd name="T29" fmla="*/ 410 h 1671"/>
              <a:gd name="T30" fmla="*/ 189 w 1279"/>
              <a:gd name="T31" fmla="*/ 398 h 1671"/>
              <a:gd name="T32" fmla="*/ 172 w 1279"/>
              <a:gd name="T33" fmla="*/ 379 h 1671"/>
              <a:gd name="T34" fmla="*/ 168 w 1279"/>
              <a:gd name="T35" fmla="*/ 245 h 1671"/>
              <a:gd name="T36" fmla="*/ 163 w 1279"/>
              <a:gd name="T37" fmla="*/ 146 h 1671"/>
              <a:gd name="T38" fmla="*/ 158 w 1279"/>
              <a:gd name="T39" fmla="*/ 63 h 1671"/>
              <a:gd name="T40" fmla="*/ 155 w 1279"/>
              <a:gd name="T41" fmla="*/ 0 h 1671"/>
              <a:gd name="T42" fmla="*/ 153 w 1279"/>
              <a:gd name="T43" fmla="*/ 0 h 1671"/>
              <a:gd name="T44" fmla="*/ 151 w 1279"/>
              <a:gd name="T45" fmla="*/ 65 h 1671"/>
              <a:gd name="T46" fmla="*/ 148 w 1279"/>
              <a:gd name="T47" fmla="*/ 146 h 1671"/>
              <a:gd name="T48" fmla="*/ 146 w 1279"/>
              <a:gd name="T49" fmla="*/ 374 h 1671"/>
              <a:gd name="T50" fmla="*/ 138 w 1279"/>
              <a:gd name="T51" fmla="*/ 386 h 1671"/>
              <a:gd name="T52" fmla="*/ 117 w 1279"/>
              <a:gd name="T53" fmla="*/ 401 h 1671"/>
              <a:gd name="T54" fmla="*/ 80 w 1279"/>
              <a:gd name="T55" fmla="*/ 418 h 1671"/>
              <a:gd name="T56" fmla="*/ 95 w 1279"/>
              <a:gd name="T57" fmla="*/ 425 h 1671"/>
              <a:gd name="T58" fmla="*/ 112 w 1279"/>
              <a:gd name="T59" fmla="*/ 427 h 1671"/>
              <a:gd name="T60" fmla="*/ 129 w 1279"/>
              <a:gd name="T61" fmla="*/ 427 h 1671"/>
              <a:gd name="T62" fmla="*/ 119 w 1279"/>
              <a:gd name="T63" fmla="*/ 439 h 1671"/>
              <a:gd name="T64" fmla="*/ 121 w 1279"/>
              <a:gd name="T65" fmla="*/ 481 h 1671"/>
              <a:gd name="T66" fmla="*/ 100 w 1279"/>
              <a:gd name="T67" fmla="*/ 486 h 1671"/>
              <a:gd name="T68" fmla="*/ 75 w 1279"/>
              <a:gd name="T69" fmla="*/ 498 h 1671"/>
              <a:gd name="T70" fmla="*/ 121 w 1279"/>
              <a:gd name="T71" fmla="*/ 507 h 1671"/>
              <a:gd name="T72" fmla="*/ 85 w 1279"/>
              <a:gd name="T73" fmla="*/ 520 h 1671"/>
              <a:gd name="T74" fmla="*/ 27 w 1279"/>
              <a:gd name="T75" fmla="*/ 1333 h 1671"/>
              <a:gd name="T76" fmla="*/ 126 w 1279"/>
              <a:gd name="T77" fmla="*/ 498 h 1671"/>
              <a:gd name="T78" fmla="*/ 121 w 1279"/>
              <a:gd name="T79" fmla="*/ 498 h 1671"/>
              <a:gd name="T80" fmla="*/ 121 w 1279"/>
              <a:gd name="T81" fmla="*/ 568 h 1671"/>
              <a:gd name="T82" fmla="*/ 119 w 1279"/>
              <a:gd name="T83" fmla="*/ 656 h 1671"/>
              <a:gd name="T84" fmla="*/ 138 w 1279"/>
              <a:gd name="T85" fmla="*/ 799 h 1671"/>
              <a:gd name="T86" fmla="*/ 124 w 1279"/>
              <a:gd name="T87" fmla="*/ 814 h 1671"/>
              <a:gd name="T88" fmla="*/ 119 w 1279"/>
              <a:gd name="T89" fmla="*/ 937 h 1671"/>
              <a:gd name="T90" fmla="*/ 141 w 1279"/>
              <a:gd name="T91" fmla="*/ 1071 h 1671"/>
              <a:gd name="T92" fmla="*/ 121 w 1279"/>
              <a:gd name="T93" fmla="*/ 1188 h 1671"/>
              <a:gd name="T94" fmla="*/ 129 w 1279"/>
              <a:gd name="T95" fmla="*/ 1185 h 1671"/>
              <a:gd name="T96" fmla="*/ 182 w 1279"/>
              <a:gd name="T97" fmla="*/ 656 h 1671"/>
              <a:gd name="T98" fmla="*/ 189 w 1279"/>
              <a:gd name="T99" fmla="*/ 799 h 1671"/>
              <a:gd name="T100" fmla="*/ 199 w 1279"/>
              <a:gd name="T101" fmla="*/ 937 h 1671"/>
              <a:gd name="T102" fmla="*/ 199 w 1279"/>
              <a:gd name="T103" fmla="*/ 957 h 1671"/>
              <a:gd name="T104" fmla="*/ 184 w 1279"/>
              <a:gd name="T105" fmla="*/ 1185 h 1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9" h="1671">
                <a:moveTo>
                  <a:pt x="1279" y="1154"/>
                </a:moveTo>
                <a:lnTo>
                  <a:pt x="1182" y="1178"/>
                </a:lnTo>
                <a:lnTo>
                  <a:pt x="1100" y="1212"/>
                </a:lnTo>
                <a:lnTo>
                  <a:pt x="1063" y="1212"/>
                </a:lnTo>
                <a:lnTo>
                  <a:pt x="1063" y="988"/>
                </a:lnTo>
                <a:lnTo>
                  <a:pt x="933" y="988"/>
                </a:lnTo>
                <a:lnTo>
                  <a:pt x="933" y="933"/>
                </a:lnTo>
                <a:lnTo>
                  <a:pt x="894" y="933"/>
                </a:lnTo>
                <a:lnTo>
                  <a:pt x="894" y="877"/>
                </a:lnTo>
                <a:lnTo>
                  <a:pt x="783" y="877"/>
                </a:lnTo>
                <a:lnTo>
                  <a:pt x="783" y="933"/>
                </a:lnTo>
                <a:lnTo>
                  <a:pt x="712" y="933"/>
                </a:lnTo>
                <a:lnTo>
                  <a:pt x="712" y="988"/>
                </a:lnTo>
                <a:lnTo>
                  <a:pt x="671" y="988"/>
                </a:lnTo>
                <a:lnTo>
                  <a:pt x="671" y="1183"/>
                </a:lnTo>
                <a:lnTo>
                  <a:pt x="659" y="1180"/>
                </a:lnTo>
                <a:lnTo>
                  <a:pt x="618" y="1188"/>
                </a:lnTo>
                <a:lnTo>
                  <a:pt x="577" y="1207"/>
                </a:lnTo>
                <a:lnTo>
                  <a:pt x="543" y="1236"/>
                </a:lnTo>
                <a:lnTo>
                  <a:pt x="519" y="1275"/>
                </a:lnTo>
                <a:lnTo>
                  <a:pt x="506" y="1309"/>
                </a:lnTo>
                <a:lnTo>
                  <a:pt x="315" y="1309"/>
                </a:lnTo>
                <a:lnTo>
                  <a:pt x="303" y="1314"/>
                </a:lnTo>
                <a:lnTo>
                  <a:pt x="303" y="1336"/>
                </a:lnTo>
                <a:lnTo>
                  <a:pt x="247" y="1333"/>
                </a:lnTo>
                <a:lnTo>
                  <a:pt x="243" y="520"/>
                </a:lnTo>
                <a:lnTo>
                  <a:pt x="243" y="520"/>
                </a:lnTo>
                <a:lnTo>
                  <a:pt x="240" y="520"/>
                </a:lnTo>
                <a:lnTo>
                  <a:pt x="235" y="517"/>
                </a:lnTo>
                <a:lnTo>
                  <a:pt x="230" y="517"/>
                </a:lnTo>
                <a:lnTo>
                  <a:pt x="230" y="517"/>
                </a:lnTo>
                <a:lnTo>
                  <a:pt x="230" y="510"/>
                </a:lnTo>
                <a:lnTo>
                  <a:pt x="228" y="507"/>
                </a:lnTo>
                <a:lnTo>
                  <a:pt x="221" y="507"/>
                </a:lnTo>
                <a:lnTo>
                  <a:pt x="209" y="507"/>
                </a:lnTo>
                <a:lnTo>
                  <a:pt x="194" y="505"/>
                </a:lnTo>
                <a:lnTo>
                  <a:pt x="184" y="505"/>
                </a:lnTo>
                <a:lnTo>
                  <a:pt x="184" y="500"/>
                </a:lnTo>
                <a:lnTo>
                  <a:pt x="192" y="500"/>
                </a:lnTo>
                <a:lnTo>
                  <a:pt x="211" y="500"/>
                </a:lnTo>
                <a:lnTo>
                  <a:pt x="228" y="498"/>
                </a:lnTo>
                <a:lnTo>
                  <a:pt x="240" y="498"/>
                </a:lnTo>
                <a:lnTo>
                  <a:pt x="247" y="495"/>
                </a:lnTo>
                <a:lnTo>
                  <a:pt x="247" y="493"/>
                </a:lnTo>
                <a:lnTo>
                  <a:pt x="247" y="490"/>
                </a:lnTo>
                <a:lnTo>
                  <a:pt x="240" y="488"/>
                </a:lnTo>
                <a:lnTo>
                  <a:pt x="228" y="486"/>
                </a:lnTo>
                <a:lnTo>
                  <a:pt x="211" y="486"/>
                </a:lnTo>
                <a:lnTo>
                  <a:pt x="189" y="486"/>
                </a:lnTo>
                <a:lnTo>
                  <a:pt x="184" y="486"/>
                </a:lnTo>
                <a:lnTo>
                  <a:pt x="184" y="483"/>
                </a:lnTo>
                <a:lnTo>
                  <a:pt x="187" y="483"/>
                </a:lnTo>
                <a:lnTo>
                  <a:pt x="192" y="481"/>
                </a:lnTo>
                <a:lnTo>
                  <a:pt x="194" y="481"/>
                </a:lnTo>
                <a:lnTo>
                  <a:pt x="194" y="478"/>
                </a:lnTo>
                <a:lnTo>
                  <a:pt x="194" y="469"/>
                </a:lnTo>
                <a:lnTo>
                  <a:pt x="192" y="459"/>
                </a:lnTo>
                <a:lnTo>
                  <a:pt x="192" y="449"/>
                </a:lnTo>
                <a:lnTo>
                  <a:pt x="192" y="439"/>
                </a:lnTo>
                <a:lnTo>
                  <a:pt x="192" y="432"/>
                </a:lnTo>
                <a:lnTo>
                  <a:pt x="192" y="430"/>
                </a:lnTo>
                <a:lnTo>
                  <a:pt x="192" y="430"/>
                </a:lnTo>
                <a:lnTo>
                  <a:pt x="189" y="427"/>
                </a:lnTo>
                <a:lnTo>
                  <a:pt x="184" y="427"/>
                </a:lnTo>
                <a:lnTo>
                  <a:pt x="182" y="427"/>
                </a:lnTo>
                <a:lnTo>
                  <a:pt x="182" y="427"/>
                </a:lnTo>
                <a:lnTo>
                  <a:pt x="184" y="427"/>
                </a:lnTo>
                <a:lnTo>
                  <a:pt x="189" y="427"/>
                </a:lnTo>
                <a:lnTo>
                  <a:pt x="189" y="427"/>
                </a:lnTo>
                <a:lnTo>
                  <a:pt x="199" y="427"/>
                </a:lnTo>
                <a:lnTo>
                  <a:pt x="204" y="425"/>
                </a:lnTo>
                <a:lnTo>
                  <a:pt x="204" y="425"/>
                </a:lnTo>
                <a:lnTo>
                  <a:pt x="204" y="425"/>
                </a:lnTo>
                <a:lnTo>
                  <a:pt x="209" y="425"/>
                </a:lnTo>
                <a:lnTo>
                  <a:pt x="214" y="425"/>
                </a:lnTo>
                <a:lnTo>
                  <a:pt x="214" y="425"/>
                </a:lnTo>
                <a:lnTo>
                  <a:pt x="214" y="425"/>
                </a:lnTo>
                <a:lnTo>
                  <a:pt x="218" y="425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21" y="422"/>
                </a:lnTo>
                <a:lnTo>
                  <a:pt x="230" y="418"/>
                </a:lnTo>
                <a:lnTo>
                  <a:pt x="233" y="418"/>
                </a:lnTo>
                <a:lnTo>
                  <a:pt x="233" y="418"/>
                </a:lnTo>
                <a:lnTo>
                  <a:pt x="235" y="415"/>
                </a:lnTo>
                <a:lnTo>
                  <a:pt x="235" y="413"/>
                </a:lnTo>
                <a:lnTo>
                  <a:pt x="235" y="413"/>
                </a:lnTo>
                <a:lnTo>
                  <a:pt x="235" y="410"/>
                </a:lnTo>
                <a:lnTo>
                  <a:pt x="235" y="410"/>
                </a:lnTo>
                <a:lnTo>
                  <a:pt x="221" y="403"/>
                </a:lnTo>
                <a:lnTo>
                  <a:pt x="218" y="403"/>
                </a:lnTo>
                <a:lnTo>
                  <a:pt x="209" y="401"/>
                </a:lnTo>
                <a:lnTo>
                  <a:pt x="197" y="401"/>
                </a:lnTo>
                <a:lnTo>
                  <a:pt x="194" y="401"/>
                </a:lnTo>
                <a:lnTo>
                  <a:pt x="189" y="398"/>
                </a:lnTo>
                <a:lnTo>
                  <a:pt x="187" y="396"/>
                </a:lnTo>
                <a:lnTo>
                  <a:pt x="182" y="393"/>
                </a:lnTo>
                <a:lnTo>
                  <a:pt x="180" y="391"/>
                </a:lnTo>
                <a:lnTo>
                  <a:pt x="177" y="386"/>
                </a:lnTo>
                <a:lnTo>
                  <a:pt x="175" y="381"/>
                </a:lnTo>
                <a:lnTo>
                  <a:pt x="172" y="379"/>
                </a:lnTo>
                <a:lnTo>
                  <a:pt x="170" y="374"/>
                </a:lnTo>
                <a:lnTo>
                  <a:pt x="170" y="374"/>
                </a:lnTo>
                <a:lnTo>
                  <a:pt x="168" y="374"/>
                </a:lnTo>
                <a:lnTo>
                  <a:pt x="168" y="374"/>
                </a:lnTo>
                <a:lnTo>
                  <a:pt x="168" y="245"/>
                </a:lnTo>
                <a:lnTo>
                  <a:pt x="168" y="245"/>
                </a:lnTo>
                <a:lnTo>
                  <a:pt x="165" y="243"/>
                </a:lnTo>
                <a:lnTo>
                  <a:pt x="165" y="243"/>
                </a:lnTo>
                <a:lnTo>
                  <a:pt x="163" y="243"/>
                </a:lnTo>
                <a:lnTo>
                  <a:pt x="163" y="146"/>
                </a:lnTo>
                <a:lnTo>
                  <a:pt x="163" y="146"/>
                </a:lnTo>
                <a:lnTo>
                  <a:pt x="163" y="146"/>
                </a:lnTo>
                <a:lnTo>
                  <a:pt x="160" y="146"/>
                </a:lnTo>
                <a:lnTo>
                  <a:pt x="160" y="146"/>
                </a:lnTo>
                <a:lnTo>
                  <a:pt x="160" y="65"/>
                </a:lnTo>
                <a:lnTo>
                  <a:pt x="160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63"/>
                </a:lnTo>
                <a:lnTo>
                  <a:pt x="158" y="0"/>
                </a:lnTo>
                <a:lnTo>
                  <a:pt x="158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lnTo>
                  <a:pt x="153" y="2"/>
                </a:lnTo>
                <a:lnTo>
                  <a:pt x="153" y="2"/>
                </a:lnTo>
                <a:lnTo>
                  <a:pt x="153" y="63"/>
                </a:lnTo>
                <a:lnTo>
                  <a:pt x="153" y="63"/>
                </a:lnTo>
                <a:lnTo>
                  <a:pt x="153" y="63"/>
                </a:lnTo>
                <a:lnTo>
                  <a:pt x="151" y="65"/>
                </a:lnTo>
                <a:lnTo>
                  <a:pt x="151" y="65"/>
                </a:lnTo>
                <a:lnTo>
                  <a:pt x="151" y="65"/>
                </a:lnTo>
                <a:lnTo>
                  <a:pt x="151" y="146"/>
                </a:lnTo>
                <a:lnTo>
                  <a:pt x="151" y="146"/>
                </a:lnTo>
                <a:lnTo>
                  <a:pt x="151" y="146"/>
                </a:lnTo>
                <a:lnTo>
                  <a:pt x="148" y="146"/>
                </a:lnTo>
                <a:lnTo>
                  <a:pt x="148" y="146"/>
                </a:lnTo>
                <a:lnTo>
                  <a:pt x="148" y="243"/>
                </a:lnTo>
                <a:lnTo>
                  <a:pt x="148" y="243"/>
                </a:lnTo>
                <a:lnTo>
                  <a:pt x="146" y="245"/>
                </a:lnTo>
                <a:lnTo>
                  <a:pt x="146" y="245"/>
                </a:lnTo>
                <a:lnTo>
                  <a:pt x="146" y="374"/>
                </a:lnTo>
                <a:lnTo>
                  <a:pt x="146" y="374"/>
                </a:lnTo>
                <a:lnTo>
                  <a:pt x="143" y="374"/>
                </a:lnTo>
                <a:lnTo>
                  <a:pt x="143" y="374"/>
                </a:lnTo>
                <a:lnTo>
                  <a:pt x="141" y="379"/>
                </a:lnTo>
                <a:lnTo>
                  <a:pt x="141" y="384"/>
                </a:lnTo>
                <a:lnTo>
                  <a:pt x="138" y="386"/>
                </a:lnTo>
                <a:lnTo>
                  <a:pt x="136" y="391"/>
                </a:lnTo>
                <a:lnTo>
                  <a:pt x="131" y="393"/>
                </a:lnTo>
                <a:lnTo>
                  <a:pt x="129" y="396"/>
                </a:lnTo>
                <a:lnTo>
                  <a:pt x="124" y="398"/>
                </a:lnTo>
                <a:lnTo>
                  <a:pt x="121" y="401"/>
                </a:lnTo>
                <a:lnTo>
                  <a:pt x="117" y="401"/>
                </a:lnTo>
                <a:lnTo>
                  <a:pt x="105" y="403"/>
                </a:lnTo>
                <a:lnTo>
                  <a:pt x="97" y="403"/>
                </a:lnTo>
                <a:lnTo>
                  <a:pt x="92" y="405"/>
                </a:lnTo>
                <a:lnTo>
                  <a:pt x="80" y="413"/>
                </a:lnTo>
                <a:lnTo>
                  <a:pt x="80" y="413"/>
                </a:lnTo>
                <a:lnTo>
                  <a:pt x="80" y="418"/>
                </a:lnTo>
                <a:lnTo>
                  <a:pt x="80" y="418"/>
                </a:lnTo>
                <a:lnTo>
                  <a:pt x="80" y="420"/>
                </a:lnTo>
                <a:lnTo>
                  <a:pt x="85" y="420"/>
                </a:lnTo>
                <a:lnTo>
                  <a:pt x="95" y="425"/>
                </a:lnTo>
                <a:lnTo>
                  <a:pt x="95" y="425"/>
                </a:lnTo>
                <a:lnTo>
                  <a:pt x="95" y="425"/>
                </a:lnTo>
                <a:lnTo>
                  <a:pt x="100" y="425"/>
                </a:lnTo>
                <a:lnTo>
                  <a:pt x="100" y="425"/>
                </a:lnTo>
                <a:lnTo>
                  <a:pt x="102" y="425"/>
                </a:lnTo>
                <a:lnTo>
                  <a:pt x="102" y="425"/>
                </a:lnTo>
                <a:lnTo>
                  <a:pt x="107" y="427"/>
                </a:lnTo>
                <a:lnTo>
                  <a:pt x="112" y="427"/>
                </a:lnTo>
                <a:lnTo>
                  <a:pt x="112" y="427"/>
                </a:lnTo>
                <a:lnTo>
                  <a:pt x="119" y="427"/>
                </a:lnTo>
                <a:lnTo>
                  <a:pt x="124" y="427"/>
                </a:lnTo>
                <a:lnTo>
                  <a:pt x="124" y="427"/>
                </a:lnTo>
                <a:lnTo>
                  <a:pt x="124" y="427"/>
                </a:lnTo>
                <a:lnTo>
                  <a:pt x="129" y="427"/>
                </a:lnTo>
                <a:lnTo>
                  <a:pt x="129" y="427"/>
                </a:lnTo>
                <a:lnTo>
                  <a:pt x="126" y="430"/>
                </a:lnTo>
                <a:lnTo>
                  <a:pt x="121" y="430"/>
                </a:lnTo>
                <a:lnTo>
                  <a:pt x="119" y="430"/>
                </a:lnTo>
                <a:lnTo>
                  <a:pt x="119" y="432"/>
                </a:lnTo>
                <a:lnTo>
                  <a:pt x="119" y="439"/>
                </a:lnTo>
                <a:lnTo>
                  <a:pt x="119" y="449"/>
                </a:lnTo>
                <a:lnTo>
                  <a:pt x="119" y="459"/>
                </a:lnTo>
                <a:lnTo>
                  <a:pt x="119" y="469"/>
                </a:lnTo>
                <a:lnTo>
                  <a:pt x="119" y="478"/>
                </a:lnTo>
                <a:lnTo>
                  <a:pt x="119" y="481"/>
                </a:lnTo>
                <a:lnTo>
                  <a:pt x="121" y="481"/>
                </a:lnTo>
                <a:lnTo>
                  <a:pt x="124" y="483"/>
                </a:lnTo>
                <a:lnTo>
                  <a:pt x="129" y="483"/>
                </a:lnTo>
                <a:lnTo>
                  <a:pt x="131" y="483"/>
                </a:lnTo>
                <a:lnTo>
                  <a:pt x="131" y="486"/>
                </a:lnTo>
                <a:lnTo>
                  <a:pt x="119" y="486"/>
                </a:lnTo>
                <a:lnTo>
                  <a:pt x="100" y="486"/>
                </a:lnTo>
                <a:lnTo>
                  <a:pt x="83" y="488"/>
                </a:lnTo>
                <a:lnTo>
                  <a:pt x="73" y="490"/>
                </a:lnTo>
                <a:lnTo>
                  <a:pt x="66" y="490"/>
                </a:lnTo>
                <a:lnTo>
                  <a:pt x="66" y="495"/>
                </a:lnTo>
                <a:lnTo>
                  <a:pt x="68" y="498"/>
                </a:lnTo>
                <a:lnTo>
                  <a:pt x="75" y="498"/>
                </a:lnTo>
                <a:lnTo>
                  <a:pt x="88" y="500"/>
                </a:lnTo>
                <a:lnTo>
                  <a:pt x="105" y="500"/>
                </a:lnTo>
                <a:lnTo>
                  <a:pt x="124" y="500"/>
                </a:lnTo>
                <a:lnTo>
                  <a:pt x="131" y="500"/>
                </a:lnTo>
                <a:lnTo>
                  <a:pt x="131" y="505"/>
                </a:lnTo>
                <a:lnTo>
                  <a:pt x="121" y="507"/>
                </a:lnTo>
                <a:lnTo>
                  <a:pt x="107" y="507"/>
                </a:lnTo>
                <a:lnTo>
                  <a:pt x="95" y="507"/>
                </a:lnTo>
                <a:lnTo>
                  <a:pt x="88" y="510"/>
                </a:lnTo>
                <a:lnTo>
                  <a:pt x="88" y="510"/>
                </a:lnTo>
                <a:lnTo>
                  <a:pt x="88" y="520"/>
                </a:lnTo>
                <a:lnTo>
                  <a:pt x="85" y="520"/>
                </a:lnTo>
                <a:lnTo>
                  <a:pt x="80" y="520"/>
                </a:lnTo>
                <a:lnTo>
                  <a:pt x="75" y="520"/>
                </a:lnTo>
                <a:lnTo>
                  <a:pt x="73" y="520"/>
                </a:lnTo>
                <a:lnTo>
                  <a:pt x="73" y="520"/>
                </a:lnTo>
                <a:lnTo>
                  <a:pt x="78" y="1331"/>
                </a:lnTo>
                <a:lnTo>
                  <a:pt x="27" y="1333"/>
                </a:lnTo>
                <a:lnTo>
                  <a:pt x="27" y="1350"/>
                </a:lnTo>
                <a:lnTo>
                  <a:pt x="0" y="1353"/>
                </a:lnTo>
                <a:lnTo>
                  <a:pt x="0" y="1671"/>
                </a:lnTo>
                <a:lnTo>
                  <a:pt x="1279" y="1671"/>
                </a:lnTo>
                <a:lnTo>
                  <a:pt x="1279" y="1154"/>
                </a:lnTo>
                <a:close/>
                <a:moveTo>
                  <a:pt x="126" y="498"/>
                </a:moveTo>
                <a:lnTo>
                  <a:pt x="124" y="498"/>
                </a:lnTo>
                <a:lnTo>
                  <a:pt x="121" y="498"/>
                </a:lnTo>
                <a:lnTo>
                  <a:pt x="119" y="498"/>
                </a:lnTo>
                <a:lnTo>
                  <a:pt x="117" y="498"/>
                </a:lnTo>
                <a:lnTo>
                  <a:pt x="119" y="498"/>
                </a:lnTo>
                <a:lnTo>
                  <a:pt x="121" y="498"/>
                </a:lnTo>
                <a:lnTo>
                  <a:pt x="124" y="498"/>
                </a:lnTo>
                <a:lnTo>
                  <a:pt x="126" y="498"/>
                </a:lnTo>
                <a:lnTo>
                  <a:pt x="131" y="498"/>
                </a:lnTo>
                <a:lnTo>
                  <a:pt x="126" y="498"/>
                </a:lnTo>
                <a:close/>
                <a:moveTo>
                  <a:pt x="117" y="568"/>
                </a:moveTo>
                <a:lnTo>
                  <a:pt x="121" y="568"/>
                </a:lnTo>
                <a:lnTo>
                  <a:pt x="131" y="568"/>
                </a:lnTo>
                <a:lnTo>
                  <a:pt x="138" y="568"/>
                </a:lnTo>
                <a:lnTo>
                  <a:pt x="138" y="656"/>
                </a:lnTo>
                <a:lnTo>
                  <a:pt x="134" y="656"/>
                </a:lnTo>
                <a:lnTo>
                  <a:pt x="124" y="656"/>
                </a:lnTo>
                <a:lnTo>
                  <a:pt x="119" y="656"/>
                </a:lnTo>
                <a:lnTo>
                  <a:pt x="117" y="568"/>
                </a:lnTo>
                <a:close/>
                <a:moveTo>
                  <a:pt x="119" y="673"/>
                </a:moveTo>
                <a:lnTo>
                  <a:pt x="126" y="673"/>
                </a:lnTo>
                <a:lnTo>
                  <a:pt x="136" y="673"/>
                </a:lnTo>
                <a:lnTo>
                  <a:pt x="138" y="673"/>
                </a:lnTo>
                <a:lnTo>
                  <a:pt x="138" y="799"/>
                </a:lnTo>
                <a:lnTo>
                  <a:pt x="136" y="799"/>
                </a:lnTo>
                <a:lnTo>
                  <a:pt x="126" y="799"/>
                </a:lnTo>
                <a:lnTo>
                  <a:pt x="119" y="799"/>
                </a:lnTo>
                <a:lnTo>
                  <a:pt x="119" y="673"/>
                </a:lnTo>
                <a:close/>
                <a:moveTo>
                  <a:pt x="119" y="814"/>
                </a:moveTo>
                <a:lnTo>
                  <a:pt x="124" y="814"/>
                </a:lnTo>
                <a:lnTo>
                  <a:pt x="136" y="814"/>
                </a:lnTo>
                <a:lnTo>
                  <a:pt x="141" y="814"/>
                </a:lnTo>
                <a:lnTo>
                  <a:pt x="141" y="937"/>
                </a:lnTo>
                <a:lnTo>
                  <a:pt x="136" y="937"/>
                </a:lnTo>
                <a:lnTo>
                  <a:pt x="129" y="937"/>
                </a:lnTo>
                <a:lnTo>
                  <a:pt x="119" y="937"/>
                </a:lnTo>
                <a:lnTo>
                  <a:pt x="119" y="814"/>
                </a:lnTo>
                <a:close/>
                <a:moveTo>
                  <a:pt x="119" y="957"/>
                </a:moveTo>
                <a:lnTo>
                  <a:pt x="126" y="957"/>
                </a:lnTo>
                <a:lnTo>
                  <a:pt x="136" y="957"/>
                </a:lnTo>
                <a:lnTo>
                  <a:pt x="141" y="957"/>
                </a:lnTo>
                <a:lnTo>
                  <a:pt x="141" y="1071"/>
                </a:lnTo>
                <a:lnTo>
                  <a:pt x="138" y="1071"/>
                </a:lnTo>
                <a:lnTo>
                  <a:pt x="129" y="1071"/>
                </a:lnTo>
                <a:lnTo>
                  <a:pt x="121" y="1073"/>
                </a:lnTo>
                <a:lnTo>
                  <a:pt x="119" y="957"/>
                </a:lnTo>
                <a:close/>
                <a:moveTo>
                  <a:pt x="129" y="1185"/>
                </a:moveTo>
                <a:lnTo>
                  <a:pt x="121" y="1188"/>
                </a:lnTo>
                <a:lnTo>
                  <a:pt x="121" y="1095"/>
                </a:lnTo>
                <a:lnTo>
                  <a:pt x="126" y="1095"/>
                </a:lnTo>
                <a:lnTo>
                  <a:pt x="136" y="1095"/>
                </a:lnTo>
                <a:lnTo>
                  <a:pt x="141" y="1095"/>
                </a:lnTo>
                <a:lnTo>
                  <a:pt x="141" y="1185"/>
                </a:lnTo>
                <a:lnTo>
                  <a:pt x="129" y="1185"/>
                </a:lnTo>
                <a:close/>
                <a:moveTo>
                  <a:pt x="182" y="568"/>
                </a:moveTo>
                <a:lnTo>
                  <a:pt x="189" y="568"/>
                </a:lnTo>
                <a:lnTo>
                  <a:pt x="197" y="568"/>
                </a:lnTo>
                <a:lnTo>
                  <a:pt x="197" y="656"/>
                </a:lnTo>
                <a:lnTo>
                  <a:pt x="194" y="656"/>
                </a:lnTo>
                <a:lnTo>
                  <a:pt x="182" y="656"/>
                </a:lnTo>
                <a:lnTo>
                  <a:pt x="182" y="568"/>
                </a:lnTo>
                <a:close/>
                <a:moveTo>
                  <a:pt x="182" y="673"/>
                </a:moveTo>
                <a:lnTo>
                  <a:pt x="189" y="673"/>
                </a:lnTo>
                <a:lnTo>
                  <a:pt x="197" y="673"/>
                </a:lnTo>
                <a:lnTo>
                  <a:pt x="199" y="799"/>
                </a:lnTo>
                <a:lnTo>
                  <a:pt x="189" y="799"/>
                </a:lnTo>
                <a:lnTo>
                  <a:pt x="182" y="799"/>
                </a:lnTo>
                <a:lnTo>
                  <a:pt x="182" y="673"/>
                </a:lnTo>
                <a:close/>
                <a:moveTo>
                  <a:pt x="182" y="814"/>
                </a:moveTo>
                <a:lnTo>
                  <a:pt x="194" y="814"/>
                </a:lnTo>
                <a:lnTo>
                  <a:pt x="199" y="814"/>
                </a:lnTo>
                <a:lnTo>
                  <a:pt x="199" y="937"/>
                </a:lnTo>
                <a:lnTo>
                  <a:pt x="192" y="937"/>
                </a:lnTo>
                <a:lnTo>
                  <a:pt x="184" y="937"/>
                </a:lnTo>
                <a:lnTo>
                  <a:pt x="182" y="814"/>
                </a:lnTo>
                <a:close/>
                <a:moveTo>
                  <a:pt x="184" y="957"/>
                </a:moveTo>
                <a:lnTo>
                  <a:pt x="194" y="957"/>
                </a:lnTo>
                <a:lnTo>
                  <a:pt x="199" y="957"/>
                </a:lnTo>
                <a:lnTo>
                  <a:pt x="199" y="1071"/>
                </a:lnTo>
                <a:lnTo>
                  <a:pt x="192" y="1071"/>
                </a:lnTo>
                <a:lnTo>
                  <a:pt x="184" y="1071"/>
                </a:lnTo>
                <a:lnTo>
                  <a:pt x="184" y="957"/>
                </a:lnTo>
                <a:close/>
                <a:moveTo>
                  <a:pt x="199" y="1188"/>
                </a:moveTo>
                <a:lnTo>
                  <a:pt x="184" y="1185"/>
                </a:lnTo>
                <a:lnTo>
                  <a:pt x="184" y="1098"/>
                </a:lnTo>
                <a:lnTo>
                  <a:pt x="197" y="1098"/>
                </a:lnTo>
                <a:lnTo>
                  <a:pt x="199" y="1098"/>
                </a:lnTo>
                <a:lnTo>
                  <a:pt x="201" y="1188"/>
                </a:lnTo>
                <a:lnTo>
                  <a:pt x="199" y="118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1" name="Group 30"/>
          <p:cNvGrpSpPr/>
          <p:nvPr/>
        </p:nvGrpSpPr>
        <p:grpSpPr>
          <a:xfrm>
            <a:off x="2" y="6762305"/>
            <a:ext cx="12191999" cy="342082"/>
            <a:chOff x="2" y="2110197"/>
            <a:chExt cx="12191999" cy="134339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980836" y="1161370"/>
              <a:ext cx="134333" cy="203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5012835" y="1161369"/>
              <a:ext cx="134333" cy="20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044834" y="1161369"/>
              <a:ext cx="134335" cy="2032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9076834" y="1161367"/>
              <a:ext cx="134336" cy="2032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11108832" y="1161366"/>
              <a:ext cx="134338" cy="2032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Rectangle 36"/>
            <p:cNvSpPr/>
            <p:nvPr/>
          </p:nvSpPr>
          <p:spPr>
            <a:xfrm rot="16200000">
              <a:off x="948836" y="1161370"/>
              <a:ext cx="134331" cy="203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46406" y="2540024"/>
            <a:ext cx="5699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4400" b="1" dirty="0" smtClean="0">
                <a:solidFill>
                  <a:schemeClr val="bg1"/>
                </a:solidFill>
              </a:rPr>
              <a:t>THANKS FOR WATCH !!!</a:t>
            </a:r>
            <a:endParaRPr lang="id-ID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26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gflip.com/readImage?iid=484598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5" b="6861"/>
          <a:stretch/>
        </p:blipFill>
        <p:spPr bwMode="auto">
          <a:xfrm>
            <a:off x="0" y="0"/>
            <a:ext cx="121920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9376" y="4293096"/>
            <a:ext cx="58952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MARTY WE CAN CONTROL </a:t>
            </a:r>
            <a:endParaRPr lang="ru-RU" sz="4000" b="1" dirty="0">
              <a:solidFill>
                <a:schemeClr val="bg1"/>
              </a:solidFill>
            </a:endParaRPr>
          </a:p>
          <a:p>
            <a:r>
              <a:rPr lang="en-US" sz="4000" b="1" dirty="0">
                <a:solidFill>
                  <a:schemeClr val="bg1"/>
                </a:solidFill>
              </a:rPr>
              <a:t>BROWSER HISTORY</a:t>
            </a:r>
          </a:p>
        </p:txBody>
      </p:sp>
    </p:spTree>
    <p:extLst>
      <p:ext uri="{BB962C8B-B14F-4D97-AF65-F5344CB8AC3E}">
        <p14:creationId xmlns:p14="http://schemas.microsoft.com/office/powerpoint/2010/main" val="183485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5499654" y="1993354"/>
            <a:ext cx="1164707" cy="4340559"/>
          </a:xfrm>
          <a:custGeom>
            <a:avLst/>
            <a:gdLst>
              <a:gd name="T0" fmla="*/ 770 w 1514"/>
              <a:gd name="T1" fmla="*/ 0 h 5643"/>
              <a:gd name="T2" fmla="*/ 18 w 1514"/>
              <a:gd name="T3" fmla="*/ 745 h 5643"/>
              <a:gd name="T4" fmla="*/ 702 w 1514"/>
              <a:gd name="T5" fmla="*/ 2271 h 5643"/>
              <a:gd name="T6" fmla="*/ 723 w 1514"/>
              <a:gd name="T7" fmla="*/ 4798 h 5643"/>
              <a:gd name="T8" fmla="*/ 770 w 1514"/>
              <a:gd name="T9" fmla="*/ 5643 h 5643"/>
              <a:gd name="T10" fmla="*/ 816 w 1514"/>
              <a:gd name="T11" fmla="*/ 4803 h 5643"/>
              <a:gd name="T12" fmla="*/ 872 w 1514"/>
              <a:gd name="T13" fmla="*/ 2278 h 5643"/>
              <a:gd name="T14" fmla="*/ 1514 w 1514"/>
              <a:gd name="T15" fmla="*/ 745 h 5643"/>
              <a:gd name="T16" fmla="*/ 770 w 1514"/>
              <a:gd name="T17" fmla="*/ 0 h 5643"/>
              <a:gd name="T18" fmla="*/ 381 w 1514"/>
              <a:gd name="T19" fmla="*/ 1217 h 5643"/>
              <a:gd name="T20" fmla="*/ 159 w 1514"/>
              <a:gd name="T21" fmla="*/ 745 h 5643"/>
              <a:gd name="T22" fmla="*/ 770 w 1514"/>
              <a:gd name="T23" fmla="*/ 133 h 5643"/>
              <a:gd name="T24" fmla="*/ 1382 w 1514"/>
              <a:gd name="T25" fmla="*/ 745 h 5643"/>
              <a:gd name="T26" fmla="*/ 1048 w 1514"/>
              <a:gd name="T27" fmla="*/ 1311 h 5643"/>
              <a:gd name="T28" fmla="*/ 381 w 1514"/>
              <a:gd name="T29" fmla="*/ 1217 h 5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14" h="5643">
                <a:moveTo>
                  <a:pt x="770" y="0"/>
                </a:moveTo>
                <a:cubicBezTo>
                  <a:pt x="359" y="0"/>
                  <a:pt x="0" y="334"/>
                  <a:pt x="18" y="745"/>
                </a:cubicBezTo>
                <a:cubicBezTo>
                  <a:pt x="47" y="1432"/>
                  <a:pt x="656" y="1558"/>
                  <a:pt x="702" y="2271"/>
                </a:cubicBezTo>
                <a:cubicBezTo>
                  <a:pt x="736" y="2806"/>
                  <a:pt x="723" y="3445"/>
                  <a:pt x="723" y="4798"/>
                </a:cubicBezTo>
                <a:cubicBezTo>
                  <a:pt x="723" y="4939"/>
                  <a:pt x="734" y="5643"/>
                  <a:pt x="770" y="5643"/>
                </a:cubicBezTo>
                <a:cubicBezTo>
                  <a:pt x="807" y="5643"/>
                  <a:pt x="816" y="4943"/>
                  <a:pt x="816" y="4803"/>
                </a:cubicBezTo>
                <a:cubicBezTo>
                  <a:pt x="816" y="3462"/>
                  <a:pt x="842" y="2810"/>
                  <a:pt x="872" y="2278"/>
                </a:cubicBezTo>
                <a:cubicBezTo>
                  <a:pt x="912" y="1563"/>
                  <a:pt x="1514" y="1312"/>
                  <a:pt x="1514" y="745"/>
                </a:cubicBezTo>
                <a:cubicBezTo>
                  <a:pt x="1514" y="334"/>
                  <a:pt x="1181" y="0"/>
                  <a:pt x="770" y="0"/>
                </a:cubicBezTo>
                <a:close/>
                <a:moveTo>
                  <a:pt x="381" y="1217"/>
                </a:moveTo>
                <a:cubicBezTo>
                  <a:pt x="280" y="1111"/>
                  <a:pt x="159" y="935"/>
                  <a:pt x="159" y="745"/>
                </a:cubicBezTo>
                <a:cubicBezTo>
                  <a:pt x="159" y="407"/>
                  <a:pt x="432" y="133"/>
                  <a:pt x="770" y="133"/>
                </a:cubicBezTo>
                <a:cubicBezTo>
                  <a:pt x="1108" y="133"/>
                  <a:pt x="1382" y="407"/>
                  <a:pt x="1382" y="745"/>
                </a:cubicBezTo>
                <a:cubicBezTo>
                  <a:pt x="1382" y="829"/>
                  <a:pt x="1330" y="1116"/>
                  <a:pt x="1048" y="1311"/>
                </a:cubicBezTo>
                <a:cubicBezTo>
                  <a:pt x="822" y="1467"/>
                  <a:pt x="603" y="1448"/>
                  <a:pt x="381" y="121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auto">
          <a:xfrm>
            <a:off x="6129682" y="2823521"/>
            <a:ext cx="1444575" cy="3510392"/>
          </a:xfrm>
          <a:custGeom>
            <a:avLst/>
            <a:gdLst>
              <a:gd name="T0" fmla="*/ 1133 w 1878"/>
              <a:gd name="T1" fmla="*/ 0 h 4564"/>
              <a:gd name="T2" fmla="*/ 57 w 1878"/>
              <a:gd name="T3" fmla="*/ 2063 h 4564"/>
              <a:gd name="T4" fmla="*/ 70 w 1878"/>
              <a:gd name="T5" fmla="*/ 4564 h 4564"/>
              <a:gd name="T6" fmla="*/ 180 w 1878"/>
              <a:gd name="T7" fmla="*/ 2095 h 4564"/>
              <a:gd name="T8" fmla="*/ 1133 w 1878"/>
              <a:gd name="T9" fmla="*/ 1488 h 4564"/>
              <a:gd name="T10" fmla="*/ 1878 w 1878"/>
              <a:gd name="T11" fmla="*/ 744 h 4564"/>
              <a:gd name="T12" fmla="*/ 1133 w 1878"/>
              <a:gd name="T13" fmla="*/ 0 h 4564"/>
              <a:gd name="T14" fmla="*/ 1133 w 1878"/>
              <a:gd name="T15" fmla="*/ 1356 h 4564"/>
              <a:gd name="T16" fmla="*/ 544 w 1878"/>
              <a:gd name="T17" fmla="*/ 1457 h 4564"/>
              <a:gd name="T18" fmla="*/ 307 w 1878"/>
              <a:gd name="T19" fmla="*/ 1236 h 4564"/>
              <a:gd name="T20" fmla="*/ 631 w 1878"/>
              <a:gd name="T21" fmla="*/ 394 h 4564"/>
              <a:gd name="T22" fmla="*/ 631 w 1878"/>
              <a:gd name="T23" fmla="*/ 394 h 4564"/>
              <a:gd name="T24" fmla="*/ 1133 w 1878"/>
              <a:gd name="T25" fmla="*/ 131 h 4564"/>
              <a:gd name="T26" fmla="*/ 1746 w 1878"/>
              <a:gd name="T27" fmla="*/ 744 h 4564"/>
              <a:gd name="T28" fmla="*/ 1133 w 1878"/>
              <a:gd name="T29" fmla="*/ 1356 h 4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78" h="4564">
                <a:moveTo>
                  <a:pt x="1133" y="0"/>
                </a:moveTo>
                <a:cubicBezTo>
                  <a:pt x="284" y="0"/>
                  <a:pt x="91" y="1190"/>
                  <a:pt x="57" y="2063"/>
                </a:cubicBezTo>
                <a:cubicBezTo>
                  <a:pt x="50" y="2249"/>
                  <a:pt x="0" y="4564"/>
                  <a:pt x="70" y="4564"/>
                </a:cubicBezTo>
                <a:cubicBezTo>
                  <a:pt x="141" y="4564"/>
                  <a:pt x="62" y="2554"/>
                  <a:pt x="180" y="2095"/>
                </a:cubicBezTo>
                <a:cubicBezTo>
                  <a:pt x="271" y="1743"/>
                  <a:pt x="585" y="1488"/>
                  <a:pt x="1133" y="1488"/>
                </a:cubicBezTo>
                <a:cubicBezTo>
                  <a:pt x="1544" y="1488"/>
                  <a:pt x="1878" y="1155"/>
                  <a:pt x="1878" y="744"/>
                </a:cubicBezTo>
                <a:cubicBezTo>
                  <a:pt x="1878" y="333"/>
                  <a:pt x="1544" y="0"/>
                  <a:pt x="1133" y="0"/>
                </a:cubicBezTo>
                <a:close/>
                <a:moveTo>
                  <a:pt x="1133" y="1356"/>
                </a:moveTo>
                <a:cubicBezTo>
                  <a:pt x="843" y="1356"/>
                  <a:pt x="682" y="1392"/>
                  <a:pt x="544" y="1457"/>
                </a:cubicBezTo>
                <a:cubicBezTo>
                  <a:pt x="337" y="1554"/>
                  <a:pt x="265" y="1452"/>
                  <a:pt x="307" y="1236"/>
                </a:cubicBezTo>
                <a:cubicBezTo>
                  <a:pt x="364" y="947"/>
                  <a:pt x="451" y="638"/>
                  <a:pt x="631" y="394"/>
                </a:cubicBezTo>
                <a:cubicBezTo>
                  <a:pt x="631" y="394"/>
                  <a:pt x="631" y="394"/>
                  <a:pt x="631" y="394"/>
                </a:cubicBezTo>
                <a:cubicBezTo>
                  <a:pt x="741" y="235"/>
                  <a:pt x="925" y="131"/>
                  <a:pt x="1133" y="131"/>
                </a:cubicBezTo>
                <a:cubicBezTo>
                  <a:pt x="1472" y="131"/>
                  <a:pt x="1746" y="406"/>
                  <a:pt x="1746" y="744"/>
                </a:cubicBezTo>
                <a:cubicBezTo>
                  <a:pt x="1746" y="1082"/>
                  <a:pt x="1472" y="1356"/>
                  <a:pt x="1133" y="13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5" name="Freeform 7"/>
          <p:cNvSpPr>
            <a:spLocks noEditPoints="1"/>
          </p:cNvSpPr>
          <p:nvPr/>
        </p:nvSpPr>
        <p:spPr bwMode="auto">
          <a:xfrm>
            <a:off x="6199175" y="3929650"/>
            <a:ext cx="1327746" cy="2412072"/>
          </a:xfrm>
          <a:custGeom>
            <a:avLst/>
            <a:gdLst>
              <a:gd name="T0" fmla="*/ 1072 w 1726"/>
              <a:gd name="T1" fmla="*/ 73 h 3136"/>
              <a:gd name="T2" fmla="*/ 60 w 1726"/>
              <a:gd name="T3" fmla="*/ 1513 h 3136"/>
              <a:gd name="T4" fmla="*/ 57 w 1726"/>
              <a:gd name="T5" fmla="*/ 3119 h 3136"/>
              <a:gd name="T6" fmla="*/ 149 w 1726"/>
              <a:gd name="T7" fmla="*/ 1789 h 3136"/>
              <a:gd name="T8" fmla="*/ 1072 w 1726"/>
              <a:gd name="T9" fmla="*/ 1382 h 3136"/>
              <a:gd name="T10" fmla="*/ 1726 w 1726"/>
              <a:gd name="T11" fmla="*/ 728 h 3136"/>
              <a:gd name="T12" fmla="*/ 1072 w 1726"/>
              <a:gd name="T13" fmla="*/ 73 h 3136"/>
              <a:gd name="T14" fmla="*/ 1072 w 1726"/>
              <a:gd name="T15" fmla="*/ 1263 h 3136"/>
              <a:gd name="T16" fmla="*/ 399 w 1726"/>
              <a:gd name="T17" fmla="*/ 1365 h 3136"/>
              <a:gd name="T18" fmla="*/ 209 w 1726"/>
              <a:gd name="T19" fmla="*/ 1260 h 3136"/>
              <a:gd name="T20" fmla="*/ 867 w 1726"/>
              <a:gd name="T21" fmla="*/ 232 h 3136"/>
              <a:gd name="T22" fmla="*/ 867 w 1726"/>
              <a:gd name="T23" fmla="*/ 232 h 3136"/>
              <a:gd name="T24" fmla="*/ 1607 w 1726"/>
              <a:gd name="T25" fmla="*/ 727 h 3136"/>
              <a:gd name="T26" fmla="*/ 1072 w 1726"/>
              <a:gd name="T27" fmla="*/ 1263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26" h="3136">
                <a:moveTo>
                  <a:pt x="1072" y="73"/>
                </a:moveTo>
                <a:cubicBezTo>
                  <a:pt x="1072" y="73"/>
                  <a:pt x="60" y="0"/>
                  <a:pt x="60" y="1513"/>
                </a:cubicBezTo>
                <a:cubicBezTo>
                  <a:pt x="60" y="1513"/>
                  <a:pt x="0" y="3102"/>
                  <a:pt x="57" y="3119"/>
                </a:cubicBezTo>
                <a:cubicBezTo>
                  <a:pt x="111" y="3136"/>
                  <a:pt x="75" y="2081"/>
                  <a:pt x="149" y="1789"/>
                </a:cubicBezTo>
                <a:cubicBezTo>
                  <a:pt x="255" y="1368"/>
                  <a:pt x="1072" y="1382"/>
                  <a:pt x="1072" y="1382"/>
                </a:cubicBezTo>
                <a:cubicBezTo>
                  <a:pt x="1433" y="1382"/>
                  <a:pt x="1726" y="1089"/>
                  <a:pt x="1726" y="728"/>
                </a:cubicBezTo>
                <a:cubicBezTo>
                  <a:pt x="1726" y="366"/>
                  <a:pt x="1433" y="73"/>
                  <a:pt x="1072" y="73"/>
                </a:cubicBezTo>
                <a:close/>
                <a:moveTo>
                  <a:pt x="1072" y="1263"/>
                </a:moveTo>
                <a:cubicBezTo>
                  <a:pt x="750" y="1254"/>
                  <a:pt x="536" y="1306"/>
                  <a:pt x="399" y="1365"/>
                </a:cubicBezTo>
                <a:cubicBezTo>
                  <a:pt x="239" y="1434"/>
                  <a:pt x="196" y="1352"/>
                  <a:pt x="209" y="1260"/>
                </a:cubicBezTo>
                <a:cubicBezTo>
                  <a:pt x="265" y="872"/>
                  <a:pt x="424" y="379"/>
                  <a:pt x="867" y="232"/>
                </a:cubicBezTo>
                <a:cubicBezTo>
                  <a:pt x="867" y="232"/>
                  <a:pt x="867" y="232"/>
                  <a:pt x="867" y="232"/>
                </a:cubicBezTo>
                <a:cubicBezTo>
                  <a:pt x="1262" y="101"/>
                  <a:pt x="1607" y="431"/>
                  <a:pt x="1607" y="727"/>
                </a:cubicBezTo>
                <a:cubicBezTo>
                  <a:pt x="1607" y="1023"/>
                  <a:pt x="1367" y="1263"/>
                  <a:pt x="1072" y="12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6" name="Freeform 8"/>
          <p:cNvSpPr>
            <a:spLocks noEditPoints="1"/>
          </p:cNvSpPr>
          <p:nvPr/>
        </p:nvSpPr>
        <p:spPr bwMode="auto">
          <a:xfrm>
            <a:off x="6261982" y="5049448"/>
            <a:ext cx="1111011" cy="1271447"/>
          </a:xfrm>
          <a:custGeom>
            <a:avLst/>
            <a:gdLst>
              <a:gd name="T0" fmla="*/ 790 w 1444"/>
              <a:gd name="T1" fmla="*/ 20 h 1653"/>
              <a:gd name="T2" fmla="*/ 172 w 1444"/>
              <a:gd name="T3" fmla="*/ 389 h 1653"/>
              <a:gd name="T4" fmla="*/ 58 w 1444"/>
              <a:gd name="T5" fmla="*/ 1653 h 1653"/>
              <a:gd name="T6" fmla="*/ 136 w 1444"/>
              <a:gd name="T7" fmla="*/ 1463 h 1653"/>
              <a:gd name="T8" fmla="*/ 783 w 1444"/>
              <a:gd name="T9" fmla="*/ 1329 h 1653"/>
              <a:gd name="T10" fmla="*/ 1444 w 1444"/>
              <a:gd name="T11" fmla="*/ 675 h 1653"/>
              <a:gd name="T12" fmla="*/ 790 w 1444"/>
              <a:gd name="T13" fmla="*/ 20 h 1653"/>
              <a:gd name="T14" fmla="*/ 792 w 1444"/>
              <a:gd name="T15" fmla="*/ 1206 h 1653"/>
              <a:gd name="T16" fmla="*/ 324 w 1444"/>
              <a:gd name="T17" fmla="*/ 1248 h 1653"/>
              <a:gd name="T18" fmla="*/ 170 w 1444"/>
              <a:gd name="T19" fmla="*/ 1129 h 1653"/>
              <a:gd name="T20" fmla="*/ 337 w 1444"/>
              <a:gd name="T21" fmla="*/ 389 h 1653"/>
              <a:gd name="T22" fmla="*/ 792 w 1444"/>
              <a:gd name="T23" fmla="*/ 135 h 1653"/>
              <a:gd name="T24" fmla="*/ 1328 w 1444"/>
              <a:gd name="T25" fmla="*/ 671 h 1653"/>
              <a:gd name="T26" fmla="*/ 792 w 1444"/>
              <a:gd name="T27" fmla="*/ 1206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4" h="1653">
                <a:moveTo>
                  <a:pt x="790" y="20"/>
                </a:moveTo>
                <a:cubicBezTo>
                  <a:pt x="453" y="39"/>
                  <a:pt x="262" y="224"/>
                  <a:pt x="172" y="389"/>
                </a:cubicBezTo>
                <a:cubicBezTo>
                  <a:pt x="0" y="703"/>
                  <a:pt x="0" y="1653"/>
                  <a:pt x="58" y="1653"/>
                </a:cubicBezTo>
                <a:cubicBezTo>
                  <a:pt x="99" y="1653"/>
                  <a:pt x="57" y="1579"/>
                  <a:pt x="136" y="1463"/>
                </a:cubicBezTo>
                <a:cubicBezTo>
                  <a:pt x="221" y="1338"/>
                  <a:pt x="783" y="1329"/>
                  <a:pt x="783" y="1329"/>
                </a:cubicBezTo>
                <a:cubicBezTo>
                  <a:pt x="1151" y="1329"/>
                  <a:pt x="1444" y="1036"/>
                  <a:pt x="1444" y="675"/>
                </a:cubicBezTo>
                <a:cubicBezTo>
                  <a:pt x="1444" y="313"/>
                  <a:pt x="1151" y="0"/>
                  <a:pt x="790" y="20"/>
                </a:cubicBezTo>
                <a:close/>
                <a:moveTo>
                  <a:pt x="792" y="1206"/>
                </a:moveTo>
                <a:cubicBezTo>
                  <a:pt x="582" y="1199"/>
                  <a:pt x="427" y="1223"/>
                  <a:pt x="324" y="1248"/>
                </a:cubicBezTo>
                <a:cubicBezTo>
                  <a:pt x="222" y="1273"/>
                  <a:pt x="170" y="1254"/>
                  <a:pt x="170" y="1129"/>
                </a:cubicBezTo>
                <a:cubicBezTo>
                  <a:pt x="170" y="923"/>
                  <a:pt x="204" y="603"/>
                  <a:pt x="337" y="389"/>
                </a:cubicBezTo>
                <a:cubicBezTo>
                  <a:pt x="432" y="237"/>
                  <a:pt x="600" y="135"/>
                  <a:pt x="792" y="135"/>
                </a:cubicBezTo>
                <a:cubicBezTo>
                  <a:pt x="1088" y="135"/>
                  <a:pt x="1328" y="375"/>
                  <a:pt x="1328" y="671"/>
                </a:cubicBezTo>
                <a:cubicBezTo>
                  <a:pt x="1328" y="966"/>
                  <a:pt x="1088" y="1206"/>
                  <a:pt x="792" y="1206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4617744" y="2823521"/>
            <a:ext cx="1444900" cy="3510392"/>
          </a:xfrm>
          <a:custGeom>
            <a:avLst/>
            <a:gdLst>
              <a:gd name="T0" fmla="*/ 0 w 1878"/>
              <a:gd name="T1" fmla="*/ 744 h 4564"/>
              <a:gd name="T2" fmla="*/ 744 w 1878"/>
              <a:gd name="T3" fmla="*/ 1488 h 4564"/>
              <a:gd name="T4" fmla="*/ 1697 w 1878"/>
              <a:gd name="T5" fmla="*/ 2095 h 4564"/>
              <a:gd name="T6" fmla="*/ 1808 w 1878"/>
              <a:gd name="T7" fmla="*/ 4564 h 4564"/>
              <a:gd name="T8" fmla="*/ 1820 w 1878"/>
              <a:gd name="T9" fmla="*/ 2063 h 4564"/>
              <a:gd name="T10" fmla="*/ 744 w 1878"/>
              <a:gd name="T11" fmla="*/ 0 h 4564"/>
              <a:gd name="T12" fmla="*/ 0 w 1878"/>
              <a:gd name="T13" fmla="*/ 744 h 4564"/>
              <a:gd name="T14" fmla="*/ 132 w 1878"/>
              <a:gd name="T15" fmla="*/ 744 h 4564"/>
              <a:gd name="T16" fmla="*/ 744 w 1878"/>
              <a:gd name="T17" fmla="*/ 131 h 4564"/>
              <a:gd name="T18" fmla="*/ 1247 w 1878"/>
              <a:gd name="T19" fmla="*/ 394 h 4564"/>
              <a:gd name="T20" fmla="*/ 1247 w 1878"/>
              <a:gd name="T21" fmla="*/ 394 h 4564"/>
              <a:gd name="T22" fmla="*/ 1571 w 1878"/>
              <a:gd name="T23" fmla="*/ 1236 h 4564"/>
              <a:gd name="T24" fmla="*/ 1334 w 1878"/>
              <a:gd name="T25" fmla="*/ 1457 h 4564"/>
              <a:gd name="T26" fmla="*/ 744 w 1878"/>
              <a:gd name="T27" fmla="*/ 1356 h 4564"/>
              <a:gd name="T28" fmla="*/ 132 w 1878"/>
              <a:gd name="T29" fmla="*/ 744 h 4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78" h="4564">
                <a:moveTo>
                  <a:pt x="0" y="744"/>
                </a:moveTo>
                <a:cubicBezTo>
                  <a:pt x="0" y="1155"/>
                  <a:pt x="333" y="1488"/>
                  <a:pt x="744" y="1488"/>
                </a:cubicBezTo>
                <a:cubicBezTo>
                  <a:pt x="1292" y="1488"/>
                  <a:pt x="1607" y="1743"/>
                  <a:pt x="1697" y="2095"/>
                </a:cubicBezTo>
                <a:cubicBezTo>
                  <a:pt x="1816" y="2554"/>
                  <a:pt x="1737" y="4564"/>
                  <a:pt x="1808" y="4564"/>
                </a:cubicBezTo>
                <a:cubicBezTo>
                  <a:pt x="1878" y="4564"/>
                  <a:pt x="1827" y="2249"/>
                  <a:pt x="1820" y="2063"/>
                </a:cubicBezTo>
                <a:cubicBezTo>
                  <a:pt x="1786" y="1190"/>
                  <a:pt x="1594" y="0"/>
                  <a:pt x="744" y="0"/>
                </a:cubicBezTo>
                <a:cubicBezTo>
                  <a:pt x="333" y="0"/>
                  <a:pt x="0" y="333"/>
                  <a:pt x="0" y="744"/>
                </a:cubicBezTo>
                <a:close/>
                <a:moveTo>
                  <a:pt x="132" y="744"/>
                </a:moveTo>
                <a:cubicBezTo>
                  <a:pt x="132" y="406"/>
                  <a:pt x="406" y="131"/>
                  <a:pt x="744" y="131"/>
                </a:cubicBezTo>
                <a:cubicBezTo>
                  <a:pt x="952" y="131"/>
                  <a:pt x="1136" y="235"/>
                  <a:pt x="1247" y="394"/>
                </a:cubicBezTo>
                <a:cubicBezTo>
                  <a:pt x="1247" y="394"/>
                  <a:pt x="1247" y="394"/>
                  <a:pt x="1247" y="394"/>
                </a:cubicBezTo>
                <a:cubicBezTo>
                  <a:pt x="1426" y="638"/>
                  <a:pt x="1514" y="947"/>
                  <a:pt x="1571" y="1236"/>
                </a:cubicBezTo>
                <a:cubicBezTo>
                  <a:pt x="1613" y="1452"/>
                  <a:pt x="1541" y="1554"/>
                  <a:pt x="1334" y="1457"/>
                </a:cubicBezTo>
                <a:cubicBezTo>
                  <a:pt x="1195" y="1392"/>
                  <a:pt x="1035" y="1356"/>
                  <a:pt x="744" y="1356"/>
                </a:cubicBezTo>
                <a:cubicBezTo>
                  <a:pt x="406" y="1356"/>
                  <a:pt x="132" y="1082"/>
                  <a:pt x="132" y="74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9" name="Freeform 10"/>
          <p:cNvSpPr>
            <a:spLocks noEditPoints="1"/>
          </p:cNvSpPr>
          <p:nvPr/>
        </p:nvSpPr>
        <p:spPr bwMode="auto">
          <a:xfrm>
            <a:off x="4670138" y="3934207"/>
            <a:ext cx="1327095" cy="2412072"/>
          </a:xfrm>
          <a:custGeom>
            <a:avLst/>
            <a:gdLst>
              <a:gd name="T0" fmla="*/ 0 w 1725"/>
              <a:gd name="T1" fmla="*/ 728 h 3136"/>
              <a:gd name="T2" fmla="*/ 654 w 1725"/>
              <a:gd name="T3" fmla="*/ 1382 h 3136"/>
              <a:gd name="T4" fmla="*/ 1577 w 1725"/>
              <a:gd name="T5" fmla="*/ 1789 h 3136"/>
              <a:gd name="T6" fmla="*/ 1669 w 1725"/>
              <a:gd name="T7" fmla="*/ 3119 h 3136"/>
              <a:gd name="T8" fmla="*/ 1666 w 1725"/>
              <a:gd name="T9" fmla="*/ 1513 h 3136"/>
              <a:gd name="T10" fmla="*/ 654 w 1725"/>
              <a:gd name="T11" fmla="*/ 73 h 3136"/>
              <a:gd name="T12" fmla="*/ 0 w 1725"/>
              <a:gd name="T13" fmla="*/ 728 h 3136"/>
              <a:gd name="T14" fmla="*/ 119 w 1725"/>
              <a:gd name="T15" fmla="*/ 727 h 3136"/>
              <a:gd name="T16" fmla="*/ 858 w 1725"/>
              <a:gd name="T17" fmla="*/ 232 h 3136"/>
              <a:gd name="T18" fmla="*/ 858 w 1725"/>
              <a:gd name="T19" fmla="*/ 232 h 3136"/>
              <a:gd name="T20" fmla="*/ 1517 w 1725"/>
              <a:gd name="T21" fmla="*/ 1260 h 3136"/>
              <a:gd name="T22" fmla="*/ 1327 w 1725"/>
              <a:gd name="T23" fmla="*/ 1365 h 3136"/>
              <a:gd name="T24" fmla="*/ 654 w 1725"/>
              <a:gd name="T25" fmla="*/ 1263 h 3136"/>
              <a:gd name="T26" fmla="*/ 119 w 1725"/>
              <a:gd name="T27" fmla="*/ 727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25" h="3136">
                <a:moveTo>
                  <a:pt x="0" y="728"/>
                </a:moveTo>
                <a:cubicBezTo>
                  <a:pt x="0" y="1089"/>
                  <a:pt x="293" y="1382"/>
                  <a:pt x="654" y="1382"/>
                </a:cubicBezTo>
                <a:cubicBezTo>
                  <a:pt x="654" y="1382"/>
                  <a:pt x="1471" y="1368"/>
                  <a:pt x="1577" y="1789"/>
                </a:cubicBezTo>
                <a:cubicBezTo>
                  <a:pt x="1650" y="2081"/>
                  <a:pt x="1614" y="3136"/>
                  <a:pt x="1669" y="3119"/>
                </a:cubicBezTo>
                <a:cubicBezTo>
                  <a:pt x="1725" y="3102"/>
                  <a:pt x="1666" y="1513"/>
                  <a:pt x="1666" y="1513"/>
                </a:cubicBezTo>
                <a:cubicBezTo>
                  <a:pt x="1666" y="0"/>
                  <a:pt x="654" y="73"/>
                  <a:pt x="654" y="73"/>
                </a:cubicBezTo>
                <a:cubicBezTo>
                  <a:pt x="293" y="73"/>
                  <a:pt x="0" y="366"/>
                  <a:pt x="0" y="728"/>
                </a:cubicBezTo>
                <a:close/>
                <a:moveTo>
                  <a:pt x="119" y="727"/>
                </a:moveTo>
                <a:cubicBezTo>
                  <a:pt x="119" y="431"/>
                  <a:pt x="464" y="101"/>
                  <a:pt x="858" y="232"/>
                </a:cubicBezTo>
                <a:cubicBezTo>
                  <a:pt x="858" y="232"/>
                  <a:pt x="858" y="232"/>
                  <a:pt x="858" y="232"/>
                </a:cubicBezTo>
                <a:cubicBezTo>
                  <a:pt x="1302" y="379"/>
                  <a:pt x="1461" y="872"/>
                  <a:pt x="1517" y="1260"/>
                </a:cubicBezTo>
                <a:cubicBezTo>
                  <a:pt x="1530" y="1352"/>
                  <a:pt x="1487" y="1434"/>
                  <a:pt x="1327" y="1365"/>
                </a:cubicBezTo>
                <a:cubicBezTo>
                  <a:pt x="1190" y="1306"/>
                  <a:pt x="976" y="1254"/>
                  <a:pt x="654" y="1263"/>
                </a:cubicBezTo>
                <a:cubicBezTo>
                  <a:pt x="358" y="1263"/>
                  <a:pt x="119" y="1023"/>
                  <a:pt x="119" y="7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0" name="Freeform 11"/>
          <p:cNvSpPr>
            <a:spLocks noEditPoints="1"/>
          </p:cNvSpPr>
          <p:nvPr/>
        </p:nvSpPr>
        <p:spPr bwMode="auto">
          <a:xfrm>
            <a:off x="4818533" y="5049448"/>
            <a:ext cx="1111662" cy="1271447"/>
          </a:xfrm>
          <a:custGeom>
            <a:avLst/>
            <a:gdLst>
              <a:gd name="T0" fmla="*/ 0 w 1445"/>
              <a:gd name="T1" fmla="*/ 675 h 1653"/>
              <a:gd name="T2" fmla="*/ 662 w 1445"/>
              <a:gd name="T3" fmla="*/ 1329 h 1653"/>
              <a:gd name="T4" fmla="*/ 1309 w 1445"/>
              <a:gd name="T5" fmla="*/ 1463 h 1653"/>
              <a:gd name="T6" fmla="*/ 1387 w 1445"/>
              <a:gd name="T7" fmla="*/ 1653 h 1653"/>
              <a:gd name="T8" fmla="*/ 1273 w 1445"/>
              <a:gd name="T9" fmla="*/ 389 h 1653"/>
              <a:gd name="T10" fmla="*/ 655 w 1445"/>
              <a:gd name="T11" fmla="*/ 20 h 1653"/>
              <a:gd name="T12" fmla="*/ 0 w 1445"/>
              <a:gd name="T13" fmla="*/ 675 h 1653"/>
              <a:gd name="T14" fmla="*/ 117 w 1445"/>
              <a:gd name="T15" fmla="*/ 671 h 1653"/>
              <a:gd name="T16" fmla="*/ 652 w 1445"/>
              <a:gd name="T17" fmla="*/ 135 h 1653"/>
              <a:gd name="T18" fmla="*/ 1108 w 1445"/>
              <a:gd name="T19" fmla="*/ 389 h 1653"/>
              <a:gd name="T20" fmla="*/ 1275 w 1445"/>
              <a:gd name="T21" fmla="*/ 1129 h 1653"/>
              <a:gd name="T22" fmla="*/ 1121 w 1445"/>
              <a:gd name="T23" fmla="*/ 1248 h 1653"/>
              <a:gd name="T24" fmla="*/ 652 w 1445"/>
              <a:gd name="T25" fmla="*/ 1206 h 1653"/>
              <a:gd name="T26" fmla="*/ 117 w 1445"/>
              <a:gd name="T27" fmla="*/ 671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5" h="1653">
                <a:moveTo>
                  <a:pt x="0" y="675"/>
                </a:moveTo>
                <a:cubicBezTo>
                  <a:pt x="0" y="1036"/>
                  <a:pt x="294" y="1329"/>
                  <a:pt x="662" y="1329"/>
                </a:cubicBezTo>
                <a:cubicBezTo>
                  <a:pt x="662" y="1329"/>
                  <a:pt x="1224" y="1338"/>
                  <a:pt x="1309" y="1463"/>
                </a:cubicBezTo>
                <a:cubicBezTo>
                  <a:pt x="1388" y="1579"/>
                  <a:pt x="1346" y="1653"/>
                  <a:pt x="1387" y="1653"/>
                </a:cubicBezTo>
                <a:cubicBezTo>
                  <a:pt x="1445" y="1653"/>
                  <a:pt x="1445" y="703"/>
                  <a:pt x="1273" y="389"/>
                </a:cubicBezTo>
                <a:cubicBezTo>
                  <a:pt x="1183" y="224"/>
                  <a:pt x="992" y="39"/>
                  <a:pt x="655" y="20"/>
                </a:cubicBezTo>
                <a:cubicBezTo>
                  <a:pt x="294" y="0"/>
                  <a:pt x="0" y="313"/>
                  <a:pt x="0" y="675"/>
                </a:cubicBezTo>
                <a:close/>
                <a:moveTo>
                  <a:pt x="117" y="671"/>
                </a:moveTo>
                <a:cubicBezTo>
                  <a:pt x="117" y="375"/>
                  <a:pt x="357" y="135"/>
                  <a:pt x="652" y="135"/>
                </a:cubicBezTo>
                <a:cubicBezTo>
                  <a:pt x="845" y="135"/>
                  <a:pt x="1013" y="237"/>
                  <a:pt x="1108" y="389"/>
                </a:cubicBezTo>
                <a:cubicBezTo>
                  <a:pt x="1241" y="603"/>
                  <a:pt x="1275" y="923"/>
                  <a:pt x="1275" y="1129"/>
                </a:cubicBezTo>
                <a:cubicBezTo>
                  <a:pt x="1275" y="1254"/>
                  <a:pt x="1223" y="1273"/>
                  <a:pt x="1121" y="1248"/>
                </a:cubicBezTo>
                <a:cubicBezTo>
                  <a:pt x="1018" y="1223"/>
                  <a:pt x="863" y="1199"/>
                  <a:pt x="652" y="1206"/>
                </a:cubicBezTo>
                <a:cubicBezTo>
                  <a:pt x="357" y="1206"/>
                  <a:pt x="117" y="966"/>
                  <a:pt x="117" y="6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165304"/>
            <a:ext cx="12192000" cy="6926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prstClr val="white"/>
              </a:solidFill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H="1">
            <a:off x="3848100" y="3291894"/>
            <a:ext cx="619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3848100" y="4453257"/>
            <a:ext cx="619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3848100" y="5501007"/>
            <a:ext cx="619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7724775" y="3291894"/>
            <a:ext cx="619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7724775" y="4453257"/>
            <a:ext cx="619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724775" y="5501007"/>
            <a:ext cx="619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708214" y="256628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Friendly for search engines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7968208" y="3694578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Easy communication with server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708214" y="4672226"/>
            <a:ext cx="321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</a:rPr>
              <a:t>Hash and </a:t>
            </a:r>
            <a:r>
              <a:rPr lang="en-US" b="1" dirty="0" err="1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</a:rPr>
              <a:t>hashbang</a:t>
            </a:r>
            <a:r>
              <a:rPr 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Source Sans Pro Light"/>
              </a:rPr>
              <a:t> are not sent to the server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917516" y="256628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Proper URL in address bar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276028" y="3694578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Easy handling of Back button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1534096" y="4672226"/>
            <a:ext cx="294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b="1" dirty="0">
                <a:solidFill>
                  <a:prstClr val="white">
                    <a:lumMod val="50000"/>
                  </a:prstClr>
                </a:solidFill>
                <a:latin typeface="Source Sans Pro Light"/>
              </a:rPr>
              <a:t>Store website/application state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77892" y="942844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16A085"/>
                </a:solidFill>
                <a:latin typeface="+mj-lt"/>
              </a:rPr>
              <a:t>Motivation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80998" y="206115"/>
            <a:ext cx="3230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93767" y="5350458"/>
            <a:ext cx="310736" cy="416140"/>
            <a:chOff x="5280554" y="3849160"/>
            <a:chExt cx="360362" cy="482600"/>
          </a:xfrm>
          <a:solidFill>
            <a:schemeClr val="accent2"/>
          </a:solidFill>
        </p:grpSpPr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5280554" y="3849160"/>
              <a:ext cx="360362" cy="482600"/>
            </a:xfrm>
            <a:custGeom>
              <a:avLst/>
              <a:gdLst>
                <a:gd name="T0" fmla="*/ 84 w 96"/>
                <a:gd name="T1" fmla="*/ 52 h 128"/>
                <a:gd name="T2" fmla="*/ 84 w 96"/>
                <a:gd name="T3" fmla="*/ 36 h 128"/>
                <a:gd name="T4" fmla="*/ 48 w 96"/>
                <a:gd name="T5" fmla="*/ 0 h 128"/>
                <a:gd name="T6" fmla="*/ 12 w 96"/>
                <a:gd name="T7" fmla="*/ 36 h 128"/>
                <a:gd name="T8" fmla="*/ 12 w 96"/>
                <a:gd name="T9" fmla="*/ 52 h 128"/>
                <a:gd name="T10" fmla="*/ 0 w 96"/>
                <a:gd name="T11" fmla="*/ 64 h 128"/>
                <a:gd name="T12" fmla="*/ 0 w 96"/>
                <a:gd name="T13" fmla="*/ 76 h 128"/>
                <a:gd name="T14" fmla="*/ 0 w 96"/>
                <a:gd name="T15" fmla="*/ 80 h 128"/>
                <a:gd name="T16" fmla="*/ 0 w 96"/>
                <a:gd name="T17" fmla="*/ 88 h 128"/>
                <a:gd name="T18" fmla="*/ 0 w 96"/>
                <a:gd name="T19" fmla="*/ 92 h 128"/>
                <a:gd name="T20" fmla="*/ 36 w 96"/>
                <a:gd name="T21" fmla="*/ 128 h 128"/>
                <a:gd name="T22" fmla="*/ 60 w 96"/>
                <a:gd name="T23" fmla="*/ 128 h 128"/>
                <a:gd name="T24" fmla="*/ 96 w 96"/>
                <a:gd name="T25" fmla="*/ 92 h 128"/>
                <a:gd name="T26" fmla="*/ 96 w 96"/>
                <a:gd name="T27" fmla="*/ 88 h 128"/>
                <a:gd name="T28" fmla="*/ 96 w 96"/>
                <a:gd name="T29" fmla="*/ 80 h 128"/>
                <a:gd name="T30" fmla="*/ 96 w 96"/>
                <a:gd name="T31" fmla="*/ 76 h 128"/>
                <a:gd name="T32" fmla="*/ 96 w 96"/>
                <a:gd name="T33" fmla="*/ 64 h 128"/>
                <a:gd name="T34" fmla="*/ 84 w 96"/>
                <a:gd name="T35" fmla="*/ 52 h 128"/>
                <a:gd name="T36" fmla="*/ 20 w 96"/>
                <a:gd name="T37" fmla="*/ 36 h 128"/>
                <a:gd name="T38" fmla="*/ 48 w 96"/>
                <a:gd name="T39" fmla="*/ 8 h 128"/>
                <a:gd name="T40" fmla="*/ 76 w 96"/>
                <a:gd name="T41" fmla="*/ 36 h 128"/>
                <a:gd name="T42" fmla="*/ 76 w 96"/>
                <a:gd name="T43" fmla="*/ 52 h 128"/>
                <a:gd name="T44" fmla="*/ 68 w 96"/>
                <a:gd name="T45" fmla="*/ 52 h 128"/>
                <a:gd name="T46" fmla="*/ 68 w 96"/>
                <a:gd name="T47" fmla="*/ 36 h 128"/>
                <a:gd name="T48" fmla="*/ 48 w 96"/>
                <a:gd name="T49" fmla="*/ 16 h 128"/>
                <a:gd name="T50" fmla="*/ 28 w 96"/>
                <a:gd name="T51" fmla="*/ 36 h 128"/>
                <a:gd name="T52" fmla="*/ 28 w 96"/>
                <a:gd name="T53" fmla="*/ 52 h 128"/>
                <a:gd name="T54" fmla="*/ 20 w 96"/>
                <a:gd name="T55" fmla="*/ 52 h 128"/>
                <a:gd name="T56" fmla="*/ 20 w 96"/>
                <a:gd name="T57" fmla="*/ 36 h 128"/>
                <a:gd name="T58" fmla="*/ 64 w 96"/>
                <a:gd name="T59" fmla="*/ 36 h 128"/>
                <a:gd name="T60" fmla="*/ 64 w 96"/>
                <a:gd name="T61" fmla="*/ 36 h 128"/>
                <a:gd name="T62" fmla="*/ 64 w 96"/>
                <a:gd name="T63" fmla="*/ 52 h 128"/>
                <a:gd name="T64" fmla="*/ 32 w 96"/>
                <a:gd name="T65" fmla="*/ 52 h 128"/>
                <a:gd name="T66" fmla="*/ 32 w 96"/>
                <a:gd name="T67" fmla="*/ 36 h 128"/>
                <a:gd name="T68" fmla="*/ 32 w 96"/>
                <a:gd name="T69" fmla="*/ 36 h 128"/>
                <a:gd name="T70" fmla="*/ 48 w 96"/>
                <a:gd name="T71" fmla="*/ 20 h 128"/>
                <a:gd name="T72" fmla="*/ 64 w 96"/>
                <a:gd name="T73" fmla="*/ 36 h 128"/>
                <a:gd name="T74" fmla="*/ 88 w 96"/>
                <a:gd name="T75" fmla="*/ 76 h 128"/>
                <a:gd name="T76" fmla="*/ 88 w 96"/>
                <a:gd name="T77" fmla="*/ 80 h 128"/>
                <a:gd name="T78" fmla="*/ 88 w 96"/>
                <a:gd name="T79" fmla="*/ 88 h 128"/>
                <a:gd name="T80" fmla="*/ 88 w 96"/>
                <a:gd name="T81" fmla="*/ 92 h 128"/>
                <a:gd name="T82" fmla="*/ 60 w 96"/>
                <a:gd name="T83" fmla="*/ 120 h 128"/>
                <a:gd name="T84" fmla="*/ 36 w 96"/>
                <a:gd name="T85" fmla="*/ 120 h 128"/>
                <a:gd name="T86" fmla="*/ 8 w 96"/>
                <a:gd name="T87" fmla="*/ 92 h 128"/>
                <a:gd name="T88" fmla="*/ 8 w 96"/>
                <a:gd name="T89" fmla="*/ 88 h 128"/>
                <a:gd name="T90" fmla="*/ 8 w 96"/>
                <a:gd name="T91" fmla="*/ 80 h 128"/>
                <a:gd name="T92" fmla="*/ 8 w 96"/>
                <a:gd name="T93" fmla="*/ 76 h 128"/>
                <a:gd name="T94" fmla="*/ 8 w 96"/>
                <a:gd name="T95" fmla="*/ 64 h 128"/>
                <a:gd name="T96" fmla="*/ 12 w 96"/>
                <a:gd name="T97" fmla="*/ 60 h 128"/>
                <a:gd name="T98" fmla="*/ 20 w 96"/>
                <a:gd name="T99" fmla="*/ 60 h 128"/>
                <a:gd name="T100" fmla="*/ 76 w 96"/>
                <a:gd name="T101" fmla="*/ 60 h 128"/>
                <a:gd name="T102" fmla="*/ 84 w 96"/>
                <a:gd name="T103" fmla="*/ 60 h 128"/>
                <a:gd name="T104" fmla="*/ 88 w 96"/>
                <a:gd name="T105" fmla="*/ 64 h 128"/>
                <a:gd name="T106" fmla="*/ 88 w 96"/>
                <a:gd name="T107" fmla="*/ 7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28">
                  <a:moveTo>
                    <a:pt x="84" y="52"/>
                  </a:moveTo>
                  <a:cubicBezTo>
                    <a:pt x="84" y="36"/>
                    <a:pt x="84" y="36"/>
                    <a:pt x="84" y="36"/>
                  </a:cubicBezTo>
                  <a:cubicBezTo>
                    <a:pt x="84" y="16"/>
                    <a:pt x="68" y="0"/>
                    <a:pt x="48" y="0"/>
                  </a:cubicBezTo>
                  <a:cubicBezTo>
                    <a:pt x="28" y="0"/>
                    <a:pt x="12" y="16"/>
                    <a:pt x="12" y="3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5" y="52"/>
                    <a:pt x="0" y="57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16" y="128"/>
                    <a:pt x="36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80" y="128"/>
                    <a:pt x="96" y="112"/>
                    <a:pt x="96" y="92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7"/>
                    <a:pt x="91" y="52"/>
                    <a:pt x="84" y="52"/>
                  </a:cubicBezTo>
                  <a:close/>
                  <a:moveTo>
                    <a:pt x="20" y="36"/>
                  </a:moveTo>
                  <a:cubicBezTo>
                    <a:pt x="20" y="21"/>
                    <a:pt x="33" y="8"/>
                    <a:pt x="48" y="8"/>
                  </a:cubicBezTo>
                  <a:cubicBezTo>
                    <a:pt x="63" y="8"/>
                    <a:pt x="76" y="21"/>
                    <a:pt x="76" y="3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25"/>
                    <a:pt x="59" y="16"/>
                    <a:pt x="48" y="16"/>
                  </a:cubicBezTo>
                  <a:cubicBezTo>
                    <a:pt x="37" y="16"/>
                    <a:pt x="28" y="25"/>
                    <a:pt x="28" y="3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0" y="52"/>
                    <a:pt x="20" y="52"/>
                    <a:pt x="20" y="52"/>
                  </a:cubicBezTo>
                  <a:lnTo>
                    <a:pt x="20" y="36"/>
                  </a:lnTo>
                  <a:close/>
                  <a:moveTo>
                    <a:pt x="64" y="36"/>
                  </a:moveTo>
                  <a:cubicBezTo>
                    <a:pt x="64" y="36"/>
                    <a:pt x="64" y="36"/>
                    <a:pt x="64" y="36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7"/>
                    <a:pt x="39" y="20"/>
                    <a:pt x="48" y="20"/>
                  </a:cubicBezTo>
                  <a:cubicBezTo>
                    <a:pt x="57" y="20"/>
                    <a:pt x="64" y="27"/>
                    <a:pt x="64" y="36"/>
                  </a:cubicBezTo>
                  <a:close/>
                  <a:moveTo>
                    <a:pt x="88" y="76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8" y="107"/>
                    <a:pt x="75" y="120"/>
                    <a:pt x="60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21" y="120"/>
                    <a:pt x="8" y="107"/>
                    <a:pt x="8" y="9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2"/>
                    <a:pt x="10" y="60"/>
                    <a:pt x="12" y="60"/>
                  </a:cubicBezTo>
                  <a:cubicBezTo>
                    <a:pt x="15" y="60"/>
                    <a:pt x="17" y="60"/>
                    <a:pt x="2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0"/>
                    <a:pt x="81" y="60"/>
                    <a:pt x="84" y="60"/>
                  </a:cubicBezTo>
                  <a:cubicBezTo>
                    <a:pt x="86" y="60"/>
                    <a:pt x="88" y="62"/>
                    <a:pt x="88" y="64"/>
                  </a:cubicBezTo>
                  <a:lnTo>
                    <a:pt x="88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5431366" y="4136497"/>
              <a:ext cx="60325" cy="88900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3 w 16"/>
                <a:gd name="T5" fmla="*/ 19 h 24"/>
                <a:gd name="T6" fmla="*/ 8 w 16"/>
                <a:gd name="T7" fmla="*/ 24 h 24"/>
                <a:gd name="T8" fmla="*/ 13 w 16"/>
                <a:gd name="T9" fmla="*/ 19 h 24"/>
                <a:gd name="T10" fmla="*/ 16 w 16"/>
                <a:gd name="T11" fmla="*/ 8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1" y="15"/>
                    <a:pt x="3" y="19"/>
                  </a:cubicBezTo>
                  <a:cubicBezTo>
                    <a:pt x="4" y="22"/>
                    <a:pt x="5" y="24"/>
                    <a:pt x="8" y="24"/>
                  </a:cubicBezTo>
                  <a:cubicBezTo>
                    <a:pt x="11" y="24"/>
                    <a:pt x="12" y="22"/>
                    <a:pt x="13" y="19"/>
                  </a:cubicBezTo>
                  <a:cubicBezTo>
                    <a:pt x="15" y="15"/>
                    <a:pt x="16" y="10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43656" y="5443327"/>
            <a:ext cx="316440" cy="361937"/>
            <a:chOff x="0" y="3175"/>
            <a:chExt cx="1479550" cy="1692275"/>
          </a:xfrm>
          <a:solidFill>
            <a:srgbClr val="7030A0"/>
          </a:solidFill>
        </p:grpSpPr>
        <p:sp>
          <p:nvSpPr>
            <p:cNvPr id="46" name="Freeform 29"/>
            <p:cNvSpPr>
              <a:spLocks noEditPoints="1"/>
            </p:cNvSpPr>
            <p:nvPr/>
          </p:nvSpPr>
          <p:spPr bwMode="auto">
            <a:xfrm>
              <a:off x="0" y="3175"/>
              <a:ext cx="1479550" cy="846138"/>
            </a:xfrm>
            <a:custGeom>
              <a:avLst/>
              <a:gdLst>
                <a:gd name="T0" fmla="*/ 28 w 392"/>
                <a:gd name="T1" fmla="*/ 224 h 224"/>
                <a:gd name="T2" fmla="*/ 364 w 392"/>
                <a:gd name="T3" fmla="*/ 224 h 224"/>
                <a:gd name="T4" fmla="*/ 392 w 392"/>
                <a:gd name="T5" fmla="*/ 196 h 224"/>
                <a:gd name="T6" fmla="*/ 364 w 392"/>
                <a:gd name="T7" fmla="*/ 168 h 224"/>
                <a:gd name="T8" fmla="*/ 280 w 392"/>
                <a:gd name="T9" fmla="*/ 168 h 224"/>
                <a:gd name="T10" fmla="*/ 252 w 392"/>
                <a:gd name="T11" fmla="*/ 140 h 224"/>
                <a:gd name="T12" fmla="*/ 252 w 392"/>
                <a:gd name="T13" fmla="*/ 28 h 224"/>
                <a:gd name="T14" fmla="*/ 224 w 392"/>
                <a:gd name="T15" fmla="*/ 0 h 224"/>
                <a:gd name="T16" fmla="*/ 168 w 392"/>
                <a:gd name="T17" fmla="*/ 0 h 224"/>
                <a:gd name="T18" fmla="*/ 140 w 392"/>
                <a:gd name="T19" fmla="*/ 28 h 224"/>
                <a:gd name="T20" fmla="*/ 140 w 392"/>
                <a:gd name="T21" fmla="*/ 140 h 224"/>
                <a:gd name="T22" fmla="*/ 112 w 392"/>
                <a:gd name="T23" fmla="*/ 168 h 224"/>
                <a:gd name="T24" fmla="*/ 28 w 392"/>
                <a:gd name="T25" fmla="*/ 168 h 224"/>
                <a:gd name="T26" fmla="*/ 0 w 392"/>
                <a:gd name="T27" fmla="*/ 196 h 224"/>
                <a:gd name="T28" fmla="*/ 28 w 392"/>
                <a:gd name="T29" fmla="*/ 224 h 224"/>
                <a:gd name="T30" fmla="*/ 182 w 392"/>
                <a:gd name="T31" fmla="*/ 28 h 224"/>
                <a:gd name="T32" fmla="*/ 210 w 392"/>
                <a:gd name="T33" fmla="*/ 28 h 224"/>
                <a:gd name="T34" fmla="*/ 224 w 392"/>
                <a:gd name="T35" fmla="*/ 42 h 224"/>
                <a:gd name="T36" fmla="*/ 210 w 392"/>
                <a:gd name="T37" fmla="*/ 56 h 224"/>
                <a:gd name="T38" fmla="*/ 182 w 392"/>
                <a:gd name="T39" fmla="*/ 56 h 224"/>
                <a:gd name="T40" fmla="*/ 168 w 392"/>
                <a:gd name="T41" fmla="*/ 42 h 224"/>
                <a:gd name="T42" fmla="*/ 182 w 392"/>
                <a:gd name="T43" fmla="*/ 2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2" h="224">
                  <a:moveTo>
                    <a:pt x="28" y="224"/>
                  </a:moveTo>
                  <a:cubicBezTo>
                    <a:pt x="364" y="224"/>
                    <a:pt x="364" y="224"/>
                    <a:pt x="364" y="224"/>
                  </a:cubicBezTo>
                  <a:cubicBezTo>
                    <a:pt x="379" y="224"/>
                    <a:pt x="392" y="211"/>
                    <a:pt x="392" y="196"/>
                  </a:cubicBezTo>
                  <a:cubicBezTo>
                    <a:pt x="392" y="181"/>
                    <a:pt x="379" y="168"/>
                    <a:pt x="364" y="168"/>
                  </a:cubicBezTo>
                  <a:cubicBezTo>
                    <a:pt x="280" y="168"/>
                    <a:pt x="280" y="168"/>
                    <a:pt x="280" y="168"/>
                  </a:cubicBezTo>
                  <a:cubicBezTo>
                    <a:pt x="265" y="168"/>
                    <a:pt x="252" y="155"/>
                    <a:pt x="252" y="140"/>
                  </a:cubicBezTo>
                  <a:cubicBezTo>
                    <a:pt x="252" y="28"/>
                    <a:pt x="252" y="28"/>
                    <a:pt x="252" y="28"/>
                  </a:cubicBezTo>
                  <a:cubicBezTo>
                    <a:pt x="252" y="13"/>
                    <a:pt x="239" y="0"/>
                    <a:pt x="224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53" y="0"/>
                    <a:pt x="140" y="13"/>
                    <a:pt x="140" y="28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40" y="155"/>
                    <a:pt x="127" y="168"/>
                    <a:pt x="112" y="168"/>
                  </a:cubicBezTo>
                  <a:cubicBezTo>
                    <a:pt x="28" y="168"/>
                    <a:pt x="28" y="168"/>
                    <a:pt x="28" y="168"/>
                  </a:cubicBezTo>
                  <a:cubicBezTo>
                    <a:pt x="13" y="168"/>
                    <a:pt x="0" y="181"/>
                    <a:pt x="0" y="196"/>
                  </a:cubicBezTo>
                  <a:cubicBezTo>
                    <a:pt x="0" y="211"/>
                    <a:pt x="13" y="224"/>
                    <a:pt x="28" y="224"/>
                  </a:cubicBezTo>
                  <a:close/>
                  <a:moveTo>
                    <a:pt x="182" y="28"/>
                  </a:moveTo>
                  <a:cubicBezTo>
                    <a:pt x="210" y="28"/>
                    <a:pt x="210" y="28"/>
                    <a:pt x="210" y="28"/>
                  </a:cubicBezTo>
                  <a:cubicBezTo>
                    <a:pt x="218" y="28"/>
                    <a:pt x="224" y="34"/>
                    <a:pt x="224" y="42"/>
                  </a:cubicBezTo>
                  <a:cubicBezTo>
                    <a:pt x="224" y="50"/>
                    <a:pt x="218" y="56"/>
                    <a:pt x="210" y="56"/>
                  </a:cubicBezTo>
                  <a:cubicBezTo>
                    <a:pt x="182" y="56"/>
                    <a:pt x="182" y="56"/>
                    <a:pt x="182" y="56"/>
                  </a:cubicBezTo>
                  <a:cubicBezTo>
                    <a:pt x="174" y="56"/>
                    <a:pt x="168" y="50"/>
                    <a:pt x="168" y="42"/>
                  </a:cubicBezTo>
                  <a:cubicBezTo>
                    <a:pt x="168" y="34"/>
                    <a:pt x="174" y="28"/>
                    <a:pt x="18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0" y="955675"/>
              <a:ext cx="1479550" cy="739775"/>
            </a:xfrm>
            <a:custGeom>
              <a:avLst/>
              <a:gdLst>
                <a:gd name="T0" fmla="*/ 352 w 392"/>
                <a:gd name="T1" fmla="*/ 0 h 196"/>
                <a:gd name="T2" fmla="*/ 40 w 392"/>
                <a:gd name="T3" fmla="*/ 0 h 196"/>
                <a:gd name="T4" fmla="*/ 26 w 392"/>
                <a:gd name="T5" fmla="*/ 12 h 196"/>
                <a:gd name="T6" fmla="*/ 0 w 392"/>
                <a:gd name="T7" fmla="*/ 196 h 196"/>
                <a:gd name="T8" fmla="*/ 84 w 392"/>
                <a:gd name="T9" fmla="*/ 196 h 196"/>
                <a:gd name="T10" fmla="*/ 112 w 392"/>
                <a:gd name="T11" fmla="*/ 112 h 196"/>
                <a:gd name="T12" fmla="*/ 112 w 392"/>
                <a:gd name="T13" fmla="*/ 196 h 196"/>
                <a:gd name="T14" fmla="*/ 280 w 392"/>
                <a:gd name="T15" fmla="*/ 196 h 196"/>
                <a:gd name="T16" fmla="*/ 280 w 392"/>
                <a:gd name="T17" fmla="*/ 112 h 196"/>
                <a:gd name="T18" fmla="*/ 308 w 392"/>
                <a:gd name="T19" fmla="*/ 196 h 196"/>
                <a:gd name="T20" fmla="*/ 392 w 392"/>
                <a:gd name="T21" fmla="*/ 196 h 196"/>
                <a:gd name="T22" fmla="*/ 366 w 392"/>
                <a:gd name="T23" fmla="*/ 12 h 196"/>
                <a:gd name="T24" fmla="*/ 352 w 392"/>
                <a:gd name="T2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2" h="196">
                  <a:moveTo>
                    <a:pt x="35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3" y="0"/>
                    <a:pt x="27" y="5"/>
                    <a:pt x="26" y="1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280" y="196"/>
                    <a:pt x="280" y="196"/>
                    <a:pt x="280" y="196"/>
                  </a:cubicBezTo>
                  <a:cubicBezTo>
                    <a:pt x="280" y="112"/>
                    <a:pt x="280" y="112"/>
                    <a:pt x="280" y="112"/>
                  </a:cubicBezTo>
                  <a:cubicBezTo>
                    <a:pt x="308" y="196"/>
                    <a:pt x="308" y="196"/>
                    <a:pt x="308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66" y="12"/>
                    <a:pt x="366" y="12"/>
                    <a:pt x="366" y="12"/>
                  </a:cubicBezTo>
                  <a:cubicBezTo>
                    <a:pt x="365" y="5"/>
                    <a:pt x="359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629789" y="4221088"/>
            <a:ext cx="546331" cy="546331"/>
            <a:chOff x="4763" y="-3175"/>
            <a:chExt cx="1450975" cy="1450976"/>
          </a:xfrm>
          <a:solidFill>
            <a:schemeClr val="accent5"/>
          </a:solidFill>
        </p:grpSpPr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231776" y="158750"/>
              <a:ext cx="161925" cy="161925"/>
            </a:xfrm>
            <a:custGeom>
              <a:avLst/>
              <a:gdLst>
                <a:gd name="T0" fmla="*/ 39 w 43"/>
                <a:gd name="T1" fmla="*/ 22 h 43"/>
                <a:gd name="T2" fmla="*/ 22 w 43"/>
                <a:gd name="T3" fmla="*/ 5 h 43"/>
                <a:gd name="T4" fmla="*/ 5 w 43"/>
                <a:gd name="T5" fmla="*/ 5 h 43"/>
                <a:gd name="T6" fmla="*/ 5 w 43"/>
                <a:gd name="T7" fmla="*/ 22 h 43"/>
                <a:gd name="T8" fmla="*/ 22 w 43"/>
                <a:gd name="T9" fmla="*/ 39 h 43"/>
                <a:gd name="T10" fmla="*/ 39 w 43"/>
                <a:gd name="T11" fmla="*/ 39 h 43"/>
                <a:gd name="T12" fmla="*/ 39 w 43"/>
                <a:gd name="T1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9" y="22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17" y="0"/>
                    <a:pt x="9" y="0"/>
                    <a:pt x="5" y="5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6" y="43"/>
                    <a:pt x="34" y="43"/>
                    <a:pt x="39" y="39"/>
                  </a:cubicBezTo>
                  <a:cubicBezTo>
                    <a:pt x="43" y="34"/>
                    <a:pt x="43" y="26"/>
                    <a:pt x="3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4763" y="630238"/>
              <a:ext cx="180975" cy="92075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1274763" y="722313"/>
              <a:ext cx="180975" cy="90488"/>
            </a:xfrm>
            <a:custGeom>
              <a:avLst/>
              <a:gdLst>
                <a:gd name="T0" fmla="*/ 36 w 48"/>
                <a:gd name="T1" fmla="*/ 0 h 24"/>
                <a:gd name="T2" fmla="*/ 12 w 48"/>
                <a:gd name="T3" fmla="*/ 0 h 24"/>
                <a:gd name="T4" fmla="*/ 0 w 48"/>
                <a:gd name="T5" fmla="*/ 12 h 24"/>
                <a:gd name="T6" fmla="*/ 12 w 48"/>
                <a:gd name="T7" fmla="*/ 24 h 24"/>
                <a:gd name="T8" fmla="*/ 36 w 48"/>
                <a:gd name="T9" fmla="*/ 24 h 24"/>
                <a:gd name="T10" fmla="*/ 48 w 48"/>
                <a:gd name="T11" fmla="*/ 12 h 24"/>
                <a:gd name="T12" fmla="*/ 36 w 48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4">
                  <a:moveTo>
                    <a:pt x="3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3" y="24"/>
                    <a:pt x="48" y="19"/>
                    <a:pt x="48" y="12"/>
                  </a:cubicBezTo>
                  <a:cubicBezTo>
                    <a:pt x="48" y="5"/>
                    <a:pt x="43" y="0"/>
                    <a:pt x="3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22"/>
            <p:cNvSpPr>
              <a:spLocks/>
            </p:cNvSpPr>
            <p:nvPr/>
          </p:nvSpPr>
          <p:spPr bwMode="auto">
            <a:xfrm>
              <a:off x="1130301" y="222250"/>
              <a:ext cx="163513" cy="163513"/>
            </a:xfrm>
            <a:custGeom>
              <a:avLst/>
              <a:gdLst>
                <a:gd name="T0" fmla="*/ 38 w 43"/>
                <a:gd name="T1" fmla="*/ 5 h 43"/>
                <a:gd name="T2" fmla="*/ 21 w 43"/>
                <a:gd name="T3" fmla="*/ 5 h 43"/>
                <a:gd name="T4" fmla="*/ 4 w 43"/>
                <a:gd name="T5" fmla="*/ 22 h 43"/>
                <a:gd name="T6" fmla="*/ 4 w 43"/>
                <a:gd name="T7" fmla="*/ 39 h 43"/>
                <a:gd name="T8" fmla="*/ 21 w 43"/>
                <a:gd name="T9" fmla="*/ 39 h 43"/>
                <a:gd name="T10" fmla="*/ 38 w 43"/>
                <a:gd name="T11" fmla="*/ 22 h 43"/>
                <a:gd name="T12" fmla="*/ 38 w 43"/>
                <a:gd name="T13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38" y="5"/>
                  </a:moveTo>
                  <a:cubicBezTo>
                    <a:pt x="34" y="0"/>
                    <a:pt x="26" y="0"/>
                    <a:pt x="21" y="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26"/>
                    <a:pt x="0" y="34"/>
                    <a:pt x="4" y="39"/>
                  </a:cubicBezTo>
                  <a:cubicBezTo>
                    <a:pt x="9" y="43"/>
                    <a:pt x="17" y="43"/>
                    <a:pt x="21" y="39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3" y="17"/>
                    <a:pt x="43" y="9"/>
                    <a:pt x="3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730251" y="-3175"/>
              <a:ext cx="90488" cy="180975"/>
            </a:xfrm>
            <a:custGeom>
              <a:avLst/>
              <a:gdLst>
                <a:gd name="T0" fmla="*/ 12 w 24"/>
                <a:gd name="T1" fmla="*/ 48 h 48"/>
                <a:gd name="T2" fmla="*/ 20 w 24"/>
                <a:gd name="T3" fmla="*/ 44 h 48"/>
                <a:gd name="T4" fmla="*/ 24 w 24"/>
                <a:gd name="T5" fmla="*/ 36 h 48"/>
                <a:gd name="T6" fmla="*/ 24 w 24"/>
                <a:gd name="T7" fmla="*/ 12 h 48"/>
                <a:gd name="T8" fmla="*/ 12 w 24"/>
                <a:gd name="T9" fmla="*/ 0 h 48"/>
                <a:gd name="T10" fmla="*/ 1 w 24"/>
                <a:gd name="T11" fmla="*/ 7 h 48"/>
                <a:gd name="T12" fmla="*/ 0 w 24"/>
                <a:gd name="T13" fmla="*/ 12 h 48"/>
                <a:gd name="T14" fmla="*/ 0 w 24"/>
                <a:gd name="T15" fmla="*/ 36 h 48"/>
                <a:gd name="T16" fmla="*/ 12 w 2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8">
                  <a:moveTo>
                    <a:pt x="12" y="48"/>
                  </a:moveTo>
                  <a:cubicBezTo>
                    <a:pt x="15" y="48"/>
                    <a:pt x="18" y="47"/>
                    <a:pt x="20" y="44"/>
                  </a:cubicBezTo>
                  <a:cubicBezTo>
                    <a:pt x="23" y="42"/>
                    <a:pt x="24" y="39"/>
                    <a:pt x="24" y="3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7" y="0"/>
                    <a:pt x="3" y="3"/>
                    <a:pt x="1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24"/>
            <p:cNvSpPr>
              <a:spLocks noEditPoints="1"/>
            </p:cNvSpPr>
            <p:nvPr/>
          </p:nvSpPr>
          <p:spPr bwMode="auto">
            <a:xfrm>
              <a:off x="368301" y="358775"/>
              <a:ext cx="725488" cy="815975"/>
            </a:xfrm>
            <a:custGeom>
              <a:avLst/>
              <a:gdLst>
                <a:gd name="T0" fmla="*/ 96 w 192"/>
                <a:gd name="T1" fmla="*/ 0 h 216"/>
                <a:gd name="T2" fmla="*/ 0 w 192"/>
                <a:gd name="T3" fmla="*/ 96 h 216"/>
                <a:gd name="T4" fmla="*/ 48 w 192"/>
                <a:gd name="T5" fmla="*/ 179 h 216"/>
                <a:gd name="T6" fmla="*/ 48 w 192"/>
                <a:gd name="T7" fmla="*/ 216 h 216"/>
                <a:gd name="T8" fmla="*/ 144 w 192"/>
                <a:gd name="T9" fmla="*/ 216 h 216"/>
                <a:gd name="T10" fmla="*/ 144 w 192"/>
                <a:gd name="T11" fmla="*/ 179 h 216"/>
                <a:gd name="T12" fmla="*/ 192 w 192"/>
                <a:gd name="T13" fmla="*/ 96 h 216"/>
                <a:gd name="T14" fmla="*/ 96 w 192"/>
                <a:gd name="T15" fmla="*/ 0 h 216"/>
                <a:gd name="T16" fmla="*/ 132 w 192"/>
                <a:gd name="T17" fmla="*/ 158 h 216"/>
                <a:gd name="T18" fmla="*/ 120 w 192"/>
                <a:gd name="T19" fmla="*/ 165 h 216"/>
                <a:gd name="T20" fmla="*/ 120 w 192"/>
                <a:gd name="T21" fmla="*/ 179 h 216"/>
                <a:gd name="T22" fmla="*/ 120 w 192"/>
                <a:gd name="T23" fmla="*/ 192 h 216"/>
                <a:gd name="T24" fmla="*/ 72 w 192"/>
                <a:gd name="T25" fmla="*/ 192 h 216"/>
                <a:gd name="T26" fmla="*/ 72 w 192"/>
                <a:gd name="T27" fmla="*/ 179 h 216"/>
                <a:gd name="T28" fmla="*/ 72 w 192"/>
                <a:gd name="T29" fmla="*/ 165 h 216"/>
                <a:gd name="T30" fmla="*/ 60 w 192"/>
                <a:gd name="T31" fmla="*/ 158 h 216"/>
                <a:gd name="T32" fmla="*/ 24 w 192"/>
                <a:gd name="T33" fmla="*/ 96 h 216"/>
                <a:gd name="T34" fmla="*/ 96 w 192"/>
                <a:gd name="T35" fmla="*/ 24 h 216"/>
                <a:gd name="T36" fmla="*/ 168 w 192"/>
                <a:gd name="T37" fmla="*/ 96 h 216"/>
                <a:gd name="T38" fmla="*/ 132 w 192"/>
                <a:gd name="T39" fmla="*/ 15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2" h="216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31"/>
                    <a:pt x="19" y="162"/>
                    <a:pt x="48" y="179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144" y="216"/>
                    <a:pt x="144" y="216"/>
                    <a:pt x="144" y="216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73" y="162"/>
                    <a:pt x="192" y="131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132" y="158"/>
                  </a:moveTo>
                  <a:cubicBezTo>
                    <a:pt x="120" y="165"/>
                    <a:pt x="120" y="165"/>
                    <a:pt x="120" y="165"/>
                  </a:cubicBezTo>
                  <a:cubicBezTo>
                    <a:pt x="120" y="179"/>
                    <a:pt x="120" y="179"/>
                    <a:pt x="120" y="179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72" y="192"/>
                    <a:pt x="72" y="192"/>
                    <a:pt x="72" y="192"/>
                  </a:cubicBezTo>
                  <a:cubicBezTo>
                    <a:pt x="72" y="179"/>
                    <a:pt x="72" y="179"/>
                    <a:pt x="72" y="179"/>
                  </a:cubicBezTo>
                  <a:cubicBezTo>
                    <a:pt x="72" y="165"/>
                    <a:pt x="72" y="165"/>
                    <a:pt x="72" y="165"/>
                  </a:cubicBezTo>
                  <a:cubicBezTo>
                    <a:pt x="60" y="158"/>
                    <a:pt x="60" y="158"/>
                    <a:pt x="60" y="158"/>
                  </a:cubicBezTo>
                  <a:cubicBezTo>
                    <a:pt x="37" y="145"/>
                    <a:pt x="24" y="122"/>
                    <a:pt x="24" y="96"/>
                  </a:cubicBezTo>
                  <a:cubicBezTo>
                    <a:pt x="24" y="56"/>
                    <a:pt x="56" y="24"/>
                    <a:pt x="96" y="24"/>
                  </a:cubicBezTo>
                  <a:cubicBezTo>
                    <a:pt x="136" y="24"/>
                    <a:pt x="168" y="56"/>
                    <a:pt x="168" y="96"/>
                  </a:cubicBezTo>
                  <a:cubicBezTo>
                    <a:pt x="168" y="122"/>
                    <a:pt x="154" y="145"/>
                    <a:pt x="132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549276" y="1265238"/>
              <a:ext cx="361950" cy="182563"/>
            </a:xfrm>
            <a:custGeom>
              <a:avLst/>
              <a:gdLst>
                <a:gd name="T0" fmla="*/ 0 w 96"/>
                <a:gd name="T1" fmla="*/ 24 h 48"/>
                <a:gd name="T2" fmla="*/ 25 w 96"/>
                <a:gd name="T3" fmla="*/ 24 h 48"/>
                <a:gd name="T4" fmla="*/ 24 w 96"/>
                <a:gd name="T5" fmla="*/ 27 h 48"/>
                <a:gd name="T6" fmla="*/ 48 w 96"/>
                <a:gd name="T7" fmla="*/ 48 h 48"/>
                <a:gd name="T8" fmla="*/ 72 w 96"/>
                <a:gd name="T9" fmla="*/ 27 h 48"/>
                <a:gd name="T10" fmla="*/ 71 w 96"/>
                <a:gd name="T11" fmla="*/ 24 h 48"/>
                <a:gd name="T12" fmla="*/ 96 w 96"/>
                <a:gd name="T13" fmla="*/ 24 h 48"/>
                <a:gd name="T14" fmla="*/ 96 w 96"/>
                <a:gd name="T15" fmla="*/ 0 h 48"/>
                <a:gd name="T16" fmla="*/ 0 w 96"/>
                <a:gd name="T17" fmla="*/ 0 h 48"/>
                <a:gd name="T18" fmla="*/ 0 w 96"/>
                <a:gd name="T1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8">
                  <a:moveTo>
                    <a:pt x="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9"/>
                    <a:pt x="35" y="48"/>
                    <a:pt x="48" y="48"/>
                  </a:cubicBezTo>
                  <a:cubicBezTo>
                    <a:pt x="61" y="48"/>
                    <a:pt x="72" y="39"/>
                    <a:pt x="72" y="27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8" name="Freeform 28"/>
          <p:cNvSpPr>
            <a:spLocks noEditPoints="1"/>
          </p:cNvSpPr>
          <p:nvPr/>
        </p:nvSpPr>
        <p:spPr bwMode="auto">
          <a:xfrm>
            <a:off x="6677734" y="3129249"/>
            <a:ext cx="528114" cy="547107"/>
          </a:xfrm>
          <a:custGeom>
            <a:avLst/>
            <a:gdLst>
              <a:gd name="T0" fmla="*/ 1468 w 1504"/>
              <a:gd name="T1" fmla="*/ 510 h 1558"/>
              <a:gd name="T2" fmla="*/ 1053 w 1504"/>
              <a:gd name="T3" fmla="*/ 418 h 1558"/>
              <a:gd name="T4" fmla="*/ 1044 w 1504"/>
              <a:gd name="T5" fmla="*/ 292 h 1558"/>
              <a:gd name="T6" fmla="*/ 460 w 1504"/>
              <a:gd name="T7" fmla="*/ 292 h 1558"/>
              <a:gd name="T8" fmla="*/ 451 w 1504"/>
              <a:gd name="T9" fmla="*/ 418 h 1558"/>
              <a:gd name="T10" fmla="*/ 36 w 1504"/>
              <a:gd name="T11" fmla="*/ 510 h 1558"/>
              <a:gd name="T12" fmla="*/ 0 w 1504"/>
              <a:gd name="T13" fmla="*/ 691 h 1558"/>
              <a:gd name="T14" fmla="*/ 73 w 1504"/>
              <a:gd name="T15" fmla="*/ 1108 h 1558"/>
              <a:gd name="T16" fmla="*/ 182 w 1504"/>
              <a:gd name="T17" fmla="*/ 1454 h 1558"/>
              <a:gd name="T18" fmla="*/ 327 w 1504"/>
              <a:gd name="T19" fmla="*/ 1454 h 1558"/>
              <a:gd name="T20" fmla="*/ 436 w 1504"/>
              <a:gd name="T21" fmla="*/ 1108 h 1558"/>
              <a:gd name="T22" fmla="*/ 508 w 1504"/>
              <a:gd name="T23" fmla="*/ 1094 h 1558"/>
              <a:gd name="T24" fmla="*/ 655 w 1504"/>
              <a:gd name="T25" fmla="*/ 1558 h 1558"/>
              <a:gd name="T26" fmla="*/ 849 w 1504"/>
              <a:gd name="T27" fmla="*/ 1558 h 1558"/>
              <a:gd name="T28" fmla="*/ 996 w 1504"/>
              <a:gd name="T29" fmla="*/ 1094 h 1558"/>
              <a:gd name="T30" fmla="*/ 1068 w 1504"/>
              <a:gd name="T31" fmla="*/ 1108 h 1558"/>
              <a:gd name="T32" fmla="*/ 1177 w 1504"/>
              <a:gd name="T33" fmla="*/ 1454 h 1558"/>
              <a:gd name="T34" fmla="*/ 1322 w 1504"/>
              <a:gd name="T35" fmla="*/ 1454 h 1558"/>
              <a:gd name="T36" fmla="*/ 1431 w 1504"/>
              <a:gd name="T37" fmla="*/ 1108 h 1558"/>
              <a:gd name="T38" fmla="*/ 1504 w 1504"/>
              <a:gd name="T39" fmla="*/ 691 h 1558"/>
              <a:gd name="T40" fmla="*/ 218 w 1504"/>
              <a:gd name="T41" fmla="*/ 1048 h 1558"/>
              <a:gd name="T42" fmla="*/ 182 w 1504"/>
              <a:gd name="T43" fmla="*/ 1381 h 1558"/>
              <a:gd name="T44" fmla="*/ 145 w 1504"/>
              <a:gd name="T45" fmla="*/ 1054 h 1558"/>
              <a:gd name="T46" fmla="*/ 73 w 1504"/>
              <a:gd name="T47" fmla="*/ 691 h 1558"/>
              <a:gd name="T48" fmla="*/ 109 w 1504"/>
              <a:gd name="T49" fmla="*/ 510 h 1558"/>
              <a:gd name="T50" fmla="*/ 400 w 1504"/>
              <a:gd name="T51" fmla="*/ 510 h 1558"/>
              <a:gd name="T52" fmla="*/ 411 w 1504"/>
              <a:gd name="T53" fmla="*/ 637 h 1558"/>
              <a:gd name="T54" fmla="*/ 430 w 1504"/>
              <a:gd name="T55" fmla="*/ 1009 h 1558"/>
              <a:gd name="T56" fmla="*/ 363 w 1504"/>
              <a:gd name="T57" fmla="*/ 1345 h 1558"/>
              <a:gd name="T58" fmla="*/ 291 w 1504"/>
              <a:gd name="T59" fmla="*/ 1345 h 1558"/>
              <a:gd name="T60" fmla="*/ 703 w 1504"/>
              <a:gd name="T61" fmla="*/ 1014 h 1558"/>
              <a:gd name="T62" fmla="*/ 655 w 1504"/>
              <a:gd name="T63" fmla="*/ 1461 h 1558"/>
              <a:gd name="T64" fmla="*/ 606 w 1504"/>
              <a:gd name="T65" fmla="*/ 1023 h 1558"/>
              <a:gd name="T66" fmla="*/ 508 w 1504"/>
              <a:gd name="T67" fmla="*/ 691 h 1558"/>
              <a:gd name="T68" fmla="*/ 508 w 1504"/>
              <a:gd name="T69" fmla="*/ 535 h 1558"/>
              <a:gd name="T70" fmla="*/ 557 w 1504"/>
              <a:gd name="T71" fmla="*/ 292 h 1558"/>
              <a:gd name="T72" fmla="*/ 947 w 1504"/>
              <a:gd name="T73" fmla="*/ 292 h 1558"/>
              <a:gd name="T74" fmla="*/ 996 w 1504"/>
              <a:gd name="T75" fmla="*/ 535 h 1558"/>
              <a:gd name="T76" fmla="*/ 996 w 1504"/>
              <a:gd name="T77" fmla="*/ 925 h 1558"/>
              <a:gd name="T78" fmla="*/ 898 w 1504"/>
              <a:gd name="T79" fmla="*/ 1412 h 1558"/>
              <a:gd name="T80" fmla="*/ 801 w 1504"/>
              <a:gd name="T81" fmla="*/ 1412 h 1558"/>
              <a:gd name="T82" fmla="*/ 703 w 1504"/>
              <a:gd name="T83" fmla="*/ 1014 h 1558"/>
              <a:gd name="T84" fmla="*/ 1213 w 1504"/>
              <a:gd name="T85" fmla="*/ 1345 h 1558"/>
              <a:gd name="T86" fmla="*/ 1141 w 1504"/>
              <a:gd name="T87" fmla="*/ 1345 h 1558"/>
              <a:gd name="T88" fmla="*/ 1073 w 1504"/>
              <a:gd name="T89" fmla="*/ 1009 h 1558"/>
              <a:gd name="T90" fmla="*/ 1093 w 1504"/>
              <a:gd name="T91" fmla="*/ 637 h 1558"/>
              <a:gd name="T92" fmla="*/ 1104 w 1504"/>
              <a:gd name="T93" fmla="*/ 510 h 1558"/>
              <a:gd name="T94" fmla="*/ 1395 w 1504"/>
              <a:gd name="T95" fmla="*/ 510 h 1558"/>
              <a:gd name="T96" fmla="*/ 1431 w 1504"/>
              <a:gd name="T97" fmla="*/ 691 h 1558"/>
              <a:gd name="T98" fmla="*/ 1359 w 1504"/>
              <a:gd name="T99" fmla="*/ 1054 h 1558"/>
              <a:gd name="T100" fmla="*/ 1322 w 1504"/>
              <a:gd name="T101" fmla="*/ 1381 h 1558"/>
              <a:gd name="T102" fmla="*/ 1286 w 1504"/>
              <a:gd name="T103" fmla="*/ 1048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04" h="1558">
                <a:moveTo>
                  <a:pt x="1455" y="583"/>
                </a:moveTo>
                <a:cubicBezTo>
                  <a:pt x="1463" y="559"/>
                  <a:pt x="1468" y="535"/>
                  <a:pt x="1468" y="510"/>
                </a:cubicBezTo>
                <a:cubicBezTo>
                  <a:pt x="1468" y="390"/>
                  <a:pt x="1370" y="292"/>
                  <a:pt x="1250" y="292"/>
                </a:cubicBezTo>
                <a:cubicBezTo>
                  <a:pt x="1163" y="292"/>
                  <a:pt x="1088" y="344"/>
                  <a:pt x="1053" y="418"/>
                </a:cubicBezTo>
                <a:cubicBezTo>
                  <a:pt x="1045" y="408"/>
                  <a:pt x="1037" y="398"/>
                  <a:pt x="1027" y="390"/>
                </a:cubicBezTo>
                <a:cubicBezTo>
                  <a:pt x="1038" y="358"/>
                  <a:pt x="1044" y="325"/>
                  <a:pt x="1044" y="292"/>
                </a:cubicBezTo>
                <a:cubicBezTo>
                  <a:pt x="1044" y="131"/>
                  <a:pt x="913" y="0"/>
                  <a:pt x="752" y="0"/>
                </a:cubicBezTo>
                <a:cubicBezTo>
                  <a:pt x="591" y="0"/>
                  <a:pt x="460" y="131"/>
                  <a:pt x="460" y="292"/>
                </a:cubicBezTo>
                <a:cubicBezTo>
                  <a:pt x="460" y="325"/>
                  <a:pt x="466" y="358"/>
                  <a:pt x="477" y="390"/>
                </a:cubicBezTo>
                <a:cubicBezTo>
                  <a:pt x="467" y="398"/>
                  <a:pt x="459" y="408"/>
                  <a:pt x="451" y="418"/>
                </a:cubicBezTo>
                <a:cubicBezTo>
                  <a:pt x="416" y="344"/>
                  <a:pt x="341" y="292"/>
                  <a:pt x="254" y="292"/>
                </a:cubicBezTo>
                <a:cubicBezTo>
                  <a:pt x="134" y="292"/>
                  <a:pt x="36" y="390"/>
                  <a:pt x="36" y="510"/>
                </a:cubicBezTo>
                <a:cubicBezTo>
                  <a:pt x="36" y="535"/>
                  <a:pt x="41" y="559"/>
                  <a:pt x="49" y="583"/>
                </a:cubicBezTo>
                <a:cubicBezTo>
                  <a:pt x="19" y="609"/>
                  <a:pt x="0" y="648"/>
                  <a:pt x="0" y="691"/>
                </a:cubicBezTo>
                <a:cubicBezTo>
                  <a:pt x="0" y="982"/>
                  <a:pt x="0" y="982"/>
                  <a:pt x="0" y="982"/>
                </a:cubicBezTo>
                <a:cubicBezTo>
                  <a:pt x="0" y="1036"/>
                  <a:pt x="29" y="1082"/>
                  <a:pt x="73" y="1108"/>
                </a:cubicBezTo>
                <a:cubicBezTo>
                  <a:pt x="73" y="1345"/>
                  <a:pt x="73" y="1345"/>
                  <a:pt x="73" y="1345"/>
                </a:cubicBezTo>
                <a:cubicBezTo>
                  <a:pt x="73" y="1405"/>
                  <a:pt x="122" y="1454"/>
                  <a:pt x="182" y="1454"/>
                </a:cubicBezTo>
                <a:cubicBezTo>
                  <a:pt x="209" y="1454"/>
                  <a:pt x="235" y="1443"/>
                  <a:pt x="254" y="1426"/>
                </a:cubicBezTo>
                <a:cubicBezTo>
                  <a:pt x="273" y="1443"/>
                  <a:pt x="299" y="1454"/>
                  <a:pt x="327" y="1454"/>
                </a:cubicBezTo>
                <a:cubicBezTo>
                  <a:pt x="387" y="1454"/>
                  <a:pt x="436" y="1405"/>
                  <a:pt x="436" y="1345"/>
                </a:cubicBezTo>
                <a:cubicBezTo>
                  <a:pt x="436" y="1108"/>
                  <a:pt x="436" y="1108"/>
                  <a:pt x="436" y="1108"/>
                </a:cubicBezTo>
                <a:cubicBezTo>
                  <a:pt x="452" y="1098"/>
                  <a:pt x="465" y="1085"/>
                  <a:pt x="477" y="1070"/>
                </a:cubicBezTo>
                <a:cubicBezTo>
                  <a:pt x="487" y="1079"/>
                  <a:pt x="497" y="1087"/>
                  <a:pt x="508" y="1094"/>
                </a:cubicBezTo>
                <a:cubicBezTo>
                  <a:pt x="508" y="1412"/>
                  <a:pt x="508" y="1412"/>
                  <a:pt x="508" y="1412"/>
                </a:cubicBezTo>
                <a:cubicBezTo>
                  <a:pt x="508" y="1493"/>
                  <a:pt x="574" y="1558"/>
                  <a:pt x="655" y="1558"/>
                </a:cubicBezTo>
                <a:cubicBezTo>
                  <a:pt x="692" y="1558"/>
                  <a:pt x="726" y="1544"/>
                  <a:pt x="752" y="1521"/>
                </a:cubicBezTo>
                <a:cubicBezTo>
                  <a:pt x="778" y="1544"/>
                  <a:pt x="812" y="1558"/>
                  <a:pt x="849" y="1558"/>
                </a:cubicBezTo>
                <a:cubicBezTo>
                  <a:pt x="930" y="1558"/>
                  <a:pt x="996" y="1493"/>
                  <a:pt x="996" y="1412"/>
                </a:cubicBezTo>
                <a:cubicBezTo>
                  <a:pt x="996" y="1094"/>
                  <a:pt x="996" y="1094"/>
                  <a:pt x="996" y="1094"/>
                </a:cubicBezTo>
                <a:cubicBezTo>
                  <a:pt x="1007" y="1087"/>
                  <a:pt x="1017" y="1079"/>
                  <a:pt x="1027" y="1070"/>
                </a:cubicBezTo>
                <a:cubicBezTo>
                  <a:pt x="1039" y="1085"/>
                  <a:pt x="1052" y="1098"/>
                  <a:pt x="1068" y="1108"/>
                </a:cubicBezTo>
                <a:cubicBezTo>
                  <a:pt x="1068" y="1345"/>
                  <a:pt x="1068" y="1345"/>
                  <a:pt x="1068" y="1345"/>
                </a:cubicBezTo>
                <a:cubicBezTo>
                  <a:pt x="1068" y="1405"/>
                  <a:pt x="1117" y="1454"/>
                  <a:pt x="1177" y="1454"/>
                </a:cubicBezTo>
                <a:cubicBezTo>
                  <a:pt x="1205" y="1454"/>
                  <a:pt x="1230" y="1443"/>
                  <a:pt x="1250" y="1426"/>
                </a:cubicBezTo>
                <a:cubicBezTo>
                  <a:pt x="1269" y="1443"/>
                  <a:pt x="1295" y="1454"/>
                  <a:pt x="1322" y="1454"/>
                </a:cubicBezTo>
                <a:cubicBezTo>
                  <a:pt x="1382" y="1454"/>
                  <a:pt x="1431" y="1405"/>
                  <a:pt x="1431" y="1345"/>
                </a:cubicBezTo>
                <a:cubicBezTo>
                  <a:pt x="1431" y="1108"/>
                  <a:pt x="1431" y="1108"/>
                  <a:pt x="1431" y="1108"/>
                </a:cubicBezTo>
                <a:cubicBezTo>
                  <a:pt x="1475" y="1082"/>
                  <a:pt x="1504" y="1036"/>
                  <a:pt x="1504" y="982"/>
                </a:cubicBezTo>
                <a:cubicBezTo>
                  <a:pt x="1504" y="691"/>
                  <a:pt x="1504" y="691"/>
                  <a:pt x="1504" y="691"/>
                </a:cubicBezTo>
                <a:cubicBezTo>
                  <a:pt x="1504" y="648"/>
                  <a:pt x="1485" y="609"/>
                  <a:pt x="1455" y="583"/>
                </a:cubicBezTo>
                <a:close/>
                <a:moveTo>
                  <a:pt x="218" y="1048"/>
                </a:moveTo>
                <a:cubicBezTo>
                  <a:pt x="218" y="1345"/>
                  <a:pt x="218" y="1345"/>
                  <a:pt x="218" y="1345"/>
                </a:cubicBezTo>
                <a:cubicBezTo>
                  <a:pt x="218" y="1365"/>
                  <a:pt x="202" y="1381"/>
                  <a:pt x="182" y="1381"/>
                </a:cubicBezTo>
                <a:cubicBezTo>
                  <a:pt x="162" y="1381"/>
                  <a:pt x="145" y="1365"/>
                  <a:pt x="145" y="1345"/>
                </a:cubicBezTo>
                <a:cubicBezTo>
                  <a:pt x="145" y="1054"/>
                  <a:pt x="145" y="1054"/>
                  <a:pt x="145" y="1054"/>
                </a:cubicBezTo>
                <a:cubicBezTo>
                  <a:pt x="105" y="1054"/>
                  <a:pt x="73" y="1022"/>
                  <a:pt x="73" y="982"/>
                </a:cubicBezTo>
                <a:cubicBezTo>
                  <a:pt x="73" y="691"/>
                  <a:pt x="73" y="691"/>
                  <a:pt x="73" y="691"/>
                </a:cubicBezTo>
                <a:cubicBezTo>
                  <a:pt x="73" y="651"/>
                  <a:pt x="105" y="619"/>
                  <a:pt x="145" y="619"/>
                </a:cubicBezTo>
                <a:cubicBezTo>
                  <a:pt x="145" y="619"/>
                  <a:pt x="109" y="590"/>
                  <a:pt x="109" y="510"/>
                </a:cubicBezTo>
                <a:cubicBezTo>
                  <a:pt x="109" y="430"/>
                  <a:pt x="174" y="365"/>
                  <a:pt x="254" y="365"/>
                </a:cubicBezTo>
                <a:cubicBezTo>
                  <a:pt x="334" y="365"/>
                  <a:pt x="400" y="432"/>
                  <a:pt x="400" y="510"/>
                </a:cubicBezTo>
                <a:cubicBezTo>
                  <a:pt x="400" y="588"/>
                  <a:pt x="363" y="619"/>
                  <a:pt x="363" y="619"/>
                </a:cubicBezTo>
                <a:cubicBezTo>
                  <a:pt x="382" y="619"/>
                  <a:pt x="398" y="626"/>
                  <a:pt x="411" y="637"/>
                </a:cubicBezTo>
                <a:cubicBezTo>
                  <a:pt x="411" y="925"/>
                  <a:pt x="411" y="925"/>
                  <a:pt x="411" y="925"/>
                </a:cubicBezTo>
                <a:cubicBezTo>
                  <a:pt x="411" y="955"/>
                  <a:pt x="418" y="984"/>
                  <a:pt x="430" y="1009"/>
                </a:cubicBezTo>
                <a:cubicBezTo>
                  <a:pt x="420" y="1036"/>
                  <a:pt x="394" y="1054"/>
                  <a:pt x="363" y="1054"/>
                </a:cubicBezTo>
                <a:cubicBezTo>
                  <a:pt x="363" y="1345"/>
                  <a:pt x="363" y="1345"/>
                  <a:pt x="363" y="1345"/>
                </a:cubicBezTo>
                <a:cubicBezTo>
                  <a:pt x="363" y="1365"/>
                  <a:pt x="347" y="1381"/>
                  <a:pt x="327" y="1381"/>
                </a:cubicBezTo>
                <a:cubicBezTo>
                  <a:pt x="307" y="1381"/>
                  <a:pt x="291" y="1365"/>
                  <a:pt x="291" y="1345"/>
                </a:cubicBezTo>
                <a:cubicBezTo>
                  <a:pt x="291" y="1048"/>
                  <a:pt x="291" y="1048"/>
                  <a:pt x="291" y="1048"/>
                </a:cubicBezTo>
                <a:moveTo>
                  <a:pt x="703" y="1014"/>
                </a:moveTo>
                <a:cubicBezTo>
                  <a:pt x="703" y="1412"/>
                  <a:pt x="703" y="1412"/>
                  <a:pt x="703" y="1412"/>
                </a:cubicBezTo>
                <a:cubicBezTo>
                  <a:pt x="703" y="1439"/>
                  <a:pt x="682" y="1461"/>
                  <a:pt x="655" y="1461"/>
                </a:cubicBezTo>
                <a:cubicBezTo>
                  <a:pt x="628" y="1461"/>
                  <a:pt x="606" y="1439"/>
                  <a:pt x="606" y="1412"/>
                </a:cubicBezTo>
                <a:cubicBezTo>
                  <a:pt x="606" y="1023"/>
                  <a:pt x="606" y="1023"/>
                  <a:pt x="606" y="1023"/>
                </a:cubicBezTo>
                <a:cubicBezTo>
                  <a:pt x="552" y="1023"/>
                  <a:pt x="509" y="979"/>
                  <a:pt x="508" y="926"/>
                </a:cubicBezTo>
                <a:cubicBezTo>
                  <a:pt x="508" y="691"/>
                  <a:pt x="508" y="691"/>
                  <a:pt x="508" y="691"/>
                </a:cubicBezTo>
                <a:cubicBezTo>
                  <a:pt x="508" y="691"/>
                  <a:pt x="508" y="691"/>
                  <a:pt x="508" y="690"/>
                </a:cubicBezTo>
                <a:cubicBezTo>
                  <a:pt x="508" y="535"/>
                  <a:pt x="508" y="535"/>
                  <a:pt x="508" y="535"/>
                </a:cubicBezTo>
                <a:cubicBezTo>
                  <a:pt x="508" y="482"/>
                  <a:pt x="552" y="438"/>
                  <a:pt x="606" y="438"/>
                </a:cubicBezTo>
                <a:cubicBezTo>
                  <a:pt x="606" y="438"/>
                  <a:pt x="557" y="400"/>
                  <a:pt x="557" y="292"/>
                </a:cubicBezTo>
                <a:cubicBezTo>
                  <a:pt x="557" y="184"/>
                  <a:pt x="644" y="97"/>
                  <a:pt x="752" y="97"/>
                </a:cubicBezTo>
                <a:cubicBezTo>
                  <a:pt x="860" y="97"/>
                  <a:pt x="947" y="187"/>
                  <a:pt x="947" y="292"/>
                </a:cubicBezTo>
                <a:cubicBezTo>
                  <a:pt x="947" y="397"/>
                  <a:pt x="898" y="438"/>
                  <a:pt x="898" y="438"/>
                </a:cubicBezTo>
                <a:cubicBezTo>
                  <a:pt x="952" y="438"/>
                  <a:pt x="996" y="482"/>
                  <a:pt x="996" y="535"/>
                </a:cubicBezTo>
                <a:cubicBezTo>
                  <a:pt x="996" y="691"/>
                  <a:pt x="996" y="691"/>
                  <a:pt x="996" y="691"/>
                </a:cubicBezTo>
                <a:cubicBezTo>
                  <a:pt x="996" y="925"/>
                  <a:pt x="996" y="925"/>
                  <a:pt x="996" y="925"/>
                </a:cubicBezTo>
                <a:cubicBezTo>
                  <a:pt x="996" y="979"/>
                  <a:pt x="952" y="1023"/>
                  <a:pt x="898" y="1023"/>
                </a:cubicBezTo>
                <a:cubicBezTo>
                  <a:pt x="898" y="1412"/>
                  <a:pt x="898" y="1412"/>
                  <a:pt x="898" y="1412"/>
                </a:cubicBezTo>
                <a:cubicBezTo>
                  <a:pt x="898" y="1439"/>
                  <a:pt x="876" y="1461"/>
                  <a:pt x="849" y="1461"/>
                </a:cubicBezTo>
                <a:cubicBezTo>
                  <a:pt x="822" y="1461"/>
                  <a:pt x="801" y="1439"/>
                  <a:pt x="801" y="1412"/>
                </a:cubicBezTo>
                <a:cubicBezTo>
                  <a:pt x="801" y="1014"/>
                  <a:pt x="801" y="1014"/>
                  <a:pt x="801" y="1014"/>
                </a:cubicBezTo>
                <a:lnTo>
                  <a:pt x="703" y="1014"/>
                </a:lnTo>
                <a:close/>
                <a:moveTo>
                  <a:pt x="1213" y="1048"/>
                </a:moveTo>
                <a:cubicBezTo>
                  <a:pt x="1213" y="1345"/>
                  <a:pt x="1213" y="1345"/>
                  <a:pt x="1213" y="1345"/>
                </a:cubicBezTo>
                <a:cubicBezTo>
                  <a:pt x="1213" y="1365"/>
                  <a:pt x="1197" y="1381"/>
                  <a:pt x="1177" y="1381"/>
                </a:cubicBezTo>
                <a:cubicBezTo>
                  <a:pt x="1157" y="1381"/>
                  <a:pt x="1141" y="1365"/>
                  <a:pt x="1141" y="1345"/>
                </a:cubicBezTo>
                <a:cubicBezTo>
                  <a:pt x="1141" y="1054"/>
                  <a:pt x="1141" y="1054"/>
                  <a:pt x="1141" y="1054"/>
                </a:cubicBezTo>
                <a:cubicBezTo>
                  <a:pt x="1110" y="1054"/>
                  <a:pt x="1084" y="1036"/>
                  <a:pt x="1073" y="1009"/>
                </a:cubicBezTo>
                <a:cubicBezTo>
                  <a:pt x="1086" y="984"/>
                  <a:pt x="1093" y="955"/>
                  <a:pt x="1093" y="925"/>
                </a:cubicBezTo>
                <a:cubicBezTo>
                  <a:pt x="1093" y="637"/>
                  <a:pt x="1093" y="637"/>
                  <a:pt x="1093" y="637"/>
                </a:cubicBezTo>
                <a:cubicBezTo>
                  <a:pt x="1106" y="626"/>
                  <a:pt x="1122" y="619"/>
                  <a:pt x="1141" y="619"/>
                </a:cubicBezTo>
                <a:cubicBezTo>
                  <a:pt x="1141" y="619"/>
                  <a:pt x="1104" y="590"/>
                  <a:pt x="1104" y="510"/>
                </a:cubicBezTo>
                <a:cubicBezTo>
                  <a:pt x="1104" y="430"/>
                  <a:pt x="1170" y="365"/>
                  <a:pt x="1250" y="365"/>
                </a:cubicBezTo>
                <a:cubicBezTo>
                  <a:pt x="1330" y="365"/>
                  <a:pt x="1395" y="431"/>
                  <a:pt x="1395" y="510"/>
                </a:cubicBezTo>
                <a:cubicBezTo>
                  <a:pt x="1395" y="589"/>
                  <a:pt x="1359" y="619"/>
                  <a:pt x="1359" y="619"/>
                </a:cubicBezTo>
                <a:cubicBezTo>
                  <a:pt x="1399" y="619"/>
                  <a:pt x="1431" y="651"/>
                  <a:pt x="1431" y="691"/>
                </a:cubicBezTo>
                <a:cubicBezTo>
                  <a:pt x="1431" y="982"/>
                  <a:pt x="1431" y="982"/>
                  <a:pt x="1431" y="982"/>
                </a:cubicBezTo>
                <a:cubicBezTo>
                  <a:pt x="1431" y="1022"/>
                  <a:pt x="1399" y="1054"/>
                  <a:pt x="1359" y="1054"/>
                </a:cubicBezTo>
                <a:cubicBezTo>
                  <a:pt x="1359" y="1345"/>
                  <a:pt x="1359" y="1345"/>
                  <a:pt x="1359" y="1345"/>
                </a:cubicBezTo>
                <a:cubicBezTo>
                  <a:pt x="1359" y="1365"/>
                  <a:pt x="1342" y="1381"/>
                  <a:pt x="1322" y="1381"/>
                </a:cubicBezTo>
                <a:cubicBezTo>
                  <a:pt x="1302" y="1381"/>
                  <a:pt x="1286" y="1365"/>
                  <a:pt x="1286" y="1345"/>
                </a:cubicBezTo>
                <a:cubicBezTo>
                  <a:pt x="1286" y="1048"/>
                  <a:pt x="1286" y="1048"/>
                  <a:pt x="1286" y="1048"/>
                </a:cubicBezTo>
                <a:lnTo>
                  <a:pt x="1213" y="10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59" name="Freeform 5"/>
          <p:cNvSpPr>
            <a:spLocks noEditPoints="1"/>
          </p:cNvSpPr>
          <p:nvPr/>
        </p:nvSpPr>
        <p:spPr bwMode="auto">
          <a:xfrm>
            <a:off x="4977301" y="3186335"/>
            <a:ext cx="470627" cy="470240"/>
          </a:xfrm>
          <a:custGeom>
            <a:avLst/>
            <a:gdLst>
              <a:gd name="T0" fmla="*/ 0 w 512"/>
              <a:gd name="T1" fmla="*/ 256 h 512"/>
              <a:gd name="T2" fmla="*/ 512 w 512"/>
              <a:gd name="T3" fmla="*/ 256 h 512"/>
              <a:gd name="T4" fmla="*/ 479 w 512"/>
              <a:gd name="T5" fmla="*/ 248 h 512"/>
              <a:gd name="T6" fmla="*/ 361 w 512"/>
              <a:gd name="T7" fmla="*/ 144 h 512"/>
              <a:gd name="T8" fmla="*/ 479 w 512"/>
              <a:gd name="T9" fmla="*/ 248 h 512"/>
              <a:gd name="T10" fmla="*/ 180 w 512"/>
              <a:gd name="T11" fmla="*/ 392 h 512"/>
              <a:gd name="T12" fmla="*/ 248 w 512"/>
              <a:gd name="T13" fmla="*/ 479 h 512"/>
              <a:gd name="T14" fmla="*/ 265 w 512"/>
              <a:gd name="T15" fmla="*/ 34 h 512"/>
              <a:gd name="T16" fmla="*/ 264 w 512"/>
              <a:gd name="T17" fmla="*/ 148 h 512"/>
              <a:gd name="T18" fmla="*/ 265 w 512"/>
              <a:gd name="T19" fmla="*/ 34 h 512"/>
              <a:gd name="T20" fmla="*/ 411 w 512"/>
              <a:gd name="T21" fmla="*/ 96 h 512"/>
              <a:gd name="T22" fmla="*/ 293 w 512"/>
              <a:gd name="T23" fmla="*/ 36 h 512"/>
              <a:gd name="T24" fmla="*/ 248 w 512"/>
              <a:gd name="T25" fmla="*/ 148 h 512"/>
              <a:gd name="T26" fmla="*/ 247 w 512"/>
              <a:gd name="T27" fmla="*/ 34 h 512"/>
              <a:gd name="T28" fmla="*/ 158 w 512"/>
              <a:gd name="T29" fmla="*/ 129 h 512"/>
              <a:gd name="T30" fmla="*/ 219 w 512"/>
              <a:gd name="T31" fmla="*/ 36 h 512"/>
              <a:gd name="T32" fmla="*/ 167 w 512"/>
              <a:gd name="T33" fmla="*/ 150 h 512"/>
              <a:gd name="T34" fmla="*/ 248 w 512"/>
              <a:gd name="T35" fmla="*/ 248 h 512"/>
              <a:gd name="T36" fmla="*/ 167 w 512"/>
              <a:gd name="T37" fmla="*/ 150 h 512"/>
              <a:gd name="T38" fmla="*/ 248 w 512"/>
              <a:gd name="T39" fmla="*/ 364 h 512"/>
              <a:gd name="T40" fmla="*/ 149 w 512"/>
              <a:gd name="T41" fmla="*/ 264 h 512"/>
              <a:gd name="T42" fmla="*/ 219 w 512"/>
              <a:gd name="T43" fmla="*/ 476 h 512"/>
              <a:gd name="T44" fmla="*/ 164 w 512"/>
              <a:gd name="T45" fmla="*/ 397 h 512"/>
              <a:gd name="T46" fmla="*/ 264 w 512"/>
              <a:gd name="T47" fmla="*/ 479 h 512"/>
              <a:gd name="T48" fmla="*/ 332 w 512"/>
              <a:gd name="T49" fmla="*/ 392 h 512"/>
              <a:gd name="T50" fmla="*/ 264 w 512"/>
              <a:gd name="T51" fmla="*/ 479 h 512"/>
              <a:gd name="T52" fmla="*/ 401 w 512"/>
              <a:gd name="T53" fmla="*/ 425 h 512"/>
              <a:gd name="T54" fmla="*/ 348 w 512"/>
              <a:gd name="T55" fmla="*/ 397 h 512"/>
              <a:gd name="T56" fmla="*/ 264 w 512"/>
              <a:gd name="T57" fmla="*/ 364 h 512"/>
              <a:gd name="T58" fmla="*/ 363 w 512"/>
              <a:gd name="T59" fmla="*/ 264 h 512"/>
              <a:gd name="T60" fmla="*/ 264 w 512"/>
              <a:gd name="T61" fmla="*/ 248 h 512"/>
              <a:gd name="T62" fmla="*/ 345 w 512"/>
              <a:gd name="T63" fmla="*/ 150 h 512"/>
              <a:gd name="T64" fmla="*/ 264 w 512"/>
              <a:gd name="T65" fmla="*/ 248 h 512"/>
              <a:gd name="T66" fmla="*/ 151 w 512"/>
              <a:gd name="T67" fmla="*/ 144 h 512"/>
              <a:gd name="T68" fmla="*/ 33 w 512"/>
              <a:gd name="T69" fmla="*/ 248 h 512"/>
              <a:gd name="T70" fmla="*/ 33 w 512"/>
              <a:gd name="T71" fmla="*/ 264 h 512"/>
              <a:gd name="T72" fmla="*/ 157 w 512"/>
              <a:gd name="T73" fmla="*/ 382 h 512"/>
              <a:gd name="T74" fmla="*/ 33 w 512"/>
              <a:gd name="T75" fmla="*/ 264 h 512"/>
              <a:gd name="T76" fmla="*/ 355 w 512"/>
              <a:gd name="T77" fmla="*/ 382 h 512"/>
              <a:gd name="T78" fmla="*/ 479 w 512"/>
              <a:gd name="T79" fmla="*/ 264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7"/>
                  <a:pt x="115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  <a:moveTo>
                  <a:pt x="479" y="248"/>
                </a:moveTo>
                <a:cubicBezTo>
                  <a:pt x="380" y="248"/>
                  <a:pt x="380" y="248"/>
                  <a:pt x="380" y="248"/>
                </a:cubicBezTo>
                <a:cubicBezTo>
                  <a:pt x="379" y="211"/>
                  <a:pt x="372" y="176"/>
                  <a:pt x="361" y="144"/>
                </a:cubicBezTo>
                <a:cubicBezTo>
                  <a:pt x="383" y="135"/>
                  <a:pt x="403" y="123"/>
                  <a:pt x="422" y="108"/>
                </a:cubicBezTo>
                <a:cubicBezTo>
                  <a:pt x="456" y="145"/>
                  <a:pt x="477" y="194"/>
                  <a:pt x="479" y="248"/>
                </a:cubicBezTo>
                <a:close/>
                <a:moveTo>
                  <a:pt x="247" y="479"/>
                </a:moveTo>
                <a:cubicBezTo>
                  <a:pt x="219" y="456"/>
                  <a:pt x="196" y="426"/>
                  <a:pt x="180" y="392"/>
                </a:cubicBezTo>
                <a:cubicBezTo>
                  <a:pt x="201" y="385"/>
                  <a:pt x="224" y="381"/>
                  <a:pt x="248" y="380"/>
                </a:cubicBezTo>
                <a:cubicBezTo>
                  <a:pt x="248" y="479"/>
                  <a:pt x="248" y="479"/>
                  <a:pt x="248" y="479"/>
                </a:cubicBezTo>
                <a:cubicBezTo>
                  <a:pt x="247" y="479"/>
                  <a:pt x="247" y="479"/>
                  <a:pt x="247" y="479"/>
                </a:cubicBezTo>
                <a:close/>
                <a:moveTo>
                  <a:pt x="265" y="34"/>
                </a:moveTo>
                <a:cubicBezTo>
                  <a:pt x="296" y="59"/>
                  <a:pt x="322" y="94"/>
                  <a:pt x="339" y="135"/>
                </a:cubicBezTo>
                <a:cubicBezTo>
                  <a:pt x="315" y="143"/>
                  <a:pt x="290" y="147"/>
                  <a:pt x="264" y="148"/>
                </a:cubicBezTo>
                <a:cubicBezTo>
                  <a:pt x="264" y="33"/>
                  <a:pt x="264" y="33"/>
                  <a:pt x="264" y="33"/>
                </a:cubicBezTo>
                <a:cubicBezTo>
                  <a:pt x="265" y="33"/>
                  <a:pt x="265" y="33"/>
                  <a:pt x="265" y="34"/>
                </a:cubicBezTo>
                <a:close/>
                <a:moveTo>
                  <a:pt x="293" y="36"/>
                </a:moveTo>
                <a:cubicBezTo>
                  <a:pt x="338" y="44"/>
                  <a:pt x="379" y="65"/>
                  <a:pt x="411" y="96"/>
                </a:cubicBezTo>
                <a:cubicBezTo>
                  <a:pt x="394" y="109"/>
                  <a:pt x="375" y="121"/>
                  <a:pt x="354" y="129"/>
                </a:cubicBezTo>
                <a:cubicBezTo>
                  <a:pt x="339" y="93"/>
                  <a:pt x="318" y="62"/>
                  <a:pt x="293" y="36"/>
                </a:cubicBezTo>
                <a:close/>
                <a:moveTo>
                  <a:pt x="248" y="33"/>
                </a:moveTo>
                <a:cubicBezTo>
                  <a:pt x="248" y="148"/>
                  <a:pt x="248" y="148"/>
                  <a:pt x="248" y="148"/>
                </a:cubicBezTo>
                <a:cubicBezTo>
                  <a:pt x="222" y="147"/>
                  <a:pt x="197" y="143"/>
                  <a:pt x="173" y="135"/>
                </a:cubicBezTo>
                <a:cubicBezTo>
                  <a:pt x="190" y="94"/>
                  <a:pt x="216" y="59"/>
                  <a:pt x="247" y="34"/>
                </a:cubicBezTo>
                <a:cubicBezTo>
                  <a:pt x="247" y="33"/>
                  <a:pt x="247" y="33"/>
                  <a:pt x="248" y="33"/>
                </a:cubicBezTo>
                <a:close/>
                <a:moveTo>
                  <a:pt x="158" y="129"/>
                </a:moveTo>
                <a:cubicBezTo>
                  <a:pt x="137" y="121"/>
                  <a:pt x="118" y="109"/>
                  <a:pt x="101" y="96"/>
                </a:cubicBezTo>
                <a:cubicBezTo>
                  <a:pt x="133" y="65"/>
                  <a:pt x="174" y="44"/>
                  <a:pt x="219" y="36"/>
                </a:cubicBezTo>
                <a:cubicBezTo>
                  <a:pt x="194" y="62"/>
                  <a:pt x="173" y="93"/>
                  <a:pt x="158" y="129"/>
                </a:cubicBezTo>
                <a:close/>
                <a:moveTo>
                  <a:pt x="167" y="150"/>
                </a:moveTo>
                <a:cubicBezTo>
                  <a:pt x="192" y="159"/>
                  <a:pt x="220" y="164"/>
                  <a:pt x="248" y="165"/>
                </a:cubicBezTo>
                <a:cubicBezTo>
                  <a:pt x="248" y="248"/>
                  <a:pt x="248" y="248"/>
                  <a:pt x="248" y="248"/>
                </a:cubicBezTo>
                <a:cubicBezTo>
                  <a:pt x="149" y="248"/>
                  <a:pt x="149" y="248"/>
                  <a:pt x="149" y="248"/>
                </a:cubicBezTo>
                <a:cubicBezTo>
                  <a:pt x="150" y="213"/>
                  <a:pt x="156" y="180"/>
                  <a:pt x="167" y="150"/>
                </a:cubicBezTo>
                <a:close/>
                <a:moveTo>
                  <a:pt x="248" y="264"/>
                </a:moveTo>
                <a:cubicBezTo>
                  <a:pt x="248" y="364"/>
                  <a:pt x="248" y="364"/>
                  <a:pt x="248" y="364"/>
                </a:cubicBezTo>
                <a:cubicBezTo>
                  <a:pt x="222" y="365"/>
                  <a:pt x="197" y="369"/>
                  <a:pt x="173" y="376"/>
                </a:cubicBezTo>
                <a:cubicBezTo>
                  <a:pt x="158" y="342"/>
                  <a:pt x="150" y="304"/>
                  <a:pt x="149" y="264"/>
                </a:cubicBezTo>
                <a:lnTo>
                  <a:pt x="248" y="264"/>
                </a:lnTo>
                <a:close/>
                <a:moveTo>
                  <a:pt x="219" y="476"/>
                </a:moveTo>
                <a:cubicBezTo>
                  <a:pt x="179" y="469"/>
                  <a:pt x="141" y="451"/>
                  <a:pt x="111" y="425"/>
                </a:cubicBezTo>
                <a:cubicBezTo>
                  <a:pt x="128" y="414"/>
                  <a:pt x="145" y="404"/>
                  <a:pt x="164" y="397"/>
                </a:cubicBezTo>
                <a:cubicBezTo>
                  <a:pt x="178" y="427"/>
                  <a:pt x="197" y="454"/>
                  <a:pt x="219" y="476"/>
                </a:cubicBezTo>
                <a:close/>
                <a:moveTo>
                  <a:pt x="264" y="479"/>
                </a:moveTo>
                <a:cubicBezTo>
                  <a:pt x="264" y="380"/>
                  <a:pt x="264" y="380"/>
                  <a:pt x="264" y="380"/>
                </a:cubicBezTo>
                <a:cubicBezTo>
                  <a:pt x="288" y="381"/>
                  <a:pt x="311" y="385"/>
                  <a:pt x="332" y="392"/>
                </a:cubicBezTo>
                <a:cubicBezTo>
                  <a:pt x="316" y="426"/>
                  <a:pt x="293" y="456"/>
                  <a:pt x="265" y="479"/>
                </a:cubicBezTo>
                <a:cubicBezTo>
                  <a:pt x="265" y="479"/>
                  <a:pt x="265" y="479"/>
                  <a:pt x="264" y="479"/>
                </a:cubicBezTo>
                <a:close/>
                <a:moveTo>
                  <a:pt x="348" y="397"/>
                </a:moveTo>
                <a:cubicBezTo>
                  <a:pt x="367" y="404"/>
                  <a:pt x="384" y="414"/>
                  <a:pt x="401" y="425"/>
                </a:cubicBezTo>
                <a:cubicBezTo>
                  <a:pt x="371" y="451"/>
                  <a:pt x="333" y="469"/>
                  <a:pt x="293" y="476"/>
                </a:cubicBezTo>
                <a:cubicBezTo>
                  <a:pt x="315" y="454"/>
                  <a:pt x="334" y="427"/>
                  <a:pt x="348" y="397"/>
                </a:cubicBezTo>
                <a:close/>
                <a:moveTo>
                  <a:pt x="339" y="376"/>
                </a:moveTo>
                <a:cubicBezTo>
                  <a:pt x="315" y="369"/>
                  <a:pt x="290" y="365"/>
                  <a:pt x="264" y="364"/>
                </a:cubicBezTo>
                <a:cubicBezTo>
                  <a:pt x="264" y="264"/>
                  <a:pt x="264" y="264"/>
                  <a:pt x="264" y="264"/>
                </a:cubicBezTo>
                <a:cubicBezTo>
                  <a:pt x="363" y="264"/>
                  <a:pt x="363" y="264"/>
                  <a:pt x="363" y="264"/>
                </a:cubicBezTo>
                <a:cubicBezTo>
                  <a:pt x="362" y="304"/>
                  <a:pt x="354" y="342"/>
                  <a:pt x="339" y="376"/>
                </a:cubicBezTo>
                <a:close/>
                <a:moveTo>
                  <a:pt x="264" y="248"/>
                </a:moveTo>
                <a:cubicBezTo>
                  <a:pt x="264" y="165"/>
                  <a:pt x="264" y="165"/>
                  <a:pt x="264" y="165"/>
                </a:cubicBezTo>
                <a:cubicBezTo>
                  <a:pt x="293" y="164"/>
                  <a:pt x="320" y="159"/>
                  <a:pt x="345" y="150"/>
                </a:cubicBezTo>
                <a:cubicBezTo>
                  <a:pt x="356" y="180"/>
                  <a:pt x="362" y="213"/>
                  <a:pt x="363" y="248"/>
                </a:cubicBezTo>
                <a:lnTo>
                  <a:pt x="264" y="248"/>
                </a:lnTo>
                <a:close/>
                <a:moveTo>
                  <a:pt x="90" y="108"/>
                </a:moveTo>
                <a:cubicBezTo>
                  <a:pt x="109" y="123"/>
                  <a:pt x="129" y="135"/>
                  <a:pt x="151" y="144"/>
                </a:cubicBezTo>
                <a:cubicBezTo>
                  <a:pt x="140" y="176"/>
                  <a:pt x="133" y="211"/>
                  <a:pt x="132" y="248"/>
                </a:cubicBezTo>
                <a:cubicBezTo>
                  <a:pt x="33" y="248"/>
                  <a:pt x="33" y="248"/>
                  <a:pt x="33" y="248"/>
                </a:cubicBezTo>
                <a:cubicBezTo>
                  <a:pt x="35" y="194"/>
                  <a:pt x="56" y="145"/>
                  <a:pt x="90" y="108"/>
                </a:cubicBezTo>
                <a:close/>
                <a:moveTo>
                  <a:pt x="33" y="264"/>
                </a:moveTo>
                <a:cubicBezTo>
                  <a:pt x="132" y="264"/>
                  <a:pt x="132" y="264"/>
                  <a:pt x="132" y="264"/>
                </a:cubicBezTo>
                <a:cubicBezTo>
                  <a:pt x="134" y="306"/>
                  <a:pt x="142" y="346"/>
                  <a:pt x="157" y="382"/>
                </a:cubicBezTo>
                <a:cubicBezTo>
                  <a:pt x="136" y="390"/>
                  <a:pt x="117" y="401"/>
                  <a:pt x="99" y="414"/>
                </a:cubicBezTo>
                <a:cubicBezTo>
                  <a:pt x="60" y="375"/>
                  <a:pt x="36" y="323"/>
                  <a:pt x="33" y="264"/>
                </a:cubicBezTo>
                <a:close/>
                <a:moveTo>
                  <a:pt x="413" y="414"/>
                </a:moveTo>
                <a:cubicBezTo>
                  <a:pt x="395" y="401"/>
                  <a:pt x="376" y="390"/>
                  <a:pt x="355" y="382"/>
                </a:cubicBezTo>
                <a:cubicBezTo>
                  <a:pt x="370" y="346"/>
                  <a:pt x="378" y="306"/>
                  <a:pt x="380" y="264"/>
                </a:cubicBezTo>
                <a:cubicBezTo>
                  <a:pt x="479" y="264"/>
                  <a:pt x="479" y="264"/>
                  <a:pt x="479" y="264"/>
                </a:cubicBezTo>
                <a:cubicBezTo>
                  <a:pt x="476" y="323"/>
                  <a:pt x="452" y="375"/>
                  <a:pt x="413" y="4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0" name="Freeform 21"/>
          <p:cNvSpPr>
            <a:spLocks noEditPoints="1"/>
          </p:cNvSpPr>
          <p:nvPr/>
        </p:nvSpPr>
        <p:spPr bwMode="auto">
          <a:xfrm>
            <a:off x="5014736" y="4305315"/>
            <a:ext cx="437586" cy="427734"/>
          </a:xfrm>
          <a:custGeom>
            <a:avLst/>
            <a:gdLst>
              <a:gd name="T0" fmla="*/ 1331 w 1500"/>
              <a:gd name="T1" fmla="*/ 338 h 1500"/>
              <a:gd name="T2" fmla="*/ 1312 w 1500"/>
              <a:gd name="T3" fmla="*/ 94 h 1500"/>
              <a:gd name="T4" fmla="*/ 281 w 1500"/>
              <a:gd name="T5" fmla="*/ 0 h 1500"/>
              <a:gd name="T6" fmla="*/ 187 w 1500"/>
              <a:gd name="T7" fmla="*/ 318 h 1500"/>
              <a:gd name="T8" fmla="*/ 28 w 1500"/>
              <a:gd name="T9" fmla="*/ 525 h 1500"/>
              <a:gd name="T10" fmla="*/ 0 w 1500"/>
              <a:gd name="T11" fmla="*/ 656 h 1500"/>
              <a:gd name="T12" fmla="*/ 141 w 1500"/>
              <a:gd name="T13" fmla="*/ 797 h 1500"/>
              <a:gd name="T14" fmla="*/ 234 w 1500"/>
              <a:gd name="T15" fmla="*/ 1500 h 1500"/>
              <a:gd name="T16" fmla="*/ 1359 w 1500"/>
              <a:gd name="T17" fmla="*/ 1406 h 1500"/>
              <a:gd name="T18" fmla="*/ 1359 w 1500"/>
              <a:gd name="T19" fmla="*/ 797 h 1500"/>
              <a:gd name="T20" fmla="*/ 1500 w 1500"/>
              <a:gd name="T21" fmla="*/ 609 h 1500"/>
              <a:gd name="T22" fmla="*/ 1219 w 1500"/>
              <a:gd name="T23" fmla="*/ 94 h 1500"/>
              <a:gd name="T24" fmla="*/ 281 w 1500"/>
              <a:gd name="T25" fmla="*/ 281 h 1500"/>
              <a:gd name="T26" fmla="*/ 281 w 1500"/>
              <a:gd name="T27" fmla="*/ 94 h 1500"/>
              <a:gd name="T28" fmla="*/ 478 w 1500"/>
              <a:gd name="T29" fmla="*/ 703 h 1500"/>
              <a:gd name="T30" fmla="*/ 469 w 1500"/>
              <a:gd name="T31" fmla="*/ 375 h 1500"/>
              <a:gd name="T32" fmla="*/ 478 w 1500"/>
              <a:gd name="T33" fmla="*/ 703 h 1500"/>
              <a:gd name="T34" fmla="*/ 727 w 1500"/>
              <a:gd name="T35" fmla="*/ 375 h 1500"/>
              <a:gd name="T36" fmla="*/ 527 w 1500"/>
              <a:gd name="T37" fmla="*/ 703 h 1500"/>
              <a:gd name="T38" fmla="*/ 773 w 1500"/>
              <a:gd name="T39" fmla="*/ 375 h 1500"/>
              <a:gd name="T40" fmla="*/ 973 w 1500"/>
              <a:gd name="T41" fmla="*/ 703 h 1500"/>
              <a:gd name="T42" fmla="*/ 773 w 1500"/>
              <a:gd name="T43" fmla="*/ 375 h 1500"/>
              <a:gd name="T44" fmla="*/ 1031 w 1500"/>
              <a:gd name="T45" fmla="*/ 375 h 1500"/>
              <a:gd name="T46" fmla="*/ 1022 w 1500"/>
              <a:gd name="T47" fmla="*/ 703 h 1500"/>
              <a:gd name="T48" fmla="*/ 94 w 1500"/>
              <a:gd name="T49" fmla="*/ 656 h 1500"/>
              <a:gd name="T50" fmla="*/ 103 w 1500"/>
              <a:gd name="T51" fmla="*/ 581 h 1500"/>
              <a:gd name="T52" fmla="*/ 281 w 1500"/>
              <a:gd name="T53" fmla="*/ 375 h 1500"/>
              <a:gd name="T54" fmla="*/ 227 w 1500"/>
              <a:gd name="T55" fmla="*/ 703 h 1500"/>
              <a:gd name="T56" fmla="*/ 94 w 1500"/>
              <a:gd name="T57" fmla="*/ 656 h 1500"/>
              <a:gd name="T58" fmla="*/ 586 w 1500"/>
              <a:gd name="T59" fmla="*/ 1406 h 1500"/>
              <a:gd name="T60" fmla="*/ 937 w 1500"/>
              <a:gd name="T61" fmla="*/ 938 h 1500"/>
              <a:gd name="T62" fmla="*/ 1266 w 1500"/>
              <a:gd name="T63" fmla="*/ 1406 h 1500"/>
              <a:gd name="T64" fmla="*/ 984 w 1500"/>
              <a:gd name="T65" fmla="*/ 938 h 1500"/>
              <a:gd name="T66" fmla="*/ 586 w 1500"/>
              <a:gd name="T67" fmla="*/ 891 h 1500"/>
              <a:gd name="T68" fmla="*/ 539 w 1500"/>
              <a:gd name="T69" fmla="*/ 1406 h 1500"/>
              <a:gd name="T70" fmla="*/ 234 w 1500"/>
              <a:gd name="T71" fmla="*/ 797 h 1500"/>
              <a:gd name="T72" fmla="*/ 1266 w 1500"/>
              <a:gd name="T73" fmla="*/ 1406 h 1500"/>
              <a:gd name="T74" fmla="*/ 1359 w 1500"/>
              <a:gd name="T75" fmla="*/ 703 h 1500"/>
              <a:gd name="T76" fmla="*/ 1085 w 1500"/>
              <a:gd name="T77" fmla="*/ 375 h 1500"/>
              <a:gd name="T78" fmla="*/ 1219 w 1500"/>
              <a:gd name="T79" fmla="*/ 375 h 1500"/>
              <a:gd name="T80" fmla="*/ 1397 w 1500"/>
              <a:gd name="T81" fmla="*/ 581 h 1500"/>
              <a:gd name="T82" fmla="*/ 1406 w 1500"/>
              <a:gd name="T83" fmla="*/ 656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00" h="1500">
                <a:moveTo>
                  <a:pt x="1472" y="525"/>
                </a:moveTo>
                <a:cubicBezTo>
                  <a:pt x="1331" y="338"/>
                  <a:pt x="1331" y="338"/>
                  <a:pt x="1331" y="338"/>
                </a:cubicBezTo>
                <a:cubicBezTo>
                  <a:pt x="1326" y="330"/>
                  <a:pt x="1319" y="324"/>
                  <a:pt x="1312" y="318"/>
                </a:cubicBezTo>
                <a:cubicBezTo>
                  <a:pt x="1312" y="94"/>
                  <a:pt x="1312" y="94"/>
                  <a:pt x="1312" y="94"/>
                </a:cubicBezTo>
                <a:cubicBezTo>
                  <a:pt x="1312" y="42"/>
                  <a:pt x="1271" y="0"/>
                  <a:pt x="1219" y="0"/>
                </a:cubicBezTo>
                <a:cubicBezTo>
                  <a:pt x="281" y="0"/>
                  <a:pt x="281" y="0"/>
                  <a:pt x="281" y="0"/>
                </a:cubicBezTo>
                <a:cubicBezTo>
                  <a:pt x="229" y="0"/>
                  <a:pt x="187" y="42"/>
                  <a:pt x="187" y="94"/>
                </a:cubicBezTo>
                <a:cubicBezTo>
                  <a:pt x="187" y="318"/>
                  <a:pt x="187" y="318"/>
                  <a:pt x="187" y="318"/>
                </a:cubicBezTo>
                <a:cubicBezTo>
                  <a:pt x="181" y="324"/>
                  <a:pt x="174" y="330"/>
                  <a:pt x="169" y="338"/>
                </a:cubicBezTo>
                <a:cubicBezTo>
                  <a:pt x="28" y="525"/>
                  <a:pt x="28" y="525"/>
                  <a:pt x="28" y="525"/>
                </a:cubicBezTo>
                <a:cubicBezTo>
                  <a:pt x="10" y="549"/>
                  <a:pt x="0" y="579"/>
                  <a:pt x="0" y="609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734"/>
                  <a:pt x="63" y="797"/>
                  <a:pt x="141" y="797"/>
                </a:cubicBezTo>
                <a:cubicBezTo>
                  <a:pt x="141" y="797"/>
                  <a:pt x="141" y="797"/>
                  <a:pt x="141" y="797"/>
                </a:cubicBezTo>
                <a:cubicBezTo>
                  <a:pt x="141" y="1406"/>
                  <a:pt x="141" y="1406"/>
                  <a:pt x="141" y="1406"/>
                </a:cubicBezTo>
                <a:cubicBezTo>
                  <a:pt x="141" y="1458"/>
                  <a:pt x="183" y="1500"/>
                  <a:pt x="234" y="1500"/>
                </a:cubicBezTo>
                <a:cubicBezTo>
                  <a:pt x="1266" y="1500"/>
                  <a:pt x="1266" y="1500"/>
                  <a:pt x="1266" y="1500"/>
                </a:cubicBezTo>
                <a:cubicBezTo>
                  <a:pt x="1317" y="1500"/>
                  <a:pt x="1359" y="1458"/>
                  <a:pt x="1359" y="1406"/>
                </a:cubicBezTo>
                <a:cubicBezTo>
                  <a:pt x="1359" y="797"/>
                  <a:pt x="1359" y="797"/>
                  <a:pt x="1359" y="797"/>
                </a:cubicBezTo>
                <a:cubicBezTo>
                  <a:pt x="1359" y="797"/>
                  <a:pt x="1359" y="797"/>
                  <a:pt x="1359" y="797"/>
                </a:cubicBezTo>
                <a:cubicBezTo>
                  <a:pt x="1437" y="797"/>
                  <a:pt x="1500" y="734"/>
                  <a:pt x="1500" y="656"/>
                </a:cubicBezTo>
                <a:cubicBezTo>
                  <a:pt x="1500" y="609"/>
                  <a:pt x="1500" y="609"/>
                  <a:pt x="1500" y="609"/>
                </a:cubicBezTo>
                <a:cubicBezTo>
                  <a:pt x="1500" y="579"/>
                  <a:pt x="1490" y="549"/>
                  <a:pt x="1472" y="525"/>
                </a:cubicBezTo>
                <a:close/>
                <a:moveTo>
                  <a:pt x="1219" y="94"/>
                </a:moveTo>
                <a:cubicBezTo>
                  <a:pt x="1219" y="281"/>
                  <a:pt x="1219" y="281"/>
                  <a:pt x="1219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281" y="281"/>
                  <a:pt x="281" y="281"/>
                  <a:pt x="281" y="281"/>
                </a:cubicBezTo>
                <a:cubicBezTo>
                  <a:pt x="281" y="94"/>
                  <a:pt x="281" y="94"/>
                  <a:pt x="281" y="94"/>
                </a:cubicBezTo>
                <a:lnTo>
                  <a:pt x="1219" y="94"/>
                </a:lnTo>
                <a:close/>
                <a:moveTo>
                  <a:pt x="478" y="703"/>
                </a:moveTo>
                <a:cubicBezTo>
                  <a:pt x="281" y="703"/>
                  <a:pt x="281" y="703"/>
                  <a:pt x="281" y="703"/>
                </a:cubicBezTo>
                <a:cubicBezTo>
                  <a:pt x="469" y="375"/>
                  <a:pt x="469" y="375"/>
                  <a:pt x="469" y="375"/>
                </a:cubicBezTo>
                <a:cubicBezTo>
                  <a:pt x="572" y="375"/>
                  <a:pt x="572" y="375"/>
                  <a:pt x="572" y="375"/>
                </a:cubicBezTo>
                <a:lnTo>
                  <a:pt x="478" y="703"/>
                </a:lnTo>
                <a:close/>
                <a:moveTo>
                  <a:pt x="620" y="375"/>
                </a:moveTo>
                <a:cubicBezTo>
                  <a:pt x="727" y="375"/>
                  <a:pt x="727" y="375"/>
                  <a:pt x="727" y="375"/>
                </a:cubicBezTo>
                <a:cubicBezTo>
                  <a:pt x="727" y="703"/>
                  <a:pt x="727" y="703"/>
                  <a:pt x="727" y="703"/>
                </a:cubicBezTo>
                <a:cubicBezTo>
                  <a:pt x="527" y="703"/>
                  <a:pt x="527" y="703"/>
                  <a:pt x="527" y="703"/>
                </a:cubicBezTo>
                <a:lnTo>
                  <a:pt x="620" y="375"/>
                </a:lnTo>
                <a:close/>
                <a:moveTo>
                  <a:pt x="773" y="375"/>
                </a:moveTo>
                <a:cubicBezTo>
                  <a:pt x="880" y="375"/>
                  <a:pt x="880" y="375"/>
                  <a:pt x="880" y="375"/>
                </a:cubicBezTo>
                <a:cubicBezTo>
                  <a:pt x="973" y="703"/>
                  <a:pt x="973" y="703"/>
                  <a:pt x="973" y="703"/>
                </a:cubicBezTo>
                <a:cubicBezTo>
                  <a:pt x="773" y="703"/>
                  <a:pt x="773" y="703"/>
                  <a:pt x="773" y="703"/>
                </a:cubicBezTo>
                <a:lnTo>
                  <a:pt x="773" y="375"/>
                </a:lnTo>
                <a:close/>
                <a:moveTo>
                  <a:pt x="928" y="375"/>
                </a:moveTo>
                <a:cubicBezTo>
                  <a:pt x="1031" y="375"/>
                  <a:pt x="1031" y="375"/>
                  <a:pt x="1031" y="375"/>
                </a:cubicBezTo>
                <a:cubicBezTo>
                  <a:pt x="1219" y="703"/>
                  <a:pt x="1219" y="703"/>
                  <a:pt x="1219" y="703"/>
                </a:cubicBezTo>
                <a:cubicBezTo>
                  <a:pt x="1022" y="703"/>
                  <a:pt x="1022" y="703"/>
                  <a:pt x="1022" y="703"/>
                </a:cubicBezTo>
                <a:lnTo>
                  <a:pt x="928" y="375"/>
                </a:lnTo>
                <a:close/>
                <a:moveTo>
                  <a:pt x="94" y="656"/>
                </a:moveTo>
                <a:cubicBezTo>
                  <a:pt x="94" y="609"/>
                  <a:pt x="94" y="609"/>
                  <a:pt x="94" y="609"/>
                </a:cubicBezTo>
                <a:cubicBezTo>
                  <a:pt x="94" y="599"/>
                  <a:pt x="97" y="589"/>
                  <a:pt x="103" y="581"/>
                </a:cubicBezTo>
                <a:cubicBezTo>
                  <a:pt x="244" y="394"/>
                  <a:pt x="244" y="394"/>
                  <a:pt x="244" y="394"/>
                </a:cubicBezTo>
                <a:cubicBezTo>
                  <a:pt x="253" y="382"/>
                  <a:pt x="266" y="375"/>
                  <a:pt x="281" y="375"/>
                </a:cubicBezTo>
                <a:cubicBezTo>
                  <a:pt x="415" y="375"/>
                  <a:pt x="415" y="375"/>
                  <a:pt x="415" y="375"/>
                </a:cubicBezTo>
                <a:cubicBezTo>
                  <a:pt x="227" y="703"/>
                  <a:pt x="227" y="703"/>
                  <a:pt x="227" y="703"/>
                </a:cubicBezTo>
                <a:cubicBezTo>
                  <a:pt x="141" y="703"/>
                  <a:pt x="141" y="703"/>
                  <a:pt x="141" y="703"/>
                </a:cubicBezTo>
                <a:cubicBezTo>
                  <a:pt x="115" y="703"/>
                  <a:pt x="94" y="682"/>
                  <a:pt x="94" y="656"/>
                </a:cubicBezTo>
                <a:close/>
                <a:moveTo>
                  <a:pt x="937" y="1406"/>
                </a:moveTo>
                <a:cubicBezTo>
                  <a:pt x="586" y="1406"/>
                  <a:pt x="586" y="1406"/>
                  <a:pt x="586" y="1406"/>
                </a:cubicBezTo>
                <a:cubicBezTo>
                  <a:pt x="586" y="938"/>
                  <a:pt x="586" y="938"/>
                  <a:pt x="586" y="938"/>
                </a:cubicBezTo>
                <a:cubicBezTo>
                  <a:pt x="937" y="938"/>
                  <a:pt x="937" y="938"/>
                  <a:pt x="937" y="938"/>
                </a:cubicBezTo>
                <a:lnTo>
                  <a:pt x="937" y="1406"/>
                </a:lnTo>
                <a:close/>
                <a:moveTo>
                  <a:pt x="1266" y="1406"/>
                </a:moveTo>
                <a:cubicBezTo>
                  <a:pt x="984" y="1406"/>
                  <a:pt x="984" y="1406"/>
                  <a:pt x="984" y="1406"/>
                </a:cubicBezTo>
                <a:cubicBezTo>
                  <a:pt x="984" y="938"/>
                  <a:pt x="984" y="938"/>
                  <a:pt x="984" y="938"/>
                </a:cubicBezTo>
                <a:cubicBezTo>
                  <a:pt x="984" y="912"/>
                  <a:pt x="963" y="891"/>
                  <a:pt x="937" y="891"/>
                </a:cubicBezTo>
                <a:cubicBezTo>
                  <a:pt x="586" y="891"/>
                  <a:pt x="586" y="891"/>
                  <a:pt x="586" y="891"/>
                </a:cubicBezTo>
                <a:cubicBezTo>
                  <a:pt x="560" y="891"/>
                  <a:pt x="539" y="912"/>
                  <a:pt x="539" y="938"/>
                </a:cubicBezTo>
                <a:cubicBezTo>
                  <a:pt x="539" y="1406"/>
                  <a:pt x="539" y="1406"/>
                  <a:pt x="539" y="1406"/>
                </a:cubicBezTo>
                <a:cubicBezTo>
                  <a:pt x="234" y="1406"/>
                  <a:pt x="234" y="1406"/>
                  <a:pt x="234" y="1406"/>
                </a:cubicBezTo>
                <a:cubicBezTo>
                  <a:pt x="234" y="797"/>
                  <a:pt x="234" y="797"/>
                  <a:pt x="234" y="797"/>
                </a:cubicBezTo>
                <a:cubicBezTo>
                  <a:pt x="1266" y="797"/>
                  <a:pt x="1266" y="797"/>
                  <a:pt x="1266" y="797"/>
                </a:cubicBezTo>
                <a:lnTo>
                  <a:pt x="1266" y="1406"/>
                </a:lnTo>
                <a:close/>
                <a:moveTo>
                  <a:pt x="1406" y="656"/>
                </a:moveTo>
                <a:cubicBezTo>
                  <a:pt x="1406" y="682"/>
                  <a:pt x="1385" y="703"/>
                  <a:pt x="1359" y="703"/>
                </a:cubicBezTo>
                <a:cubicBezTo>
                  <a:pt x="1273" y="703"/>
                  <a:pt x="1273" y="703"/>
                  <a:pt x="1273" y="703"/>
                </a:cubicBezTo>
                <a:cubicBezTo>
                  <a:pt x="1085" y="375"/>
                  <a:pt x="1085" y="375"/>
                  <a:pt x="1085" y="375"/>
                </a:cubicBezTo>
                <a:cubicBezTo>
                  <a:pt x="1219" y="375"/>
                  <a:pt x="1219" y="375"/>
                  <a:pt x="1219" y="375"/>
                </a:cubicBezTo>
                <a:cubicBezTo>
                  <a:pt x="1219" y="375"/>
                  <a:pt x="1219" y="375"/>
                  <a:pt x="1219" y="375"/>
                </a:cubicBezTo>
                <a:cubicBezTo>
                  <a:pt x="1234" y="375"/>
                  <a:pt x="1247" y="382"/>
                  <a:pt x="1256" y="394"/>
                </a:cubicBezTo>
                <a:cubicBezTo>
                  <a:pt x="1397" y="581"/>
                  <a:pt x="1397" y="581"/>
                  <a:pt x="1397" y="581"/>
                </a:cubicBezTo>
                <a:cubicBezTo>
                  <a:pt x="1403" y="589"/>
                  <a:pt x="1406" y="599"/>
                  <a:pt x="1406" y="609"/>
                </a:cubicBezTo>
                <a:lnTo>
                  <a:pt x="1406" y="6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61" name="Group 60"/>
          <p:cNvGrpSpPr/>
          <p:nvPr/>
        </p:nvGrpSpPr>
        <p:grpSpPr>
          <a:xfrm>
            <a:off x="5807968" y="2317961"/>
            <a:ext cx="534974" cy="534975"/>
            <a:chOff x="7144279" y="2887135"/>
            <a:chExt cx="481012" cy="481013"/>
          </a:xfrm>
          <a:solidFill>
            <a:schemeClr val="accent6"/>
          </a:solidFill>
        </p:grpSpPr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7144279" y="2887135"/>
              <a:ext cx="481012" cy="481013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7280804" y="3022072"/>
              <a:ext cx="209550" cy="21113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7325254" y="3066522"/>
              <a:ext cx="120650" cy="120650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0788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188" grpId="0"/>
      <p:bldP spid="192" grpId="0"/>
      <p:bldP spid="196" grpId="0"/>
      <p:bldP spid="204" grpId="0"/>
      <p:bldP spid="207" grpId="0"/>
      <p:bldP spid="210" grpId="0"/>
      <p:bldP spid="53" grpId="0"/>
      <p:bldP spid="54" grpId="0"/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3175" y="4413770"/>
            <a:ext cx="12188825" cy="2744114"/>
            <a:chOff x="3175" y="4413770"/>
            <a:chExt cx="12188825" cy="2744114"/>
          </a:xfrm>
        </p:grpSpPr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164502" y="5675395"/>
              <a:ext cx="2027498" cy="1482489"/>
            </a:xfrm>
            <a:custGeom>
              <a:avLst/>
              <a:gdLst>
                <a:gd name="T0" fmla="*/ 1230 w 1276"/>
                <a:gd name="T1" fmla="*/ 748 h 933"/>
                <a:gd name="T2" fmla="*/ 1221 w 1276"/>
                <a:gd name="T3" fmla="*/ 748 h 933"/>
                <a:gd name="T4" fmla="*/ 1206 w 1276"/>
                <a:gd name="T5" fmla="*/ 748 h 933"/>
                <a:gd name="T6" fmla="*/ 1211 w 1276"/>
                <a:gd name="T7" fmla="*/ 216 h 933"/>
                <a:gd name="T8" fmla="*/ 1218 w 1276"/>
                <a:gd name="T9" fmla="*/ 216 h 933"/>
                <a:gd name="T10" fmla="*/ 1221 w 1276"/>
                <a:gd name="T11" fmla="*/ 214 h 933"/>
                <a:gd name="T12" fmla="*/ 1218 w 1276"/>
                <a:gd name="T13" fmla="*/ 185 h 933"/>
                <a:gd name="T14" fmla="*/ 1206 w 1276"/>
                <a:gd name="T15" fmla="*/ 182 h 933"/>
                <a:gd name="T16" fmla="*/ 1192 w 1276"/>
                <a:gd name="T17" fmla="*/ 180 h 933"/>
                <a:gd name="T18" fmla="*/ 1182 w 1276"/>
                <a:gd name="T19" fmla="*/ 0 h 933"/>
                <a:gd name="T20" fmla="*/ 1172 w 1276"/>
                <a:gd name="T21" fmla="*/ 180 h 933"/>
                <a:gd name="T22" fmla="*/ 1158 w 1276"/>
                <a:gd name="T23" fmla="*/ 180 h 933"/>
                <a:gd name="T24" fmla="*/ 1143 w 1276"/>
                <a:gd name="T25" fmla="*/ 182 h 933"/>
                <a:gd name="T26" fmla="*/ 1141 w 1276"/>
                <a:gd name="T27" fmla="*/ 212 h 933"/>
                <a:gd name="T28" fmla="*/ 1143 w 1276"/>
                <a:gd name="T29" fmla="*/ 214 h 933"/>
                <a:gd name="T30" fmla="*/ 1151 w 1276"/>
                <a:gd name="T31" fmla="*/ 214 h 933"/>
                <a:gd name="T32" fmla="*/ 1071 w 1276"/>
                <a:gd name="T33" fmla="*/ 659 h 933"/>
                <a:gd name="T34" fmla="*/ 659 w 1276"/>
                <a:gd name="T35" fmla="*/ 496 h 933"/>
                <a:gd name="T36" fmla="*/ 666 w 1276"/>
                <a:gd name="T37" fmla="*/ 491 h 933"/>
                <a:gd name="T38" fmla="*/ 611 w 1276"/>
                <a:gd name="T39" fmla="*/ 430 h 933"/>
                <a:gd name="T40" fmla="*/ 620 w 1276"/>
                <a:gd name="T41" fmla="*/ 425 h 933"/>
                <a:gd name="T42" fmla="*/ 606 w 1276"/>
                <a:gd name="T43" fmla="*/ 420 h 933"/>
                <a:gd name="T44" fmla="*/ 608 w 1276"/>
                <a:gd name="T45" fmla="*/ 406 h 933"/>
                <a:gd name="T46" fmla="*/ 606 w 1276"/>
                <a:gd name="T47" fmla="*/ 389 h 933"/>
                <a:gd name="T48" fmla="*/ 594 w 1276"/>
                <a:gd name="T49" fmla="*/ 379 h 933"/>
                <a:gd name="T50" fmla="*/ 586 w 1276"/>
                <a:gd name="T51" fmla="*/ 377 h 933"/>
                <a:gd name="T52" fmla="*/ 569 w 1276"/>
                <a:gd name="T53" fmla="*/ 377 h 933"/>
                <a:gd name="T54" fmla="*/ 562 w 1276"/>
                <a:gd name="T55" fmla="*/ 379 h 933"/>
                <a:gd name="T56" fmla="*/ 552 w 1276"/>
                <a:gd name="T57" fmla="*/ 391 h 933"/>
                <a:gd name="T58" fmla="*/ 548 w 1276"/>
                <a:gd name="T59" fmla="*/ 399 h 933"/>
                <a:gd name="T60" fmla="*/ 548 w 1276"/>
                <a:gd name="T61" fmla="*/ 413 h 933"/>
                <a:gd name="T62" fmla="*/ 552 w 1276"/>
                <a:gd name="T63" fmla="*/ 423 h 933"/>
                <a:gd name="T64" fmla="*/ 538 w 1276"/>
                <a:gd name="T65" fmla="*/ 425 h 933"/>
                <a:gd name="T66" fmla="*/ 548 w 1276"/>
                <a:gd name="T67" fmla="*/ 430 h 933"/>
                <a:gd name="T68" fmla="*/ 519 w 1276"/>
                <a:gd name="T69" fmla="*/ 491 h 933"/>
                <a:gd name="T70" fmla="*/ 412 w 1276"/>
                <a:gd name="T71" fmla="*/ 491 h 933"/>
                <a:gd name="T72" fmla="*/ 402 w 1276"/>
                <a:gd name="T73" fmla="*/ 491 h 933"/>
                <a:gd name="T74" fmla="*/ 359 w 1276"/>
                <a:gd name="T75" fmla="*/ 464 h 933"/>
                <a:gd name="T76" fmla="*/ 366 w 1276"/>
                <a:gd name="T77" fmla="*/ 459 h 933"/>
                <a:gd name="T78" fmla="*/ 204 w 1276"/>
                <a:gd name="T79" fmla="*/ 447 h 933"/>
                <a:gd name="T80" fmla="*/ 194 w 1276"/>
                <a:gd name="T81" fmla="*/ 416 h 933"/>
                <a:gd name="T82" fmla="*/ 177 w 1276"/>
                <a:gd name="T83" fmla="*/ 391 h 933"/>
                <a:gd name="T84" fmla="*/ 155 w 1276"/>
                <a:gd name="T85" fmla="*/ 369 h 933"/>
                <a:gd name="T86" fmla="*/ 141 w 1276"/>
                <a:gd name="T87" fmla="*/ 360 h 933"/>
                <a:gd name="T88" fmla="*/ 114 w 1276"/>
                <a:gd name="T89" fmla="*/ 350 h 933"/>
                <a:gd name="T90" fmla="*/ 112 w 1276"/>
                <a:gd name="T91" fmla="*/ 348 h 933"/>
                <a:gd name="T92" fmla="*/ 97 w 1276"/>
                <a:gd name="T93" fmla="*/ 345 h 933"/>
                <a:gd name="T94" fmla="*/ 92 w 1276"/>
                <a:gd name="T95" fmla="*/ 345 h 933"/>
                <a:gd name="T96" fmla="*/ 88 w 1276"/>
                <a:gd name="T97" fmla="*/ 345 h 933"/>
                <a:gd name="T98" fmla="*/ 78 w 1276"/>
                <a:gd name="T99" fmla="*/ 263 h 933"/>
                <a:gd name="T100" fmla="*/ 73 w 1276"/>
                <a:gd name="T101" fmla="*/ 345 h 933"/>
                <a:gd name="T102" fmla="*/ 68 w 1276"/>
                <a:gd name="T103" fmla="*/ 345 h 933"/>
                <a:gd name="T104" fmla="*/ 51 w 1276"/>
                <a:gd name="T105" fmla="*/ 348 h 933"/>
                <a:gd name="T106" fmla="*/ 51 w 1276"/>
                <a:gd name="T107" fmla="*/ 348 h 933"/>
                <a:gd name="T108" fmla="*/ 37 w 1276"/>
                <a:gd name="T109" fmla="*/ 355 h 933"/>
                <a:gd name="T110" fmla="*/ 22 w 1276"/>
                <a:gd name="T111" fmla="*/ 360 h 933"/>
                <a:gd name="T112" fmla="*/ 0 w 1276"/>
                <a:gd name="T113" fmla="*/ 374 h 933"/>
                <a:gd name="T114" fmla="*/ 1276 w 1276"/>
                <a:gd name="T115" fmla="*/ 933 h 933"/>
                <a:gd name="T116" fmla="*/ 1233 w 1276"/>
                <a:gd name="T117" fmla="*/ 739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6" h="933">
                  <a:moveTo>
                    <a:pt x="1233" y="746"/>
                  </a:moveTo>
                  <a:lnTo>
                    <a:pt x="1230" y="748"/>
                  </a:lnTo>
                  <a:lnTo>
                    <a:pt x="1228" y="748"/>
                  </a:lnTo>
                  <a:lnTo>
                    <a:pt x="1221" y="748"/>
                  </a:lnTo>
                  <a:lnTo>
                    <a:pt x="1216" y="748"/>
                  </a:lnTo>
                  <a:lnTo>
                    <a:pt x="1206" y="748"/>
                  </a:lnTo>
                  <a:lnTo>
                    <a:pt x="1206" y="741"/>
                  </a:lnTo>
                  <a:lnTo>
                    <a:pt x="1211" y="216"/>
                  </a:lnTo>
                  <a:lnTo>
                    <a:pt x="1213" y="216"/>
                  </a:lnTo>
                  <a:lnTo>
                    <a:pt x="1218" y="216"/>
                  </a:lnTo>
                  <a:lnTo>
                    <a:pt x="1221" y="214"/>
                  </a:lnTo>
                  <a:lnTo>
                    <a:pt x="1221" y="214"/>
                  </a:lnTo>
                  <a:lnTo>
                    <a:pt x="1221" y="185"/>
                  </a:lnTo>
                  <a:lnTo>
                    <a:pt x="1218" y="185"/>
                  </a:lnTo>
                  <a:lnTo>
                    <a:pt x="1213" y="182"/>
                  </a:lnTo>
                  <a:lnTo>
                    <a:pt x="1206" y="182"/>
                  </a:lnTo>
                  <a:lnTo>
                    <a:pt x="1197" y="180"/>
                  </a:lnTo>
                  <a:lnTo>
                    <a:pt x="1192" y="180"/>
                  </a:lnTo>
                  <a:lnTo>
                    <a:pt x="1192" y="93"/>
                  </a:lnTo>
                  <a:lnTo>
                    <a:pt x="1182" y="0"/>
                  </a:lnTo>
                  <a:lnTo>
                    <a:pt x="1175" y="90"/>
                  </a:lnTo>
                  <a:lnTo>
                    <a:pt x="1172" y="180"/>
                  </a:lnTo>
                  <a:lnTo>
                    <a:pt x="1165" y="180"/>
                  </a:lnTo>
                  <a:lnTo>
                    <a:pt x="1158" y="180"/>
                  </a:lnTo>
                  <a:lnTo>
                    <a:pt x="1151" y="180"/>
                  </a:lnTo>
                  <a:lnTo>
                    <a:pt x="1143" y="182"/>
                  </a:lnTo>
                  <a:lnTo>
                    <a:pt x="1141" y="182"/>
                  </a:lnTo>
                  <a:lnTo>
                    <a:pt x="1141" y="212"/>
                  </a:lnTo>
                  <a:lnTo>
                    <a:pt x="1141" y="212"/>
                  </a:lnTo>
                  <a:lnTo>
                    <a:pt x="1143" y="214"/>
                  </a:lnTo>
                  <a:lnTo>
                    <a:pt x="1148" y="214"/>
                  </a:lnTo>
                  <a:lnTo>
                    <a:pt x="1151" y="214"/>
                  </a:lnTo>
                  <a:lnTo>
                    <a:pt x="1146" y="714"/>
                  </a:lnTo>
                  <a:lnTo>
                    <a:pt x="1071" y="659"/>
                  </a:lnTo>
                  <a:lnTo>
                    <a:pt x="661" y="651"/>
                  </a:lnTo>
                  <a:lnTo>
                    <a:pt x="659" y="496"/>
                  </a:lnTo>
                  <a:lnTo>
                    <a:pt x="666" y="496"/>
                  </a:lnTo>
                  <a:lnTo>
                    <a:pt x="666" y="491"/>
                  </a:lnTo>
                  <a:lnTo>
                    <a:pt x="611" y="491"/>
                  </a:lnTo>
                  <a:lnTo>
                    <a:pt x="611" y="430"/>
                  </a:lnTo>
                  <a:lnTo>
                    <a:pt x="620" y="428"/>
                  </a:lnTo>
                  <a:lnTo>
                    <a:pt x="620" y="425"/>
                  </a:lnTo>
                  <a:lnTo>
                    <a:pt x="603" y="423"/>
                  </a:lnTo>
                  <a:lnTo>
                    <a:pt x="606" y="420"/>
                  </a:lnTo>
                  <a:lnTo>
                    <a:pt x="608" y="413"/>
                  </a:lnTo>
                  <a:lnTo>
                    <a:pt x="608" y="406"/>
                  </a:lnTo>
                  <a:lnTo>
                    <a:pt x="608" y="399"/>
                  </a:lnTo>
                  <a:lnTo>
                    <a:pt x="606" y="389"/>
                  </a:lnTo>
                  <a:lnTo>
                    <a:pt x="601" y="384"/>
                  </a:lnTo>
                  <a:lnTo>
                    <a:pt x="594" y="379"/>
                  </a:lnTo>
                  <a:lnTo>
                    <a:pt x="586" y="377"/>
                  </a:lnTo>
                  <a:lnTo>
                    <a:pt x="586" y="377"/>
                  </a:lnTo>
                  <a:lnTo>
                    <a:pt x="577" y="374"/>
                  </a:lnTo>
                  <a:lnTo>
                    <a:pt x="569" y="377"/>
                  </a:lnTo>
                  <a:lnTo>
                    <a:pt x="569" y="377"/>
                  </a:lnTo>
                  <a:lnTo>
                    <a:pt x="562" y="379"/>
                  </a:lnTo>
                  <a:lnTo>
                    <a:pt x="557" y="384"/>
                  </a:lnTo>
                  <a:lnTo>
                    <a:pt x="552" y="391"/>
                  </a:lnTo>
                  <a:lnTo>
                    <a:pt x="548" y="399"/>
                  </a:lnTo>
                  <a:lnTo>
                    <a:pt x="548" y="399"/>
                  </a:lnTo>
                  <a:lnTo>
                    <a:pt x="548" y="406"/>
                  </a:lnTo>
                  <a:lnTo>
                    <a:pt x="548" y="413"/>
                  </a:lnTo>
                  <a:lnTo>
                    <a:pt x="552" y="420"/>
                  </a:lnTo>
                  <a:lnTo>
                    <a:pt x="552" y="423"/>
                  </a:lnTo>
                  <a:lnTo>
                    <a:pt x="552" y="423"/>
                  </a:lnTo>
                  <a:lnTo>
                    <a:pt x="538" y="425"/>
                  </a:lnTo>
                  <a:lnTo>
                    <a:pt x="538" y="430"/>
                  </a:lnTo>
                  <a:lnTo>
                    <a:pt x="548" y="430"/>
                  </a:lnTo>
                  <a:lnTo>
                    <a:pt x="550" y="491"/>
                  </a:lnTo>
                  <a:lnTo>
                    <a:pt x="519" y="491"/>
                  </a:lnTo>
                  <a:lnTo>
                    <a:pt x="509" y="491"/>
                  </a:lnTo>
                  <a:lnTo>
                    <a:pt x="412" y="491"/>
                  </a:lnTo>
                  <a:lnTo>
                    <a:pt x="412" y="491"/>
                  </a:lnTo>
                  <a:lnTo>
                    <a:pt x="402" y="491"/>
                  </a:lnTo>
                  <a:lnTo>
                    <a:pt x="359" y="491"/>
                  </a:lnTo>
                  <a:lnTo>
                    <a:pt x="359" y="464"/>
                  </a:lnTo>
                  <a:lnTo>
                    <a:pt x="366" y="464"/>
                  </a:lnTo>
                  <a:lnTo>
                    <a:pt x="366" y="459"/>
                  </a:lnTo>
                  <a:lnTo>
                    <a:pt x="206" y="459"/>
                  </a:lnTo>
                  <a:lnTo>
                    <a:pt x="204" y="447"/>
                  </a:lnTo>
                  <a:lnTo>
                    <a:pt x="201" y="430"/>
                  </a:lnTo>
                  <a:lnTo>
                    <a:pt x="194" y="416"/>
                  </a:lnTo>
                  <a:lnTo>
                    <a:pt x="187" y="403"/>
                  </a:lnTo>
                  <a:lnTo>
                    <a:pt x="177" y="391"/>
                  </a:lnTo>
                  <a:lnTo>
                    <a:pt x="167" y="379"/>
                  </a:lnTo>
                  <a:lnTo>
                    <a:pt x="155" y="369"/>
                  </a:lnTo>
                  <a:lnTo>
                    <a:pt x="141" y="362"/>
                  </a:lnTo>
                  <a:lnTo>
                    <a:pt x="141" y="360"/>
                  </a:lnTo>
                  <a:lnTo>
                    <a:pt x="126" y="355"/>
                  </a:lnTo>
                  <a:lnTo>
                    <a:pt x="114" y="350"/>
                  </a:lnTo>
                  <a:lnTo>
                    <a:pt x="114" y="348"/>
                  </a:lnTo>
                  <a:lnTo>
                    <a:pt x="112" y="348"/>
                  </a:lnTo>
                  <a:lnTo>
                    <a:pt x="112" y="348"/>
                  </a:lnTo>
                  <a:lnTo>
                    <a:pt x="97" y="345"/>
                  </a:lnTo>
                  <a:lnTo>
                    <a:pt x="95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8" y="345"/>
                  </a:lnTo>
                  <a:lnTo>
                    <a:pt x="90" y="263"/>
                  </a:lnTo>
                  <a:lnTo>
                    <a:pt x="78" y="263"/>
                  </a:lnTo>
                  <a:lnTo>
                    <a:pt x="75" y="345"/>
                  </a:lnTo>
                  <a:lnTo>
                    <a:pt x="73" y="345"/>
                  </a:lnTo>
                  <a:lnTo>
                    <a:pt x="71" y="345"/>
                  </a:lnTo>
                  <a:lnTo>
                    <a:pt x="68" y="345"/>
                  </a:lnTo>
                  <a:lnTo>
                    <a:pt x="54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48"/>
                  </a:lnTo>
                  <a:lnTo>
                    <a:pt x="51" y="350"/>
                  </a:lnTo>
                  <a:lnTo>
                    <a:pt x="37" y="355"/>
                  </a:lnTo>
                  <a:lnTo>
                    <a:pt x="22" y="360"/>
                  </a:lnTo>
                  <a:lnTo>
                    <a:pt x="22" y="360"/>
                  </a:lnTo>
                  <a:lnTo>
                    <a:pt x="8" y="369"/>
                  </a:lnTo>
                  <a:lnTo>
                    <a:pt x="0" y="374"/>
                  </a:lnTo>
                  <a:lnTo>
                    <a:pt x="0" y="933"/>
                  </a:lnTo>
                  <a:lnTo>
                    <a:pt x="1276" y="933"/>
                  </a:lnTo>
                  <a:lnTo>
                    <a:pt x="1276" y="739"/>
                  </a:lnTo>
                  <a:lnTo>
                    <a:pt x="1233" y="739"/>
                  </a:lnTo>
                  <a:lnTo>
                    <a:pt x="1233" y="74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8129058" y="4653701"/>
              <a:ext cx="2035444" cy="2504183"/>
            </a:xfrm>
            <a:custGeom>
              <a:avLst/>
              <a:gdLst>
                <a:gd name="T0" fmla="*/ 1247 w 1281"/>
                <a:gd name="T1" fmla="*/ 1059 h 1576"/>
                <a:gd name="T2" fmla="*/ 1063 w 1281"/>
                <a:gd name="T3" fmla="*/ 1107 h 1576"/>
                <a:gd name="T4" fmla="*/ 1010 w 1281"/>
                <a:gd name="T5" fmla="*/ 634 h 1576"/>
                <a:gd name="T6" fmla="*/ 879 w 1281"/>
                <a:gd name="T7" fmla="*/ 801 h 1576"/>
                <a:gd name="T8" fmla="*/ 831 w 1281"/>
                <a:gd name="T9" fmla="*/ 306 h 1576"/>
                <a:gd name="T10" fmla="*/ 882 w 1281"/>
                <a:gd name="T11" fmla="*/ 296 h 1576"/>
                <a:gd name="T12" fmla="*/ 882 w 1281"/>
                <a:gd name="T13" fmla="*/ 264 h 1576"/>
                <a:gd name="T14" fmla="*/ 884 w 1281"/>
                <a:gd name="T15" fmla="*/ 245 h 1576"/>
                <a:gd name="T16" fmla="*/ 879 w 1281"/>
                <a:gd name="T17" fmla="*/ 89 h 1576"/>
                <a:gd name="T18" fmla="*/ 877 w 1281"/>
                <a:gd name="T19" fmla="*/ 143 h 1576"/>
                <a:gd name="T20" fmla="*/ 795 w 1281"/>
                <a:gd name="T21" fmla="*/ 111 h 1576"/>
                <a:gd name="T22" fmla="*/ 790 w 1281"/>
                <a:gd name="T23" fmla="*/ 145 h 1576"/>
                <a:gd name="T24" fmla="*/ 710 w 1281"/>
                <a:gd name="T25" fmla="*/ 114 h 1576"/>
                <a:gd name="T26" fmla="*/ 703 w 1281"/>
                <a:gd name="T27" fmla="*/ 89 h 1576"/>
                <a:gd name="T28" fmla="*/ 623 w 1281"/>
                <a:gd name="T29" fmla="*/ 153 h 1576"/>
                <a:gd name="T30" fmla="*/ 615 w 1281"/>
                <a:gd name="T31" fmla="*/ 153 h 1576"/>
                <a:gd name="T32" fmla="*/ 615 w 1281"/>
                <a:gd name="T33" fmla="*/ 89 h 1576"/>
                <a:gd name="T34" fmla="*/ 536 w 1281"/>
                <a:gd name="T35" fmla="*/ 153 h 1576"/>
                <a:gd name="T36" fmla="*/ 528 w 1281"/>
                <a:gd name="T37" fmla="*/ 153 h 1576"/>
                <a:gd name="T38" fmla="*/ 526 w 1281"/>
                <a:gd name="T39" fmla="*/ 0 h 1576"/>
                <a:gd name="T40" fmla="*/ 521 w 1281"/>
                <a:gd name="T41" fmla="*/ 145 h 1576"/>
                <a:gd name="T42" fmla="*/ 499 w 1281"/>
                <a:gd name="T43" fmla="*/ 189 h 1576"/>
                <a:gd name="T44" fmla="*/ 468 w 1281"/>
                <a:gd name="T45" fmla="*/ 191 h 1576"/>
                <a:gd name="T46" fmla="*/ 448 w 1281"/>
                <a:gd name="T47" fmla="*/ 191 h 1576"/>
                <a:gd name="T48" fmla="*/ 429 w 1281"/>
                <a:gd name="T49" fmla="*/ 194 h 1576"/>
                <a:gd name="T50" fmla="*/ 412 w 1281"/>
                <a:gd name="T51" fmla="*/ 196 h 1576"/>
                <a:gd name="T52" fmla="*/ 395 w 1281"/>
                <a:gd name="T53" fmla="*/ 199 h 1576"/>
                <a:gd name="T54" fmla="*/ 366 w 1281"/>
                <a:gd name="T55" fmla="*/ 206 h 1576"/>
                <a:gd name="T56" fmla="*/ 354 w 1281"/>
                <a:gd name="T57" fmla="*/ 208 h 1576"/>
                <a:gd name="T58" fmla="*/ 347 w 1281"/>
                <a:gd name="T59" fmla="*/ 213 h 1576"/>
                <a:gd name="T60" fmla="*/ 342 w 1281"/>
                <a:gd name="T61" fmla="*/ 216 h 1576"/>
                <a:gd name="T62" fmla="*/ 342 w 1281"/>
                <a:gd name="T63" fmla="*/ 216 h 1576"/>
                <a:gd name="T64" fmla="*/ 337 w 1281"/>
                <a:gd name="T65" fmla="*/ 221 h 1576"/>
                <a:gd name="T66" fmla="*/ 339 w 1281"/>
                <a:gd name="T67" fmla="*/ 228 h 1576"/>
                <a:gd name="T68" fmla="*/ 337 w 1281"/>
                <a:gd name="T69" fmla="*/ 223 h 1576"/>
                <a:gd name="T70" fmla="*/ 337 w 1281"/>
                <a:gd name="T71" fmla="*/ 228 h 1576"/>
                <a:gd name="T72" fmla="*/ 339 w 1281"/>
                <a:gd name="T73" fmla="*/ 230 h 1576"/>
                <a:gd name="T74" fmla="*/ 342 w 1281"/>
                <a:gd name="T75" fmla="*/ 233 h 1576"/>
                <a:gd name="T76" fmla="*/ 344 w 1281"/>
                <a:gd name="T77" fmla="*/ 238 h 1576"/>
                <a:gd name="T78" fmla="*/ 352 w 1281"/>
                <a:gd name="T79" fmla="*/ 240 h 1576"/>
                <a:gd name="T80" fmla="*/ 359 w 1281"/>
                <a:gd name="T81" fmla="*/ 242 h 1576"/>
                <a:gd name="T82" fmla="*/ 368 w 1281"/>
                <a:gd name="T83" fmla="*/ 245 h 1576"/>
                <a:gd name="T84" fmla="*/ 378 w 1281"/>
                <a:gd name="T85" fmla="*/ 247 h 1576"/>
                <a:gd name="T86" fmla="*/ 390 w 1281"/>
                <a:gd name="T87" fmla="*/ 250 h 1576"/>
                <a:gd name="T88" fmla="*/ 400 w 1281"/>
                <a:gd name="T89" fmla="*/ 252 h 1576"/>
                <a:gd name="T90" fmla="*/ 402 w 1281"/>
                <a:gd name="T91" fmla="*/ 310 h 1576"/>
                <a:gd name="T92" fmla="*/ 402 w 1281"/>
                <a:gd name="T93" fmla="*/ 371 h 1576"/>
                <a:gd name="T94" fmla="*/ 402 w 1281"/>
                <a:gd name="T95" fmla="*/ 400 h 1576"/>
                <a:gd name="T96" fmla="*/ 400 w 1281"/>
                <a:gd name="T97" fmla="*/ 1260 h 1576"/>
                <a:gd name="T98" fmla="*/ 90 w 1281"/>
                <a:gd name="T99" fmla="*/ 383 h 1576"/>
                <a:gd name="T100" fmla="*/ 10 w 1281"/>
                <a:gd name="T101" fmla="*/ 1224 h 1576"/>
                <a:gd name="T102" fmla="*/ 1281 w 1281"/>
                <a:gd name="T103" fmla="*/ 1576 h 1576"/>
                <a:gd name="T104" fmla="*/ 352 w 1281"/>
                <a:gd name="T105" fmla="*/ 228 h 1576"/>
                <a:gd name="T106" fmla="*/ 342 w 1281"/>
                <a:gd name="T107" fmla="*/ 225 h 1576"/>
                <a:gd name="T108" fmla="*/ 342 w 1281"/>
                <a:gd name="T109" fmla="*/ 228 h 1576"/>
                <a:gd name="T110" fmla="*/ 410 w 1281"/>
                <a:gd name="T111" fmla="*/ 199 h 1576"/>
                <a:gd name="T112" fmla="*/ 412 w 1281"/>
                <a:gd name="T113" fmla="*/ 206 h 1576"/>
                <a:gd name="T114" fmla="*/ 419 w 1281"/>
                <a:gd name="T115" fmla="*/ 211 h 1576"/>
                <a:gd name="T116" fmla="*/ 427 w 1281"/>
                <a:gd name="T117" fmla="*/ 196 h 1576"/>
                <a:gd name="T118" fmla="*/ 429 w 1281"/>
                <a:gd name="T119" fmla="*/ 204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1" h="1576">
                  <a:moveTo>
                    <a:pt x="1281" y="1017"/>
                  </a:moveTo>
                  <a:lnTo>
                    <a:pt x="1277" y="1022"/>
                  </a:lnTo>
                  <a:lnTo>
                    <a:pt x="1264" y="1032"/>
                  </a:lnTo>
                  <a:lnTo>
                    <a:pt x="1255" y="1044"/>
                  </a:lnTo>
                  <a:lnTo>
                    <a:pt x="1247" y="1059"/>
                  </a:lnTo>
                  <a:lnTo>
                    <a:pt x="1240" y="1073"/>
                  </a:lnTo>
                  <a:lnTo>
                    <a:pt x="1235" y="1090"/>
                  </a:lnTo>
                  <a:lnTo>
                    <a:pt x="1235" y="1102"/>
                  </a:lnTo>
                  <a:lnTo>
                    <a:pt x="1063" y="1102"/>
                  </a:lnTo>
                  <a:lnTo>
                    <a:pt x="1063" y="1107"/>
                  </a:lnTo>
                  <a:lnTo>
                    <a:pt x="1071" y="1107"/>
                  </a:lnTo>
                  <a:lnTo>
                    <a:pt x="1071" y="1134"/>
                  </a:lnTo>
                  <a:lnTo>
                    <a:pt x="1051" y="1134"/>
                  </a:lnTo>
                  <a:lnTo>
                    <a:pt x="1051" y="634"/>
                  </a:lnTo>
                  <a:lnTo>
                    <a:pt x="1010" y="634"/>
                  </a:lnTo>
                  <a:lnTo>
                    <a:pt x="1010" y="602"/>
                  </a:lnTo>
                  <a:lnTo>
                    <a:pt x="925" y="602"/>
                  </a:lnTo>
                  <a:lnTo>
                    <a:pt x="925" y="634"/>
                  </a:lnTo>
                  <a:lnTo>
                    <a:pt x="879" y="634"/>
                  </a:lnTo>
                  <a:lnTo>
                    <a:pt x="879" y="801"/>
                  </a:lnTo>
                  <a:lnTo>
                    <a:pt x="848" y="801"/>
                  </a:lnTo>
                  <a:lnTo>
                    <a:pt x="848" y="825"/>
                  </a:lnTo>
                  <a:lnTo>
                    <a:pt x="831" y="825"/>
                  </a:lnTo>
                  <a:lnTo>
                    <a:pt x="831" y="495"/>
                  </a:lnTo>
                  <a:lnTo>
                    <a:pt x="831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72" y="306"/>
                  </a:lnTo>
                  <a:lnTo>
                    <a:pt x="882" y="306"/>
                  </a:lnTo>
                  <a:lnTo>
                    <a:pt x="882" y="296"/>
                  </a:lnTo>
                  <a:lnTo>
                    <a:pt x="884" y="296"/>
                  </a:lnTo>
                  <a:lnTo>
                    <a:pt x="887" y="289"/>
                  </a:lnTo>
                  <a:lnTo>
                    <a:pt x="887" y="281"/>
                  </a:lnTo>
                  <a:lnTo>
                    <a:pt x="882" y="281"/>
                  </a:lnTo>
                  <a:lnTo>
                    <a:pt x="882" y="264"/>
                  </a:lnTo>
                  <a:lnTo>
                    <a:pt x="884" y="264"/>
                  </a:lnTo>
                  <a:lnTo>
                    <a:pt x="884" y="262"/>
                  </a:lnTo>
                  <a:lnTo>
                    <a:pt x="884" y="247"/>
                  </a:lnTo>
                  <a:lnTo>
                    <a:pt x="884" y="247"/>
                  </a:lnTo>
                  <a:lnTo>
                    <a:pt x="884" y="245"/>
                  </a:lnTo>
                  <a:lnTo>
                    <a:pt x="884" y="143"/>
                  </a:lnTo>
                  <a:lnTo>
                    <a:pt x="882" y="143"/>
                  </a:lnTo>
                  <a:lnTo>
                    <a:pt x="882" y="89"/>
                  </a:lnTo>
                  <a:lnTo>
                    <a:pt x="879" y="89"/>
                  </a:lnTo>
                  <a:lnTo>
                    <a:pt x="879" y="89"/>
                  </a:lnTo>
                  <a:lnTo>
                    <a:pt x="879" y="111"/>
                  </a:lnTo>
                  <a:lnTo>
                    <a:pt x="877" y="111"/>
                  </a:lnTo>
                  <a:lnTo>
                    <a:pt x="877" y="111"/>
                  </a:lnTo>
                  <a:lnTo>
                    <a:pt x="877" y="143"/>
                  </a:lnTo>
                  <a:lnTo>
                    <a:pt x="877" y="143"/>
                  </a:lnTo>
                  <a:lnTo>
                    <a:pt x="877" y="145"/>
                  </a:lnTo>
                  <a:lnTo>
                    <a:pt x="877" y="150"/>
                  </a:lnTo>
                  <a:lnTo>
                    <a:pt x="795" y="150"/>
                  </a:lnTo>
                  <a:lnTo>
                    <a:pt x="795" y="114"/>
                  </a:lnTo>
                  <a:lnTo>
                    <a:pt x="795" y="111"/>
                  </a:lnTo>
                  <a:lnTo>
                    <a:pt x="792" y="111"/>
                  </a:lnTo>
                  <a:lnTo>
                    <a:pt x="792" y="89"/>
                  </a:lnTo>
                  <a:lnTo>
                    <a:pt x="792" y="89"/>
                  </a:lnTo>
                  <a:lnTo>
                    <a:pt x="790" y="89"/>
                  </a:lnTo>
                  <a:lnTo>
                    <a:pt x="790" y="145"/>
                  </a:lnTo>
                  <a:lnTo>
                    <a:pt x="787" y="145"/>
                  </a:lnTo>
                  <a:lnTo>
                    <a:pt x="787" y="150"/>
                  </a:lnTo>
                  <a:lnTo>
                    <a:pt x="710" y="150"/>
                  </a:lnTo>
                  <a:lnTo>
                    <a:pt x="710" y="114"/>
                  </a:lnTo>
                  <a:lnTo>
                    <a:pt x="710" y="114"/>
                  </a:lnTo>
                  <a:lnTo>
                    <a:pt x="705" y="114"/>
                  </a:lnTo>
                  <a:lnTo>
                    <a:pt x="705" y="145"/>
                  </a:lnTo>
                  <a:lnTo>
                    <a:pt x="705" y="145"/>
                  </a:lnTo>
                  <a:lnTo>
                    <a:pt x="705" y="89"/>
                  </a:lnTo>
                  <a:lnTo>
                    <a:pt x="703" y="89"/>
                  </a:lnTo>
                  <a:lnTo>
                    <a:pt x="700" y="89"/>
                  </a:lnTo>
                  <a:lnTo>
                    <a:pt x="700" y="145"/>
                  </a:lnTo>
                  <a:lnTo>
                    <a:pt x="698" y="145"/>
                  </a:lnTo>
                  <a:lnTo>
                    <a:pt x="698" y="150"/>
                  </a:lnTo>
                  <a:lnTo>
                    <a:pt x="623" y="153"/>
                  </a:lnTo>
                  <a:lnTo>
                    <a:pt x="623" y="114"/>
                  </a:lnTo>
                  <a:lnTo>
                    <a:pt x="623" y="114"/>
                  </a:lnTo>
                  <a:lnTo>
                    <a:pt x="618" y="114"/>
                  </a:lnTo>
                  <a:lnTo>
                    <a:pt x="618" y="153"/>
                  </a:lnTo>
                  <a:lnTo>
                    <a:pt x="615" y="153"/>
                  </a:lnTo>
                  <a:lnTo>
                    <a:pt x="615" y="148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92"/>
                  </a:lnTo>
                  <a:lnTo>
                    <a:pt x="615" y="89"/>
                  </a:lnTo>
                  <a:lnTo>
                    <a:pt x="611" y="89"/>
                  </a:lnTo>
                  <a:lnTo>
                    <a:pt x="611" y="145"/>
                  </a:lnTo>
                  <a:lnTo>
                    <a:pt x="608" y="145"/>
                  </a:lnTo>
                  <a:lnTo>
                    <a:pt x="608" y="153"/>
                  </a:lnTo>
                  <a:lnTo>
                    <a:pt x="536" y="153"/>
                  </a:lnTo>
                  <a:lnTo>
                    <a:pt x="536" y="114"/>
                  </a:lnTo>
                  <a:lnTo>
                    <a:pt x="536" y="114"/>
                  </a:lnTo>
                  <a:lnTo>
                    <a:pt x="533" y="114"/>
                  </a:lnTo>
                  <a:lnTo>
                    <a:pt x="533" y="153"/>
                  </a:lnTo>
                  <a:lnTo>
                    <a:pt x="528" y="153"/>
                  </a:lnTo>
                  <a:lnTo>
                    <a:pt x="528" y="148"/>
                  </a:lnTo>
                  <a:lnTo>
                    <a:pt x="526" y="145"/>
                  </a:lnTo>
                  <a:lnTo>
                    <a:pt x="526" y="145"/>
                  </a:lnTo>
                  <a:lnTo>
                    <a:pt x="526" y="2"/>
                  </a:lnTo>
                  <a:lnTo>
                    <a:pt x="526" y="0"/>
                  </a:lnTo>
                  <a:lnTo>
                    <a:pt x="521" y="0"/>
                  </a:lnTo>
                  <a:lnTo>
                    <a:pt x="521" y="92"/>
                  </a:lnTo>
                  <a:lnTo>
                    <a:pt x="521" y="92"/>
                  </a:lnTo>
                  <a:lnTo>
                    <a:pt x="521" y="145"/>
                  </a:lnTo>
                  <a:lnTo>
                    <a:pt x="521" y="145"/>
                  </a:lnTo>
                  <a:lnTo>
                    <a:pt x="521" y="187"/>
                  </a:lnTo>
                  <a:lnTo>
                    <a:pt x="511" y="189"/>
                  </a:lnTo>
                  <a:lnTo>
                    <a:pt x="511" y="189"/>
                  </a:lnTo>
                  <a:lnTo>
                    <a:pt x="509" y="189"/>
                  </a:lnTo>
                  <a:lnTo>
                    <a:pt x="499" y="189"/>
                  </a:lnTo>
                  <a:lnTo>
                    <a:pt x="490" y="189"/>
                  </a:lnTo>
                  <a:lnTo>
                    <a:pt x="490" y="189"/>
                  </a:lnTo>
                  <a:lnTo>
                    <a:pt x="487" y="189"/>
                  </a:lnTo>
                  <a:lnTo>
                    <a:pt x="477" y="189"/>
                  </a:lnTo>
                  <a:lnTo>
                    <a:pt x="468" y="191"/>
                  </a:lnTo>
                  <a:lnTo>
                    <a:pt x="468" y="191"/>
                  </a:lnTo>
                  <a:lnTo>
                    <a:pt x="465" y="191"/>
                  </a:lnTo>
                  <a:lnTo>
                    <a:pt x="465" y="191"/>
                  </a:lnTo>
                  <a:lnTo>
                    <a:pt x="456" y="191"/>
                  </a:lnTo>
                  <a:lnTo>
                    <a:pt x="448" y="191"/>
                  </a:lnTo>
                  <a:lnTo>
                    <a:pt x="448" y="191"/>
                  </a:lnTo>
                  <a:lnTo>
                    <a:pt x="446" y="191"/>
                  </a:lnTo>
                  <a:lnTo>
                    <a:pt x="43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29" y="194"/>
                  </a:lnTo>
                  <a:lnTo>
                    <a:pt x="419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12" y="196"/>
                  </a:lnTo>
                  <a:lnTo>
                    <a:pt x="405" y="199"/>
                  </a:lnTo>
                  <a:lnTo>
                    <a:pt x="398" y="199"/>
                  </a:lnTo>
                  <a:lnTo>
                    <a:pt x="395" y="199"/>
                  </a:lnTo>
                  <a:lnTo>
                    <a:pt x="390" y="201"/>
                  </a:lnTo>
                  <a:lnTo>
                    <a:pt x="383" y="201"/>
                  </a:lnTo>
                  <a:lnTo>
                    <a:pt x="383" y="201"/>
                  </a:lnTo>
                  <a:lnTo>
                    <a:pt x="376" y="204"/>
                  </a:lnTo>
                  <a:lnTo>
                    <a:pt x="366" y="206"/>
                  </a:lnTo>
                  <a:lnTo>
                    <a:pt x="356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54" y="208"/>
                  </a:lnTo>
                  <a:lnTo>
                    <a:pt x="349" y="211"/>
                  </a:lnTo>
                  <a:lnTo>
                    <a:pt x="349" y="211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7" y="213"/>
                  </a:lnTo>
                  <a:lnTo>
                    <a:pt x="344" y="213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42" y="216"/>
                  </a:lnTo>
                  <a:lnTo>
                    <a:pt x="339" y="218"/>
                  </a:lnTo>
                  <a:lnTo>
                    <a:pt x="339" y="218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9" y="228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3"/>
                  </a:lnTo>
                  <a:lnTo>
                    <a:pt x="337" y="225"/>
                  </a:lnTo>
                  <a:lnTo>
                    <a:pt x="337" y="225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28"/>
                  </a:lnTo>
                  <a:lnTo>
                    <a:pt x="337" y="230"/>
                  </a:lnTo>
                  <a:lnTo>
                    <a:pt x="339" y="230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39" y="233"/>
                  </a:lnTo>
                  <a:lnTo>
                    <a:pt x="342" y="233"/>
                  </a:lnTo>
                  <a:lnTo>
                    <a:pt x="342" y="235"/>
                  </a:lnTo>
                  <a:lnTo>
                    <a:pt x="342" y="235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4" y="238"/>
                  </a:lnTo>
                  <a:lnTo>
                    <a:pt x="347" y="238"/>
                  </a:lnTo>
                  <a:lnTo>
                    <a:pt x="347" y="238"/>
                  </a:lnTo>
                  <a:lnTo>
                    <a:pt x="349" y="238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2" y="240"/>
                  </a:lnTo>
                  <a:lnTo>
                    <a:pt x="356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59" y="242"/>
                  </a:lnTo>
                  <a:lnTo>
                    <a:pt x="364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68" y="245"/>
                  </a:lnTo>
                  <a:lnTo>
                    <a:pt x="373" y="247"/>
                  </a:lnTo>
                  <a:lnTo>
                    <a:pt x="378" y="247"/>
                  </a:lnTo>
                  <a:lnTo>
                    <a:pt x="378" y="247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5" y="250"/>
                  </a:lnTo>
                  <a:lnTo>
                    <a:pt x="390" y="250"/>
                  </a:lnTo>
                  <a:lnTo>
                    <a:pt x="390" y="250"/>
                  </a:lnTo>
                  <a:lnTo>
                    <a:pt x="393" y="250"/>
                  </a:lnTo>
                  <a:lnTo>
                    <a:pt x="393" y="250"/>
                  </a:lnTo>
                  <a:lnTo>
                    <a:pt x="398" y="252"/>
                  </a:lnTo>
                  <a:lnTo>
                    <a:pt x="400" y="252"/>
                  </a:lnTo>
                  <a:lnTo>
                    <a:pt x="460" y="262"/>
                  </a:lnTo>
                  <a:lnTo>
                    <a:pt x="460" y="301"/>
                  </a:lnTo>
                  <a:lnTo>
                    <a:pt x="436" y="303"/>
                  </a:lnTo>
                  <a:lnTo>
                    <a:pt x="417" y="308"/>
                  </a:lnTo>
                  <a:lnTo>
                    <a:pt x="402" y="310"/>
                  </a:lnTo>
                  <a:lnTo>
                    <a:pt x="398" y="315"/>
                  </a:lnTo>
                  <a:lnTo>
                    <a:pt x="398" y="337"/>
                  </a:lnTo>
                  <a:lnTo>
                    <a:pt x="402" y="342"/>
                  </a:lnTo>
                  <a:lnTo>
                    <a:pt x="402" y="342"/>
                  </a:lnTo>
                  <a:lnTo>
                    <a:pt x="402" y="371"/>
                  </a:lnTo>
                  <a:lnTo>
                    <a:pt x="398" y="374"/>
                  </a:lnTo>
                  <a:lnTo>
                    <a:pt x="398" y="376"/>
                  </a:lnTo>
                  <a:lnTo>
                    <a:pt x="402" y="381"/>
                  </a:lnTo>
                  <a:lnTo>
                    <a:pt x="402" y="381"/>
                  </a:lnTo>
                  <a:lnTo>
                    <a:pt x="402" y="400"/>
                  </a:lnTo>
                  <a:lnTo>
                    <a:pt x="398" y="403"/>
                  </a:lnTo>
                  <a:lnTo>
                    <a:pt x="398" y="412"/>
                  </a:lnTo>
                  <a:lnTo>
                    <a:pt x="402" y="417"/>
                  </a:lnTo>
                  <a:lnTo>
                    <a:pt x="402" y="417"/>
                  </a:lnTo>
                  <a:lnTo>
                    <a:pt x="400" y="1260"/>
                  </a:lnTo>
                  <a:lnTo>
                    <a:pt x="378" y="1260"/>
                  </a:lnTo>
                  <a:lnTo>
                    <a:pt x="376" y="415"/>
                  </a:lnTo>
                  <a:lnTo>
                    <a:pt x="315" y="415"/>
                  </a:lnTo>
                  <a:lnTo>
                    <a:pt x="315" y="383"/>
                  </a:lnTo>
                  <a:lnTo>
                    <a:pt x="90" y="383"/>
                  </a:lnTo>
                  <a:lnTo>
                    <a:pt x="75" y="415"/>
                  </a:lnTo>
                  <a:lnTo>
                    <a:pt x="42" y="415"/>
                  </a:lnTo>
                  <a:lnTo>
                    <a:pt x="17" y="473"/>
                  </a:lnTo>
                  <a:lnTo>
                    <a:pt x="17" y="1224"/>
                  </a:lnTo>
                  <a:lnTo>
                    <a:pt x="10" y="1224"/>
                  </a:lnTo>
                  <a:lnTo>
                    <a:pt x="10" y="1221"/>
                  </a:lnTo>
                  <a:lnTo>
                    <a:pt x="5" y="1219"/>
                  </a:lnTo>
                  <a:lnTo>
                    <a:pt x="0" y="1219"/>
                  </a:lnTo>
                  <a:lnTo>
                    <a:pt x="0" y="1576"/>
                  </a:lnTo>
                  <a:lnTo>
                    <a:pt x="1281" y="1576"/>
                  </a:lnTo>
                  <a:lnTo>
                    <a:pt x="1281" y="1017"/>
                  </a:lnTo>
                  <a:close/>
                  <a:moveTo>
                    <a:pt x="342" y="225"/>
                  </a:moveTo>
                  <a:lnTo>
                    <a:pt x="344" y="225"/>
                  </a:lnTo>
                  <a:lnTo>
                    <a:pt x="344" y="225"/>
                  </a:lnTo>
                  <a:lnTo>
                    <a:pt x="352" y="228"/>
                  </a:lnTo>
                  <a:lnTo>
                    <a:pt x="344" y="225"/>
                  </a:lnTo>
                  <a:lnTo>
                    <a:pt x="344" y="225"/>
                  </a:lnTo>
                  <a:lnTo>
                    <a:pt x="342" y="225"/>
                  </a:lnTo>
                  <a:lnTo>
                    <a:pt x="342" y="223"/>
                  </a:lnTo>
                  <a:lnTo>
                    <a:pt x="342" y="225"/>
                  </a:lnTo>
                  <a:close/>
                  <a:moveTo>
                    <a:pt x="342" y="228"/>
                  </a:moveTo>
                  <a:lnTo>
                    <a:pt x="342" y="228"/>
                  </a:lnTo>
                  <a:lnTo>
                    <a:pt x="339" y="228"/>
                  </a:lnTo>
                  <a:lnTo>
                    <a:pt x="342" y="228"/>
                  </a:lnTo>
                  <a:lnTo>
                    <a:pt x="342" y="228"/>
                  </a:lnTo>
                  <a:lnTo>
                    <a:pt x="361" y="233"/>
                  </a:lnTo>
                  <a:lnTo>
                    <a:pt x="342" y="228"/>
                  </a:lnTo>
                  <a:close/>
                  <a:moveTo>
                    <a:pt x="410" y="199"/>
                  </a:moveTo>
                  <a:lnTo>
                    <a:pt x="410" y="201"/>
                  </a:lnTo>
                  <a:lnTo>
                    <a:pt x="410" y="199"/>
                  </a:lnTo>
                  <a:lnTo>
                    <a:pt x="410" y="199"/>
                  </a:lnTo>
                  <a:lnTo>
                    <a:pt x="410" y="199"/>
                  </a:lnTo>
                  <a:close/>
                  <a:moveTo>
                    <a:pt x="414" y="208"/>
                  </a:move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2" y="206"/>
                  </a:lnTo>
                  <a:lnTo>
                    <a:pt x="414" y="208"/>
                  </a:lnTo>
                  <a:lnTo>
                    <a:pt x="419" y="211"/>
                  </a:lnTo>
                  <a:lnTo>
                    <a:pt x="414" y="208"/>
                  </a:lnTo>
                  <a:close/>
                  <a:moveTo>
                    <a:pt x="427" y="199"/>
                  </a:moveTo>
                  <a:lnTo>
                    <a:pt x="427" y="196"/>
                  </a:lnTo>
                  <a:lnTo>
                    <a:pt x="429" y="196"/>
                  </a:lnTo>
                  <a:lnTo>
                    <a:pt x="427" y="196"/>
                  </a:lnTo>
                  <a:lnTo>
                    <a:pt x="427" y="199"/>
                  </a:lnTo>
                  <a:close/>
                  <a:moveTo>
                    <a:pt x="429" y="206"/>
                  </a:moveTo>
                  <a:lnTo>
                    <a:pt x="429" y="204"/>
                  </a:lnTo>
                  <a:lnTo>
                    <a:pt x="429" y="204"/>
                  </a:lnTo>
                  <a:lnTo>
                    <a:pt x="429" y="204"/>
                  </a:lnTo>
                  <a:lnTo>
                    <a:pt x="429" y="206"/>
                  </a:lnTo>
                  <a:lnTo>
                    <a:pt x="431" y="206"/>
                  </a:lnTo>
                  <a:lnTo>
                    <a:pt x="429" y="20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6098382" y="5262269"/>
              <a:ext cx="2030676" cy="1895615"/>
            </a:xfrm>
            <a:custGeom>
              <a:avLst/>
              <a:gdLst>
                <a:gd name="T0" fmla="*/ 1278 w 1278"/>
                <a:gd name="T1" fmla="*/ 836 h 1193"/>
                <a:gd name="T2" fmla="*/ 1271 w 1278"/>
                <a:gd name="T3" fmla="*/ 819 h 1193"/>
                <a:gd name="T4" fmla="*/ 1252 w 1278"/>
                <a:gd name="T5" fmla="*/ 821 h 1193"/>
                <a:gd name="T6" fmla="*/ 1242 w 1278"/>
                <a:gd name="T7" fmla="*/ 807 h 1193"/>
                <a:gd name="T8" fmla="*/ 1206 w 1278"/>
                <a:gd name="T9" fmla="*/ 700 h 1193"/>
                <a:gd name="T10" fmla="*/ 1167 w 1278"/>
                <a:gd name="T11" fmla="*/ 693 h 1193"/>
                <a:gd name="T12" fmla="*/ 1126 w 1278"/>
                <a:gd name="T13" fmla="*/ 651 h 1193"/>
                <a:gd name="T14" fmla="*/ 1075 w 1278"/>
                <a:gd name="T15" fmla="*/ 598 h 1193"/>
                <a:gd name="T16" fmla="*/ 1068 w 1278"/>
                <a:gd name="T17" fmla="*/ 586 h 1193"/>
                <a:gd name="T18" fmla="*/ 1053 w 1278"/>
                <a:gd name="T19" fmla="*/ 566 h 1193"/>
                <a:gd name="T20" fmla="*/ 1048 w 1278"/>
                <a:gd name="T21" fmla="*/ 581 h 1193"/>
                <a:gd name="T22" fmla="*/ 1034 w 1278"/>
                <a:gd name="T23" fmla="*/ 593 h 1193"/>
                <a:gd name="T24" fmla="*/ 1034 w 1278"/>
                <a:gd name="T25" fmla="*/ 625 h 1193"/>
                <a:gd name="T26" fmla="*/ 956 w 1278"/>
                <a:gd name="T27" fmla="*/ 685 h 1193"/>
                <a:gd name="T28" fmla="*/ 925 w 1278"/>
                <a:gd name="T29" fmla="*/ 695 h 1193"/>
                <a:gd name="T30" fmla="*/ 884 w 1278"/>
                <a:gd name="T31" fmla="*/ 824 h 1193"/>
                <a:gd name="T32" fmla="*/ 864 w 1278"/>
                <a:gd name="T33" fmla="*/ 807 h 1193"/>
                <a:gd name="T34" fmla="*/ 850 w 1278"/>
                <a:gd name="T35" fmla="*/ 838 h 1193"/>
                <a:gd name="T36" fmla="*/ 833 w 1278"/>
                <a:gd name="T37" fmla="*/ 819 h 1193"/>
                <a:gd name="T38" fmla="*/ 814 w 1278"/>
                <a:gd name="T39" fmla="*/ 841 h 1193"/>
                <a:gd name="T40" fmla="*/ 751 w 1278"/>
                <a:gd name="T41" fmla="*/ 32 h 1193"/>
                <a:gd name="T42" fmla="*/ 445 w 1278"/>
                <a:gd name="T43" fmla="*/ 855 h 1193"/>
                <a:gd name="T44" fmla="*/ 431 w 1278"/>
                <a:gd name="T45" fmla="*/ 739 h 1193"/>
                <a:gd name="T46" fmla="*/ 404 w 1278"/>
                <a:gd name="T47" fmla="*/ 756 h 1193"/>
                <a:gd name="T48" fmla="*/ 378 w 1278"/>
                <a:gd name="T49" fmla="*/ 561 h 1193"/>
                <a:gd name="T50" fmla="*/ 375 w 1278"/>
                <a:gd name="T51" fmla="*/ 547 h 1193"/>
                <a:gd name="T52" fmla="*/ 368 w 1278"/>
                <a:gd name="T53" fmla="*/ 569 h 1193"/>
                <a:gd name="T54" fmla="*/ 351 w 1278"/>
                <a:gd name="T55" fmla="*/ 479 h 1193"/>
                <a:gd name="T56" fmla="*/ 341 w 1278"/>
                <a:gd name="T57" fmla="*/ 348 h 1193"/>
                <a:gd name="T58" fmla="*/ 324 w 1278"/>
                <a:gd name="T59" fmla="*/ 372 h 1193"/>
                <a:gd name="T60" fmla="*/ 312 w 1278"/>
                <a:gd name="T61" fmla="*/ 479 h 1193"/>
                <a:gd name="T62" fmla="*/ 295 w 1278"/>
                <a:gd name="T63" fmla="*/ 561 h 1193"/>
                <a:gd name="T64" fmla="*/ 290 w 1278"/>
                <a:gd name="T65" fmla="*/ 547 h 1193"/>
                <a:gd name="T66" fmla="*/ 288 w 1278"/>
                <a:gd name="T67" fmla="*/ 569 h 1193"/>
                <a:gd name="T68" fmla="*/ 269 w 1278"/>
                <a:gd name="T69" fmla="*/ 693 h 1193"/>
                <a:gd name="T70" fmla="*/ 269 w 1278"/>
                <a:gd name="T71" fmla="*/ 695 h 1193"/>
                <a:gd name="T72" fmla="*/ 261 w 1278"/>
                <a:gd name="T73" fmla="*/ 758 h 1193"/>
                <a:gd name="T74" fmla="*/ 244 w 1278"/>
                <a:gd name="T75" fmla="*/ 712 h 1193"/>
                <a:gd name="T76" fmla="*/ 232 w 1278"/>
                <a:gd name="T77" fmla="*/ 574 h 1193"/>
                <a:gd name="T78" fmla="*/ 208 w 1278"/>
                <a:gd name="T79" fmla="*/ 710 h 1193"/>
                <a:gd name="T80" fmla="*/ 194 w 1278"/>
                <a:gd name="T81" fmla="*/ 748 h 1193"/>
                <a:gd name="T82" fmla="*/ 174 w 1278"/>
                <a:gd name="T83" fmla="*/ 688 h 1193"/>
                <a:gd name="T84" fmla="*/ 172 w 1278"/>
                <a:gd name="T85" fmla="*/ 685 h 1193"/>
                <a:gd name="T86" fmla="*/ 169 w 1278"/>
                <a:gd name="T87" fmla="*/ 615 h 1193"/>
                <a:gd name="T88" fmla="*/ 167 w 1278"/>
                <a:gd name="T89" fmla="*/ 610 h 1193"/>
                <a:gd name="T90" fmla="*/ 157 w 1278"/>
                <a:gd name="T91" fmla="*/ 557 h 1193"/>
                <a:gd name="T92" fmla="*/ 148 w 1278"/>
                <a:gd name="T93" fmla="*/ 547 h 1193"/>
                <a:gd name="T94" fmla="*/ 123 w 1278"/>
                <a:gd name="T95" fmla="*/ 479 h 1193"/>
                <a:gd name="T96" fmla="*/ 123 w 1278"/>
                <a:gd name="T97" fmla="*/ 464 h 1193"/>
                <a:gd name="T98" fmla="*/ 121 w 1278"/>
                <a:gd name="T99" fmla="*/ 304 h 1193"/>
                <a:gd name="T100" fmla="*/ 97 w 1278"/>
                <a:gd name="T101" fmla="*/ 464 h 1193"/>
                <a:gd name="T102" fmla="*/ 94 w 1278"/>
                <a:gd name="T103" fmla="*/ 476 h 1193"/>
                <a:gd name="T104" fmla="*/ 70 w 1278"/>
                <a:gd name="T105" fmla="*/ 554 h 1193"/>
                <a:gd name="T106" fmla="*/ 60 w 1278"/>
                <a:gd name="T107" fmla="*/ 549 h 1193"/>
                <a:gd name="T108" fmla="*/ 48 w 1278"/>
                <a:gd name="T109" fmla="*/ 610 h 1193"/>
                <a:gd name="T110" fmla="*/ 41 w 1278"/>
                <a:gd name="T111" fmla="*/ 746 h 1193"/>
                <a:gd name="T112" fmla="*/ 17 w 1278"/>
                <a:gd name="T113" fmla="*/ 739 h 1193"/>
                <a:gd name="T114" fmla="*/ 7 w 1278"/>
                <a:gd name="T115" fmla="*/ 848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78" h="1193">
                  <a:moveTo>
                    <a:pt x="12" y="306"/>
                  </a:moveTo>
                  <a:lnTo>
                    <a:pt x="0" y="304"/>
                  </a:lnTo>
                  <a:lnTo>
                    <a:pt x="0" y="1193"/>
                  </a:lnTo>
                  <a:lnTo>
                    <a:pt x="1278" y="1193"/>
                  </a:lnTo>
                  <a:lnTo>
                    <a:pt x="1278" y="836"/>
                  </a:lnTo>
                  <a:lnTo>
                    <a:pt x="1274" y="836"/>
                  </a:lnTo>
                  <a:lnTo>
                    <a:pt x="1274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71" y="819"/>
                  </a:lnTo>
                  <a:lnTo>
                    <a:pt x="1269" y="819"/>
                  </a:lnTo>
                  <a:lnTo>
                    <a:pt x="1269" y="836"/>
                  </a:lnTo>
                  <a:lnTo>
                    <a:pt x="1257" y="836"/>
                  </a:lnTo>
                  <a:lnTo>
                    <a:pt x="1257" y="824"/>
                  </a:lnTo>
                  <a:lnTo>
                    <a:pt x="1252" y="821"/>
                  </a:lnTo>
                  <a:lnTo>
                    <a:pt x="1245" y="821"/>
                  </a:lnTo>
                  <a:lnTo>
                    <a:pt x="1245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2" y="807"/>
                  </a:lnTo>
                  <a:lnTo>
                    <a:pt x="1240" y="807"/>
                  </a:lnTo>
                  <a:lnTo>
                    <a:pt x="1240" y="821"/>
                  </a:lnTo>
                  <a:lnTo>
                    <a:pt x="1220" y="821"/>
                  </a:lnTo>
                  <a:lnTo>
                    <a:pt x="1223" y="702"/>
                  </a:lnTo>
                  <a:lnTo>
                    <a:pt x="1206" y="700"/>
                  </a:lnTo>
                  <a:lnTo>
                    <a:pt x="1182" y="700"/>
                  </a:lnTo>
                  <a:lnTo>
                    <a:pt x="1174" y="695"/>
                  </a:lnTo>
                  <a:lnTo>
                    <a:pt x="1174" y="695"/>
                  </a:lnTo>
                  <a:lnTo>
                    <a:pt x="1172" y="695"/>
                  </a:lnTo>
                  <a:lnTo>
                    <a:pt x="1167" y="693"/>
                  </a:lnTo>
                  <a:lnTo>
                    <a:pt x="1167" y="688"/>
                  </a:lnTo>
                  <a:lnTo>
                    <a:pt x="1155" y="685"/>
                  </a:lnTo>
                  <a:lnTo>
                    <a:pt x="1150" y="685"/>
                  </a:lnTo>
                  <a:lnTo>
                    <a:pt x="1140" y="668"/>
                  </a:lnTo>
                  <a:lnTo>
                    <a:pt x="1126" y="651"/>
                  </a:lnTo>
                  <a:lnTo>
                    <a:pt x="1111" y="639"/>
                  </a:lnTo>
                  <a:lnTo>
                    <a:pt x="1092" y="629"/>
                  </a:lnTo>
                  <a:lnTo>
                    <a:pt x="1073" y="625"/>
                  </a:lnTo>
                  <a:lnTo>
                    <a:pt x="1073" y="598"/>
                  </a:lnTo>
                  <a:lnTo>
                    <a:pt x="1075" y="598"/>
                  </a:lnTo>
                  <a:lnTo>
                    <a:pt x="1075" y="595"/>
                  </a:lnTo>
                  <a:lnTo>
                    <a:pt x="1075" y="593"/>
                  </a:lnTo>
                  <a:lnTo>
                    <a:pt x="1073" y="593"/>
                  </a:lnTo>
                  <a:lnTo>
                    <a:pt x="1070" y="588"/>
                  </a:lnTo>
                  <a:lnTo>
                    <a:pt x="1068" y="586"/>
                  </a:lnTo>
                  <a:lnTo>
                    <a:pt x="1063" y="583"/>
                  </a:lnTo>
                  <a:lnTo>
                    <a:pt x="1061" y="581"/>
                  </a:lnTo>
                  <a:lnTo>
                    <a:pt x="1056" y="581"/>
                  </a:lnTo>
                  <a:lnTo>
                    <a:pt x="1056" y="566"/>
                  </a:lnTo>
                  <a:lnTo>
                    <a:pt x="1053" y="566"/>
                  </a:lnTo>
                  <a:lnTo>
                    <a:pt x="1053" y="564"/>
                  </a:lnTo>
                  <a:lnTo>
                    <a:pt x="1053" y="566"/>
                  </a:lnTo>
                  <a:lnTo>
                    <a:pt x="1048" y="566"/>
                  </a:lnTo>
                  <a:lnTo>
                    <a:pt x="1048" y="581"/>
                  </a:lnTo>
                  <a:lnTo>
                    <a:pt x="1048" y="581"/>
                  </a:lnTo>
                  <a:lnTo>
                    <a:pt x="1046" y="581"/>
                  </a:lnTo>
                  <a:lnTo>
                    <a:pt x="1041" y="583"/>
                  </a:lnTo>
                  <a:lnTo>
                    <a:pt x="1039" y="586"/>
                  </a:lnTo>
                  <a:lnTo>
                    <a:pt x="1036" y="588"/>
                  </a:lnTo>
                  <a:lnTo>
                    <a:pt x="1034" y="593"/>
                  </a:lnTo>
                  <a:lnTo>
                    <a:pt x="1031" y="593"/>
                  </a:lnTo>
                  <a:lnTo>
                    <a:pt x="1031" y="595"/>
                  </a:lnTo>
                  <a:lnTo>
                    <a:pt x="1031" y="598"/>
                  </a:lnTo>
                  <a:lnTo>
                    <a:pt x="1034" y="598"/>
                  </a:lnTo>
                  <a:lnTo>
                    <a:pt x="1034" y="625"/>
                  </a:lnTo>
                  <a:lnTo>
                    <a:pt x="1014" y="629"/>
                  </a:lnTo>
                  <a:lnTo>
                    <a:pt x="995" y="639"/>
                  </a:lnTo>
                  <a:lnTo>
                    <a:pt x="978" y="651"/>
                  </a:lnTo>
                  <a:lnTo>
                    <a:pt x="964" y="668"/>
                  </a:lnTo>
                  <a:lnTo>
                    <a:pt x="956" y="685"/>
                  </a:lnTo>
                  <a:lnTo>
                    <a:pt x="949" y="685"/>
                  </a:lnTo>
                  <a:lnTo>
                    <a:pt x="937" y="688"/>
                  </a:lnTo>
                  <a:lnTo>
                    <a:pt x="937" y="693"/>
                  </a:lnTo>
                  <a:lnTo>
                    <a:pt x="935" y="695"/>
                  </a:lnTo>
                  <a:lnTo>
                    <a:pt x="925" y="695"/>
                  </a:lnTo>
                  <a:lnTo>
                    <a:pt x="925" y="697"/>
                  </a:lnTo>
                  <a:lnTo>
                    <a:pt x="922" y="700"/>
                  </a:lnTo>
                  <a:lnTo>
                    <a:pt x="896" y="700"/>
                  </a:lnTo>
                  <a:lnTo>
                    <a:pt x="881" y="702"/>
                  </a:lnTo>
                  <a:lnTo>
                    <a:pt x="884" y="824"/>
                  </a:lnTo>
                  <a:lnTo>
                    <a:pt x="867" y="824"/>
                  </a:lnTo>
                  <a:lnTo>
                    <a:pt x="867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4" y="807"/>
                  </a:lnTo>
                  <a:lnTo>
                    <a:pt x="862" y="807"/>
                  </a:lnTo>
                  <a:lnTo>
                    <a:pt x="862" y="824"/>
                  </a:lnTo>
                  <a:lnTo>
                    <a:pt x="855" y="824"/>
                  </a:lnTo>
                  <a:lnTo>
                    <a:pt x="850" y="826"/>
                  </a:lnTo>
                  <a:lnTo>
                    <a:pt x="850" y="838"/>
                  </a:lnTo>
                  <a:lnTo>
                    <a:pt x="850" y="838"/>
                  </a:lnTo>
                  <a:lnTo>
                    <a:pt x="835" y="838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3" y="819"/>
                  </a:lnTo>
                  <a:lnTo>
                    <a:pt x="830" y="819"/>
                  </a:lnTo>
                  <a:lnTo>
                    <a:pt x="828" y="819"/>
                  </a:lnTo>
                  <a:lnTo>
                    <a:pt x="828" y="838"/>
                  </a:lnTo>
                  <a:lnTo>
                    <a:pt x="818" y="838"/>
                  </a:lnTo>
                  <a:lnTo>
                    <a:pt x="814" y="841"/>
                  </a:lnTo>
                  <a:lnTo>
                    <a:pt x="814" y="841"/>
                  </a:lnTo>
                  <a:lnTo>
                    <a:pt x="809" y="841"/>
                  </a:lnTo>
                  <a:lnTo>
                    <a:pt x="811" y="90"/>
                  </a:lnTo>
                  <a:lnTo>
                    <a:pt x="782" y="32"/>
                  </a:lnTo>
                  <a:lnTo>
                    <a:pt x="751" y="32"/>
                  </a:lnTo>
                  <a:lnTo>
                    <a:pt x="734" y="0"/>
                  </a:lnTo>
                  <a:lnTo>
                    <a:pt x="508" y="0"/>
                  </a:lnTo>
                  <a:lnTo>
                    <a:pt x="508" y="32"/>
                  </a:lnTo>
                  <a:lnTo>
                    <a:pt x="448" y="32"/>
                  </a:lnTo>
                  <a:lnTo>
                    <a:pt x="445" y="855"/>
                  </a:lnTo>
                  <a:lnTo>
                    <a:pt x="438" y="848"/>
                  </a:lnTo>
                  <a:lnTo>
                    <a:pt x="438" y="836"/>
                  </a:lnTo>
                  <a:lnTo>
                    <a:pt x="436" y="746"/>
                  </a:lnTo>
                  <a:lnTo>
                    <a:pt x="436" y="739"/>
                  </a:lnTo>
                  <a:lnTo>
                    <a:pt x="431" y="739"/>
                  </a:lnTo>
                  <a:lnTo>
                    <a:pt x="429" y="739"/>
                  </a:lnTo>
                  <a:lnTo>
                    <a:pt x="429" y="746"/>
                  </a:lnTo>
                  <a:lnTo>
                    <a:pt x="429" y="758"/>
                  </a:lnTo>
                  <a:lnTo>
                    <a:pt x="404" y="758"/>
                  </a:lnTo>
                  <a:lnTo>
                    <a:pt x="404" y="756"/>
                  </a:lnTo>
                  <a:lnTo>
                    <a:pt x="399" y="746"/>
                  </a:lnTo>
                  <a:lnTo>
                    <a:pt x="399" y="693"/>
                  </a:lnTo>
                  <a:lnTo>
                    <a:pt x="392" y="676"/>
                  </a:lnTo>
                  <a:lnTo>
                    <a:pt x="392" y="622"/>
                  </a:lnTo>
                  <a:lnTo>
                    <a:pt x="378" y="561"/>
                  </a:lnTo>
                  <a:lnTo>
                    <a:pt x="380" y="561"/>
                  </a:lnTo>
                  <a:lnTo>
                    <a:pt x="380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75" y="547"/>
                  </a:lnTo>
                  <a:lnTo>
                    <a:pt x="368" y="547"/>
                  </a:lnTo>
                  <a:lnTo>
                    <a:pt x="368" y="554"/>
                  </a:lnTo>
                  <a:lnTo>
                    <a:pt x="366" y="554"/>
                  </a:lnTo>
                  <a:lnTo>
                    <a:pt x="366" y="569"/>
                  </a:lnTo>
                  <a:lnTo>
                    <a:pt x="368" y="569"/>
                  </a:lnTo>
                  <a:lnTo>
                    <a:pt x="358" y="610"/>
                  </a:lnTo>
                  <a:lnTo>
                    <a:pt x="346" y="481"/>
                  </a:lnTo>
                  <a:lnTo>
                    <a:pt x="351" y="481"/>
                  </a:lnTo>
                  <a:lnTo>
                    <a:pt x="351" y="479"/>
                  </a:lnTo>
                  <a:lnTo>
                    <a:pt x="351" y="479"/>
                  </a:lnTo>
                  <a:lnTo>
                    <a:pt x="351" y="469"/>
                  </a:lnTo>
                  <a:lnTo>
                    <a:pt x="344" y="469"/>
                  </a:lnTo>
                  <a:lnTo>
                    <a:pt x="337" y="372"/>
                  </a:lnTo>
                  <a:lnTo>
                    <a:pt x="341" y="372"/>
                  </a:lnTo>
                  <a:lnTo>
                    <a:pt x="341" y="348"/>
                  </a:lnTo>
                  <a:lnTo>
                    <a:pt x="341" y="309"/>
                  </a:lnTo>
                  <a:lnTo>
                    <a:pt x="320" y="309"/>
                  </a:lnTo>
                  <a:lnTo>
                    <a:pt x="320" y="348"/>
                  </a:lnTo>
                  <a:lnTo>
                    <a:pt x="320" y="372"/>
                  </a:lnTo>
                  <a:lnTo>
                    <a:pt x="324" y="372"/>
                  </a:lnTo>
                  <a:lnTo>
                    <a:pt x="324" y="374"/>
                  </a:lnTo>
                  <a:lnTo>
                    <a:pt x="317" y="469"/>
                  </a:lnTo>
                  <a:lnTo>
                    <a:pt x="312" y="469"/>
                  </a:lnTo>
                  <a:lnTo>
                    <a:pt x="312" y="472"/>
                  </a:lnTo>
                  <a:lnTo>
                    <a:pt x="312" y="479"/>
                  </a:lnTo>
                  <a:lnTo>
                    <a:pt x="312" y="481"/>
                  </a:lnTo>
                  <a:lnTo>
                    <a:pt x="317" y="481"/>
                  </a:lnTo>
                  <a:lnTo>
                    <a:pt x="305" y="610"/>
                  </a:lnTo>
                  <a:lnTo>
                    <a:pt x="295" y="566"/>
                  </a:lnTo>
                  <a:lnTo>
                    <a:pt x="295" y="561"/>
                  </a:lnTo>
                  <a:lnTo>
                    <a:pt x="298" y="561"/>
                  </a:lnTo>
                  <a:lnTo>
                    <a:pt x="298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90" y="547"/>
                  </a:lnTo>
                  <a:lnTo>
                    <a:pt x="286" y="547"/>
                  </a:lnTo>
                  <a:lnTo>
                    <a:pt x="286" y="554"/>
                  </a:lnTo>
                  <a:lnTo>
                    <a:pt x="286" y="554"/>
                  </a:lnTo>
                  <a:lnTo>
                    <a:pt x="286" y="569"/>
                  </a:lnTo>
                  <a:lnTo>
                    <a:pt x="288" y="569"/>
                  </a:lnTo>
                  <a:lnTo>
                    <a:pt x="276" y="622"/>
                  </a:lnTo>
                  <a:lnTo>
                    <a:pt x="276" y="622"/>
                  </a:lnTo>
                  <a:lnTo>
                    <a:pt x="274" y="627"/>
                  </a:lnTo>
                  <a:lnTo>
                    <a:pt x="274" y="676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3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695"/>
                  </a:lnTo>
                  <a:lnTo>
                    <a:pt x="269" y="746"/>
                  </a:lnTo>
                  <a:lnTo>
                    <a:pt x="261" y="756"/>
                  </a:lnTo>
                  <a:lnTo>
                    <a:pt x="261" y="756"/>
                  </a:lnTo>
                  <a:lnTo>
                    <a:pt x="261" y="758"/>
                  </a:lnTo>
                  <a:lnTo>
                    <a:pt x="261" y="758"/>
                  </a:lnTo>
                  <a:lnTo>
                    <a:pt x="252" y="758"/>
                  </a:lnTo>
                  <a:lnTo>
                    <a:pt x="252" y="748"/>
                  </a:lnTo>
                  <a:lnTo>
                    <a:pt x="244" y="748"/>
                  </a:lnTo>
                  <a:lnTo>
                    <a:pt x="244" y="712"/>
                  </a:lnTo>
                  <a:lnTo>
                    <a:pt x="244" y="710"/>
                  </a:lnTo>
                  <a:lnTo>
                    <a:pt x="240" y="710"/>
                  </a:lnTo>
                  <a:lnTo>
                    <a:pt x="225" y="574"/>
                  </a:lnTo>
                  <a:lnTo>
                    <a:pt x="225" y="574"/>
                  </a:lnTo>
                  <a:lnTo>
                    <a:pt x="232" y="574"/>
                  </a:lnTo>
                  <a:lnTo>
                    <a:pt x="232" y="537"/>
                  </a:lnTo>
                  <a:lnTo>
                    <a:pt x="215" y="537"/>
                  </a:lnTo>
                  <a:lnTo>
                    <a:pt x="215" y="574"/>
                  </a:lnTo>
                  <a:lnTo>
                    <a:pt x="220" y="574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8" y="710"/>
                  </a:lnTo>
                  <a:lnTo>
                    <a:pt x="201" y="710"/>
                  </a:lnTo>
                  <a:lnTo>
                    <a:pt x="201" y="748"/>
                  </a:lnTo>
                  <a:lnTo>
                    <a:pt x="194" y="748"/>
                  </a:lnTo>
                  <a:lnTo>
                    <a:pt x="194" y="758"/>
                  </a:lnTo>
                  <a:lnTo>
                    <a:pt x="179" y="758"/>
                  </a:lnTo>
                  <a:lnTo>
                    <a:pt x="179" y="758"/>
                  </a:lnTo>
                  <a:lnTo>
                    <a:pt x="174" y="746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4" y="688"/>
                  </a:lnTo>
                  <a:lnTo>
                    <a:pt x="172" y="688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72" y="685"/>
                  </a:lnTo>
                  <a:lnTo>
                    <a:pt x="169" y="683"/>
                  </a:lnTo>
                  <a:lnTo>
                    <a:pt x="169" y="617"/>
                  </a:lnTo>
                  <a:lnTo>
                    <a:pt x="169" y="617"/>
                  </a:lnTo>
                  <a:lnTo>
                    <a:pt x="169" y="615"/>
                  </a:lnTo>
                  <a:lnTo>
                    <a:pt x="167" y="615"/>
                  </a:lnTo>
                  <a:lnTo>
                    <a:pt x="167" y="615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7" y="610"/>
                  </a:lnTo>
                  <a:lnTo>
                    <a:pt x="165" y="610"/>
                  </a:lnTo>
                  <a:lnTo>
                    <a:pt x="165" y="610"/>
                  </a:lnTo>
                  <a:lnTo>
                    <a:pt x="155" y="569"/>
                  </a:lnTo>
                  <a:lnTo>
                    <a:pt x="157" y="569"/>
                  </a:lnTo>
                  <a:lnTo>
                    <a:pt x="157" y="557"/>
                  </a:lnTo>
                  <a:lnTo>
                    <a:pt x="155" y="557"/>
                  </a:lnTo>
                  <a:lnTo>
                    <a:pt x="155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8" y="547"/>
                  </a:lnTo>
                  <a:lnTo>
                    <a:pt x="143" y="547"/>
                  </a:lnTo>
                  <a:lnTo>
                    <a:pt x="143" y="561"/>
                  </a:lnTo>
                  <a:lnTo>
                    <a:pt x="145" y="561"/>
                  </a:lnTo>
                  <a:lnTo>
                    <a:pt x="136" y="603"/>
                  </a:lnTo>
                  <a:lnTo>
                    <a:pt x="123" y="479"/>
                  </a:lnTo>
                  <a:lnTo>
                    <a:pt x="131" y="476"/>
                  </a:lnTo>
                  <a:lnTo>
                    <a:pt x="131" y="476"/>
                  </a:lnTo>
                  <a:lnTo>
                    <a:pt x="131" y="467"/>
                  </a:lnTo>
                  <a:lnTo>
                    <a:pt x="128" y="464"/>
                  </a:lnTo>
                  <a:lnTo>
                    <a:pt x="123" y="464"/>
                  </a:lnTo>
                  <a:lnTo>
                    <a:pt x="116" y="370"/>
                  </a:lnTo>
                  <a:lnTo>
                    <a:pt x="116" y="370"/>
                  </a:lnTo>
                  <a:lnTo>
                    <a:pt x="121" y="370"/>
                  </a:lnTo>
                  <a:lnTo>
                    <a:pt x="121" y="343"/>
                  </a:lnTo>
                  <a:lnTo>
                    <a:pt x="121" y="304"/>
                  </a:lnTo>
                  <a:lnTo>
                    <a:pt x="99" y="304"/>
                  </a:lnTo>
                  <a:lnTo>
                    <a:pt x="99" y="343"/>
                  </a:lnTo>
                  <a:lnTo>
                    <a:pt x="99" y="370"/>
                  </a:lnTo>
                  <a:lnTo>
                    <a:pt x="104" y="370"/>
                  </a:lnTo>
                  <a:lnTo>
                    <a:pt x="97" y="464"/>
                  </a:lnTo>
                  <a:lnTo>
                    <a:pt x="90" y="464"/>
                  </a:lnTo>
                  <a:lnTo>
                    <a:pt x="90" y="474"/>
                  </a:lnTo>
                  <a:lnTo>
                    <a:pt x="90" y="474"/>
                  </a:lnTo>
                  <a:lnTo>
                    <a:pt x="90" y="476"/>
                  </a:lnTo>
                  <a:lnTo>
                    <a:pt x="94" y="476"/>
                  </a:lnTo>
                  <a:lnTo>
                    <a:pt x="82" y="603"/>
                  </a:lnTo>
                  <a:lnTo>
                    <a:pt x="75" y="569"/>
                  </a:lnTo>
                  <a:lnTo>
                    <a:pt x="75" y="569"/>
                  </a:lnTo>
                  <a:lnTo>
                    <a:pt x="75" y="554"/>
                  </a:lnTo>
                  <a:lnTo>
                    <a:pt x="70" y="554"/>
                  </a:lnTo>
                  <a:lnTo>
                    <a:pt x="70" y="549"/>
                  </a:lnTo>
                  <a:lnTo>
                    <a:pt x="65" y="549"/>
                  </a:lnTo>
                  <a:lnTo>
                    <a:pt x="65" y="547"/>
                  </a:lnTo>
                  <a:lnTo>
                    <a:pt x="65" y="549"/>
                  </a:lnTo>
                  <a:lnTo>
                    <a:pt x="60" y="549"/>
                  </a:lnTo>
                  <a:lnTo>
                    <a:pt x="60" y="561"/>
                  </a:lnTo>
                  <a:lnTo>
                    <a:pt x="63" y="561"/>
                  </a:lnTo>
                  <a:lnTo>
                    <a:pt x="51" y="610"/>
                  </a:lnTo>
                  <a:lnTo>
                    <a:pt x="51" y="610"/>
                  </a:lnTo>
                  <a:lnTo>
                    <a:pt x="48" y="610"/>
                  </a:lnTo>
                  <a:lnTo>
                    <a:pt x="46" y="610"/>
                  </a:lnTo>
                  <a:lnTo>
                    <a:pt x="46" y="683"/>
                  </a:lnTo>
                  <a:lnTo>
                    <a:pt x="41" y="685"/>
                  </a:lnTo>
                  <a:lnTo>
                    <a:pt x="41" y="700"/>
                  </a:lnTo>
                  <a:lnTo>
                    <a:pt x="41" y="746"/>
                  </a:lnTo>
                  <a:lnTo>
                    <a:pt x="34" y="756"/>
                  </a:lnTo>
                  <a:lnTo>
                    <a:pt x="34" y="758"/>
                  </a:lnTo>
                  <a:lnTo>
                    <a:pt x="19" y="758"/>
                  </a:lnTo>
                  <a:lnTo>
                    <a:pt x="17" y="746"/>
                  </a:lnTo>
                  <a:lnTo>
                    <a:pt x="17" y="739"/>
                  </a:lnTo>
                  <a:lnTo>
                    <a:pt x="17" y="739"/>
                  </a:lnTo>
                  <a:lnTo>
                    <a:pt x="12" y="739"/>
                  </a:lnTo>
                  <a:lnTo>
                    <a:pt x="12" y="746"/>
                  </a:lnTo>
                  <a:lnTo>
                    <a:pt x="7" y="836"/>
                  </a:lnTo>
                  <a:lnTo>
                    <a:pt x="7" y="848"/>
                  </a:lnTo>
                  <a:lnTo>
                    <a:pt x="5" y="851"/>
                  </a:lnTo>
                  <a:lnTo>
                    <a:pt x="10" y="365"/>
                  </a:lnTo>
                  <a:lnTo>
                    <a:pt x="12" y="306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4070883" y="4896810"/>
              <a:ext cx="2027498" cy="2261074"/>
            </a:xfrm>
            <a:custGeom>
              <a:avLst/>
              <a:gdLst>
                <a:gd name="T0" fmla="*/ 1242 w 1276"/>
                <a:gd name="T1" fmla="*/ 529 h 1423"/>
                <a:gd name="T2" fmla="*/ 1225 w 1276"/>
                <a:gd name="T3" fmla="*/ 527 h 1423"/>
                <a:gd name="T4" fmla="*/ 1196 w 1276"/>
                <a:gd name="T5" fmla="*/ 505 h 1423"/>
                <a:gd name="T6" fmla="*/ 1172 w 1276"/>
                <a:gd name="T7" fmla="*/ 483 h 1423"/>
                <a:gd name="T8" fmla="*/ 1148 w 1276"/>
                <a:gd name="T9" fmla="*/ 461 h 1423"/>
                <a:gd name="T10" fmla="*/ 1126 w 1276"/>
                <a:gd name="T11" fmla="*/ 439 h 1423"/>
                <a:gd name="T12" fmla="*/ 1043 w 1276"/>
                <a:gd name="T13" fmla="*/ 434 h 1423"/>
                <a:gd name="T14" fmla="*/ 1005 w 1276"/>
                <a:gd name="T15" fmla="*/ 447 h 1423"/>
                <a:gd name="T16" fmla="*/ 985 w 1276"/>
                <a:gd name="T17" fmla="*/ 461 h 1423"/>
                <a:gd name="T18" fmla="*/ 981 w 1276"/>
                <a:gd name="T19" fmla="*/ 481 h 1423"/>
                <a:gd name="T20" fmla="*/ 959 w 1276"/>
                <a:gd name="T21" fmla="*/ 495 h 1423"/>
                <a:gd name="T22" fmla="*/ 939 w 1276"/>
                <a:gd name="T23" fmla="*/ 505 h 1423"/>
                <a:gd name="T24" fmla="*/ 937 w 1276"/>
                <a:gd name="T25" fmla="*/ 524 h 1423"/>
                <a:gd name="T26" fmla="*/ 913 w 1276"/>
                <a:gd name="T27" fmla="*/ 529 h 1423"/>
                <a:gd name="T28" fmla="*/ 840 w 1276"/>
                <a:gd name="T29" fmla="*/ 534 h 1423"/>
                <a:gd name="T30" fmla="*/ 840 w 1276"/>
                <a:gd name="T31" fmla="*/ 595 h 1423"/>
                <a:gd name="T32" fmla="*/ 765 w 1276"/>
                <a:gd name="T33" fmla="*/ 876 h 1423"/>
                <a:gd name="T34" fmla="*/ 763 w 1276"/>
                <a:gd name="T35" fmla="*/ 544 h 1423"/>
                <a:gd name="T36" fmla="*/ 690 w 1276"/>
                <a:gd name="T37" fmla="*/ 539 h 1423"/>
                <a:gd name="T38" fmla="*/ 668 w 1276"/>
                <a:gd name="T39" fmla="*/ 534 h 1423"/>
                <a:gd name="T40" fmla="*/ 661 w 1276"/>
                <a:gd name="T41" fmla="*/ 515 h 1423"/>
                <a:gd name="T42" fmla="*/ 646 w 1276"/>
                <a:gd name="T43" fmla="*/ 502 h 1423"/>
                <a:gd name="T44" fmla="*/ 625 w 1276"/>
                <a:gd name="T45" fmla="*/ 490 h 1423"/>
                <a:gd name="T46" fmla="*/ 617 w 1276"/>
                <a:gd name="T47" fmla="*/ 471 h 1423"/>
                <a:gd name="T48" fmla="*/ 600 w 1276"/>
                <a:gd name="T49" fmla="*/ 456 h 1423"/>
                <a:gd name="T50" fmla="*/ 559 w 1276"/>
                <a:gd name="T51" fmla="*/ 444 h 1423"/>
                <a:gd name="T52" fmla="*/ 482 w 1276"/>
                <a:gd name="T53" fmla="*/ 449 h 1423"/>
                <a:gd name="T54" fmla="*/ 460 w 1276"/>
                <a:gd name="T55" fmla="*/ 471 h 1423"/>
                <a:gd name="T56" fmla="*/ 436 w 1276"/>
                <a:gd name="T57" fmla="*/ 493 h 1423"/>
                <a:gd name="T58" fmla="*/ 411 w 1276"/>
                <a:gd name="T59" fmla="*/ 512 h 1423"/>
                <a:gd name="T60" fmla="*/ 385 w 1276"/>
                <a:gd name="T61" fmla="*/ 534 h 1423"/>
                <a:gd name="T62" fmla="*/ 382 w 1276"/>
                <a:gd name="T63" fmla="*/ 536 h 1423"/>
                <a:gd name="T64" fmla="*/ 322 w 1276"/>
                <a:gd name="T65" fmla="*/ 328 h 1423"/>
                <a:gd name="T66" fmla="*/ 264 w 1276"/>
                <a:gd name="T67" fmla="*/ 274 h 1423"/>
                <a:gd name="T68" fmla="*/ 201 w 1276"/>
                <a:gd name="T69" fmla="*/ 233 h 1423"/>
                <a:gd name="T70" fmla="*/ 179 w 1276"/>
                <a:gd name="T71" fmla="*/ 328 h 1423"/>
                <a:gd name="T72" fmla="*/ 181 w 1276"/>
                <a:gd name="T73" fmla="*/ 255 h 1423"/>
                <a:gd name="T74" fmla="*/ 179 w 1276"/>
                <a:gd name="T75" fmla="*/ 252 h 1423"/>
                <a:gd name="T76" fmla="*/ 181 w 1276"/>
                <a:gd name="T77" fmla="*/ 213 h 1423"/>
                <a:gd name="T78" fmla="*/ 179 w 1276"/>
                <a:gd name="T79" fmla="*/ 213 h 1423"/>
                <a:gd name="T80" fmla="*/ 181 w 1276"/>
                <a:gd name="T81" fmla="*/ 174 h 1423"/>
                <a:gd name="T82" fmla="*/ 179 w 1276"/>
                <a:gd name="T83" fmla="*/ 172 h 1423"/>
                <a:gd name="T84" fmla="*/ 116 w 1276"/>
                <a:gd name="T85" fmla="*/ 109 h 1423"/>
                <a:gd name="T86" fmla="*/ 29 w 1276"/>
                <a:gd name="T87" fmla="*/ 104 h 1423"/>
                <a:gd name="T88" fmla="*/ 29 w 1276"/>
                <a:gd name="T89" fmla="*/ 31 h 1423"/>
                <a:gd name="T90" fmla="*/ 29 w 1276"/>
                <a:gd name="T91" fmla="*/ 9 h 1423"/>
                <a:gd name="T92" fmla="*/ 29 w 1276"/>
                <a:gd name="T93" fmla="*/ 0 h 1423"/>
                <a:gd name="T94" fmla="*/ 0 w 1276"/>
                <a:gd name="T95" fmla="*/ 1423 h 1423"/>
                <a:gd name="T96" fmla="*/ 1276 w 1276"/>
                <a:gd name="T97" fmla="*/ 534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76" h="1423">
                  <a:moveTo>
                    <a:pt x="1276" y="534"/>
                  </a:moveTo>
                  <a:lnTo>
                    <a:pt x="1242" y="529"/>
                  </a:lnTo>
                  <a:lnTo>
                    <a:pt x="1223" y="532"/>
                  </a:lnTo>
                  <a:lnTo>
                    <a:pt x="1225" y="527"/>
                  </a:lnTo>
                  <a:lnTo>
                    <a:pt x="1196" y="524"/>
                  </a:lnTo>
                  <a:lnTo>
                    <a:pt x="1196" y="505"/>
                  </a:lnTo>
                  <a:lnTo>
                    <a:pt x="1172" y="502"/>
                  </a:lnTo>
                  <a:lnTo>
                    <a:pt x="1172" y="483"/>
                  </a:lnTo>
                  <a:lnTo>
                    <a:pt x="1148" y="481"/>
                  </a:lnTo>
                  <a:lnTo>
                    <a:pt x="1148" y="461"/>
                  </a:lnTo>
                  <a:lnTo>
                    <a:pt x="1123" y="459"/>
                  </a:lnTo>
                  <a:lnTo>
                    <a:pt x="1126" y="439"/>
                  </a:lnTo>
                  <a:lnTo>
                    <a:pt x="1094" y="434"/>
                  </a:lnTo>
                  <a:lnTo>
                    <a:pt x="1043" y="434"/>
                  </a:lnTo>
                  <a:lnTo>
                    <a:pt x="1007" y="439"/>
                  </a:lnTo>
                  <a:lnTo>
                    <a:pt x="1005" y="447"/>
                  </a:lnTo>
                  <a:lnTo>
                    <a:pt x="1005" y="459"/>
                  </a:lnTo>
                  <a:lnTo>
                    <a:pt x="985" y="461"/>
                  </a:lnTo>
                  <a:lnTo>
                    <a:pt x="983" y="471"/>
                  </a:lnTo>
                  <a:lnTo>
                    <a:pt x="981" y="481"/>
                  </a:lnTo>
                  <a:lnTo>
                    <a:pt x="964" y="483"/>
                  </a:lnTo>
                  <a:lnTo>
                    <a:pt x="959" y="495"/>
                  </a:lnTo>
                  <a:lnTo>
                    <a:pt x="959" y="502"/>
                  </a:lnTo>
                  <a:lnTo>
                    <a:pt x="939" y="505"/>
                  </a:lnTo>
                  <a:lnTo>
                    <a:pt x="937" y="517"/>
                  </a:lnTo>
                  <a:lnTo>
                    <a:pt x="937" y="524"/>
                  </a:lnTo>
                  <a:lnTo>
                    <a:pt x="915" y="527"/>
                  </a:lnTo>
                  <a:lnTo>
                    <a:pt x="913" y="529"/>
                  </a:lnTo>
                  <a:lnTo>
                    <a:pt x="893" y="527"/>
                  </a:lnTo>
                  <a:lnTo>
                    <a:pt x="840" y="534"/>
                  </a:lnTo>
                  <a:lnTo>
                    <a:pt x="840" y="595"/>
                  </a:lnTo>
                  <a:lnTo>
                    <a:pt x="840" y="595"/>
                  </a:lnTo>
                  <a:lnTo>
                    <a:pt x="840" y="876"/>
                  </a:lnTo>
                  <a:lnTo>
                    <a:pt x="765" y="876"/>
                  </a:lnTo>
                  <a:lnTo>
                    <a:pt x="763" y="600"/>
                  </a:lnTo>
                  <a:lnTo>
                    <a:pt x="763" y="544"/>
                  </a:lnTo>
                  <a:lnTo>
                    <a:pt x="707" y="536"/>
                  </a:lnTo>
                  <a:lnTo>
                    <a:pt x="690" y="539"/>
                  </a:lnTo>
                  <a:lnTo>
                    <a:pt x="688" y="536"/>
                  </a:lnTo>
                  <a:lnTo>
                    <a:pt x="668" y="534"/>
                  </a:lnTo>
                  <a:lnTo>
                    <a:pt x="668" y="527"/>
                  </a:lnTo>
                  <a:lnTo>
                    <a:pt x="661" y="515"/>
                  </a:lnTo>
                  <a:lnTo>
                    <a:pt x="646" y="512"/>
                  </a:lnTo>
                  <a:lnTo>
                    <a:pt x="646" y="502"/>
                  </a:lnTo>
                  <a:lnTo>
                    <a:pt x="639" y="493"/>
                  </a:lnTo>
                  <a:lnTo>
                    <a:pt x="625" y="490"/>
                  </a:lnTo>
                  <a:lnTo>
                    <a:pt x="625" y="481"/>
                  </a:lnTo>
                  <a:lnTo>
                    <a:pt x="617" y="471"/>
                  </a:lnTo>
                  <a:lnTo>
                    <a:pt x="603" y="468"/>
                  </a:lnTo>
                  <a:lnTo>
                    <a:pt x="600" y="456"/>
                  </a:lnTo>
                  <a:lnTo>
                    <a:pt x="598" y="449"/>
                  </a:lnTo>
                  <a:lnTo>
                    <a:pt x="559" y="444"/>
                  </a:lnTo>
                  <a:lnTo>
                    <a:pt x="511" y="444"/>
                  </a:lnTo>
                  <a:lnTo>
                    <a:pt x="482" y="449"/>
                  </a:lnTo>
                  <a:lnTo>
                    <a:pt x="482" y="466"/>
                  </a:lnTo>
                  <a:lnTo>
                    <a:pt x="460" y="471"/>
                  </a:lnTo>
                  <a:lnTo>
                    <a:pt x="460" y="488"/>
                  </a:lnTo>
                  <a:lnTo>
                    <a:pt x="436" y="493"/>
                  </a:lnTo>
                  <a:lnTo>
                    <a:pt x="436" y="510"/>
                  </a:lnTo>
                  <a:lnTo>
                    <a:pt x="411" y="512"/>
                  </a:lnTo>
                  <a:lnTo>
                    <a:pt x="411" y="532"/>
                  </a:lnTo>
                  <a:lnTo>
                    <a:pt x="385" y="534"/>
                  </a:lnTo>
                  <a:lnTo>
                    <a:pt x="385" y="536"/>
                  </a:lnTo>
                  <a:lnTo>
                    <a:pt x="382" y="536"/>
                  </a:lnTo>
                  <a:lnTo>
                    <a:pt x="382" y="328"/>
                  </a:lnTo>
                  <a:lnTo>
                    <a:pt x="322" y="328"/>
                  </a:lnTo>
                  <a:lnTo>
                    <a:pt x="322" y="274"/>
                  </a:lnTo>
                  <a:lnTo>
                    <a:pt x="264" y="274"/>
                  </a:lnTo>
                  <a:lnTo>
                    <a:pt x="264" y="233"/>
                  </a:lnTo>
                  <a:lnTo>
                    <a:pt x="201" y="233"/>
                  </a:lnTo>
                  <a:lnTo>
                    <a:pt x="201" y="328"/>
                  </a:lnTo>
                  <a:lnTo>
                    <a:pt x="179" y="328"/>
                  </a:lnTo>
                  <a:lnTo>
                    <a:pt x="179" y="257"/>
                  </a:lnTo>
                  <a:lnTo>
                    <a:pt x="181" y="255"/>
                  </a:lnTo>
                  <a:lnTo>
                    <a:pt x="181" y="252"/>
                  </a:lnTo>
                  <a:lnTo>
                    <a:pt x="179" y="252"/>
                  </a:lnTo>
                  <a:lnTo>
                    <a:pt x="179" y="218"/>
                  </a:lnTo>
                  <a:lnTo>
                    <a:pt x="181" y="213"/>
                  </a:lnTo>
                  <a:lnTo>
                    <a:pt x="181" y="213"/>
                  </a:lnTo>
                  <a:lnTo>
                    <a:pt x="179" y="213"/>
                  </a:lnTo>
                  <a:lnTo>
                    <a:pt x="179" y="177"/>
                  </a:lnTo>
                  <a:lnTo>
                    <a:pt x="181" y="174"/>
                  </a:lnTo>
                  <a:lnTo>
                    <a:pt x="181" y="172"/>
                  </a:lnTo>
                  <a:lnTo>
                    <a:pt x="179" y="172"/>
                  </a:lnTo>
                  <a:lnTo>
                    <a:pt x="179" y="114"/>
                  </a:lnTo>
                  <a:lnTo>
                    <a:pt x="116" y="109"/>
                  </a:lnTo>
                  <a:lnTo>
                    <a:pt x="43" y="104"/>
                  </a:lnTo>
                  <a:lnTo>
                    <a:pt x="29" y="104"/>
                  </a:lnTo>
                  <a:lnTo>
                    <a:pt x="29" y="51"/>
                  </a:lnTo>
                  <a:lnTo>
                    <a:pt x="29" y="31"/>
                  </a:lnTo>
                  <a:lnTo>
                    <a:pt x="29" y="26"/>
                  </a:lnTo>
                  <a:lnTo>
                    <a:pt x="29" y="9"/>
                  </a:lnTo>
                  <a:lnTo>
                    <a:pt x="29" y="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423"/>
                  </a:lnTo>
                  <a:lnTo>
                    <a:pt x="1276" y="1423"/>
                  </a:lnTo>
                  <a:lnTo>
                    <a:pt x="1276" y="534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2035441" y="4413770"/>
              <a:ext cx="2035444" cy="2744114"/>
            </a:xfrm>
            <a:custGeom>
              <a:avLst/>
              <a:gdLst>
                <a:gd name="T0" fmla="*/ 1281 w 1281"/>
                <a:gd name="T1" fmla="*/ 1727 h 1727"/>
                <a:gd name="T2" fmla="*/ 1194 w 1281"/>
                <a:gd name="T3" fmla="*/ 304 h 1727"/>
                <a:gd name="T4" fmla="*/ 1194 w 1281"/>
                <a:gd name="T5" fmla="*/ 284 h 1727"/>
                <a:gd name="T6" fmla="*/ 1194 w 1281"/>
                <a:gd name="T7" fmla="*/ 265 h 1727"/>
                <a:gd name="T8" fmla="*/ 1080 w 1281"/>
                <a:gd name="T9" fmla="*/ 126 h 1727"/>
                <a:gd name="T10" fmla="*/ 1073 w 1281"/>
                <a:gd name="T11" fmla="*/ 80 h 1727"/>
                <a:gd name="T12" fmla="*/ 1063 w 1281"/>
                <a:gd name="T13" fmla="*/ 92 h 1727"/>
                <a:gd name="T14" fmla="*/ 1063 w 1281"/>
                <a:gd name="T15" fmla="*/ 12 h 1727"/>
                <a:gd name="T16" fmla="*/ 1061 w 1281"/>
                <a:gd name="T17" fmla="*/ 0 h 1727"/>
                <a:gd name="T18" fmla="*/ 1053 w 1281"/>
                <a:gd name="T19" fmla="*/ 92 h 1727"/>
                <a:gd name="T20" fmla="*/ 1053 w 1281"/>
                <a:gd name="T21" fmla="*/ 12 h 1727"/>
                <a:gd name="T22" fmla="*/ 1048 w 1281"/>
                <a:gd name="T23" fmla="*/ 0 h 1727"/>
                <a:gd name="T24" fmla="*/ 1041 w 1281"/>
                <a:gd name="T25" fmla="*/ 92 h 1727"/>
                <a:gd name="T26" fmla="*/ 1041 w 1281"/>
                <a:gd name="T27" fmla="*/ 12 h 1727"/>
                <a:gd name="T28" fmla="*/ 1039 w 1281"/>
                <a:gd name="T29" fmla="*/ 0 h 1727"/>
                <a:gd name="T30" fmla="*/ 1031 w 1281"/>
                <a:gd name="T31" fmla="*/ 92 h 1727"/>
                <a:gd name="T32" fmla="*/ 1031 w 1281"/>
                <a:gd name="T33" fmla="*/ 12 h 1727"/>
                <a:gd name="T34" fmla="*/ 1027 w 1281"/>
                <a:gd name="T35" fmla="*/ 0 h 1727"/>
                <a:gd name="T36" fmla="*/ 1019 w 1281"/>
                <a:gd name="T37" fmla="*/ 92 h 1727"/>
                <a:gd name="T38" fmla="*/ 1019 w 1281"/>
                <a:gd name="T39" fmla="*/ 12 h 1727"/>
                <a:gd name="T40" fmla="*/ 1017 w 1281"/>
                <a:gd name="T41" fmla="*/ 0 h 1727"/>
                <a:gd name="T42" fmla="*/ 1010 w 1281"/>
                <a:gd name="T43" fmla="*/ 92 h 1727"/>
                <a:gd name="T44" fmla="*/ 1000 w 1281"/>
                <a:gd name="T45" fmla="*/ 80 h 1727"/>
                <a:gd name="T46" fmla="*/ 1000 w 1281"/>
                <a:gd name="T47" fmla="*/ 257 h 1727"/>
                <a:gd name="T48" fmla="*/ 1000 w 1281"/>
                <a:gd name="T49" fmla="*/ 282 h 1727"/>
                <a:gd name="T50" fmla="*/ 971 w 1281"/>
                <a:gd name="T51" fmla="*/ 304 h 1727"/>
                <a:gd name="T52" fmla="*/ 971 w 1281"/>
                <a:gd name="T53" fmla="*/ 313 h 1727"/>
                <a:gd name="T54" fmla="*/ 971 w 1281"/>
                <a:gd name="T55" fmla="*/ 335 h 1727"/>
                <a:gd name="T56" fmla="*/ 971 w 1281"/>
                <a:gd name="T57" fmla="*/ 403 h 1727"/>
                <a:gd name="T58" fmla="*/ 968 w 1281"/>
                <a:gd name="T59" fmla="*/ 413 h 1727"/>
                <a:gd name="T60" fmla="*/ 932 w 1281"/>
                <a:gd name="T61" fmla="*/ 738 h 1727"/>
                <a:gd name="T62" fmla="*/ 814 w 1281"/>
                <a:gd name="T63" fmla="*/ 515 h 1727"/>
                <a:gd name="T64" fmla="*/ 746 w 1281"/>
                <a:gd name="T65" fmla="*/ 386 h 1727"/>
                <a:gd name="T66" fmla="*/ 719 w 1281"/>
                <a:gd name="T67" fmla="*/ 515 h 1727"/>
                <a:gd name="T68" fmla="*/ 608 w 1281"/>
                <a:gd name="T69" fmla="*/ 386 h 1727"/>
                <a:gd name="T70" fmla="*/ 557 w 1281"/>
                <a:gd name="T71" fmla="*/ 515 h 1727"/>
                <a:gd name="T72" fmla="*/ 513 w 1281"/>
                <a:gd name="T73" fmla="*/ 1195 h 1727"/>
                <a:gd name="T74" fmla="*/ 458 w 1281"/>
                <a:gd name="T75" fmla="*/ 1200 h 1727"/>
                <a:gd name="T76" fmla="*/ 431 w 1281"/>
                <a:gd name="T77" fmla="*/ 1202 h 1727"/>
                <a:gd name="T78" fmla="*/ 412 w 1281"/>
                <a:gd name="T79" fmla="*/ 1180 h 1727"/>
                <a:gd name="T80" fmla="*/ 370 w 1281"/>
                <a:gd name="T81" fmla="*/ 1207 h 1727"/>
                <a:gd name="T82" fmla="*/ 370 w 1281"/>
                <a:gd name="T83" fmla="*/ 1210 h 1727"/>
                <a:gd name="T84" fmla="*/ 370 w 1281"/>
                <a:gd name="T85" fmla="*/ 1200 h 1727"/>
                <a:gd name="T86" fmla="*/ 322 w 1281"/>
                <a:gd name="T87" fmla="*/ 1188 h 1727"/>
                <a:gd name="T88" fmla="*/ 312 w 1281"/>
                <a:gd name="T89" fmla="*/ 1202 h 1727"/>
                <a:gd name="T90" fmla="*/ 269 w 1281"/>
                <a:gd name="T91" fmla="*/ 1197 h 1727"/>
                <a:gd name="T92" fmla="*/ 140 w 1281"/>
                <a:gd name="T93" fmla="*/ 1193 h 1727"/>
                <a:gd name="T94" fmla="*/ 0 w 1281"/>
                <a:gd name="T95" fmla="*/ 1210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1" h="1727">
                  <a:moveTo>
                    <a:pt x="0" y="1727"/>
                  </a:moveTo>
                  <a:lnTo>
                    <a:pt x="1281" y="1727"/>
                  </a:lnTo>
                  <a:lnTo>
                    <a:pt x="1281" y="304"/>
                  </a:lnTo>
                  <a:lnTo>
                    <a:pt x="1194" y="304"/>
                  </a:lnTo>
                  <a:lnTo>
                    <a:pt x="1194" y="291"/>
                  </a:lnTo>
                  <a:lnTo>
                    <a:pt x="1194" y="284"/>
                  </a:lnTo>
                  <a:lnTo>
                    <a:pt x="1194" y="267"/>
                  </a:lnTo>
                  <a:lnTo>
                    <a:pt x="1194" y="265"/>
                  </a:lnTo>
                  <a:lnTo>
                    <a:pt x="1080" y="265"/>
                  </a:lnTo>
                  <a:lnTo>
                    <a:pt x="1080" y="126"/>
                  </a:lnTo>
                  <a:lnTo>
                    <a:pt x="1080" y="80"/>
                  </a:lnTo>
                  <a:lnTo>
                    <a:pt x="1073" y="80"/>
                  </a:lnTo>
                  <a:lnTo>
                    <a:pt x="1073" y="92"/>
                  </a:lnTo>
                  <a:lnTo>
                    <a:pt x="1063" y="92"/>
                  </a:lnTo>
                  <a:lnTo>
                    <a:pt x="1063" y="12"/>
                  </a:lnTo>
                  <a:lnTo>
                    <a:pt x="1063" y="12"/>
                  </a:lnTo>
                  <a:lnTo>
                    <a:pt x="1063" y="0"/>
                  </a:lnTo>
                  <a:lnTo>
                    <a:pt x="1061" y="0"/>
                  </a:lnTo>
                  <a:lnTo>
                    <a:pt x="1061" y="92"/>
                  </a:lnTo>
                  <a:lnTo>
                    <a:pt x="1053" y="92"/>
                  </a:lnTo>
                  <a:lnTo>
                    <a:pt x="1053" y="12"/>
                  </a:lnTo>
                  <a:lnTo>
                    <a:pt x="1053" y="12"/>
                  </a:lnTo>
                  <a:lnTo>
                    <a:pt x="1053" y="0"/>
                  </a:lnTo>
                  <a:lnTo>
                    <a:pt x="1048" y="0"/>
                  </a:lnTo>
                  <a:lnTo>
                    <a:pt x="1048" y="92"/>
                  </a:lnTo>
                  <a:lnTo>
                    <a:pt x="1041" y="92"/>
                  </a:lnTo>
                  <a:lnTo>
                    <a:pt x="1041" y="12"/>
                  </a:lnTo>
                  <a:lnTo>
                    <a:pt x="1041" y="12"/>
                  </a:lnTo>
                  <a:lnTo>
                    <a:pt x="1041" y="0"/>
                  </a:lnTo>
                  <a:lnTo>
                    <a:pt x="1039" y="0"/>
                  </a:lnTo>
                  <a:lnTo>
                    <a:pt x="1039" y="92"/>
                  </a:lnTo>
                  <a:lnTo>
                    <a:pt x="1031" y="92"/>
                  </a:lnTo>
                  <a:lnTo>
                    <a:pt x="1031" y="12"/>
                  </a:lnTo>
                  <a:lnTo>
                    <a:pt x="1031" y="12"/>
                  </a:lnTo>
                  <a:lnTo>
                    <a:pt x="1029" y="0"/>
                  </a:lnTo>
                  <a:lnTo>
                    <a:pt x="1027" y="0"/>
                  </a:lnTo>
                  <a:lnTo>
                    <a:pt x="1027" y="92"/>
                  </a:lnTo>
                  <a:lnTo>
                    <a:pt x="1019" y="92"/>
                  </a:lnTo>
                  <a:lnTo>
                    <a:pt x="1019" y="12"/>
                  </a:lnTo>
                  <a:lnTo>
                    <a:pt x="1019" y="12"/>
                  </a:lnTo>
                  <a:lnTo>
                    <a:pt x="1019" y="0"/>
                  </a:lnTo>
                  <a:lnTo>
                    <a:pt x="1017" y="0"/>
                  </a:lnTo>
                  <a:lnTo>
                    <a:pt x="1017" y="92"/>
                  </a:lnTo>
                  <a:lnTo>
                    <a:pt x="1010" y="92"/>
                  </a:lnTo>
                  <a:lnTo>
                    <a:pt x="1007" y="80"/>
                  </a:lnTo>
                  <a:lnTo>
                    <a:pt x="1000" y="80"/>
                  </a:lnTo>
                  <a:lnTo>
                    <a:pt x="1000" y="253"/>
                  </a:lnTo>
                  <a:lnTo>
                    <a:pt x="1000" y="257"/>
                  </a:lnTo>
                  <a:lnTo>
                    <a:pt x="1000" y="274"/>
                  </a:lnTo>
                  <a:lnTo>
                    <a:pt x="1000" y="282"/>
                  </a:lnTo>
                  <a:lnTo>
                    <a:pt x="1000" y="304"/>
                  </a:lnTo>
                  <a:lnTo>
                    <a:pt x="971" y="304"/>
                  </a:lnTo>
                  <a:lnTo>
                    <a:pt x="971" y="308"/>
                  </a:lnTo>
                  <a:lnTo>
                    <a:pt x="971" y="313"/>
                  </a:lnTo>
                  <a:lnTo>
                    <a:pt x="971" y="333"/>
                  </a:lnTo>
                  <a:lnTo>
                    <a:pt x="971" y="335"/>
                  </a:lnTo>
                  <a:lnTo>
                    <a:pt x="971" y="355"/>
                  </a:lnTo>
                  <a:lnTo>
                    <a:pt x="971" y="403"/>
                  </a:lnTo>
                  <a:lnTo>
                    <a:pt x="968" y="403"/>
                  </a:lnTo>
                  <a:lnTo>
                    <a:pt x="968" y="413"/>
                  </a:lnTo>
                  <a:lnTo>
                    <a:pt x="932" y="413"/>
                  </a:lnTo>
                  <a:lnTo>
                    <a:pt x="932" y="738"/>
                  </a:lnTo>
                  <a:lnTo>
                    <a:pt x="814" y="738"/>
                  </a:lnTo>
                  <a:lnTo>
                    <a:pt x="814" y="515"/>
                  </a:lnTo>
                  <a:lnTo>
                    <a:pt x="746" y="515"/>
                  </a:lnTo>
                  <a:lnTo>
                    <a:pt x="746" y="386"/>
                  </a:lnTo>
                  <a:lnTo>
                    <a:pt x="719" y="386"/>
                  </a:lnTo>
                  <a:lnTo>
                    <a:pt x="719" y="515"/>
                  </a:lnTo>
                  <a:lnTo>
                    <a:pt x="608" y="515"/>
                  </a:lnTo>
                  <a:lnTo>
                    <a:pt x="608" y="386"/>
                  </a:lnTo>
                  <a:lnTo>
                    <a:pt x="557" y="386"/>
                  </a:lnTo>
                  <a:lnTo>
                    <a:pt x="557" y="515"/>
                  </a:lnTo>
                  <a:lnTo>
                    <a:pt x="513" y="515"/>
                  </a:lnTo>
                  <a:lnTo>
                    <a:pt x="513" y="1195"/>
                  </a:lnTo>
                  <a:lnTo>
                    <a:pt x="475" y="1197"/>
                  </a:lnTo>
                  <a:lnTo>
                    <a:pt x="458" y="1200"/>
                  </a:lnTo>
                  <a:lnTo>
                    <a:pt x="433" y="1202"/>
                  </a:lnTo>
                  <a:lnTo>
                    <a:pt x="431" y="1202"/>
                  </a:lnTo>
                  <a:lnTo>
                    <a:pt x="421" y="1188"/>
                  </a:lnTo>
                  <a:lnTo>
                    <a:pt x="412" y="1180"/>
                  </a:lnTo>
                  <a:lnTo>
                    <a:pt x="373" y="1200"/>
                  </a:lnTo>
                  <a:lnTo>
                    <a:pt x="370" y="1207"/>
                  </a:lnTo>
                  <a:lnTo>
                    <a:pt x="370" y="1210"/>
                  </a:lnTo>
                  <a:lnTo>
                    <a:pt x="370" y="1210"/>
                  </a:lnTo>
                  <a:lnTo>
                    <a:pt x="370" y="1207"/>
                  </a:lnTo>
                  <a:lnTo>
                    <a:pt x="370" y="1200"/>
                  </a:lnTo>
                  <a:lnTo>
                    <a:pt x="332" y="1180"/>
                  </a:lnTo>
                  <a:lnTo>
                    <a:pt x="322" y="1188"/>
                  </a:lnTo>
                  <a:lnTo>
                    <a:pt x="312" y="1202"/>
                  </a:lnTo>
                  <a:lnTo>
                    <a:pt x="312" y="1202"/>
                  </a:lnTo>
                  <a:lnTo>
                    <a:pt x="288" y="1200"/>
                  </a:lnTo>
                  <a:lnTo>
                    <a:pt x="269" y="1197"/>
                  </a:lnTo>
                  <a:lnTo>
                    <a:pt x="160" y="1193"/>
                  </a:lnTo>
                  <a:lnTo>
                    <a:pt x="140" y="1193"/>
                  </a:lnTo>
                  <a:lnTo>
                    <a:pt x="22" y="1205"/>
                  </a:lnTo>
                  <a:lnTo>
                    <a:pt x="0" y="1210"/>
                  </a:lnTo>
                  <a:lnTo>
                    <a:pt x="0" y="1727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3175" y="4502751"/>
              <a:ext cx="2032266" cy="2655133"/>
            </a:xfrm>
            <a:custGeom>
              <a:avLst/>
              <a:gdLst>
                <a:gd name="T0" fmla="*/ 933 w 1279"/>
                <a:gd name="T1" fmla="*/ 988 h 1671"/>
                <a:gd name="T2" fmla="*/ 712 w 1279"/>
                <a:gd name="T3" fmla="*/ 933 h 1671"/>
                <a:gd name="T4" fmla="*/ 577 w 1279"/>
                <a:gd name="T5" fmla="*/ 1207 h 1671"/>
                <a:gd name="T6" fmla="*/ 303 w 1279"/>
                <a:gd name="T7" fmla="*/ 1336 h 1671"/>
                <a:gd name="T8" fmla="*/ 230 w 1279"/>
                <a:gd name="T9" fmla="*/ 517 h 1671"/>
                <a:gd name="T10" fmla="*/ 194 w 1279"/>
                <a:gd name="T11" fmla="*/ 505 h 1671"/>
                <a:gd name="T12" fmla="*/ 240 w 1279"/>
                <a:gd name="T13" fmla="*/ 498 h 1671"/>
                <a:gd name="T14" fmla="*/ 211 w 1279"/>
                <a:gd name="T15" fmla="*/ 486 h 1671"/>
                <a:gd name="T16" fmla="*/ 194 w 1279"/>
                <a:gd name="T17" fmla="*/ 481 h 1671"/>
                <a:gd name="T18" fmla="*/ 192 w 1279"/>
                <a:gd name="T19" fmla="*/ 432 h 1671"/>
                <a:gd name="T20" fmla="*/ 182 w 1279"/>
                <a:gd name="T21" fmla="*/ 427 h 1671"/>
                <a:gd name="T22" fmla="*/ 204 w 1279"/>
                <a:gd name="T23" fmla="*/ 425 h 1671"/>
                <a:gd name="T24" fmla="*/ 218 w 1279"/>
                <a:gd name="T25" fmla="*/ 425 h 1671"/>
                <a:gd name="T26" fmla="*/ 233 w 1279"/>
                <a:gd name="T27" fmla="*/ 418 h 1671"/>
                <a:gd name="T28" fmla="*/ 235 w 1279"/>
                <a:gd name="T29" fmla="*/ 410 h 1671"/>
                <a:gd name="T30" fmla="*/ 189 w 1279"/>
                <a:gd name="T31" fmla="*/ 398 h 1671"/>
                <a:gd name="T32" fmla="*/ 172 w 1279"/>
                <a:gd name="T33" fmla="*/ 379 h 1671"/>
                <a:gd name="T34" fmla="*/ 168 w 1279"/>
                <a:gd name="T35" fmla="*/ 245 h 1671"/>
                <a:gd name="T36" fmla="*/ 163 w 1279"/>
                <a:gd name="T37" fmla="*/ 146 h 1671"/>
                <a:gd name="T38" fmla="*/ 158 w 1279"/>
                <a:gd name="T39" fmla="*/ 63 h 1671"/>
                <a:gd name="T40" fmla="*/ 155 w 1279"/>
                <a:gd name="T41" fmla="*/ 0 h 1671"/>
                <a:gd name="T42" fmla="*/ 153 w 1279"/>
                <a:gd name="T43" fmla="*/ 0 h 1671"/>
                <a:gd name="T44" fmla="*/ 151 w 1279"/>
                <a:gd name="T45" fmla="*/ 65 h 1671"/>
                <a:gd name="T46" fmla="*/ 148 w 1279"/>
                <a:gd name="T47" fmla="*/ 146 h 1671"/>
                <a:gd name="T48" fmla="*/ 146 w 1279"/>
                <a:gd name="T49" fmla="*/ 374 h 1671"/>
                <a:gd name="T50" fmla="*/ 138 w 1279"/>
                <a:gd name="T51" fmla="*/ 386 h 1671"/>
                <a:gd name="T52" fmla="*/ 117 w 1279"/>
                <a:gd name="T53" fmla="*/ 401 h 1671"/>
                <a:gd name="T54" fmla="*/ 80 w 1279"/>
                <a:gd name="T55" fmla="*/ 418 h 1671"/>
                <a:gd name="T56" fmla="*/ 95 w 1279"/>
                <a:gd name="T57" fmla="*/ 425 h 1671"/>
                <a:gd name="T58" fmla="*/ 112 w 1279"/>
                <a:gd name="T59" fmla="*/ 427 h 1671"/>
                <a:gd name="T60" fmla="*/ 129 w 1279"/>
                <a:gd name="T61" fmla="*/ 427 h 1671"/>
                <a:gd name="T62" fmla="*/ 119 w 1279"/>
                <a:gd name="T63" fmla="*/ 439 h 1671"/>
                <a:gd name="T64" fmla="*/ 121 w 1279"/>
                <a:gd name="T65" fmla="*/ 481 h 1671"/>
                <a:gd name="T66" fmla="*/ 100 w 1279"/>
                <a:gd name="T67" fmla="*/ 486 h 1671"/>
                <a:gd name="T68" fmla="*/ 75 w 1279"/>
                <a:gd name="T69" fmla="*/ 498 h 1671"/>
                <a:gd name="T70" fmla="*/ 121 w 1279"/>
                <a:gd name="T71" fmla="*/ 507 h 1671"/>
                <a:gd name="T72" fmla="*/ 85 w 1279"/>
                <a:gd name="T73" fmla="*/ 520 h 1671"/>
                <a:gd name="T74" fmla="*/ 27 w 1279"/>
                <a:gd name="T75" fmla="*/ 1333 h 1671"/>
                <a:gd name="T76" fmla="*/ 126 w 1279"/>
                <a:gd name="T77" fmla="*/ 498 h 1671"/>
                <a:gd name="T78" fmla="*/ 121 w 1279"/>
                <a:gd name="T79" fmla="*/ 498 h 1671"/>
                <a:gd name="T80" fmla="*/ 121 w 1279"/>
                <a:gd name="T81" fmla="*/ 568 h 1671"/>
                <a:gd name="T82" fmla="*/ 119 w 1279"/>
                <a:gd name="T83" fmla="*/ 656 h 1671"/>
                <a:gd name="T84" fmla="*/ 138 w 1279"/>
                <a:gd name="T85" fmla="*/ 799 h 1671"/>
                <a:gd name="T86" fmla="*/ 124 w 1279"/>
                <a:gd name="T87" fmla="*/ 814 h 1671"/>
                <a:gd name="T88" fmla="*/ 119 w 1279"/>
                <a:gd name="T89" fmla="*/ 937 h 1671"/>
                <a:gd name="T90" fmla="*/ 141 w 1279"/>
                <a:gd name="T91" fmla="*/ 1071 h 1671"/>
                <a:gd name="T92" fmla="*/ 121 w 1279"/>
                <a:gd name="T93" fmla="*/ 1188 h 1671"/>
                <a:gd name="T94" fmla="*/ 129 w 1279"/>
                <a:gd name="T95" fmla="*/ 1185 h 1671"/>
                <a:gd name="T96" fmla="*/ 182 w 1279"/>
                <a:gd name="T97" fmla="*/ 656 h 1671"/>
                <a:gd name="T98" fmla="*/ 189 w 1279"/>
                <a:gd name="T99" fmla="*/ 799 h 1671"/>
                <a:gd name="T100" fmla="*/ 199 w 1279"/>
                <a:gd name="T101" fmla="*/ 937 h 1671"/>
                <a:gd name="T102" fmla="*/ 199 w 1279"/>
                <a:gd name="T103" fmla="*/ 957 h 1671"/>
                <a:gd name="T104" fmla="*/ 184 w 1279"/>
                <a:gd name="T105" fmla="*/ 1185 h 1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9" h="1671">
                  <a:moveTo>
                    <a:pt x="1279" y="1154"/>
                  </a:moveTo>
                  <a:lnTo>
                    <a:pt x="1182" y="1178"/>
                  </a:lnTo>
                  <a:lnTo>
                    <a:pt x="1100" y="1212"/>
                  </a:lnTo>
                  <a:lnTo>
                    <a:pt x="1063" y="1212"/>
                  </a:lnTo>
                  <a:lnTo>
                    <a:pt x="1063" y="988"/>
                  </a:lnTo>
                  <a:lnTo>
                    <a:pt x="933" y="988"/>
                  </a:lnTo>
                  <a:lnTo>
                    <a:pt x="933" y="933"/>
                  </a:lnTo>
                  <a:lnTo>
                    <a:pt x="894" y="933"/>
                  </a:lnTo>
                  <a:lnTo>
                    <a:pt x="894" y="877"/>
                  </a:lnTo>
                  <a:lnTo>
                    <a:pt x="783" y="877"/>
                  </a:lnTo>
                  <a:lnTo>
                    <a:pt x="783" y="933"/>
                  </a:lnTo>
                  <a:lnTo>
                    <a:pt x="712" y="933"/>
                  </a:lnTo>
                  <a:lnTo>
                    <a:pt x="712" y="988"/>
                  </a:lnTo>
                  <a:lnTo>
                    <a:pt x="671" y="988"/>
                  </a:lnTo>
                  <a:lnTo>
                    <a:pt x="671" y="1183"/>
                  </a:lnTo>
                  <a:lnTo>
                    <a:pt x="659" y="1180"/>
                  </a:lnTo>
                  <a:lnTo>
                    <a:pt x="618" y="1188"/>
                  </a:lnTo>
                  <a:lnTo>
                    <a:pt x="577" y="1207"/>
                  </a:lnTo>
                  <a:lnTo>
                    <a:pt x="543" y="1236"/>
                  </a:lnTo>
                  <a:lnTo>
                    <a:pt x="519" y="1275"/>
                  </a:lnTo>
                  <a:lnTo>
                    <a:pt x="506" y="1309"/>
                  </a:lnTo>
                  <a:lnTo>
                    <a:pt x="315" y="1309"/>
                  </a:lnTo>
                  <a:lnTo>
                    <a:pt x="303" y="1314"/>
                  </a:lnTo>
                  <a:lnTo>
                    <a:pt x="303" y="1336"/>
                  </a:lnTo>
                  <a:lnTo>
                    <a:pt x="247" y="1333"/>
                  </a:lnTo>
                  <a:lnTo>
                    <a:pt x="243" y="520"/>
                  </a:lnTo>
                  <a:lnTo>
                    <a:pt x="243" y="520"/>
                  </a:lnTo>
                  <a:lnTo>
                    <a:pt x="240" y="520"/>
                  </a:lnTo>
                  <a:lnTo>
                    <a:pt x="235" y="517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30" y="510"/>
                  </a:lnTo>
                  <a:lnTo>
                    <a:pt x="228" y="507"/>
                  </a:lnTo>
                  <a:lnTo>
                    <a:pt x="221" y="507"/>
                  </a:lnTo>
                  <a:lnTo>
                    <a:pt x="209" y="507"/>
                  </a:lnTo>
                  <a:lnTo>
                    <a:pt x="194" y="505"/>
                  </a:lnTo>
                  <a:lnTo>
                    <a:pt x="184" y="505"/>
                  </a:lnTo>
                  <a:lnTo>
                    <a:pt x="184" y="500"/>
                  </a:lnTo>
                  <a:lnTo>
                    <a:pt x="192" y="500"/>
                  </a:lnTo>
                  <a:lnTo>
                    <a:pt x="211" y="500"/>
                  </a:lnTo>
                  <a:lnTo>
                    <a:pt x="228" y="498"/>
                  </a:lnTo>
                  <a:lnTo>
                    <a:pt x="240" y="498"/>
                  </a:lnTo>
                  <a:lnTo>
                    <a:pt x="247" y="495"/>
                  </a:lnTo>
                  <a:lnTo>
                    <a:pt x="247" y="493"/>
                  </a:lnTo>
                  <a:lnTo>
                    <a:pt x="247" y="490"/>
                  </a:lnTo>
                  <a:lnTo>
                    <a:pt x="240" y="488"/>
                  </a:lnTo>
                  <a:lnTo>
                    <a:pt x="228" y="486"/>
                  </a:lnTo>
                  <a:lnTo>
                    <a:pt x="211" y="486"/>
                  </a:lnTo>
                  <a:lnTo>
                    <a:pt x="189" y="486"/>
                  </a:lnTo>
                  <a:lnTo>
                    <a:pt x="184" y="486"/>
                  </a:lnTo>
                  <a:lnTo>
                    <a:pt x="184" y="483"/>
                  </a:lnTo>
                  <a:lnTo>
                    <a:pt x="187" y="483"/>
                  </a:lnTo>
                  <a:lnTo>
                    <a:pt x="192" y="481"/>
                  </a:lnTo>
                  <a:lnTo>
                    <a:pt x="194" y="481"/>
                  </a:lnTo>
                  <a:lnTo>
                    <a:pt x="194" y="478"/>
                  </a:lnTo>
                  <a:lnTo>
                    <a:pt x="194" y="469"/>
                  </a:lnTo>
                  <a:lnTo>
                    <a:pt x="192" y="459"/>
                  </a:lnTo>
                  <a:lnTo>
                    <a:pt x="192" y="449"/>
                  </a:lnTo>
                  <a:lnTo>
                    <a:pt x="192" y="439"/>
                  </a:lnTo>
                  <a:lnTo>
                    <a:pt x="192" y="432"/>
                  </a:lnTo>
                  <a:lnTo>
                    <a:pt x="192" y="430"/>
                  </a:lnTo>
                  <a:lnTo>
                    <a:pt x="192" y="430"/>
                  </a:lnTo>
                  <a:lnTo>
                    <a:pt x="189" y="427"/>
                  </a:lnTo>
                  <a:lnTo>
                    <a:pt x="184" y="427"/>
                  </a:lnTo>
                  <a:lnTo>
                    <a:pt x="182" y="427"/>
                  </a:lnTo>
                  <a:lnTo>
                    <a:pt x="182" y="427"/>
                  </a:lnTo>
                  <a:lnTo>
                    <a:pt x="184" y="427"/>
                  </a:lnTo>
                  <a:lnTo>
                    <a:pt x="189" y="427"/>
                  </a:lnTo>
                  <a:lnTo>
                    <a:pt x="189" y="427"/>
                  </a:lnTo>
                  <a:lnTo>
                    <a:pt x="199" y="427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4" y="425"/>
                  </a:lnTo>
                  <a:lnTo>
                    <a:pt x="209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4" y="425"/>
                  </a:lnTo>
                  <a:lnTo>
                    <a:pt x="218" y="425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21" y="422"/>
                  </a:lnTo>
                  <a:lnTo>
                    <a:pt x="230" y="418"/>
                  </a:lnTo>
                  <a:lnTo>
                    <a:pt x="233" y="418"/>
                  </a:lnTo>
                  <a:lnTo>
                    <a:pt x="233" y="418"/>
                  </a:lnTo>
                  <a:lnTo>
                    <a:pt x="235" y="415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35" y="410"/>
                  </a:lnTo>
                  <a:lnTo>
                    <a:pt x="235" y="410"/>
                  </a:lnTo>
                  <a:lnTo>
                    <a:pt x="221" y="403"/>
                  </a:lnTo>
                  <a:lnTo>
                    <a:pt x="218" y="403"/>
                  </a:lnTo>
                  <a:lnTo>
                    <a:pt x="209" y="401"/>
                  </a:lnTo>
                  <a:lnTo>
                    <a:pt x="197" y="401"/>
                  </a:lnTo>
                  <a:lnTo>
                    <a:pt x="194" y="401"/>
                  </a:lnTo>
                  <a:lnTo>
                    <a:pt x="189" y="398"/>
                  </a:lnTo>
                  <a:lnTo>
                    <a:pt x="187" y="396"/>
                  </a:lnTo>
                  <a:lnTo>
                    <a:pt x="182" y="393"/>
                  </a:lnTo>
                  <a:lnTo>
                    <a:pt x="180" y="391"/>
                  </a:lnTo>
                  <a:lnTo>
                    <a:pt x="177" y="386"/>
                  </a:lnTo>
                  <a:lnTo>
                    <a:pt x="175" y="381"/>
                  </a:lnTo>
                  <a:lnTo>
                    <a:pt x="172" y="379"/>
                  </a:lnTo>
                  <a:lnTo>
                    <a:pt x="170" y="374"/>
                  </a:lnTo>
                  <a:lnTo>
                    <a:pt x="170" y="374"/>
                  </a:lnTo>
                  <a:lnTo>
                    <a:pt x="168" y="374"/>
                  </a:lnTo>
                  <a:lnTo>
                    <a:pt x="168" y="374"/>
                  </a:lnTo>
                  <a:lnTo>
                    <a:pt x="168" y="245"/>
                  </a:lnTo>
                  <a:lnTo>
                    <a:pt x="168" y="245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63" y="243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3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65"/>
                  </a:lnTo>
                  <a:lnTo>
                    <a:pt x="160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63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65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51" y="146"/>
                  </a:lnTo>
                  <a:lnTo>
                    <a:pt x="148" y="146"/>
                  </a:lnTo>
                  <a:lnTo>
                    <a:pt x="148" y="146"/>
                  </a:lnTo>
                  <a:lnTo>
                    <a:pt x="148" y="243"/>
                  </a:lnTo>
                  <a:lnTo>
                    <a:pt x="148" y="243"/>
                  </a:lnTo>
                  <a:lnTo>
                    <a:pt x="146" y="245"/>
                  </a:lnTo>
                  <a:lnTo>
                    <a:pt x="146" y="245"/>
                  </a:lnTo>
                  <a:lnTo>
                    <a:pt x="146" y="374"/>
                  </a:lnTo>
                  <a:lnTo>
                    <a:pt x="146" y="374"/>
                  </a:lnTo>
                  <a:lnTo>
                    <a:pt x="143" y="374"/>
                  </a:lnTo>
                  <a:lnTo>
                    <a:pt x="143" y="374"/>
                  </a:lnTo>
                  <a:lnTo>
                    <a:pt x="141" y="379"/>
                  </a:lnTo>
                  <a:lnTo>
                    <a:pt x="141" y="384"/>
                  </a:lnTo>
                  <a:lnTo>
                    <a:pt x="138" y="386"/>
                  </a:lnTo>
                  <a:lnTo>
                    <a:pt x="136" y="391"/>
                  </a:lnTo>
                  <a:lnTo>
                    <a:pt x="131" y="393"/>
                  </a:lnTo>
                  <a:lnTo>
                    <a:pt x="129" y="396"/>
                  </a:lnTo>
                  <a:lnTo>
                    <a:pt x="124" y="398"/>
                  </a:lnTo>
                  <a:lnTo>
                    <a:pt x="121" y="401"/>
                  </a:lnTo>
                  <a:lnTo>
                    <a:pt x="117" y="401"/>
                  </a:lnTo>
                  <a:lnTo>
                    <a:pt x="105" y="403"/>
                  </a:lnTo>
                  <a:lnTo>
                    <a:pt x="97" y="403"/>
                  </a:lnTo>
                  <a:lnTo>
                    <a:pt x="92" y="405"/>
                  </a:lnTo>
                  <a:lnTo>
                    <a:pt x="80" y="413"/>
                  </a:lnTo>
                  <a:lnTo>
                    <a:pt x="80" y="413"/>
                  </a:lnTo>
                  <a:lnTo>
                    <a:pt x="80" y="418"/>
                  </a:lnTo>
                  <a:lnTo>
                    <a:pt x="80" y="418"/>
                  </a:lnTo>
                  <a:lnTo>
                    <a:pt x="80" y="420"/>
                  </a:lnTo>
                  <a:lnTo>
                    <a:pt x="85" y="420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95" y="425"/>
                  </a:lnTo>
                  <a:lnTo>
                    <a:pt x="100" y="425"/>
                  </a:lnTo>
                  <a:lnTo>
                    <a:pt x="100" y="425"/>
                  </a:lnTo>
                  <a:lnTo>
                    <a:pt x="102" y="425"/>
                  </a:lnTo>
                  <a:lnTo>
                    <a:pt x="102" y="425"/>
                  </a:lnTo>
                  <a:lnTo>
                    <a:pt x="107" y="427"/>
                  </a:lnTo>
                  <a:lnTo>
                    <a:pt x="112" y="427"/>
                  </a:lnTo>
                  <a:lnTo>
                    <a:pt x="112" y="427"/>
                  </a:lnTo>
                  <a:lnTo>
                    <a:pt x="119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4" y="427"/>
                  </a:lnTo>
                  <a:lnTo>
                    <a:pt x="129" y="427"/>
                  </a:lnTo>
                  <a:lnTo>
                    <a:pt x="129" y="427"/>
                  </a:lnTo>
                  <a:lnTo>
                    <a:pt x="126" y="430"/>
                  </a:lnTo>
                  <a:lnTo>
                    <a:pt x="121" y="430"/>
                  </a:lnTo>
                  <a:lnTo>
                    <a:pt x="119" y="430"/>
                  </a:lnTo>
                  <a:lnTo>
                    <a:pt x="119" y="432"/>
                  </a:lnTo>
                  <a:lnTo>
                    <a:pt x="119" y="439"/>
                  </a:lnTo>
                  <a:lnTo>
                    <a:pt x="119" y="449"/>
                  </a:lnTo>
                  <a:lnTo>
                    <a:pt x="119" y="459"/>
                  </a:lnTo>
                  <a:lnTo>
                    <a:pt x="119" y="469"/>
                  </a:lnTo>
                  <a:lnTo>
                    <a:pt x="119" y="478"/>
                  </a:lnTo>
                  <a:lnTo>
                    <a:pt x="119" y="481"/>
                  </a:lnTo>
                  <a:lnTo>
                    <a:pt x="121" y="481"/>
                  </a:lnTo>
                  <a:lnTo>
                    <a:pt x="124" y="483"/>
                  </a:lnTo>
                  <a:lnTo>
                    <a:pt x="129" y="483"/>
                  </a:lnTo>
                  <a:lnTo>
                    <a:pt x="131" y="483"/>
                  </a:lnTo>
                  <a:lnTo>
                    <a:pt x="131" y="486"/>
                  </a:lnTo>
                  <a:lnTo>
                    <a:pt x="119" y="486"/>
                  </a:lnTo>
                  <a:lnTo>
                    <a:pt x="100" y="486"/>
                  </a:lnTo>
                  <a:lnTo>
                    <a:pt x="83" y="488"/>
                  </a:lnTo>
                  <a:lnTo>
                    <a:pt x="73" y="490"/>
                  </a:lnTo>
                  <a:lnTo>
                    <a:pt x="66" y="490"/>
                  </a:lnTo>
                  <a:lnTo>
                    <a:pt x="66" y="495"/>
                  </a:lnTo>
                  <a:lnTo>
                    <a:pt x="68" y="498"/>
                  </a:lnTo>
                  <a:lnTo>
                    <a:pt x="75" y="498"/>
                  </a:lnTo>
                  <a:lnTo>
                    <a:pt x="88" y="500"/>
                  </a:lnTo>
                  <a:lnTo>
                    <a:pt x="105" y="500"/>
                  </a:lnTo>
                  <a:lnTo>
                    <a:pt x="124" y="500"/>
                  </a:lnTo>
                  <a:lnTo>
                    <a:pt x="131" y="500"/>
                  </a:lnTo>
                  <a:lnTo>
                    <a:pt x="131" y="505"/>
                  </a:lnTo>
                  <a:lnTo>
                    <a:pt x="121" y="507"/>
                  </a:lnTo>
                  <a:lnTo>
                    <a:pt x="107" y="507"/>
                  </a:lnTo>
                  <a:lnTo>
                    <a:pt x="95" y="507"/>
                  </a:lnTo>
                  <a:lnTo>
                    <a:pt x="88" y="510"/>
                  </a:lnTo>
                  <a:lnTo>
                    <a:pt x="88" y="510"/>
                  </a:lnTo>
                  <a:lnTo>
                    <a:pt x="88" y="520"/>
                  </a:lnTo>
                  <a:lnTo>
                    <a:pt x="85" y="520"/>
                  </a:lnTo>
                  <a:lnTo>
                    <a:pt x="80" y="520"/>
                  </a:lnTo>
                  <a:lnTo>
                    <a:pt x="75" y="520"/>
                  </a:lnTo>
                  <a:lnTo>
                    <a:pt x="73" y="520"/>
                  </a:lnTo>
                  <a:lnTo>
                    <a:pt x="73" y="520"/>
                  </a:lnTo>
                  <a:lnTo>
                    <a:pt x="78" y="1331"/>
                  </a:lnTo>
                  <a:lnTo>
                    <a:pt x="27" y="1333"/>
                  </a:lnTo>
                  <a:lnTo>
                    <a:pt x="27" y="1350"/>
                  </a:lnTo>
                  <a:lnTo>
                    <a:pt x="0" y="1353"/>
                  </a:lnTo>
                  <a:lnTo>
                    <a:pt x="0" y="1671"/>
                  </a:lnTo>
                  <a:lnTo>
                    <a:pt x="1279" y="1671"/>
                  </a:lnTo>
                  <a:lnTo>
                    <a:pt x="1279" y="1154"/>
                  </a:lnTo>
                  <a:close/>
                  <a:moveTo>
                    <a:pt x="126" y="498"/>
                  </a:moveTo>
                  <a:lnTo>
                    <a:pt x="124" y="498"/>
                  </a:lnTo>
                  <a:lnTo>
                    <a:pt x="121" y="498"/>
                  </a:lnTo>
                  <a:lnTo>
                    <a:pt x="119" y="498"/>
                  </a:lnTo>
                  <a:lnTo>
                    <a:pt x="117" y="498"/>
                  </a:lnTo>
                  <a:lnTo>
                    <a:pt x="119" y="498"/>
                  </a:lnTo>
                  <a:lnTo>
                    <a:pt x="121" y="498"/>
                  </a:lnTo>
                  <a:lnTo>
                    <a:pt x="124" y="498"/>
                  </a:lnTo>
                  <a:lnTo>
                    <a:pt x="126" y="498"/>
                  </a:lnTo>
                  <a:lnTo>
                    <a:pt x="131" y="498"/>
                  </a:lnTo>
                  <a:lnTo>
                    <a:pt x="126" y="498"/>
                  </a:lnTo>
                  <a:close/>
                  <a:moveTo>
                    <a:pt x="117" y="568"/>
                  </a:moveTo>
                  <a:lnTo>
                    <a:pt x="121" y="568"/>
                  </a:lnTo>
                  <a:lnTo>
                    <a:pt x="131" y="568"/>
                  </a:lnTo>
                  <a:lnTo>
                    <a:pt x="138" y="568"/>
                  </a:lnTo>
                  <a:lnTo>
                    <a:pt x="138" y="656"/>
                  </a:lnTo>
                  <a:lnTo>
                    <a:pt x="134" y="656"/>
                  </a:lnTo>
                  <a:lnTo>
                    <a:pt x="124" y="656"/>
                  </a:lnTo>
                  <a:lnTo>
                    <a:pt x="119" y="656"/>
                  </a:lnTo>
                  <a:lnTo>
                    <a:pt x="117" y="568"/>
                  </a:lnTo>
                  <a:close/>
                  <a:moveTo>
                    <a:pt x="119" y="673"/>
                  </a:moveTo>
                  <a:lnTo>
                    <a:pt x="126" y="673"/>
                  </a:lnTo>
                  <a:lnTo>
                    <a:pt x="136" y="673"/>
                  </a:lnTo>
                  <a:lnTo>
                    <a:pt x="138" y="673"/>
                  </a:lnTo>
                  <a:lnTo>
                    <a:pt x="138" y="799"/>
                  </a:lnTo>
                  <a:lnTo>
                    <a:pt x="136" y="799"/>
                  </a:lnTo>
                  <a:lnTo>
                    <a:pt x="126" y="799"/>
                  </a:lnTo>
                  <a:lnTo>
                    <a:pt x="119" y="799"/>
                  </a:lnTo>
                  <a:lnTo>
                    <a:pt x="119" y="673"/>
                  </a:lnTo>
                  <a:close/>
                  <a:moveTo>
                    <a:pt x="119" y="814"/>
                  </a:moveTo>
                  <a:lnTo>
                    <a:pt x="124" y="814"/>
                  </a:lnTo>
                  <a:lnTo>
                    <a:pt x="136" y="814"/>
                  </a:lnTo>
                  <a:lnTo>
                    <a:pt x="141" y="814"/>
                  </a:lnTo>
                  <a:lnTo>
                    <a:pt x="141" y="937"/>
                  </a:lnTo>
                  <a:lnTo>
                    <a:pt x="136" y="937"/>
                  </a:lnTo>
                  <a:lnTo>
                    <a:pt x="129" y="937"/>
                  </a:lnTo>
                  <a:lnTo>
                    <a:pt x="119" y="937"/>
                  </a:lnTo>
                  <a:lnTo>
                    <a:pt x="119" y="814"/>
                  </a:lnTo>
                  <a:close/>
                  <a:moveTo>
                    <a:pt x="119" y="957"/>
                  </a:moveTo>
                  <a:lnTo>
                    <a:pt x="126" y="957"/>
                  </a:lnTo>
                  <a:lnTo>
                    <a:pt x="136" y="957"/>
                  </a:lnTo>
                  <a:lnTo>
                    <a:pt x="141" y="957"/>
                  </a:lnTo>
                  <a:lnTo>
                    <a:pt x="141" y="1071"/>
                  </a:lnTo>
                  <a:lnTo>
                    <a:pt x="138" y="1071"/>
                  </a:lnTo>
                  <a:lnTo>
                    <a:pt x="129" y="1071"/>
                  </a:lnTo>
                  <a:lnTo>
                    <a:pt x="121" y="1073"/>
                  </a:lnTo>
                  <a:lnTo>
                    <a:pt x="119" y="957"/>
                  </a:lnTo>
                  <a:close/>
                  <a:moveTo>
                    <a:pt x="129" y="1185"/>
                  </a:moveTo>
                  <a:lnTo>
                    <a:pt x="121" y="1188"/>
                  </a:lnTo>
                  <a:lnTo>
                    <a:pt x="121" y="1095"/>
                  </a:lnTo>
                  <a:lnTo>
                    <a:pt x="126" y="1095"/>
                  </a:lnTo>
                  <a:lnTo>
                    <a:pt x="136" y="1095"/>
                  </a:lnTo>
                  <a:lnTo>
                    <a:pt x="141" y="1095"/>
                  </a:lnTo>
                  <a:lnTo>
                    <a:pt x="141" y="1185"/>
                  </a:lnTo>
                  <a:lnTo>
                    <a:pt x="129" y="1185"/>
                  </a:lnTo>
                  <a:close/>
                  <a:moveTo>
                    <a:pt x="182" y="568"/>
                  </a:moveTo>
                  <a:lnTo>
                    <a:pt x="189" y="568"/>
                  </a:lnTo>
                  <a:lnTo>
                    <a:pt x="197" y="568"/>
                  </a:lnTo>
                  <a:lnTo>
                    <a:pt x="197" y="656"/>
                  </a:lnTo>
                  <a:lnTo>
                    <a:pt x="194" y="656"/>
                  </a:lnTo>
                  <a:lnTo>
                    <a:pt x="182" y="656"/>
                  </a:lnTo>
                  <a:lnTo>
                    <a:pt x="182" y="568"/>
                  </a:lnTo>
                  <a:close/>
                  <a:moveTo>
                    <a:pt x="182" y="673"/>
                  </a:moveTo>
                  <a:lnTo>
                    <a:pt x="189" y="673"/>
                  </a:lnTo>
                  <a:lnTo>
                    <a:pt x="197" y="673"/>
                  </a:lnTo>
                  <a:lnTo>
                    <a:pt x="199" y="799"/>
                  </a:lnTo>
                  <a:lnTo>
                    <a:pt x="189" y="799"/>
                  </a:lnTo>
                  <a:lnTo>
                    <a:pt x="182" y="799"/>
                  </a:lnTo>
                  <a:lnTo>
                    <a:pt x="182" y="673"/>
                  </a:lnTo>
                  <a:close/>
                  <a:moveTo>
                    <a:pt x="182" y="814"/>
                  </a:moveTo>
                  <a:lnTo>
                    <a:pt x="194" y="814"/>
                  </a:lnTo>
                  <a:lnTo>
                    <a:pt x="199" y="814"/>
                  </a:lnTo>
                  <a:lnTo>
                    <a:pt x="199" y="937"/>
                  </a:lnTo>
                  <a:lnTo>
                    <a:pt x="192" y="937"/>
                  </a:lnTo>
                  <a:lnTo>
                    <a:pt x="184" y="937"/>
                  </a:lnTo>
                  <a:lnTo>
                    <a:pt x="182" y="814"/>
                  </a:lnTo>
                  <a:close/>
                  <a:moveTo>
                    <a:pt x="184" y="957"/>
                  </a:moveTo>
                  <a:lnTo>
                    <a:pt x="194" y="957"/>
                  </a:lnTo>
                  <a:lnTo>
                    <a:pt x="199" y="957"/>
                  </a:lnTo>
                  <a:lnTo>
                    <a:pt x="199" y="1071"/>
                  </a:lnTo>
                  <a:lnTo>
                    <a:pt x="192" y="1071"/>
                  </a:lnTo>
                  <a:lnTo>
                    <a:pt x="184" y="1071"/>
                  </a:lnTo>
                  <a:lnTo>
                    <a:pt x="184" y="957"/>
                  </a:lnTo>
                  <a:close/>
                  <a:moveTo>
                    <a:pt x="199" y="1188"/>
                  </a:moveTo>
                  <a:lnTo>
                    <a:pt x="184" y="1185"/>
                  </a:lnTo>
                  <a:lnTo>
                    <a:pt x="184" y="1098"/>
                  </a:lnTo>
                  <a:lnTo>
                    <a:pt x="197" y="1098"/>
                  </a:lnTo>
                  <a:lnTo>
                    <a:pt x="199" y="1098"/>
                  </a:lnTo>
                  <a:lnTo>
                    <a:pt x="201" y="1188"/>
                  </a:lnTo>
                  <a:lnTo>
                    <a:pt x="199" y="1188"/>
                  </a:lnTo>
                  <a:close/>
                </a:path>
              </a:pathLst>
            </a:cu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" name="Группа 25"/>
          <p:cNvGrpSpPr/>
          <p:nvPr/>
        </p:nvGrpSpPr>
        <p:grpSpPr>
          <a:xfrm>
            <a:off x="1559506" y="1840925"/>
            <a:ext cx="9073008" cy="3316266"/>
            <a:chOff x="8428882" y="2597448"/>
            <a:chExt cx="3411314" cy="3616009"/>
          </a:xfrm>
        </p:grpSpPr>
        <p:sp>
          <p:nvSpPr>
            <p:cNvPr id="4" name="TextBox 3"/>
            <p:cNvSpPr txBox="1"/>
            <p:nvPr/>
          </p:nvSpPr>
          <p:spPr>
            <a:xfrm>
              <a:off x="8428882" y="2991744"/>
              <a:ext cx="3411313" cy="3221713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history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  <a:r>
                <a:rPr lang="ru-RU" b="1" dirty="0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current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  <a:r>
                <a:rPr lang="en-US" b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object</a:t>
              </a:r>
              <a:endParaRPr lang="en-US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history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length</a:t>
              </a:r>
              <a:r>
                <a:rPr lang="ru-RU" b="1" dirty="0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history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length</a:t>
              </a:r>
              <a:endParaRPr lang="en-US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history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delta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goes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back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for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delta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steps</a:t>
              </a:r>
              <a:endParaRPr lang="en-US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history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back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same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(-</a:t>
              </a:r>
              <a:r>
                <a:rPr lang="ru-RU" b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1)</a:t>
              </a:r>
              <a:endParaRPr lang="en-US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history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forward</a:t>
              </a:r>
              <a:r>
                <a:rPr lang="ru-RU" b="1" dirty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same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ru-RU" b="1" dirty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ru-RU" b="1" dirty="0" err="1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go</a:t>
              </a:r>
              <a:r>
                <a:rPr lang="ru-RU" b="1" dirty="0" smtClean="0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(1)</a:t>
              </a:r>
              <a:endParaRPr lang="en-US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history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pushState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url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ts val="600"/>
                </a:spcBef>
                <a:spcAft>
                  <a:spcPts val="600"/>
                </a:spcAft>
              </a:pP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window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history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ru-RU" b="1" dirty="0" err="1" smtClean="0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replaceState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ru-RU" b="1" dirty="0" err="1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FFC66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ru-RU" b="1" dirty="0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ru-RU" b="1" dirty="0" err="1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url</a:t>
              </a:r>
              <a:r>
                <a:rPr lang="ru-RU" b="1" dirty="0" smtClean="0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b="1" dirty="0" smtClean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28884" y="2597448"/>
              <a:ext cx="3411312" cy="4027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prstClr val="white"/>
                  </a:solidFill>
                </a:rPr>
                <a:t>JAVASCRIPT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753303" y="942844"/>
            <a:ext cx="268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window.history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16A085"/>
                </a:solidFill>
                <a:latin typeface="+mj-lt"/>
              </a:rPr>
              <a:t>interface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0998" y="206115"/>
            <a:ext cx="3230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2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5" name="Straight Connector 424"/>
          <p:cNvCxnSpPr/>
          <p:nvPr/>
        </p:nvCxnSpPr>
        <p:spPr>
          <a:xfrm>
            <a:off x="253473" y="3614311"/>
            <a:ext cx="0" cy="1634557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9787" y="3319202"/>
            <a:ext cx="2520280" cy="783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users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null</a:t>
            </a:r>
          </a:p>
          <a:p>
            <a:r>
              <a:rPr lang="en-US" sz="1600" dirty="0" smtClean="0"/>
              <a:t>               </a:t>
            </a:r>
            <a:endParaRPr lang="en-US" sz="1600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2674490" y="3614311"/>
            <a:ext cx="0" cy="1634557"/>
          </a:xfrm>
          <a:prstGeom prst="line">
            <a:avLst/>
          </a:prstGeom>
          <a:ln w="12700">
            <a:solidFill>
              <a:schemeClr val="accent2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740803" y="3319202"/>
            <a:ext cx="31689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users/usr1</a:t>
            </a:r>
            <a:endParaRPr lang="en-US" sz="1600" b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id:2,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‘user1’,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‘user’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/>
              <a:t>               </a:t>
            </a:r>
            <a:endParaRPr lang="en-US" sz="1600" dirty="0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5735960" y="3614311"/>
            <a:ext cx="0" cy="1634557"/>
          </a:xfrm>
          <a:prstGeom prst="line">
            <a:avLst/>
          </a:prstGeom>
          <a:ln w="12700">
            <a:solidFill>
              <a:schemeClr val="accent3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5802273" y="3319202"/>
            <a:ext cx="3551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users/usr2</a:t>
            </a:r>
            <a:endParaRPr lang="en-US" sz="1600" b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id:5,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‘user2’,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‘moderator’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/>
              <a:t>               </a:t>
            </a:r>
            <a:endParaRPr lang="en-US" sz="1600" dirty="0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8904312" y="3614311"/>
            <a:ext cx="0" cy="1634557"/>
          </a:xfrm>
          <a:prstGeom prst="line">
            <a:avLst/>
          </a:prstGeom>
          <a:ln w="12700">
            <a:solidFill>
              <a:schemeClr val="accent4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970625" y="3319202"/>
            <a:ext cx="35513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</a:t>
            </a:r>
            <a:r>
              <a:rPr lang="en-US" sz="1600" b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users/admin</a:t>
            </a: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id:1,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login: ‘admin’,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role: ‘admin’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/>
              <a:t>               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4849151"/>
            <a:ext cx="12215545" cy="1172137"/>
            <a:chOff x="0" y="4656456"/>
            <a:chExt cx="12215545" cy="1172137"/>
          </a:xfrm>
        </p:grpSpPr>
        <p:grpSp>
          <p:nvGrpSpPr>
            <p:cNvPr id="5" name="Group 4"/>
            <p:cNvGrpSpPr/>
            <p:nvPr/>
          </p:nvGrpSpPr>
          <p:grpSpPr>
            <a:xfrm>
              <a:off x="0" y="5012715"/>
              <a:ext cx="12215545" cy="815878"/>
              <a:chOff x="0" y="5012715"/>
              <a:chExt cx="12215545" cy="81587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0" y="5012715"/>
                <a:ext cx="12215545" cy="815878"/>
                <a:chOff x="0" y="5012715"/>
                <a:chExt cx="12215545" cy="815878"/>
              </a:xfrm>
            </p:grpSpPr>
            <p:grpSp>
              <p:nvGrpSpPr>
                <p:cNvPr id="379" name="Group 378"/>
                <p:cNvGrpSpPr/>
                <p:nvPr/>
              </p:nvGrpSpPr>
              <p:grpSpPr>
                <a:xfrm>
                  <a:off x="0" y="5012715"/>
                  <a:ext cx="2674489" cy="815878"/>
                  <a:chOff x="0" y="3285068"/>
                  <a:chExt cx="1553857" cy="897466"/>
                </a:xfrm>
                <a:solidFill>
                  <a:schemeClr val="accent1"/>
                </a:solidFill>
              </p:grpSpPr>
              <p:sp>
                <p:nvSpPr>
                  <p:cNvPr id="380" name="Rectangle 379"/>
                  <p:cNvSpPr/>
                  <p:nvPr/>
                </p:nvSpPr>
                <p:spPr>
                  <a:xfrm>
                    <a:off x="0" y="4000500"/>
                    <a:ext cx="1553857" cy="1820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5" name="Rectangle 404"/>
                  <p:cNvSpPr/>
                  <p:nvPr/>
                </p:nvSpPr>
                <p:spPr>
                  <a:xfrm>
                    <a:off x="0" y="3285068"/>
                    <a:ext cx="1515331" cy="1820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06" name="Group 405"/>
                <p:cNvGrpSpPr/>
                <p:nvPr/>
              </p:nvGrpSpPr>
              <p:grpSpPr>
                <a:xfrm>
                  <a:off x="2568088" y="5012715"/>
                  <a:ext cx="3039665" cy="815878"/>
                  <a:chOff x="1490133" y="3285068"/>
                  <a:chExt cx="2657032" cy="897466"/>
                </a:xfrm>
                <a:solidFill>
                  <a:schemeClr val="accent2"/>
                </a:solidFill>
              </p:grpSpPr>
              <p:sp>
                <p:nvSpPr>
                  <p:cNvPr id="407" name="Rectangle 406"/>
                  <p:cNvSpPr/>
                  <p:nvPr/>
                </p:nvSpPr>
                <p:spPr>
                  <a:xfrm>
                    <a:off x="1490133" y="4000500"/>
                    <a:ext cx="2657032" cy="1820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8" name="Rectangle 407"/>
                  <p:cNvSpPr/>
                  <p:nvPr/>
                </p:nvSpPr>
                <p:spPr>
                  <a:xfrm>
                    <a:off x="1490133" y="3285068"/>
                    <a:ext cx="2657032" cy="1820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09" name="Group 408"/>
                <p:cNvGrpSpPr/>
                <p:nvPr/>
              </p:nvGrpSpPr>
              <p:grpSpPr>
                <a:xfrm>
                  <a:off x="5579014" y="5012715"/>
                  <a:ext cx="3180429" cy="815878"/>
                  <a:chOff x="4139707" y="3285068"/>
                  <a:chExt cx="2743692" cy="897466"/>
                </a:xfrm>
                <a:solidFill>
                  <a:schemeClr val="accent3"/>
                </a:solidFill>
              </p:grpSpPr>
              <p:sp>
                <p:nvSpPr>
                  <p:cNvPr id="410" name="Rectangle 409"/>
                  <p:cNvSpPr/>
                  <p:nvPr/>
                </p:nvSpPr>
                <p:spPr>
                  <a:xfrm>
                    <a:off x="4139707" y="4000500"/>
                    <a:ext cx="2743692" cy="1820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1" name="Rectangle 410"/>
                  <p:cNvSpPr/>
                  <p:nvPr/>
                </p:nvSpPr>
                <p:spPr>
                  <a:xfrm>
                    <a:off x="4139707" y="3285068"/>
                    <a:ext cx="2743692" cy="1820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412" name="Group 411"/>
                <p:cNvGrpSpPr/>
                <p:nvPr/>
              </p:nvGrpSpPr>
              <p:grpSpPr>
                <a:xfrm>
                  <a:off x="8750167" y="5012715"/>
                  <a:ext cx="3465378" cy="815878"/>
                  <a:chOff x="6883399" y="3285068"/>
                  <a:chExt cx="3465378" cy="897466"/>
                </a:xfrm>
                <a:solidFill>
                  <a:schemeClr val="accent4"/>
                </a:solidFill>
              </p:grpSpPr>
              <p:sp>
                <p:nvSpPr>
                  <p:cNvPr id="413" name="Rectangle 412"/>
                  <p:cNvSpPr/>
                  <p:nvPr/>
                </p:nvSpPr>
                <p:spPr>
                  <a:xfrm>
                    <a:off x="6883399" y="4000500"/>
                    <a:ext cx="3465378" cy="1820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4" name="Rectangle 413"/>
                  <p:cNvSpPr/>
                  <p:nvPr/>
                </p:nvSpPr>
                <p:spPr>
                  <a:xfrm>
                    <a:off x="6883399" y="3285068"/>
                    <a:ext cx="3465378" cy="18203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418" name="TextBox 417"/>
              <p:cNvSpPr txBox="1"/>
              <p:nvPr/>
            </p:nvSpPr>
            <p:spPr>
              <a:xfrm>
                <a:off x="1194916" y="5255387"/>
                <a:ext cx="389850" cy="335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rPr>
                  <a:t>-3</a:t>
                </a:r>
                <a:endParaRPr lang="id-ID" b="1" dirty="0">
                  <a:solidFill>
                    <a:prstClr val="white">
                      <a:lumMod val="50000"/>
                    </a:prstClr>
                  </a:solidFill>
                  <a:latin typeface="Source Sans Pro Light"/>
                </a:endParaRP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3892996" y="5255387"/>
                <a:ext cx="389850" cy="335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rPr>
                  <a:t>-2</a:t>
                </a:r>
                <a:endParaRPr lang="id-ID" b="1" dirty="0">
                  <a:solidFill>
                    <a:prstClr val="white">
                      <a:lumMod val="50000"/>
                    </a:prstClr>
                  </a:solidFill>
                  <a:latin typeface="Source Sans Pro Light"/>
                </a:endParaRPr>
              </a:p>
            </p:txBody>
          </p:sp>
          <p:sp>
            <p:nvSpPr>
              <p:cNvPr id="420" name="TextBox 419"/>
              <p:cNvSpPr txBox="1"/>
              <p:nvPr/>
            </p:nvSpPr>
            <p:spPr>
              <a:xfrm>
                <a:off x="6974303" y="5255387"/>
                <a:ext cx="389850" cy="335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rPr>
                  <a:t>-1</a:t>
                </a:r>
                <a:endParaRPr lang="id-ID" b="1" dirty="0">
                  <a:solidFill>
                    <a:prstClr val="white">
                      <a:lumMod val="50000"/>
                    </a:prstClr>
                  </a:solidFill>
                  <a:latin typeface="Source Sans Pro Light"/>
                </a:endParaRPr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10326403" y="5255387"/>
                <a:ext cx="312906" cy="335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prstClr val="white">
                        <a:lumMod val="50000"/>
                      </a:prstClr>
                    </a:solidFill>
                    <a:latin typeface="Source Sans Pro Light"/>
                  </a:rPr>
                  <a:t>0</a:t>
                </a:r>
                <a:endParaRPr lang="id-ID" b="1" dirty="0">
                  <a:solidFill>
                    <a:prstClr val="white">
                      <a:lumMod val="50000"/>
                    </a:prstClr>
                  </a:solidFill>
                  <a:latin typeface="Source Sans Pro Light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88302" y="5377925"/>
              <a:ext cx="1013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timeline</a:t>
              </a:r>
              <a:endParaRPr 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44269" y="4656456"/>
              <a:ext cx="1201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states</a:t>
              </a:r>
              <a:endParaRPr 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317593" y="94284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States. </a:t>
            </a:r>
            <a:r>
              <a:rPr lang="en-US" dirty="0" smtClean="0">
                <a:solidFill>
                  <a:srgbClr val="16A085"/>
                </a:solidFill>
                <a:latin typeface="+mj-lt"/>
              </a:rPr>
              <a:t>Initial</a:t>
            </a:r>
            <a:endParaRPr lang="en-US" dirty="0">
              <a:solidFill>
                <a:srgbClr val="16A085"/>
              </a:solidFill>
              <a:latin typeface="+mj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480998" y="206115"/>
            <a:ext cx="3230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History API	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1" name="TextBox 9"/>
          <p:cNvSpPr txBox="1"/>
          <p:nvPr/>
        </p:nvSpPr>
        <p:spPr>
          <a:xfrm>
            <a:off x="967939" y="1731696"/>
            <a:ext cx="5199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7F7F7F"/>
                </a:solidFill>
              </a:rPr>
              <a:t>You can imagine history as line of states.</a:t>
            </a:r>
            <a:endParaRPr lang="en-US" sz="2400" dirty="0">
              <a:solidFill>
                <a:srgbClr val="7F7F7F"/>
              </a:solidFill>
            </a:endParaRPr>
          </a:p>
        </p:txBody>
      </p:sp>
      <p:grpSp>
        <p:nvGrpSpPr>
          <p:cNvPr id="172" name="Group 103"/>
          <p:cNvGrpSpPr/>
          <p:nvPr/>
        </p:nvGrpSpPr>
        <p:grpSpPr>
          <a:xfrm>
            <a:off x="479376" y="1824120"/>
            <a:ext cx="277647" cy="276819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73" name="Oval 104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4" name="Freeform 105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97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2" grpId="0"/>
      <p:bldP spid="164" grpId="0"/>
      <p:bldP spid="166" grpId="0"/>
      <p:bldP spid="169" grpId="0"/>
      <p:bldP spid="170" grpId="0"/>
      <p:bldP spid="171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7B743301455A48AFC891CD991F3065" ma:contentTypeVersion="1" ma:contentTypeDescription="Create a new document." ma:contentTypeScope="" ma:versionID="cc47087a23e27df98280e90733f611a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71DBA1-CA97-4D77-B68D-AD3B210E38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A20584-883C-4273-B5CF-2EE8ECDF28A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B7BD240-52A2-42D7-B69A-92AC50AA4D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10945</TotalTime>
  <Words>1777</Words>
  <Application>Microsoft Office PowerPoint</Application>
  <PresentationFormat>Widescreen</PresentationFormat>
  <Paragraphs>469</Paragraphs>
  <Slides>50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Signika Negative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Oleksii Aleksandrov</cp:lastModifiedBy>
  <cp:revision>1158</cp:revision>
  <dcterms:created xsi:type="dcterms:W3CDTF">2014-09-15T07:14:39Z</dcterms:created>
  <dcterms:modified xsi:type="dcterms:W3CDTF">2016-06-24T15:41:14Z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0x010100B17B743301455A48AFC891CD991F3065</vt:lpwstr>
  </property>
</Properties>
</file>