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ac0d40ba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ac0d40ba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c0d40ba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c0d40ba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ac0d40ba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ac0d40ba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c0d40ba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c0d40ba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abfcd73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abfcd73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abfcd73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abfcd73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abfcd73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abfcd73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abfcd73f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abfcd73f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62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ATAI Final Work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Team JBromas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975" y="3545950"/>
            <a:ext cx="18669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ALLIED Strategies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1.- Rush the flag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2.- Avoiding friendly fire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3.- Human shield formation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Rush the flag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725" y="1017725"/>
            <a:ext cx="40605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Avoiding Friendly Fire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75" y="1017725"/>
            <a:ext cx="3195574" cy="319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212" y="1017725"/>
            <a:ext cx="3195574" cy="319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986" y="705025"/>
            <a:ext cx="186872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746650" y="1201500"/>
            <a:ext cx="97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FF0000"/>
                </a:solidFill>
              </a:rPr>
              <a:t>X</a:t>
            </a:r>
            <a:endParaRPr sz="9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Human Shield Formation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1017725"/>
            <a:ext cx="63817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AXIS Strategies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1.- Patrol the flag: we protect our flag with our lives!!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2.- Stupid mode attack: when someone comes near we all attack him!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3.- Win: when we try we win!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Patrol</a:t>
            </a:r>
            <a:r>
              <a:rPr lang="es">
                <a:solidFill>
                  <a:srgbClr val="000000"/>
                </a:solidFill>
              </a:rPr>
              <a:t> the flag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350" y="323575"/>
            <a:ext cx="6120901" cy="46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Stupid mode attack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74" y="1416825"/>
            <a:ext cx="4038525" cy="333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0" y="1370038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Win, we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guess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225" y="395650"/>
            <a:ext cx="5802900" cy="43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