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3B9A-84D4-A2BF-5112-9C01F8CC3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A378-2971-00E8-569D-DF9109180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7594-D852-E08E-CA88-A2089628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7761-159C-925D-3F6B-32824BE9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D9D0-7A9C-05C7-4242-16B54CB2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1940-3858-A2A7-72D8-CD62E30E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B9770-0B7C-4E50-3B08-7478BDEEF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67AAA-850D-2079-497C-BB8FD3EE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D5198-4F7F-FE79-A1DF-329C40BC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10AF8-A425-3359-6EDC-5193F357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55840-BB33-4C83-94CF-A5E6B8732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5EEB1-01DF-06BE-E1DD-92FA3769A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D0075-C7DE-D360-AEF1-FFF5F914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3390-2E22-01F1-4238-E7E7B480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24F6-A074-3C5F-3297-BF7A8D09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0732-94B1-E354-1F5C-CF486EA1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E494-F9DF-B6F4-3002-034258AF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1880-51C9-8D17-AE77-70639E78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F758-6416-738D-8783-635C7FE2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2ACB-049D-13F2-EAB4-45FB8E12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CEC5-3192-2972-C762-29B74B34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4BB36-5200-8BC7-6B99-63A48E0E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25EC9-79D7-2E5F-2067-700E5984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613A-5032-0DF3-53BD-5B4578BE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27F7-B77D-0DFB-025C-C425A05E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1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681D-8FC7-B169-5825-9AA9A54C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3B13-184A-A759-818A-5D986E20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1AE1-A5D3-E41F-D023-6AD48FBFB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C52E5-8E2C-FF4B-85D3-CF3B58CD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93E2C-4B3E-F836-A704-ADBEE5FA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5CC4E-5C15-655B-04FF-90831422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F3D-6C6F-64D9-CDCF-88BC139B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CA6F7-0286-F081-576F-E8833583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A134C-A206-A223-C401-5E84E6010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399427-98F1-3D0D-070D-4BB0D79A0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8E1E5-18CD-E130-AB4E-51F84082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C01D1-2A9A-52D1-B5A0-DB4FC9F1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D0D06-5527-DFCF-20F2-39093FB8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92143-446A-0FD3-77C0-34F1C88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7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1D3E-2D32-965F-42F4-CDCEEB76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7082B-20C0-7345-8B01-E9ED4F1C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F0A6D-8382-A3F3-7915-4E1C6894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57EB8-4D82-1B32-1A3E-7D84FF57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1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30BF2-B23D-0B10-7F4E-4852DE87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A0281-F89C-A7F6-D0AC-2F4BE543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C309A-6DD4-2604-8E7E-6FC820A6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3A5-0C15-B6D2-B76D-D815ED0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E180-80E7-9BC7-8355-E0B5E0A5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09CB3-1ECB-457A-E747-C2CCDBEA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F2FEF-AE1D-2A08-6C40-51A878AE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5510D-0990-347A-8457-428A1724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25C0C-1D73-B7A8-1800-BE8F923D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2126-7E94-E0CA-0F34-73C20BD40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A51BE-A6EB-3A67-F721-D3324FE17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F492A-6F5B-F13E-C92A-B15786E8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75658-8D3F-57F4-B244-FF7E84B3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7BC5C-5FC9-FAFA-598D-7D228F9C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C7E4D-E8E6-5604-7DE3-05D8684E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6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1F649-B36F-19BB-61F3-B1E63D6DD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F999-D6EB-3889-783E-88FAEE47A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A3A0-95F0-44DA-CB78-F3127B494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00027-C8DC-4CE3-85DC-D664138E82E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8CF0-5AD1-B17C-1898-EB8BEAD8F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2DDD6-94BA-6F07-ABA9-12326802E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56E4E-164C-486E-8152-E58A73E66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8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xploring Normal Distribution With Jupyter Notebook | by Shinichi Okada |  Towards Data Science">
            <a:extLst>
              <a:ext uri="{FF2B5EF4-FFF2-40B4-BE49-F238E27FC236}">
                <a16:creationId xmlns:a16="http://schemas.microsoft.com/office/drawing/2014/main" id="{093C5C0C-08F7-EED9-92D1-1F008F6F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7" y="197616"/>
            <a:ext cx="6140904" cy="428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710F8-3518-6771-6677-8B684F821209}"/>
              </a:ext>
            </a:extLst>
          </p:cNvPr>
          <p:cNvSpPr txBox="1"/>
          <p:nvPr/>
        </p:nvSpPr>
        <p:spPr>
          <a:xfrm>
            <a:off x="6331448" y="183985"/>
            <a:ext cx="542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Probability density function for Standard Normal Distribution is given by:</a:t>
            </a:r>
          </a:p>
          <a:p>
            <a:pPr algn="just"/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ABC4C-0B9A-DEA4-1BC1-7888AFB38A44}"/>
              </a:ext>
            </a:extLst>
          </p:cNvPr>
          <p:cNvSpPr txBox="1"/>
          <p:nvPr/>
        </p:nvSpPr>
        <p:spPr>
          <a:xfrm>
            <a:off x="6331448" y="2915399"/>
            <a:ext cx="440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Area below one standard deviation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590E46-EB91-F1B8-81ED-85E9DC7F5F1B}"/>
              </a:ext>
            </a:extLst>
          </p:cNvPr>
          <p:cNvCxnSpPr>
            <a:cxnSpLocks/>
          </p:cNvCxnSpPr>
          <p:nvPr/>
        </p:nvCxnSpPr>
        <p:spPr>
          <a:xfrm flipH="1" flipV="1">
            <a:off x="3555665" y="1692757"/>
            <a:ext cx="2838761" cy="13877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42D39D-4B12-DE71-51B5-9809404E76B2}"/>
              </a:ext>
            </a:extLst>
          </p:cNvPr>
          <p:cNvSpPr txBox="1"/>
          <p:nvPr/>
        </p:nvSpPr>
        <p:spPr>
          <a:xfrm>
            <a:off x="1422931" y="4737035"/>
            <a:ext cx="4542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From Z table, the cumulative probability: </a:t>
            </a:r>
            <a:endParaRPr lang="en-US" sz="500" b="1" dirty="0"/>
          </a:p>
          <a:p>
            <a:endParaRPr lang="en-US" b="1" dirty="0"/>
          </a:p>
          <a:p>
            <a:r>
              <a:rPr lang="en-US" b="1" dirty="0"/>
              <a:t>P(-</a:t>
            </a:r>
            <a:r>
              <a:rPr lang="en-US" b="1" dirty="0">
                <a:sym typeface="Symbol" panose="05050102010706020507" pitchFamily="18" charset="2"/>
              </a:rPr>
              <a:t>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≤</a:t>
            </a:r>
            <a:r>
              <a:rPr lang="en-US" b="1" dirty="0"/>
              <a:t> Z </a:t>
            </a:r>
            <a:r>
              <a:rPr lang="en-US" b="1" dirty="0">
                <a:sym typeface="Symbol" panose="05050102010706020507" pitchFamily="18" charset="2"/>
              </a:rPr>
              <a:t>≤</a:t>
            </a:r>
            <a:r>
              <a:rPr lang="en-US" b="1" dirty="0"/>
              <a:t>1) = P(-</a:t>
            </a:r>
            <a:r>
              <a:rPr lang="en-US" b="1" dirty="0">
                <a:sym typeface="Symbol" panose="05050102010706020507" pitchFamily="18" charset="2"/>
              </a:rPr>
              <a:t> </a:t>
            </a:r>
            <a:r>
              <a:rPr lang="en-US" b="1" dirty="0"/>
              <a:t> </a:t>
            </a:r>
            <a:r>
              <a:rPr lang="en-US" b="1" dirty="0">
                <a:sym typeface="Symbol" panose="05050102010706020507" pitchFamily="18" charset="2"/>
              </a:rPr>
              <a:t>≤ </a:t>
            </a:r>
            <a:r>
              <a:rPr lang="en-US" b="1" dirty="0"/>
              <a:t>Z</a:t>
            </a:r>
            <a:r>
              <a:rPr lang="en-US" b="1" dirty="0">
                <a:sym typeface="Symbol" panose="05050102010706020507" pitchFamily="18" charset="2"/>
              </a:rPr>
              <a:t>≤</a:t>
            </a:r>
            <a:r>
              <a:rPr lang="en-US" b="1" dirty="0"/>
              <a:t>0) + P(0 &lt; Z </a:t>
            </a:r>
            <a:r>
              <a:rPr lang="en-US" b="1" dirty="0">
                <a:sym typeface="Symbol" panose="05050102010706020507" pitchFamily="18" charset="2"/>
              </a:rPr>
              <a:t>≤</a:t>
            </a:r>
            <a:r>
              <a:rPr lang="en-US" b="1" dirty="0"/>
              <a:t> 1)</a:t>
            </a:r>
          </a:p>
          <a:p>
            <a:r>
              <a:rPr lang="en-US" b="1" dirty="0"/>
              <a:t>                     = 0.50 + 0.34 = 0.84 </a:t>
            </a:r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DBAC4190-B9B2-CDA5-5515-5E8452B18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26" y="940961"/>
            <a:ext cx="3506212" cy="140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Damayanti Naik</dc:creator>
  <cp:lastModifiedBy>Damayanti Naik</cp:lastModifiedBy>
  <cp:revision>2</cp:revision>
  <dcterms:created xsi:type="dcterms:W3CDTF">2025-10-17T18:53:15Z</dcterms:created>
  <dcterms:modified xsi:type="dcterms:W3CDTF">2025-10-17T19:08:50Z</dcterms:modified>
</cp:coreProperties>
</file>