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C115-98C5-44CF-8A4E-E46B339D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2DDD2-E0B9-4F92-A9F5-E6204DC7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4DEC9-7E8D-44A5-98ED-0D753CDE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F1526-E55E-48CC-B597-0D4449AD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455A-B190-4C4E-AC35-88BB9125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0EE6-8ECA-4A4E-9BCC-C68000D4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8B6BF-B439-47ED-BCC7-554640D4A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2495-0D03-439C-B88D-17D5058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57BC-10DA-4F8E-BD59-80E04AC8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F14A-9D1E-4E4A-9C10-5C18B006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96C40-9D68-4B41-B13A-CFE91BFCA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B9975-86FE-4085-9B0B-D03EAC2D8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D6A9-A69B-4577-BB81-E7814627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9E80B-C5A7-4153-AAB1-A26642B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64A9-833B-486B-91A6-7CB4D57A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F690-A5A9-4C51-A677-19C6DBC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A9E3-5401-442F-9452-65D12025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9CF7-0896-4448-AE7D-7786E1B0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17E1-A9F2-416E-B6AE-F114696D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C8A3-B8E4-4064-99C4-8A1FCE93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1602-74E9-41AA-8375-BE13F435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3037C-A584-41F4-8373-42AF1C6B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B0F8-D481-47BF-98E9-88FE3807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B51C-DC6C-40EB-9EB9-F1825DBD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9D93-AEE0-4462-BEA7-D25E0A08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C71E-0F83-4978-81B8-F3E6B749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62DB-6AE2-46BC-94D4-AE34AC7CD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A7BD1-1A27-4D92-8C77-AF7AB717B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D9FC3-C813-42FA-A7C5-33E169A0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816B-6327-4EC4-9559-39E483B0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5871-D287-4E4F-A9A6-36C2C8B3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DD4D-1C84-4B5D-8D4F-6B224AF0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F9402-9EC8-4F23-858A-194C33E7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53FB9-29DC-4749-827A-840B7C266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6DD5F-8CDC-4AE0-A001-F4DE05AE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4ECD8-9D08-4D73-B2F8-82402C4B6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76071-DA77-442D-90C2-7286BC35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9960C-3EA8-444D-93EC-C51CC9CB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38284-08FC-4379-8523-6090BA9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E543-42D7-4643-A202-2EF67205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C6678-970C-4F1C-86CE-8A944340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FB9C3-16CE-4911-90E4-EC8D99C4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5BD22-944E-41EC-B0AA-63DE6275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F2060-6B11-46ED-880C-40574DD8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B7A40-1376-41F5-97CB-8FE9AC99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03320-B238-4C88-A382-946D02B0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2F40-3DD0-47D2-9356-0247C8A7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5022-88CF-41B2-9DF7-D0BD247B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04D51-AF06-439A-B9A0-84EC25CB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FCA57-7C41-46FD-BFBF-99D3CD24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766F2-B4ED-46BA-9009-B890C06A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791D-5692-417E-BEA5-E4053BC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6080-D38E-4487-9D26-BF9F085A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5F0BC-A6DB-4DFD-818F-0DCEE5D8E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9B04F-86ED-4CE5-AEA2-FF893A21B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D2AE1-2A43-4BCF-8244-8E9672C5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C768-F179-4206-B79C-720C7415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12B6-F21B-4736-9D2D-B3EFFE1F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AA694-AB10-4FF4-9F74-577460A8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0E64-4A3E-49B7-B46C-A245842F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B421-8617-4306-83C8-718137764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7DE3-00B7-42E7-920C-CDCDDE56EA3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ADB7-4D27-4038-89CE-04269B9A2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A334-C3BC-4992-8C1A-6486F7A41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11FE-9E6E-49B6-9C7B-37575C5E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CC3907-07A5-4376-8A68-40CCEE32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25039"/>
              </p:ext>
            </p:extLst>
          </p:nvPr>
        </p:nvGraphicFramePr>
        <p:xfrm>
          <a:off x="1320330" y="643467"/>
          <a:ext cx="9551340" cy="557106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605273">
                  <a:extLst>
                    <a:ext uri="{9D8B030D-6E8A-4147-A177-3AD203B41FA5}">
                      <a16:colId xmlns:a16="http://schemas.microsoft.com/office/drawing/2014/main" val="4112737472"/>
                    </a:ext>
                  </a:extLst>
                </a:gridCol>
                <a:gridCol w="3946067">
                  <a:extLst>
                    <a:ext uri="{9D8B030D-6E8A-4147-A177-3AD203B41FA5}">
                      <a16:colId xmlns:a16="http://schemas.microsoft.com/office/drawing/2014/main" val="1130027418"/>
                    </a:ext>
                  </a:extLst>
                </a:gridCol>
              </a:tblGrid>
              <a:tr h="8516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517170" marT="172390" marB="1723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r2_score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129292" marT="172390" marB="1723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410120"/>
                  </a:ext>
                </a:extLst>
              </a:tr>
              <a:tr h="8516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Linear Regression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517170" marT="172390" marB="1723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0.40</a:t>
                      </a:r>
                      <a:endParaRPr 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129292" marT="172390" marB="1723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11179"/>
                  </a:ext>
                </a:extLst>
              </a:tr>
              <a:tr h="8516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Lasso Regression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517170" marT="172390" marB="1723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0.33</a:t>
                      </a:r>
                      <a:endParaRPr 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129292" marT="172390" marB="1723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623300"/>
                  </a:ext>
                </a:extLst>
              </a:tr>
              <a:tr h="8516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Ridge Regression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517170" marT="172390" marB="1723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0.42</a:t>
                      </a:r>
                      <a:endParaRPr 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129292" marT="172390" marB="1723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0860"/>
                  </a:ext>
                </a:extLst>
              </a:tr>
              <a:tr h="8516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 Regressor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517170" marT="172390" marB="1723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0.44</a:t>
                      </a:r>
                      <a:endParaRPr 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129292" marT="172390" marB="1723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890144"/>
                  </a:ext>
                </a:extLst>
              </a:tr>
              <a:tr h="131279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Gradient boosting Regressor 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517170" marT="172390" marB="1723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0.51</a:t>
                      </a:r>
                      <a:endParaRPr 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780" marR="129292" marT="172390" marB="1723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0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8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Sumanta</dc:creator>
  <cp:lastModifiedBy>Nayak, Sumanta</cp:lastModifiedBy>
  <cp:revision>1</cp:revision>
  <dcterms:created xsi:type="dcterms:W3CDTF">2021-10-08T16:49:20Z</dcterms:created>
  <dcterms:modified xsi:type="dcterms:W3CDTF">2021-10-08T16:51:22Z</dcterms:modified>
</cp:coreProperties>
</file>