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5070-CC59-44CC-A95E-341E2452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119BE-E759-4BE8-922F-79F77ED9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74CA-6E21-47E5-A599-63131DF8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A608-FDEA-41F2-8F59-65E3A0F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E2FA-1AF3-4246-8C81-674951C4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E7A4-B6FB-4707-BDEA-79EBF5B9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1458A-49A7-4121-9857-5A39C31A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C6E0-9532-4157-8899-0674BC1F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E8F4-4BB4-4BA4-859D-DF737E78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0942-839E-417E-A2D5-06B2361B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9C560-8EE7-43FC-9A32-87D24839E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A7ED7-E746-44EA-A535-00F4C296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FB7B-6397-4702-872C-1BDF9B1C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B000-359B-4854-897F-7830A6E4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6D0A-7E9A-4B1B-85B6-75335F48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FF83-1C5F-4F63-B0F2-403314E8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2D64-8923-4F6C-ACA7-D740D66E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1926-84B0-4507-9A50-AA740CD3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84AD-0EEC-4C1C-902F-60AAE763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EAAF-70BA-49C3-8D2A-22D20E63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A1D3-5E9E-40F8-94CA-04172856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7C5-8A3B-4EAC-BC2E-40BBFBB0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BB8A-1646-4688-94EE-85C5773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0830-6849-4447-AFB0-4EC04A92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37FA-A925-4738-A608-14AA63DC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E96B-806A-4808-9840-010F0F61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0600-B168-487F-A756-53E0E8C5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93ADA-CFA0-43DA-BDBD-1A845358C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A25C-C1AE-42EF-819A-335E3E93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CB99B-3AD1-4AA2-964B-DE9AA026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1145-1F99-447B-9A53-11C7054D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110D-A3BA-42D2-94C5-79EB869D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8C18-F39D-47B8-BBFA-8355D63D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13B3-4721-408C-AA58-287545BB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BDA8-A9E0-420F-B8ED-A26D40CB8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067FA-2BD8-4C89-A997-4FB86385C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24D8A-1AED-41CA-A424-86666D42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C5CF-56FC-4225-9BC3-66B6FF3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0DAD9-6A45-41A3-8C4D-5F0CD159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3AE6-4A83-4ECE-A6FD-5B7EEDDB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DB0A-0371-47EB-872A-CA148E4F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CD0B6-070D-4E6F-93CD-0140CAD2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0D1AA-11D5-4AF9-AFC7-50E7F26D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CDA40-67A0-4813-B270-1410C219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B8143-8365-43E7-AFBB-20A0F61C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BB0B-DF41-4915-8690-CA6F461A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1671-19DF-43AB-814B-46E95D11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F784-D620-4FB6-A369-E9E481F5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A8EE1-DBBC-44B0-810D-29D33FB0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37A8-114B-43A6-967A-E55D3A67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1DC02-0A19-4C97-83CE-643F7CA1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1D71B-B1E6-41AF-8BF9-14BDB0EC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914-CD9F-4D9B-972F-2A32281C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B0338-A82B-48B5-97FF-4698E3941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D931-0741-4462-9D0C-F93D3140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1189-2E84-432C-A6B3-29464A37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3E195-B47D-4E91-BCFA-2480278A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8C07-5E47-4223-8880-73E9C52E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FF2C8-2CFB-4930-A2F9-11284BE0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F949-F5A3-4DA0-962F-5DC2E4CB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1623-84D4-47A3-BB40-0632D28B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6B92-B6E4-4243-B210-D0F4A13EC49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411B-E063-4C36-803D-7F08161C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A7E5-03F7-408F-8D4F-41EEAA72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B7F1-A57E-414D-98DA-F01786D2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E4D0EC-296E-47C4-B70D-32392225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7" y="755650"/>
            <a:ext cx="10204730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Sumanta</dc:creator>
  <cp:lastModifiedBy>Nayak, Sumanta</cp:lastModifiedBy>
  <cp:revision>1</cp:revision>
  <dcterms:created xsi:type="dcterms:W3CDTF">2021-10-08T16:57:42Z</dcterms:created>
  <dcterms:modified xsi:type="dcterms:W3CDTF">2021-10-08T16:58:40Z</dcterms:modified>
</cp:coreProperties>
</file>