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1"/>
  </p:sldMasterIdLst>
  <p:notesMasterIdLst>
    <p:notesMasterId r:id="rId28"/>
  </p:notesMasterIdLst>
  <p:sldIdLst>
    <p:sldId id="256" r:id="rId2"/>
    <p:sldId id="258" r:id="rId3"/>
    <p:sldId id="259" r:id="rId4"/>
    <p:sldId id="260" r:id="rId5"/>
    <p:sldId id="261" r:id="rId6"/>
    <p:sldId id="262" r:id="rId7"/>
    <p:sldId id="263" r:id="rId8"/>
    <p:sldId id="264" r:id="rId9"/>
    <p:sldId id="320" r:id="rId10"/>
    <p:sldId id="265" r:id="rId11"/>
    <p:sldId id="266" r:id="rId12"/>
    <p:sldId id="321" r:id="rId13"/>
    <p:sldId id="322" r:id="rId14"/>
    <p:sldId id="323" r:id="rId15"/>
    <p:sldId id="324" r:id="rId16"/>
    <p:sldId id="325" r:id="rId17"/>
    <p:sldId id="326" r:id="rId18"/>
    <p:sldId id="327" r:id="rId19"/>
    <p:sldId id="328" r:id="rId20"/>
    <p:sldId id="329" r:id="rId21"/>
    <p:sldId id="271" r:id="rId22"/>
    <p:sldId id="330" r:id="rId23"/>
    <p:sldId id="277" r:id="rId24"/>
    <p:sldId id="331" r:id="rId25"/>
    <p:sldId id="332" r:id="rId26"/>
    <p:sldId id="276"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B0240A-99D5-473C-A349-E1AB139F4A3C}">
  <a:tblStyle styleId="{EFB0240A-99D5-473C-A349-E1AB139F4A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91326F-5C00-45D3-B69A-02DDD0162BEA}"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ddbfe4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ddbfe4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df797bd546_2_12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df797bd546_2_12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806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44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947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867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988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905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366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74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e04551f7af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e04551f7af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4"/>
        <p:cNvGrpSpPr/>
        <p:nvPr/>
      </p:nvGrpSpPr>
      <p:grpSpPr>
        <a:xfrm>
          <a:off x="0" y="0"/>
          <a:ext cx="0" cy="0"/>
          <a:chOff x="0" y="0"/>
          <a:chExt cx="0" cy="0"/>
        </a:xfrm>
      </p:grpSpPr>
      <p:sp>
        <p:nvSpPr>
          <p:cNvPr id="2015" name="Google Shape;2015;gdf797bd546_2_1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6" name="Google Shape;2016;gdf797bd546_2_1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68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2194" name="Google Shape;2194;gdf797bd546_2_13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5" name="Google Shape;2195;gdf797bd546_2_13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7"/>
        <p:cNvGrpSpPr/>
        <p:nvPr/>
      </p:nvGrpSpPr>
      <p:grpSpPr>
        <a:xfrm>
          <a:off x="0" y="0"/>
          <a:ext cx="0" cy="0"/>
          <a:chOff x="0" y="0"/>
          <a:chExt cx="0" cy="0"/>
        </a:xfrm>
      </p:grpSpPr>
      <p:sp>
        <p:nvSpPr>
          <p:cNvPr id="2548" name="Google Shape;2548;gdf797bd546_2_14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9" name="Google Shape;2549;gdf797bd546_2_14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455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7"/>
        <p:cNvGrpSpPr/>
        <p:nvPr/>
      </p:nvGrpSpPr>
      <p:grpSpPr>
        <a:xfrm>
          <a:off x="0" y="0"/>
          <a:ext cx="0" cy="0"/>
          <a:chOff x="0" y="0"/>
          <a:chExt cx="0" cy="0"/>
        </a:xfrm>
      </p:grpSpPr>
      <p:sp>
        <p:nvSpPr>
          <p:cNvPr id="2548" name="Google Shape;2548;gdf797bd546_2_14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9" name="Google Shape;2549;gdf797bd546_2_14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gdf797bd546_2_13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4" name="Google Shape;2344;gdf797bd546_2_13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66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2"/>
        <p:cNvGrpSpPr/>
        <p:nvPr/>
      </p:nvGrpSpPr>
      <p:grpSpPr>
        <a:xfrm>
          <a:off x="0" y="0"/>
          <a:ext cx="0" cy="0"/>
          <a:chOff x="0" y="0"/>
          <a:chExt cx="0" cy="0"/>
        </a:xfrm>
      </p:grpSpPr>
      <p:sp>
        <p:nvSpPr>
          <p:cNvPr id="2343" name="Google Shape;2343;gdf797bd546_2_13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4" name="Google Shape;2344;gdf797bd546_2_13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348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0"/>
        <p:cNvGrpSpPr/>
        <p:nvPr/>
      </p:nvGrpSpPr>
      <p:grpSpPr>
        <a:xfrm>
          <a:off x="0" y="0"/>
          <a:ext cx="0" cy="0"/>
          <a:chOff x="0" y="0"/>
          <a:chExt cx="0" cy="0"/>
        </a:xfrm>
      </p:grpSpPr>
      <p:sp>
        <p:nvSpPr>
          <p:cNvPr id="2481" name="Google Shape;2481;gdf797bd546_2_14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2" name="Google Shape;2482;gdf797bd546_2_14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e04551f7af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e04551f7af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e04551f7af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e04551f7af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ge04551f7af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e04551f7af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df797bd546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df797bd546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7"/>
        <p:cNvGrpSpPr/>
        <p:nvPr/>
      </p:nvGrpSpPr>
      <p:grpSpPr>
        <a:xfrm>
          <a:off x="0" y="0"/>
          <a:ext cx="0" cy="0"/>
          <a:chOff x="0" y="0"/>
          <a:chExt cx="0" cy="0"/>
        </a:xfrm>
      </p:grpSpPr>
      <p:sp>
        <p:nvSpPr>
          <p:cNvPr id="1808" name="Google Shape;1808;gdf797bd546_2_12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9" name="Google Shape;1809;gdf797bd546_2_12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df797bd546_2_12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df797bd546_2_12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df797bd546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df797bd546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51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rot="1346743">
            <a:off x="5486393" y="216689"/>
            <a:ext cx="3533624" cy="3455429"/>
            <a:chOff x="2615425" y="-43849"/>
            <a:chExt cx="5349587" cy="5231206"/>
          </a:xfrm>
        </p:grpSpPr>
        <p:sp>
          <p:nvSpPr>
            <p:cNvPr id="11" name="Google Shape;11;p2"/>
            <p:cNvSpPr/>
            <p:nvPr/>
          </p:nvSpPr>
          <p:spPr>
            <a:xfrm>
              <a:off x="2615425" y="-43849"/>
              <a:ext cx="5323250" cy="5231206"/>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53855" y="4"/>
              <a:ext cx="4211157" cy="4799044"/>
              <a:chOff x="4228201" y="2970830"/>
              <a:chExt cx="1270066" cy="1447370"/>
            </a:xfrm>
          </p:grpSpPr>
          <p:sp>
            <p:nvSpPr>
              <p:cNvPr id="13" name="Google Shape;13;p2"/>
              <p:cNvSpPr/>
              <p:nvPr/>
            </p:nvSpPr>
            <p:spPr>
              <a:xfrm>
                <a:off x="4228201" y="4225550"/>
                <a:ext cx="133475" cy="192650"/>
              </a:xfrm>
              <a:custGeom>
                <a:avLst/>
                <a:gdLst/>
                <a:ahLst/>
                <a:cxnLst/>
                <a:rect l="l" t="t" r="r" b="b"/>
                <a:pathLst>
                  <a:path w="5339" h="7706" extrusionOk="0">
                    <a:moveTo>
                      <a:pt x="5338" y="0"/>
                    </a:moveTo>
                    <a:lnTo>
                      <a:pt x="1" y="6638"/>
                    </a:lnTo>
                    <a:lnTo>
                      <a:pt x="1502" y="7706"/>
                    </a:lnTo>
                    <a:lnTo>
                      <a:pt x="5338"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467804">
                <a:off x="5333134" y="3992081"/>
                <a:ext cx="130946" cy="193494"/>
              </a:xfrm>
              <a:custGeom>
                <a:avLst/>
                <a:gdLst/>
                <a:ahLst/>
                <a:cxnLst/>
                <a:rect l="l" t="t" r="r" b="b"/>
                <a:pathLst>
                  <a:path w="5238" h="7740" extrusionOk="0">
                    <a:moveTo>
                      <a:pt x="0" y="1"/>
                    </a:moveTo>
                    <a:lnTo>
                      <a:pt x="3636" y="7740"/>
                    </a:lnTo>
                    <a:lnTo>
                      <a:pt x="5237" y="6873"/>
                    </a:lnTo>
                    <a:lnTo>
                      <a:pt x="0"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269925" y="2970830"/>
                <a:ext cx="91750" cy="144300"/>
              </a:xfrm>
              <a:custGeom>
                <a:avLst/>
                <a:gdLst/>
                <a:ahLst/>
                <a:cxnLst/>
                <a:rect l="l" t="t" r="r" b="b"/>
                <a:pathLst>
                  <a:path w="3670" h="5772" extrusionOk="0">
                    <a:moveTo>
                      <a:pt x="1935" y="1"/>
                    </a:moveTo>
                    <a:lnTo>
                      <a:pt x="0" y="1302"/>
                    </a:lnTo>
                    <a:lnTo>
                      <a:pt x="3669" y="5772"/>
                    </a:lnTo>
                    <a:lnTo>
                      <a:pt x="1935"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6;p2"/>
          <p:cNvGrpSpPr/>
          <p:nvPr/>
        </p:nvGrpSpPr>
        <p:grpSpPr>
          <a:xfrm flipH="1">
            <a:off x="-123832" y="2653673"/>
            <a:ext cx="9144212" cy="2489827"/>
            <a:chOff x="877800" y="1947200"/>
            <a:chExt cx="6107950" cy="1663100"/>
          </a:xfrm>
        </p:grpSpPr>
        <p:sp>
          <p:nvSpPr>
            <p:cNvPr id="17" name="Google Shape;17;p2"/>
            <p:cNvSpPr/>
            <p:nvPr/>
          </p:nvSpPr>
          <p:spPr>
            <a:xfrm>
              <a:off x="3921525" y="2169550"/>
              <a:ext cx="314725" cy="184400"/>
            </a:xfrm>
            <a:custGeom>
              <a:avLst/>
              <a:gdLst/>
              <a:ahLst/>
              <a:cxnLst/>
              <a:rect l="l" t="t" r="r" b="b"/>
              <a:pathLst>
                <a:path w="12589" h="7376" extrusionOk="0">
                  <a:moveTo>
                    <a:pt x="4883" y="1"/>
                  </a:moveTo>
                  <a:cubicBezTo>
                    <a:pt x="1464" y="1"/>
                    <a:pt x="0" y="3151"/>
                    <a:pt x="491" y="5088"/>
                  </a:cubicBezTo>
                  <a:cubicBezTo>
                    <a:pt x="491" y="5088"/>
                    <a:pt x="926" y="7376"/>
                    <a:pt x="4279" y="7376"/>
                  </a:cubicBezTo>
                  <a:cubicBezTo>
                    <a:pt x="4998" y="7376"/>
                    <a:pt x="5850" y="7271"/>
                    <a:pt x="6861" y="7016"/>
                  </a:cubicBezTo>
                  <a:cubicBezTo>
                    <a:pt x="12589" y="5570"/>
                    <a:pt x="9992" y="752"/>
                    <a:pt x="5871" y="83"/>
                  </a:cubicBezTo>
                  <a:cubicBezTo>
                    <a:pt x="5525" y="27"/>
                    <a:pt x="5196" y="1"/>
                    <a:pt x="4883" y="1"/>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39900" y="2673550"/>
              <a:ext cx="666925" cy="371800"/>
            </a:xfrm>
            <a:custGeom>
              <a:avLst/>
              <a:gdLst/>
              <a:ahLst/>
              <a:cxnLst/>
              <a:rect l="l" t="t" r="r" b="b"/>
              <a:pathLst>
                <a:path w="26677" h="14872" extrusionOk="0">
                  <a:moveTo>
                    <a:pt x="9192" y="0"/>
                  </a:moveTo>
                  <a:cubicBezTo>
                    <a:pt x="3620" y="0"/>
                    <a:pt x="212" y="4016"/>
                    <a:pt x="295" y="7278"/>
                  </a:cubicBezTo>
                  <a:cubicBezTo>
                    <a:pt x="295" y="7278"/>
                    <a:pt x="0" y="13996"/>
                    <a:pt x="13463" y="14826"/>
                  </a:cubicBezTo>
                  <a:cubicBezTo>
                    <a:pt x="13966" y="14857"/>
                    <a:pt x="14445" y="14872"/>
                    <a:pt x="14902" y="14872"/>
                  </a:cubicBezTo>
                  <a:cubicBezTo>
                    <a:pt x="26677" y="14872"/>
                    <a:pt x="23358" y="4889"/>
                    <a:pt x="14855" y="1255"/>
                  </a:cubicBezTo>
                  <a:cubicBezTo>
                    <a:pt x="12791" y="374"/>
                    <a:pt x="10891" y="0"/>
                    <a:pt x="9192"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7800" y="1947200"/>
              <a:ext cx="6107950" cy="1663100"/>
            </a:xfrm>
            <a:custGeom>
              <a:avLst/>
              <a:gdLst/>
              <a:ahLst/>
              <a:cxnLst/>
              <a:rect l="l" t="t" r="r" b="b"/>
              <a:pathLst>
                <a:path w="244318" h="66524" extrusionOk="0">
                  <a:moveTo>
                    <a:pt x="189589" y="0"/>
                  </a:moveTo>
                  <a:cubicBezTo>
                    <a:pt x="165593" y="0"/>
                    <a:pt x="148224" y="15450"/>
                    <a:pt x="139396" y="25572"/>
                  </a:cubicBezTo>
                  <a:cubicBezTo>
                    <a:pt x="137128" y="28194"/>
                    <a:pt x="133888" y="29581"/>
                    <a:pt x="130598" y="29581"/>
                  </a:cubicBezTo>
                  <a:cubicBezTo>
                    <a:pt x="128649" y="29581"/>
                    <a:pt x="126682" y="29094"/>
                    <a:pt x="124889" y="28088"/>
                  </a:cubicBezTo>
                  <a:cubicBezTo>
                    <a:pt x="119720" y="25219"/>
                    <a:pt x="111954" y="22407"/>
                    <a:pt x="101377" y="22407"/>
                  </a:cubicBezTo>
                  <a:cubicBezTo>
                    <a:pt x="99523" y="22407"/>
                    <a:pt x="97582" y="22494"/>
                    <a:pt x="95554" y="22681"/>
                  </a:cubicBezTo>
                  <a:cubicBezTo>
                    <a:pt x="99409" y="18586"/>
                    <a:pt x="94751" y="12350"/>
                    <a:pt x="88194" y="11306"/>
                  </a:cubicBezTo>
                  <a:cubicBezTo>
                    <a:pt x="87501" y="11196"/>
                    <a:pt x="86840" y="11144"/>
                    <a:pt x="86211" y="11144"/>
                  </a:cubicBezTo>
                  <a:cubicBezTo>
                    <a:pt x="79217" y="11144"/>
                    <a:pt x="76213" y="17572"/>
                    <a:pt x="77220" y="21477"/>
                  </a:cubicBezTo>
                  <a:cubicBezTo>
                    <a:pt x="77220" y="21477"/>
                    <a:pt x="77782" y="24368"/>
                    <a:pt x="81342" y="25599"/>
                  </a:cubicBezTo>
                  <a:cubicBezTo>
                    <a:pt x="68227" y="30122"/>
                    <a:pt x="60598" y="38687"/>
                    <a:pt x="56450" y="45271"/>
                  </a:cubicBezTo>
                  <a:cubicBezTo>
                    <a:pt x="54263" y="48734"/>
                    <a:pt x="50483" y="50726"/>
                    <a:pt x="46547" y="50726"/>
                  </a:cubicBezTo>
                  <a:cubicBezTo>
                    <a:pt x="45280" y="50726"/>
                    <a:pt x="43997" y="50519"/>
                    <a:pt x="42746" y="50089"/>
                  </a:cubicBezTo>
                  <a:cubicBezTo>
                    <a:pt x="37877" y="48409"/>
                    <a:pt x="31655" y="46839"/>
                    <a:pt x="25399" y="46839"/>
                  </a:cubicBezTo>
                  <a:cubicBezTo>
                    <a:pt x="15010" y="46839"/>
                    <a:pt x="4528" y="51170"/>
                    <a:pt x="1" y="66523"/>
                  </a:cubicBezTo>
                  <a:lnTo>
                    <a:pt x="232139" y="66523"/>
                  </a:lnTo>
                  <a:cubicBezTo>
                    <a:pt x="232139" y="66523"/>
                    <a:pt x="244318" y="10101"/>
                    <a:pt x="201466" y="1242"/>
                  </a:cubicBezTo>
                  <a:cubicBezTo>
                    <a:pt x="197346" y="387"/>
                    <a:pt x="193384" y="0"/>
                    <a:pt x="189589"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4496425" y="43843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7071563" y="595613"/>
            <a:ext cx="721375" cy="294400"/>
          </a:xfrm>
          <a:custGeom>
            <a:avLst/>
            <a:gdLst/>
            <a:ahLst/>
            <a:cxnLst/>
            <a:rect l="l" t="t" r="r" b="b"/>
            <a:pathLst>
              <a:path w="28855" h="11776" extrusionOk="0">
                <a:moveTo>
                  <a:pt x="9707" y="1"/>
                </a:moveTo>
                <a:cubicBezTo>
                  <a:pt x="4537" y="1"/>
                  <a:pt x="300" y="3670"/>
                  <a:pt x="34" y="8774"/>
                </a:cubicBezTo>
                <a:cubicBezTo>
                  <a:pt x="34" y="8907"/>
                  <a:pt x="0" y="9007"/>
                  <a:pt x="0" y="9107"/>
                </a:cubicBezTo>
                <a:cubicBezTo>
                  <a:pt x="0" y="10575"/>
                  <a:pt x="1201" y="11776"/>
                  <a:pt x="2669" y="11776"/>
                </a:cubicBezTo>
                <a:lnTo>
                  <a:pt x="26186" y="11776"/>
                </a:lnTo>
                <a:cubicBezTo>
                  <a:pt x="27653" y="11776"/>
                  <a:pt x="28854" y="10575"/>
                  <a:pt x="28854" y="9107"/>
                </a:cubicBezTo>
                <a:cubicBezTo>
                  <a:pt x="28854" y="7639"/>
                  <a:pt x="27653" y="6439"/>
                  <a:pt x="26186" y="6439"/>
                </a:cubicBezTo>
                <a:lnTo>
                  <a:pt x="18814" y="6439"/>
                </a:lnTo>
                <a:cubicBezTo>
                  <a:pt x="17479" y="2703"/>
                  <a:pt x="13910" y="1"/>
                  <a:pt x="97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flipH="1">
            <a:off x="3897175" y="685800"/>
            <a:ext cx="4457400" cy="3193200"/>
          </a:xfrm>
          <a:prstGeom prst="rect">
            <a:avLst/>
          </a:prstGeom>
        </p:spPr>
        <p:txBody>
          <a:bodyPr spcFirstLastPara="1" wrap="square" lIns="91425" tIns="91425" rIns="91425" bIns="91425" anchor="t" anchorCtr="0">
            <a:noAutofit/>
          </a:bodyPr>
          <a:lstStyle>
            <a:lvl1pPr lvl="0" algn="r">
              <a:lnSpc>
                <a:spcPct val="95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3" name="Google Shape;23;p2"/>
          <p:cNvSpPr txBox="1">
            <a:spLocks noGrp="1"/>
          </p:cNvSpPr>
          <p:nvPr>
            <p:ph type="subTitle" idx="1"/>
          </p:nvPr>
        </p:nvSpPr>
        <p:spPr>
          <a:xfrm flipH="1">
            <a:off x="5499750" y="3547682"/>
            <a:ext cx="2826300" cy="810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solidFill>
                  <a:schemeClr val="dk1"/>
                </a:solidFill>
                <a:latin typeface="Catamaran"/>
                <a:ea typeface="Catamaran"/>
                <a:cs typeface="Catamaran"/>
                <a:sym typeface="Catamar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7">
    <p:spTree>
      <p:nvGrpSpPr>
        <p:cNvPr id="1" name="Shape 426"/>
        <p:cNvGrpSpPr/>
        <p:nvPr/>
      </p:nvGrpSpPr>
      <p:grpSpPr>
        <a:xfrm>
          <a:off x="0" y="0"/>
          <a:ext cx="0" cy="0"/>
          <a:chOff x="0" y="0"/>
          <a:chExt cx="0" cy="0"/>
        </a:xfrm>
      </p:grpSpPr>
      <p:grpSp>
        <p:nvGrpSpPr>
          <p:cNvPr id="427" name="Google Shape;427;p16"/>
          <p:cNvGrpSpPr/>
          <p:nvPr/>
        </p:nvGrpSpPr>
        <p:grpSpPr>
          <a:xfrm rot="-5237344">
            <a:off x="4137226" y="689183"/>
            <a:ext cx="4264113" cy="4169752"/>
            <a:chOff x="2615425" y="-43849"/>
            <a:chExt cx="5349587" cy="5231206"/>
          </a:xfrm>
        </p:grpSpPr>
        <p:sp>
          <p:nvSpPr>
            <p:cNvPr id="428" name="Google Shape;428;p16"/>
            <p:cNvSpPr/>
            <p:nvPr/>
          </p:nvSpPr>
          <p:spPr>
            <a:xfrm>
              <a:off x="2615425" y="-43849"/>
              <a:ext cx="5323250" cy="5231206"/>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16"/>
            <p:cNvGrpSpPr/>
            <p:nvPr/>
          </p:nvGrpSpPr>
          <p:grpSpPr>
            <a:xfrm>
              <a:off x="3753855" y="4"/>
              <a:ext cx="4211157" cy="4799044"/>
              <a:chOff x="4228201" y="2970830"/>
              <a:chExt cx="1270066" cy="1447370"/>
            </a:xfrm>
          </p:grpSpPr>
          <p:sp>
            <p:nvSpPr>
              <p:cNvPr id="430" name="Google Shape;430;p16"/>
              <p:cNvSpPr/>
              <p:nvPr/>
            </p:nvSpPr>
            <p:spPr>
              <a:xfrm>
                <a:off x="4228201" y="4225550"/>
                <a:ext cx="133475" cy="192650"/>
              </a:xfrm>
              <a:custGeom>
                <a:avLst/>
                <a:gdLst/>
                <a:ahLst/>
                <a:cxnLst/>
                <a:rect l="l" t="t" r="r" b="b"/>
                <a:pathLst>
                  <a:path w="5339" h="7706" extrusionOk="0">
                    <a:moveTo>
                      <a:pt x="5338" y="0"/>
                    </a:moveTo>
                    <a:lnTo>
                      <a:pt x="1" y="6638"/>
                    </a:lnTo>
                    <a:lnTo>
                      <a:pt x="1502" y="7706"/>
                    </a:lnTo>
                    <a:lnTo>
                      <a:pt x="5338"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rot="-1467804">
                <a:off x="5333134" y="3992081"/>
                <a:ext cx="130946" cy="193494"/>
              </a:xfrm>
              <a:custGeom>
                <a:avLst/>
                <a:gdLst/>
                <a:ahLst/>
                <a:cxnLst/>
                <a:rect l="l" t="t" r="r" b="b"/>
                <a:pathLst>
                  <a:path w="5238" h="7740" extrusionOk="0">
                    <a:moveTo>
                      <a:pt x="0" y="1"/>
                    </a:moveTo>
                    <a:lnTo>
                      <a:pt x="3636" y="7740"/>
                    </a:lnTo>
                    <a:lnTo>
                      <a:pt x="5237" y="6873"/>
                    </a:lnTo>
                    <a:lnTo>
                      <a:pt x="0"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4269925" y="2970830"/>
                <a:ext cx="91750" cy="144300"/>
              </a:xfrm>
              <a:custGeom>
                <a:avLst/>
                <a:gdLst/>
                <a:ahLst/>
                <a:cxnLst/>
                <a:rect l="l" t="t" r="r" b="b"/>
                <a:pathLst>
                  <a:path w="3670" h="5772" extrusionOk="0">
                    <a:moveTo>
                      <a:pt x="1935" y="1"/>
                    </a:moveTo>
                    <a:lnTo>
                      <a:pt x="0" y="1302"/>
                    </a:lnTo>
                    <a:lnTo>
                      <a:pt x="3669" y="5772"/>
                    </a:lnTo>
                    <a:lnTo>
                      <a:pt x="1935"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3" name="Google Shape;433;p16"/>
          <p:cNvSpPr/>
          <p:nvPr/>
        </p:nvSpPr>
        <p:spPr>
          <a:xfrm>
            <a:off x="7974300" y="275370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flipH="1">
            <a:off x="405375" y="118336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16"/>
          <p:cNvGrpSpPr/>
          <p:nvPr/>
        </p:nvGrpSpPr>
        <p:grpSpPr>
          <a:xfrm>
            <a:off x="7974292" y="4276675"/>
            <a:ext cx="253593" cy="322744"/>
            <a:chOff x="3828325" y="875775"/>
            <a:chExt cx="330501" cy="420623"/>
          </a:xfrm>
        </p:grpSpPr>
        <p:sp>
          <p:nvSpPr>
            <p:cNvPr id="436" name="Google Shape;436;p16"/>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16"/>
          <p:cNvGrpSpPr/>
          <p:nvPr/>
        </p:nvGrpSpPr>
        <p:grpSpPr>
          <a:xfrm flipH="1">
            <a:off x="3870301" y="694307"/>
            <a:ext cx="253560" cy="322660"/>
            <a:chOff x="3828325" y="875775"/>
            <a:chExt cx="330501" cy="420623"/>
          </a:xfrm>
        </p:grpSpPr>
        <p:sp>
          <p:nvSpPr>
            <p:cNvPr id="449" name="Google Shape;449;p16"/>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6"/>
          <p:cNvGrpSpPr/>
          <p:nvPr/>
        </p:nvGrpSpPr>
        <p:grpSpPr>
          <a:xfrm flipH="1">
            <a:off x="633429" y="3507600"/>
            <a:ext cx="253593" cy="322744"/>
            <a:chOff x="3828325" y="875775"/>
            <a:chExt cx="330501" cy="420623"/>
          </a:xfrm>
        </p:grpSpPr>
        <p:sp>
          <p:nvSpPr>
            <p:cNvPr id="462" name="Google Shape;462;p16"/>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6"/>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16"/>
          <p:cNvSpPr txBox="1">
            <a:spLocks noGrp="1"/>
          </p:cNvSpPr>
          <p:nvPr>
            <p:ph type="title"/>
          </p:nvPr>
        </p:nvSpPr>
        <p:spPr>
          <a:xfrm>
            <a:off x="5015875" y="2413488"/>
            <a:ext cx="3414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5" name="Google Shape;475;p16"/>
          <p:cNvSpPr txBox="1">
            <a:spLocks noGrp="1"/>
          </p:cNvSpPr>
          <p:nvPr>
            <p:ph type="subTitle" idx="1"/>
          </p:nvPr>
        </p:nvSpPr>
        <p:spPr>
          <a:xfrm>
            <a:off x="5015875" y="3355200"/>
            <a:ext cx="24228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6" name="Google Shape;476;p16"/>
          <p:cNvSpPr txBox="1">
            <a:spLocks noGrp="1"/>
          </p:cNvSpPr>
          <p:nvPr>
            <p:ph type="title" idx="2" hasCustomPrompt="1"/>
          </p:nvPr>
        </p:nvSpPr>
        <p:spPr>
          <a:xfrm>
            <a:off x="5015875" y="1084813"/>
            <a:ext cx="19056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accent4"/>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12">
    <p:spTree>
      <p:nvGrpSpPr>
        <p:cNvPr id="1" name="Shape 477"/>
        <p:cNvGrpSpPr/>
        <p:nvPr/>
      </p:nvGrpSpPr>
      <p:grpSpPr>
        <a:xfrm>
          <a:off x="0" y="0"/>
          <a:ext cx="0" cy="0"/>
          <a:chOff x="0" y="0"/>
          <a:chExt cx="0" cy="0"/>
        </a:xfrm>
      </p:grpSpPr>
      <p:sp>
        <p:nvSpPr>
          <p:cNvPr id="478" name="Google Shape;478;p17"/>
          <p:cNvSpPr/>
          <p:nvPr/>
        </p:nvSpPr>
        <p:spPr>
          <a:xfrm>
            <a:off x="7960975" y="91440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flipH="1">
            <a:off x="428575" y="164606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7"/>
          <p:cNvGrpSpPr/>
          <p:nvPr/>
        </p:nvGrpSpPr>
        <p:grpSpPr>
          <a:xfrm flipH="1">
            <a:off x="586438" y="3795019"/>
            <a:ext cx="253560" cy="322660"/>
            <a:chOff x="3828325" y="875775"/>
            <a:chExt cx="330501" cy="420623"/>
          </a:xfrm>
        </p:grpSpPr>
        <p:sp>
          <p:nvSpPr>
            <p:cNvPr id="481" name="Google Shape;481;p1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7"/>
          <p:cNvGrpSpPr/>
          <p:nvPr/>
        </p:nvGrpSpPr>
        <p:grpSpPr>
          <a:xfrm>
            <a:off x="7548650" y="4349538"/>
            <a:ext cx="330501" cy="420623"/>
            <a:chOff x="3828325" y="875775"/>
            <a:chExt cx="330501" cy="420623"/>
          </a:xfrm>
        </p:grpSpPr>
        <p:sp>
          <p:nvSpPr>
            <p:cNvPr id="494" name="Google Shape;494;p1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7"/>
          <p:cNvGrpSpPr/>
          <p:nvPr/>
        </p:nvGrpSpPr>
        <p:grpSpPr>
          <a:xfrm flipH="1">
            <a:off x="1798625" y="548638"/>
            <a:ext cx="330501" cy="420623"/>
            <a:chOff x="3828325" y="875775"/>
            <a:chExt cx="330501" cy="420623"/>
          </a:xfrm>
        </p:grpSpPr>
        <p:sp>
          <p:nvSpPr>
            <p:cNvPr id="507" name="Google Shape;507;p1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17"/>
          <p:cNvSpPr txBox="1">
            <a:spLocks noGrp="1"/>
          </p:cNvSpPr>
          <p:nvPr>
            <p:ph type="title"/>
          </p:nvPr>
        </p:nvSpPr>
        <p:spPr>
          <a:xfrm flipH="1">
            <a:off x="713225" y="2413488"/>
            <a:ext cx="341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0" name="Google Shape;520;p17"/>
          <p:cNvSpPr txBox="1">
            <a:spLocks noGrp="1"/>
          </p:cNvSpPr>
          <p:nvPr>
            <p:ph type="subTitle" idx="1"/>
          </p:nvPr>
        </p:nvSpPr>
        <p:spPr>
          <a:xfrm flipH="1">
            <a:off x="1068425" y="3355188"/>
            <a:ext cx="30597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1" name="Google Shape;521;p17"/>
          <p:cNvSpPr txBox="1">
            <a:spLocks noGrp="1"/>
          </p:cNvSpPr>
          <p:nvPr>
            <p:ph type="title" idx="2" hasCustomPrompt="1"/>
          </p:nvPr>
        </p:nvSpPr>
        <p:spPr>
          <a:xfrm flipH="1">
            <a:off x="2222525" y="1084813"/>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accent4"/>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623"/>
        <p:cNvGrpSpPr/>
        <p:nvPr/>
      </p:nvGrpSpPr>
      <p:grpSpPr>
        <a:xfrm>
          <a:off x="0" y="0"/>
          <a:ext cx="0" cy="0"/>
          <a:chOff x="0" y="0"/>
          <a:chExt cx="0" cy="0"/>
        </a:xfrm>
      </p:grpSpPr>
      <p:grpSp>
        <p:nvGrpSpPr>
          <p:cNvPr id="624" name="Google Shape;624;p20"/>
          <p:cNvGrpSpPr/>
          <p:nvPr/>
        </p:nvGrpSpPr>
        <p:grpSpPr>
          <a:xfrm rot="-2882640">
            <a:off x="3417774" y="228408"/>
            <a:ext cx="5080133" cy="4411631"/>
            <a:chOff x="3016500" y="2066925"/>
            <a:chExt cx="1577800" cy="1370175"/>
          </a:xfrm>
        </p:grpSpPr>
        <p:sp>
          <p:nvSpPr>
            <p:cNvPr id="625" name="Google Shape;625;p20"/>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4081425" y="3011775"/>
              <a:ext cx="512875" cy="275200"/>
            </a:xfrm>
            <a:custGeom>
              <a:avLst/>
              <a:gdLst/>
              <a:ahLst/>
              <a:cxnLst/>
              <a:rect l="l" t="t" r="r" b="b"/>
              <a:pathLst>
                <a:path w="20515" h="11008" extrusionOk="0">
                  <a:moveTo>
                    <a:pt x="0" y="0"/>
                  </a:moveTo>
                  <a:lnTo>
                    <a:pt x="19181" y="11008"/>
                  </a:lnTo>
                  <a:lnTo>
                    <a:pt x="20515" y="8073"/>
                  </a:lnTo>
                  <a:lnTo>
                    <a:pt x="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0"/>
          <p:cNvSpPr/>
          <p:nvPr/>
        </p:nvSpPr>
        <p:spPr>
          <a:xfrm>
            <a:off x="7525550" y="3107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20"/>
          <p:cNvGrpSpPr/>
          <p:nvPr/>
        </p:nvGrpSpPr>
        <p:grpSpPr>
          <a:xfrm>
            <a:off x="6900600" y="724675"/>
            <a:ext cx="330501" cy="420623"/>
            <a:chOff x="3828325" y="875775"/>
            <a:chExt cx="330501" cy="420623"/>
          </a:xfrm>
        </p:grpSpPr>
        <p:sp>
          <p:nvSpPr>
            <p:cNvPr id="632" name="Google Shape;632;p2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0"/>
          <p:cNvGrpSpPr/>
          <p:nvPr/>
        </p:nvGrpSpPr>
        <p:grpSpPr>
          <a:xfrm flipH="1">
            <a:off x="1444287" y="4338475"/>
            <a:ext cx="330501" cy="420623"/>
            <a:chOff x="3828325" y="875775"/>
            <a:chExt cx="330501" cy="420623"/>
          </a:xfrm>
        </p:grpSpPr>
        <p:sp>
          <p:nvSpPr>
            <p:cNvPr id="645" name="Google Shape;645;p2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0"/>
          <p:cNvSpPr txBox="1">
            <a:spLocks noGrp="1"/>
          </p:cNvSpPr>
          <p:nvPr>
            <p:ph type="title"/>
          </p:nvPr>
        </p:nvSpPr>
        <p:spPr>
          <a:xfrm>
            <a:off x="713225" y="445025"/>
            <a:ext cx="3597000" cy="1088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8" name="Google Shape;658;p20"/>
          <p:cNvSpPr txBox="1">
            <a:spLocks noGrp="1"/>
          </p:cNvSpPr>
          <p:nvPr>
            <p:ph type="subTitle" idx="1"/>
          </p:nvPr>
        </p:nvSpPr>
        <p:spPr>
          <a:xfrm>
            <a:off x="713225" y="1643850"/>
            <a:ext cx="3597000" cy="2584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4"/>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endParaRPr/>
          </a:p>
        </p:txBody>
      </p:sp>
      <p:sp>
        <p:nvSpPr>
          <p:cNvPr id="659" name="Google Shape;659;p20"/>
          <p:cNvSpPr/>
          <p:nvPr/>
        </p:nvSpPr>
        <p:spPr>
          <a:xfrm>
            <a:off x="3474275" y="4495163"/>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10">
    <p:spTree>
      <p:nvGrpSpPr>
        <p:cNvPr id="1" name="Shape 880"/>
        <p:cNvGrpSpPr/>
        <p:nvPr/>
      </p:nvGrpSpPr>
      <p:grpSpPr>
        <a:xfrm>
          <a:off x="0" y="0"/>
          <a:ext cx="0" cy="0"/>
          <a:chOff x="0" y="0"/>
          <a:chExt cx="0" cy="0"/>
        </a:xfrm>
      </p:grpSpPr>
      <p:grpSp>
        <p:nvGrpSpPr>
          <p:cNvPr id="881" name="Google Shape;881;p27"/>
          <p:cNvGrpSpPr/>
          <p:nvPr/>
        </p:nvGrpSpPr>
        <p:grpSpPr>
          <a:xfrm>
            <a:off x="2499658" y="482322"/>
            <a:ext cx="5228621" cy="5171127"/>
            <a:chOff x="1578533" y="-27616"/>
            <a:chExt cx="5228621" cy="5171127"/>
          </a:xfrm>
        </p:grpSpPr>
        <p:grpSp>
          <p:nvGrpSpPr>
            <p:cNvPr id="882" name="Google Shape;882;p27"/>
            <p:cNvGrpSpPr/>
            <p:nvPr/>
          </p:nvGrpSpPr>
          <p:grpSpPr>
            <a:xfrm rot="-4351900">
              <a:off x="2209279" y="586956"/>
              <a:ext cx="4180626" cy="3941983"/>
              <a:chOff x="2615425" y="-43849"/>
              <a:chExt cx="5547897" cy="5231206"/>
            </a:xfrm>
          </p:grpSpPr>
          <p:sp>
            <p:nvSpPr>
              <p:cNvPr id="883" name="Google Shape;883;p27"/>
              <p:cNvSpPr/>
              <p:nvPr/>
            </p:nvSpPr>
            <p:spPr>
              <a:xfrm>
                <a:off x="2615425" y="-43849"/>
                <a:ext cx="5323250" cy="5231206"/>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27"/>
              <p:cNvGrpSpPr/>
              <p:nvPr/>
            </p:nvGrpSpPr>
            <p:grpSpPr>
              <a:xfrm>
                <a:off x="3687752" y="4"/>
                <a:ext cx="4475571" cy="4925856"/>
                <a:chOff x="4208265" y="2970830"/>
                <a:chExt cx="1349812" cy="1485616"/>
              </a:xfrm>
            </p:grpSpPr>
            <p:sp>
              <p:nvSpPr>
                <p:cNvPr id="885" name="Google Shape;885;p27"/>
                <p:cNvSpPr/>
                <p:nvPr/>
              </p:nvSpPr>
              <p:spPr>
                <a:xfrm>
                  <a:off x="4208265" y="4263796"/>
                  <a:ext cx="133475" cy="192650"/>
                </a:xfrm>
                <a:custGeom>
                  <a:avLst/>
                  <a:gdLst/>
                  <a:ahLst/>
                  <a:cxnLst/>
                  <a:rect l="l" t="t" r="r" b="b"/>
                  <a:pathLst>
                    <a:path w="5339" h="7706" extrusionOk="0">
                      <a:moveTo>
                        <a:pt x="5338" y="0"/>
                      </a:moveTo>
                      <a:lnTo>
                        <a:pt x="1" y="6638"/>
                      </a:lnTo>
                      <a:lnTo>
                        <a:pt x="1502" y="7706"/>
                      </a:lnTo>
                      <a:lnTo>
                        <a:pt x="5338"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7"/>
                <p:cNvSpPr/>
                <p:nvPr/>
              </p:nvSpPr>
              <p:spPr>
                <a:xfrm rot="-1467804">
                  <a:off x="5392944" y="3877344"/>
                  <a:ext cx="130946" cy="193494"/>
                </a:xfrm>
                <a:custGeom>
                  <a:avLst/>
                  <a:gdLst/>
                  <a:ahLst/>
                  <a:cxnLst/>
                  <a:rect l="l" t="t" r="r" b="b"/>
                  <a:pathLst>
                    <a:path w="5238" h="7740" extrusionOk="0">
                      <a:moveTo>
                        <a:pt x="0" y="1"/>
                      </a:moveTo>
                      <a:lnTo>
                        <a:pt x="3636" y="7740"/>
                      </a:lnTo>
                      <a:lnTo>
                        <a:pt x="5237" y="6873"/>
                      </a:lnTo>
                      <a:lnTo>
                        <a:pt x="0"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7"/>
                <p:cNvSpPr/>
                <p:nvPr/>
              </p:nvSpPr>
              <p:spPr>
                <a:xfrm>
                  <a:off x="4269925" y="2970830"/>
                  <a:ext cx="91750" cy="144300"/>
                </a:xfrm>
                <a:custGeom>
                  <a:avLst/>
                  <a:gdLst/>
                  <a:ahLst/>
                  <a:cxnLst/>
                  <a:rect l="l" t="t" r="r" b="b"/>
                  <a:pathLst>
                    <a:path w="3670" h="5772" extrusionOk="0">
                      <a:moveTo>
                        <a:pt x="1935" y="1"/>
                      </a:moveTo>
                      <a:lnTo>
                        <a:pt x="0" y="1302"/>
                      </a:lnTo>
                      <a:lnTo>
                        <a:pt x="3669" y="5772"/>
                      </a:lnTo>
                      <a:lnTo>
                        <a:pt x="1935"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8" name="Google Shape;888;p27"/>
            <p:cNvSpPr/>
            <p:nvPr/>
          </p:nvSpPr>
          <p:spPr>
            <a:xfrm rot="-4978490">
              <a:off x="1874612" y="74348"/>
              <a:ext cx="838666" cy="1338296"/>
            </a:xfrm>
            <a:custGeom>
              <a:avLst/>
              <a:gdLst/>
              <a:ahLst/>
              <a:cxnLst/>
              <a:rect l="l" t="t" r="r" b="b"/>
              <a:pathLst>
                <a:path w="6439" h="10275" extrusionOk="0">
                  <a:moveTo>
                    <a:pt x="4937" y="1"/>
                  </a:moveTo>
                  <a:lnTo>
                    <a:pt x="0" y="10275"/>
                  </a:lnTo>
                  <a:lnTo>
                    <a:pt x="6438" y="1068"/>
                  </a:lnTo>
                  <a:lnTo>
                    <a:pt x="4937"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27"/>
          <p:cNvSpPr/>
          <p:nvPr/>
        </p:nvSpPr>
        <p:spPr>
          <a:xfrm>
            <a:off x="7920150" y="3446375"/>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7"/>
          <p:cNvSpPr/>
          <p:nvPr/>
        </p:nvSpPr>
        <p:spPr>
          <a:xfrm flipH="1">
            <a:off x="666425" y="8285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7"/>
          <p:cNvGrpSpPr/>
          <p:nvPr/>
        </p:nvGrpSpPr>
        <p:grpSpPr>
          <a:xfrm>
            <a:off x="7630725" y="704088"/>
            <a:ext cx="330501" cy="420623"/>
            <a:chOff x="3828325" y="875775"/>
            <a:chExt cx="330501" cy="420623"/>
          </a:xfrm>
        </p:grpSpPr>
        <p:sp>
          <p:nvSpPr>
            <p:cNvPr id="892" name="Google Shape;892;p2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27"/>
          <p:cNvGrpSpPr/>
          <p:nvPr/>
        </p:nvGrpSpPr>
        <p:grpSpPr>
          <a:xfrm flipH="1">
            <a:off x="1376125" y="3926700"/>
            <a:ext cx="330501" cy="420623"/>
            <a:chOff x="3828325" y="875775"/>
            <a:chExt cx="330501" cy="420623"/>
          </a:xfrm>
        </p:grpSpPr>
        <p:sp>
          <p:nvSpPr>
            <p:cNvPr id="905" name="Google Shape;905;p2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7"/>
          <p:cNvGrpSpPr/>
          <p:nvPr/>
        </p:nvGrpSpPr>
        <p:grpSpPr>
          <a:xfrm>
            <a:off x="7489150" y="4118200"/>
            <a:ext cx="330501" cy="420623"/>
            <a:chOff x="3828325" y="875775"/>
            <a:chExt cx="330501" cy="420623"/>
          </a:xfrm>
        </p:grpSpPr>
        <p:sp>
          <p:nvSpPr>
            <p:cNvPr id="918" name="Google Shape;918;p27"/>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7"/>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7"/>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7"/>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7"/>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7"/>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7"/>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7"/>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7"/>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7"/>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7"/>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7"/>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 name="Google Shape;930;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006"/>
        <p:cNvGrpSpPr/>
        <p:nvPr/>
      </p:nvGrpSpPr>
      <p:grpSpPr>
        <a:xfrm>
          <a:off x="0" y="0"/>
          <a:ext cx="0" cy="0"/>
          <a:chOff x="0" y="0"/>
          <a:chExt cx="0" cy="0"/>
        </a:xfrm>
      </p:grpSpPr>
      <p:grpSp>
        <p:nvGrpSpPr>
          <p:cNvPr id="1007" name="Google Shape;1007;p30"/>
          <p:cNvGrpSpPr/>
          <p:nvPr/>
        </p:nvGrpSpPr>
        <p:grpSpPr>
          <a:xfrm rot="-4351734">
            <a:off x="2537070" y="1908580"/>
            <a:ext cx="4263995" cy="4169637"/>
            <a:chOff x="2615425" y="-43849"/>
            <a:chExt cx="5349587" cy="5231206"/>
          </a:xfrm>
        </p:grpSpPr>
        <p:sp>
          <p:nvSpPr>
            <p:cNvPr id="1008" name="Google Shape;1008;p30"/>
            <p:cNvSpPr/>
            <p:nvPr/>
          </p:nvSpPr>
          <p:spPr>
            <a:xfrm>
              <a:off x="2615425" y="-43849"/>
              <a:ext cx="5323250" cy="5231206"/>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9" name="Google Shape;1009;p30"/>
            <p:cNvGrpSpPr/>
            <p:nvPr/>
          </p:nvGrpSpPr>
          <p:grpSpPr>
            <a:xfrm>
              <a:off x="3753855" y="4"/>
              <a:ext cx="4211157" cy="4799044"/>
              <a:chOff x="4228201" y="2970830"/>
              <a:chExt cx="1270066" cy="1447370"/>
            </a:xfrm>
          </p:grpSpPr>
          <p:sp>
            <p:nvSpPr>
              <p:cNvPr id="1010" name="Google Shape;1010;p30"/>
              <p:cNvSpPr/>
              <p:nvPr/>
            </p:nvSpPr>
            <p:spPr>
              <a:xfrm>
                <a:off x="4228201" y="4225550"/>
                <a:ext cx="133475" cy="192650"/>
              </a:xfrm>
              <a:custGeom>
                <a:avLst/>
                <a:gdLst/>
                <a:ahLst/>
                <a:cxnLst/>
                <a:rect l="l" t="t" r="r" b="b"/>
                <a:pathLst>
                  <a:path w="5339" h="7706" extrusionOk="0">
                    <a:moveTo>
                      <a:pt x="5338" y="0"/>
                    </a:moveTo>
                    <a:lnTo>
                      <a:pt x="1" y="6638"/>
                    </a:lnTo>
                    <a:lnTo>
                      <a:pt x="1502" y="7706"/>
                    </a:lnTo>
                    <a:lnTo>
                      <a:pt x="5338"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0"/>
              <p:cNvSpPr/>
              <p:nvPr/>
            </p:nvSpPr>
            <p:spPr>
              <a:xfrm rot="-1467804">
                <a:off x="5333134" y="3992081"/>
                <a:ext cx="130946" cy="193494"/>
              </a:xfrm>
              <a:custGeom>
                <a:avLst/>
                <a:gdLst/>
                <a:ahLst/>
                <a:cxnLst/>
                <a:rect l="l" t="t" r="r" b="b"/>
                <a:pathLst>
                  <a:path w="5238" h="7740" extrusionOk="0">
                    <a:moveTo>
                      <a:pt x="0" y="1"/>
                    </a:moveTo>
                    <a:lnTo>
                      <a:pt x="3636" y="7740"/>
                    </a:lnTo>
                    <a:lnTo>
                      <a:pt x="5237" y="6873"/>
                    </a:lnTo>
                    <a:lnTo>
                      <a:pt x="0"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0"/>
              <p:cNvSpPr/>
              <p:nvPr/>
            </p:nvSpPr>
            <p:spPr>
              <a:xfrm>
                <a:off x="4269925" y="2970830"/>
                <a:ext cx="91750" cy="144300"/>
              </a:xfrm>
              <a:custGeom>
                <a:avLst/>
                <a:gdLst/>
                <a:ahLst/>
                <a:cxnLst/>
                <a:rect l="l" t="t" r="r" b="b"/>
                <a:pathLst>
                  <a:path w="3670" h="5772" extrusionOk="0">
                    <a:moveTo>
                      <a:pt x="1935" y="1"/>
                    </a:moveTo>
                    <a:lnTo>
                      <a:pt x="0" y="1302"/>
                    </a:lnTo>
                    <a:lnTo>
                      <a:pt x="3669" y="5772"/>
                    </a:lnTo>
                    <a:lnTo>
                      <a:pt x="1935"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3" name="Google Shape;1013;p30"/>
          <p:cNvSpPr/>
          <p:nvPr/>
        </p:nvSpPr>
        <p:spPr>
          <a:xfrm flipH="1">
            <a:off x="485750" y="13029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8075925" y="384351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txBox="1">
            <a:spLocks noGrp="1"/>
          </p:cNvSpPr>
          <p:nvPr>
            <p:ph type="title"/>
          </p:nvPr>
        </p:nvSpPr>
        <p:spPr>
          <a:xfrm>
            <a:off x="713250" y="445025"/>
            <a:ext cx="7717500" cy="74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6" name="Google Shape;1016;p30"/>
          <p:cNvSpPr txBox="1">
            <a:spLocks noGrp="1"/>
          </p:cNvSpPr>
          <p:nvPr>
            <p:ph type="subTitle" idx="1"/>
          </p:nvPr>
        </p:nvSpPr>
        <p:spPr>
          <a:xfrm>
            <a:off x="713237" y="2239175"/>
            <a:ext cx="28095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3"/>
                </a:solidFill>
                <a:latin typeface="Inter-Regular"/>
                <a:ea typeface="Inter-Regular"/>
                <a:cs typeface="Inter-Regular"/>
                <a:sym typeface="Inter-Regul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7" name="Google Shape;1017;p30"/>
          <p:cNvSpPr txBox="1">
            <a:spLocks noGrp="1"/>
          </p:cNvSpPr>
          <p:nvPr>
            <p:ph type="subTitle" idx="2"/>
          </p:nvPr>
        </p:nvSpPr>
        <p:spPr>
          <a:xfrm>
            <a:off x="5587763" y="2239175"/>
            <a:ext cx="28095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3"/>
                </a:solidFill>
                <a:latin typeface="Inter-Regular"/>
                <a:ea typeface="Inter-Regular"/>
                <a:cs typeface="Inter-Regular"/>
                <a:sym typeface="Inter-Regul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8" name="Google Shape;1018;p30"/>
          <p:cNvSpPr txBox="1">
            <a:spLocks noGrp="1"/>
          </p:cNvSpPr>
          <p:nvPr>
            <p:ph type="subTitle" idx="3"/>
          </p:nvPr>
        </p:nvSpPr>
        <p:spPr>
          <a:xfrm>
            <a:off x="713238" y="2629901"/>
            <a:ext cx="2809500" cy="746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19" name="Google Shape;1019;p30"/>
          <p:cNvSpPr txBox="1">
            <a:spLocks noGrp="1"/>
          </p:cNvSpPr>
          <p:nvPr>
            <p:ph type="subTitle" idx="4"/>
          </p:nvPr>
        </p:nvSpPr>
        <p:spPr>
          <a:xfrm>
            <a:off x="5587763" y="2629922"/>
            <a:ext cx="2809500" cy="746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
  <p:cSld name="CUSTOM_4">
    <p:spTree>
      <p:nvGrpSpPr>
        <p:cNvPr id="1" name="Shape 1099"/>
        <p:cNvGrpSpPr/>
        <p:nvPr/>
      </p:nvGrpSpPr>
      <p:grpSpPr>
        <a:xfrm>
          <a:off x="0" y="0"/>
          <a:ext cx="0" cy="0"/>
          <a:chOff x="0" y="0"/>
          <a:chExt cx="0" cy="0"/>
        </a:xfrm>
      </p:grpSpPr>
      <p:grpSp>
        <p:nvGrpSpPr>
          <p:cNvPr id="1100" name="Google Shape;1100;p33"/>
          <p:cNvGrpSpPr/>
          <p:nvPr/>
        </p:nvGrpSpPr>
        <p:grpSpPr>
          <a:xfrm rot="-1074791">
            <a:off x="622478" y="263205"/>
            <a:ext cx="4436571" cy="4602955"/>
            <a:chOff x="2958950" y="1937675"/>
            <a:chExt cx="1445225" cy="1499425"/>
          </a:xfrm>
        </p:grpSpPr>
        <p:sp>
          <p:nvSpPr>
            <p:cNvPr id="1101" name="Google Shape;1101;p33"/>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3"/>
            <p:cNvSpPr/>
            <p:nvPr/>
          </p:nvSpPr>
          <p:spPr>
            <a:xfrm>
              <a:off x="2958950" y="1937675"/>
              <a:ext cx="262725" cy="426150"/>
            </a:xfrm>
            <a:custGeom>
              <a:avLst/>
              <a:gdLst/>
              <a:ahLst/>
              <a:cxnLst/>
              <a:rect l="l" t="t" r="r" b="b"/>
              <a:pathLst>
                <a:path w="10509" h="17046" extrusionOk="0">
                  <a:moveTo>
                    <a:pt x="2803" y="0"/>
                  </a:moveTo>
                  <a:lnTo>
                    <a:pt x="1" y="1234"/>
                  </a:lnTo>
                  <a:lnTo>
                    <a:pt x="10508" y="17046"/>
                  </a:lnTo>
                  <a:lnTo>
                    <a:pt x="2803"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3"/>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3"/>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3"/>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33"/>
          <p:cNvGrpSpPr/>
          <p:nvPr/>
        </p:nvGrpSpPr>
        <p:grpSpPr>
          <a:xfrm>
            <a:off x="856892" y="4085888"/>
            <a:ext cx="253593" cy="322744"/>
            <a:chOff x="3828325" y="875775"/>
            <a:chExt cx="330501" cy="420623"/>
          </a:xfrm>
        </p:grpSpPr>
        <p:sp>
          <p:nvSpPr>
            <p:cNvPr id="1107" name="Google Shape;1107;p3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9" name="Google Shape;1119;p33"/>
          <p:cNvSpPr/>
          <p:nvPr/>
        </p:nvSpPr>
        <p:spPr>
          <a:xfrm flipH="1">
            <a:off x="400775" y="49741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3"/>
          <p:cNvSpPr/>
          <p:nvPr/>
        </p:nvSpPr>
        <p:spPr>
          <a:xfrm>
            <a:off x="4116925" y="43147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3"/>
          <p:cNvSpPr txBox="1">
            <a:spLocks noGrp="1"/>
          </p:cNvSpPr>
          <p:nvPr>
            <p:ph type="subTitle" idx="1"/>
          </p:nvPr>
        </p:nvSpPr>
        <p:spPr>
          <a:xfrm>
            <a:off x="4116925" y="3631400"/>
            <a:ext cx="43317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a:solidFill>
                  <a:schemeClr val="accent3"/>
                </a:solidFill>
                <a:latin typeface="Inter-Regular"/>
                <a:ea typeface="Inter-Regular"/>
                <a:cs typeface="Inter-Regular"/>
                <a:sym typeface="Inter-Regul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2" name="Google Shape;1122;p33"/>
          <p:cNvSpPr txBox="1">
            <a:spLocks noGrp="1"/>
          </p:cNvSpPr>
          <p:nvPr>
            <p:ph type="subTitle" idx="2"/>
          </p:nvPr>
        </p:nvSpPr>
        <p:spPr>
          <a:xfrm>
            <a:off x="4116925" y="2576450"/>
            <a:ext cx="43317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a:solidFill>
                  <a:schemeClr val="accent3"/>
                </a:solidFill>
                <a:latin typeface="Inter-Regular"/>
                <a:ea typeface="Inter-Regular"/>
                <a:cs typeface="Inter-Regular"/>
                <a:sym typeface="Inter-Regul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3" name="Google Shape;1123;p33"/>
          <p:cNvSpPr txBox="1">
            <a:spLocks noGrp="1"/>
          </p:cNvSpPr>
          <p:nvPr>
            <p:ph type="subTitle" idx="3"/>
          </p:nvPr>
        </p:nvSpPr>
        <p:spPr>
          <a:xfrm>
            <a:off x="4116925" y="4022125"/>
            <a:ext cx="4331700" cy="588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4" name="Google Shape;1124;p33"/>
          <p:cNvSpPr txBox="1">
            <a:spLocks noGrp="1"/>
          </p:cNvSpPr>
          <p:nvPr>
            <p:ph type="subTitle" idx="4"/>
          </p:nvPr>
        </p:nvSpPr>
        <p:spPr>
          <a:xfrm>
            <a:off x="4116925" y="2967200"/>
            <a:ext cx="4331700" cy="588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5" name="Google Shape;1125;p33"/>
          <p:cNvSpPr txBox="1">
            <a:spLocks noGrp="1"/>
          </p:cNvSpPr>
          <p:nvPr>
            <p:ph type="subTitle" idx="5"/>
          </p:nvPr>
        </p:nvSpPr>
        <p:spPr>
          <a:xfrm>
            <a:off x="4116850" y="1521500"/>
            <a:ext cx="43317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a:solidFill>
                  <a:schemeClr val="accent3"/>
                </a:solidFill>
                <a:latin typeface="Inter-Regular"/>
                <a:ea typeface="Inter-Regular"/>
                <a:cs typeface="Inter-Regular"/>
                <a:sym typeface="Inter-Regul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6" name="Google Shape;1126;p33"/>
          <p:cNvSpPr txBox="1">
            <a:spLocks noGrp="1"/>
          </p:cNvSpPr>
          <p:nvPr>
            <p:ph type="subTitle" idx="6"/>
          </p:nvPr>
        </p:nvSpPr>
        <p:spPr>
          <a:xfrm>
            <a:off x="4116850" y="1912250"/>
            <a:ext cx="4331700" cy="588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27" name="Google Shape;1127;p33"/>
          <p:cNvSpPr txBox="1">
            <a:spLocks noGrp="1"/>
          </p:cNvSpPr>
          <p:nvPr>
            <p:ph type="title"/>
          </p:nvPr>
        </p:nvSpPr>
        <p:spPr>
          <a:xfrm>
            <a:off x="2238100" y="445025"/>
            <a:ext cx="6192600" cy="103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1272"/>
        <p:cNvGrpSpPr/>
        <p:nvPr/>
      </p:nvGrpSpPr>
      <p:grpSpPr>
        <a:xfrm>
          <a:off x="0" y="0"/>
          <a:ext cx="0" cy="0"/>
          <a:chOff x="0" y="0"/>
          <a:chExt cx="0" cy="0"/>
        </a:xfrm>
      </p:grpSpPr>
      <p:grpSp>
        <p:nvGrpSpPr>
          <p:cNvPr id="1273" name="Google Shape;1273;p38"/>
          <p:cNvGrpSpPr/>
          <p:nvPr/>
        </p:nvGrpSpPr>
        <p:grpSpPr>
          <a:xfrm rot="-2882640">
            <a:off x="2073624" y="219683"/>
            <a:ext cx="5080133" cy="4411631"/>
            <a:chOff x="3016500" y="2066925"/>
            <a:chExt cx="1577800" cy="1370175"/>
          </a:xfrm>
        </p:grpSpPr>
        <p:sp>
          <p:nvSpPr>
            <p:cNvPr id="1274" name="Google Shape;1274;p38"/>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4081425" y="3011775"/>
              <a:ext cx="512875" cy="275200"/>
            </a:xfrm>
            <a:custGeom>
              <a:avLst/>
              <a:gdLst/>
              <a:ahLst/>
              <a:cxnLst/>
              <a:rect l="l" t="t" r="r" b="b"/>
              <a:pathLst>
                <a:path w="20515" h="11008" extrusionOk="0">
                  <a:moveTo>
                    <a:pt x="0" y="0"/>
                  </a:moveTo>
                  <a:lnTo>
                    <a:pt x="19181" y="11008"/>
                  </a:lnTo>
                  <a:lnTo>
                    <a:pt x="20515" y="8073"/>
                  </a:lnTo>
                  <a:lnTo>
                    <a:pt x="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9" name="Google Shape;1279;p38"/>
          <p:cNvSpPr/>
          <p:nvPr/>
        </p:nvSpPr>
        <p:spPr>
          <a:xfrm>
            <a:off x="7525550" y="3107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38"/>
          <p:cNvGrpSpPr/>
          <p:nvPr/>
        </p:nvGrpSpPr>
        <p:grpSpPr>
          <a:xfrm flipH="1">
            <a:off x="1444287" y="4338475"/>
            <a:ext cx="330501" cy="420623"/>
            <a:chOff x="3828325" y="875775"/>
            <a:chExt cx="330501" cy="420623"/>
          </a:xfrm>
        </p:grpSpPr>
        <p:sp>
          <p:nvSpPr>
            <p:cNvPr id="1281" name="Google Shape;1281;p38"/>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8"/>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8"/>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3" name="Google Shape;1293;p38"/>
          <p:cNvSpPr/>
          <p:nvPr/>
        </p:nvSpPr>
        <p:spPr>
          <a:xfrm>
            <a:off x="6891450" y="448568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flipH="1">
            <a:off x="644825" y="211023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38"/>
          <p:cNvGrpSpPr/>
          <p:nvPr/>
        </p:nvGrpSpPr>
        <p:grpSpPr>
          <a:xfrm>
            <a:off x="6026713" y="448975"/>
            <a:ext cx="330501" cy="420623"/>
            <a:chOff x="3828325" y="875775"/>
            <a:chExt cx="330501" cy="420623"/>
          </a:xfrm>
        </p:grpSpPr>
        <p:sp>
          <p:nvSpPr>
            <p:cNvPr id="1296" name="Google Shape;1296;p38"/>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8"/>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22">
    <p:spTree>
      <p:nvGrpSpPr>
        <p:cNvPr id="1" name="Shape 1308"/>
        <p:cNvGrpSpPr/>
        <p:nvPr/>
      </p:nvGrpSpPr>
      <p:grpSpPr>
        <a:xfrm>
          <a:off x="0" y="0"/>
          <a:ext cx="0" cy="0"/>
          <a:chOff x="0" y="0"/>
          <a:chExt cx="0" cy="0"/>
        </a:xfrm>
      </p:grpSpPr>
      <p:grpSp>
        <p:nvGrpSpPr>
          <p:cNvPr id="1309" name="Google Shape;1309;p39"/>
          <p:cNvGrpSpPr/>
          <p:nvPr/>
        </p:nvGrpSpPr>
        <p:grpSpPr>
          <a:xfrm rot="-9155413">
            <a:off x="389330" y="602832"/>
            <a:ext cx="4967099" cy="4149286"/>
            <a:chOff x="3016500" y="2277900"/>
            <a:chExt cx="1387675" cy="1159200"/>
          </a:xfrm>
        </p:grpSpPr>
        <p:sp>
          <p:nvSpPr>
            <p:cNvPr id="1310" name="Google Shape;1310;p39"/>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9"/>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9"/>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3" name="Google Shape;1313;p39"/>
          <p:cNvSpPr/>
          <p:nvPr/>
        </p:nvSpPr>
        <p:spPr>
          <a:xfrm>
            <a:off x="7983525" y="119625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9"/>
          <p:cNvSpPr/>
          <p:nvPr/>
        </p:nvSpPr>
        <p:spPr>
          <a:xfrm flipH="1">
            <a:off x="682675" y="364371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9"/>
          <p:cNvSpPr/>
          <p:nvPr/>
        </p:nvSpPr>
        <p:spPr>
          <a:xfrm>
            <a:off x="4619650" y="42483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6" name="Google Shape;1316;p39"/>
          <p:cNvGrpSpPr/>
          <p:nvPr/>
        </p:nvGrpSpPr>
        <p:grpSpPr>
          <a:xfrm>
            <a:off x="6905414" y="4245823"/>
            <a:ext cx="330501" cy="420581"/>
            <a:chOff x="3828325" y="875775"/>
            <a:chExt cx="330501" cy="420623"/>
          </a:xfrm>
        </p:grpSpPr>
        <p:sp>
          <p:nvSpPr>
            <p:cNvPr id="1317" name="Google Shape;1317;p39"/>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9"/>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9"/>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9"/>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9"/>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9"/>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9"/>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9"/>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9"/>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9"/>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9"/>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9"/>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39"/>
          <p:cNvGrpSpPr/>
          <p:nvPr/>
        </p:nvGrpSpPr>
        <p:grpSpPr>
          <a:xfrm>
            <a:off x="1350588" y="424838"/>
            <a:ext cx="330501" cy="420623"/>
            <a:chOff x="3828325" y="875775"/>
            <a:chExt cx="330501" cy="420623"/>
          </a:xfrm>
        </p:grpSpPr>
        <p:sp>
          <p:nvSpPr>
            <p:cNvPr id="1330" name="Google Shape;1330;p39"/>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9"/>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9"/>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9"/>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9"/>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9"/>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9"/>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9"/>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9"/>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9"/>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9"/>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9"/>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23">
    <p:spTree>
      <p:nvGrpSpPr>
        <p:cNvPr id="1" name="Shape 1342"/>
        <p:cNvGrpSpPr/>
        <p:nvPr/>
      </p:nvGrpSpPr>
      <p:grpSpPr>
        <a:xfrm>
          <a:off x="0" y="0"/>
          <a:ext cx="0" cy="0"/>
          <a:chOff x="0" y="0"/>
          <a:chExt cx="0" cy="0"/>
        </a:xfrm>
      </p:grpSpPr>
      <p:grpSp>
        <p:nvGrpSpPr>
          <p:cNvPr id="1343" name="Google Shape;1343;p40"/>
          <p:cNvGrpSpPr/>
          <p:nvPr/>
        </p:nvGrpSpPr>
        <p:grpSpPr>
          <a:xfrm rot="-9029400">
            <a:off x="3477319" y="301567"/>
            <a:ext cx="4966975" cy="4149183"/>
            <a:chOff x="3016500" y="2277900"/>
            <a:chExt cx="1387675" cy="1159200"/>
          </a:xfrm>
        </p:grpSpPr>
        <p:sp>
          <p:nvSpPr>
            <p:cNvPr id="1344" name="Google Shape;1344;p40"/>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1347;p40"/>
          <p:cNvSpPr/>
          <p:nvPr/>
        </p:nvSpPr>
        <p:spPr>
          <a:xfrm>
            <a:off x="8106575" y="420640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flipH="1">
            <a:off x="578575" y="203453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3861450" y="399788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1350;p40"/>
          <p:cNvGrpSpPr/>
          <p:nvPr/>
        </p:nvGrpSpPr>
        <p:grpSpPr>
          <a:xfrm>
            <a:off x="1424689" y="3891861"/>
            <a:ext cx="330501" cy="420581"/>
            <a:chOff x="3828325" y="875775"/>
            <a:chExt cx="330501" cy="420623"/>
          </a:xfrm>
        </p:grpSpPr>
        <p:sp>
          <p:nvSpPr>
            <p:cNvPr id="1351" name="Google Shape;1351;p4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3" name="Google Shape;1363;p40"/>
          <p:cNvGrpSpPr/>
          <p:nvPr/>
        </p:nvGrpSpPr>
        <p:grpSpPr>
          <a:xfrm>
            <a:off x="3157038" y="633088"/>
            <a:ext cx="330501" cy="420623"/>
            <a:chOff x="3828325" y="875775"/>
            <a:chExt cx="330501" cy="420623"/>
          </a:xfrm>
        </p:grpSpPr>
        <p:sp>
          <p:nvSpPr>
            <p:cNvPr id="1364" name="Google Shape;1364;p4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grpSp>
        <p:nvGrpSpPr>
          <p:cNvPr id="25" name="Google Shape;25;p3"/>
          <p:cNvGrpSpPr/>
          <p:nvPr/>
        </p:nvGrpSpPr>
        <p:grpSpPr>
          <a:xfrm flipH="1">
            <a:off x="3606025" y="32351"/>
            <a:ext cx="5349587" cy="5231206"/>
            <a:chOff x="2615425" y="-43849"/>
            <a:chExt cx="5349587" cy="5231206"/>
          </a:xfrm>
        </p:grpSpPr>
        <p:sp>
          <p:nvSpPr>
            <p:cNvPr id="26" name="Google Shape;26;p3"/>
            <p:cNvSpPr/>
            <p:nvPr/>
          </p:nvSpPr>
          <p:spPr>
            <a:xfrm>
              <a:off x="2615425" y="-43849"/>
              <a:ext cx="5323250" cy="5231206"/>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3753855" y="4"/>
              <a:ext cx="4211157" cy="4799044"/>
              <a:chOff x="4228201" y="2970830"/>
              <a:chExt cx="1270066" cy="1447370"/>
            </a:xfrm>
          </p:grpSpPr>
          <p:sp>
            <p:nvSpPr>
              <p:cNvPr id="28" name="Google Shape;28;p3"/>
              <p:cNvSpPr/>
              <p:nvPr/>
            </p:nvSpPr>
            <p:spPr>
              <a:xfrm>
                <a:off x="4228201" y="4225550"/>
                <a:ext cx="133475" cy="192650"/>
              </a:xfrm>
              <a:custGeom>
                <a:avLst/>
                <a:gdLst/>
                <a:ahLst/>
                <a:cxnLst/>
                <a:rect l="l" t="t" r="r" b="b"/>
                <a:pathLst>
                  <a:path w="5339" h="7706" extrusionOk="0">
                    <a:moveTo>
                      <a:pt x="5338" y="0"/>
                    </a:moveTo>
                    <a:lnTo>
                      <a:pt x="1" y="6638"/>
                    </a:lnTo>
                    <a:lnTo>
                      <a:pt x="1502" y="7706"/>
                    </a:lnTo>
                    <a:lnTo>
                      <a:pt x="5338"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467804">
                <a:off x="5333134" y="3992081"/>
                <a:ext cx="130946" cy="193494"/>
              </a:xfrm>
              <a:custGeom>
                <a:avLst/>
                <a:gdLst/>
                <a:ahLst/>
                <a:cxnLst/>
                <a:rect l="l" t="t" r="r" b="b"/>
                <a:pathLst>
                  <a:path w="5238" h="7740" extrusionOk="0">
                    <a:moveTo>
                      <a:pt x="0" y="1"/>
                    </a:moveTo>
                    <a:lnTo>
                      <a:pt x="3636" y="7740"/>
                    </a:lnTo>
                    <a:lnTo>
                      <a:pt x="5237" y="6873"/>
                    </a:lnTo>
                    <a:lnTo>
                      <a:pt x="0"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269925" y="2970830"/>
                <a:ext cx="91750" cy="144300"/>
              </a:xfrm>
              <a:custGeom>
                <a:avLst/>
                <a:gdLst/>
                <a:ahLst/>
                <a:cxnLst/>
                <a:rect l="l" t="t" r="r" b="b"/>
                <a:pathLst>
                  <a:path w="3670" h="5772" extrusionOk="0">
                    <a:moveTo>
                      <a:pt x="1935" y="1"/>
                    </a:moveTo>
                    <a:lnTo>
                      <a:pt x="0" y="1302"/>
                    </a:lnTo>
                    <a:lnTo>
                      <a:pt x="3669" y="5772"/>
                    </a:lnTo>
                    <a:lnTo>
                      <a:pt x="1935"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31;p3"/>
          <p:cNvSpPr/>
          <p:nvPr/>
        </p:nvSpPr>
        <p:spPr>
          <a:xfrm>
            <a:off x="7965000" y="164543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528975" y="430028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a:off x="4526525" y="4058700"/>
            <a:ext cx="330501" cy="420623"/>
            <a:chOff x="3828325" y="875775"/>
            <a:chExt cx="330501" cy="420623"/>
          </a:xfrm>
        </p:grpSpPr>
        <p:sp>
          <p:nvSpPr>
            <p:cNvPr id="34" name="Google Shape;34;p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3"/>
          <p:cNvGrpSpPr/>
          <p:nvPr/>
        </p:nvGrpSpPr>
        <p:grpSpPr>
          <a:xfrm flipH="1">
            <a:off x="7555463" y="620338"/>
            <a:ext cx="330501" cy="420623"/>
            <a:chOff x="3828325" y="875775"/>
            <a:chExt cx="330501" cy="420623"/>
          </a:xfrm>
        </p:grpSpPr>
        <p:sp>
          <p:nvSpPr>
            <p:cNvPr id="47" name="Google Shape;47;p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3"/>
          <p:cNvSpPr/>
          <p:nvPr/>
        </p:nvSpPr>
        <p:spPr>
          <a:xfrm flipH="1">
            <a:off x="474675" y="108481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txBox="1">
            <a:spLocks noGrp="1"/>
          </p:cNvSpPr>
          <p:nvPr>
            <p:ph type="title"/>
          </p:nvPr>
        </p:nvSpPr>
        <p:spPr>
          <a:xfrm>
            <a:off x="5015875" y="2413488"/>
            <a:ext cx="3414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5015875" y="3355188"/>
            <a:ext cx="30597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3"/>
          <p:cNvSpPr txBox="1">
            <a:spLocks noGrp="1"/>
          </p:cNvSpPr>
          <p:nvPr>
            <p:ph type="title" idx="2" hasCustomPrompt="1"/>
          </p:nvPr>
        </p:nvSpPr>
        <p:spPr>
          <a:xfrm>
            <a:off x="5015875" y="1084813"/>
            <a:ext cx="19056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accent4"/>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1"/>
        <p:cNvGrpSpPr/>
        <p:nvPr/>
      </p:nvGrpSpPr>
      <p:grpSpPr>
        <a:xfrm>
          <a:off x="0" y="0"/>
          <a:ext cx="0" cy="0"/>
          <a:chOff x="0" y="0"/>
          <a:chExt cx="0" cy="0"/>
        </a:xfrm>
      </p:grpSpPr>
      <p:grpSp>
        <p:nvGrpSpPr>
          <p:cNvPr id="202" name="Google Shape;202;p8"/>
          <p:cNvGrpSpPr/>
          <p:nvPr/>
        </p:nvGrpSpPr>
        <p:grpSpPr>
          <a:xfrm rot="-4978490">
            <a:off x="2418737" y="-568211"/>
            <a:ext cx="4392608" cy="6408584"/>
            <a:chOff x="1767275" y="2886675"/>
            <a:chExt cx="843125" cy="1230075"/>
          </a:xfrm>
        </p:grpSpPr>
        <p:sp>
          <p:nvSpPr>
            <p:cNvPr id="203" name="Google Shape;203;p8"/>
            <p:cNvSpPr/>
            <p:nvPr/>
          </p:nvSpPr>
          <p:spPr>
            <a:xfrm>
              <a:off x="1984925" y="3166050"/>
              <a:ext cx="625475" cy="583775"/>
            </a:xfrm>
            <a:custGeom>
              <a:avLst/>
              <a:gdLst/>
              <a:ahLst/>
              <a:cxnLst/>
              <a:rect l="l" t="t" r="r" b="b"/>
              <a:pathLst>
                <a:path w="25019" h="23351" extrusionOk="0">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2414400" y="2886675"/>
              <a:ext cx="160975" cy="256875"/>
            </a:xfrm>
            <a:custGeom>
              <a:avLst/>
              <a:gdLst/>
              <a:ahLst/>
              <a:cxnLst/>
              <a:rect l="l" t="t" r="r" b="b"/>
              <a:pathLst>
                <a:path w="6439" h="10275" extrusionOk="0">
                  <a:moveTo>
                    <a:pt x="4937" y="1"/>
                  </a:moveTo>
                  <a:lnTo>
                    <a:pt x="0" y="10275"/>
                  </a:lnTo>
                  <a:lnTo>
                    <a:pt x="6438" y="1068"/>
                  </a:lnTo>
                  <a:lnTo>
                    <a:pt x="4937"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1767275" y="3389525"/>
              <a:ext cx="214325" cy="59250"/>
            </a:xfrm>
            <a:custGeom>
              <a:avLst/>
              <a:gdLst/>
              <a:ahLst/>
              <a:cxnLst/>
              <a:rect l="l" t="t" r="r" b="b"/>
              <a:pathLst>
                <a:path w="8573" h="2370" extrusionOk="0">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2345175" y="3785650"/>
              <a:ext cx="53400" cy="331100"/>
            </a:xfrm>
            <a:custGeom>
              <a:avLst/>
              <a:gdLst/>
              <a:ahLst/>
              <a:cxnLst/>
              <a:rect l="l" t="t" r="r" b="b"/>
              <a:pathLst>
                <a:path w="2136" h="13244" extrusionOk="0">
                  <a:moveTo>
                    <a:pt x="1" y="1"/>
                  </a:moveTo>
                  <a:lnTo>
                    <a:pt x="201" y="13243"/>
                  </a:lnTo>
                  <a:lnTo>
                    <a:pt x="2136" y="13043"/>
                  </a:lnTo>
                  <a:lnTo>
                    <a:pt x="1"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2147550" y="3785650"/>
              <a:ext cx="133450" cy="191825"/>
            </a:xfrm>
            <a:custGeom>
              <a:avLst/>
              <a:gdLst/>
              <a:ahLst/>
              <a:cxnLst/>
              <a:rect l="l" t="t" r="r" b="b"/>
              <a:pathLst>
                <a:path w="5338" h="7673" extrusionOk="0">
                  <a:moveTo>
                    <a:pt x="5337" y="1"/>
                  </a:moveTo>
                  <a:lnTo>
                    <a:pt x="0" y="6605"/>
                  </a:lnTo>
                  <a:lnTo>
                    <a:pt x="1501" y="7673"/>
                  </a:lnTo>
                  <a:lnTo>
                    <a:pt x="5337"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386875" y="3736450"/>
              <a:ext cx="130950" cy="192675"/>
            </a:xfrm>
            <a:custGeom>
              <a:avLst/>
              <a:gdLst/>
              <a:ahLst/>
              <a:cxnLst/>
              <a:rect l="l" t="t" r="r" b="b"/>
              <a:pathLst>
                <a:path w="5238" h="7707" extrusionOk="0">
                  <a:moveTo>
                    <a:pt x="1" y="1"/>
                  </a:moveTo>
                  <a:lnTo>
                    <a:pt x="3603" y="7706"/>
                  </a:lnTo>
                  <a:lnTo>
                    <a:pt x="5238" y="6839"/>
                  </a:lnTo>
                  <a:lnTo>
                    <a:pt x="1"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2024125" y="3010100"/>
              <a:ext cx="90925" cy="144300"/>
            </a:xfrm>
            <a:custGeom>
              <a:avLst/>
              <a:gdLst/>
              <a:ahLst/>
              <a:cxnLst/>
              <a:rect l="l" t="t" r="r" b="b"/>
              <a:pathLst>
                <a:path w="3637" h="5772" extrusionOk="0">
                  <a:moveTo>
                    <a:pt x="1935" y="0"/>
                  </a:moveTo>
                  <a:lnTo>
                    <a:pt x="0" y="1268"/>
                  </a:lnTo>
                  <a:lnTo>
                    <a:pt x="3636" y="5771"/>
                  </a:lnTo>
                  <a:lnTo>
                    <a:pt x="3636" y="5771"/>
                  </a:lnTo>
                  <a:lnTo>
                    <a:pt x="1935"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8"/>
          <p:cNvGrpSpPr/>
          <p:nvPr/>
        </p:nvGrpSpPr>
        <p:grpSpPr>
          <a:xfrm flipH="1">
            <a:off x="7555463" y="809213"/>
            <a:ext cx="330501" cy="420623"/>
            <a:chOff x="3828325" y="875775"/>
            <a:chExt cx="330501" cy="420623"/>
          </a:xfrm>
        </p:grpSpPr>
        <p:sp>
          <p:nvSpPr>
            <p:cNvPr id="211" name="Google Shape;211;p8"/>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8"/>
          <p:cNvSpPr/>
          <p:nvPr/>
        </p:nvSpPr>
        <p:spPr>
          <a:xfrm flipH="1">
            <a:off x="1295100" y="865663"/>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8"/>
          <p:cNvGrpSpPr/>
          <p:nvPr/>
        </p:nvGrpSpPr>
        <p:grpSpPr>
          <a:xfrm>
            <a:off x="4445204" y="4299213"/>
            <a:ext cx="253593" cy="322744"/>
            <a:chOff x="3828325" y="875775"/>
            <a:chExt cx="330501" cy="420623"/>
          </a:xfrm>
        </p:grpSpPr>
        <p:sp>
          <p:nvSpPr>
            <p:cNvPr id="225" name="Google Shape;225;p8"/>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8"/>
          <p:cNvSpPr txBox="1">
            <a:spLocks noGrp="1"/>
          </p:cNvSpPr>
          <p:nvPr>
            <p:ph type="title"/>
          </p:nvPr>
        </p:nvSpPr>
        <p:spPr>
          <a:xfrm>
            <a:off x="1867800" y="1228200"/>
            <a:ext cx="5408400" cy="2687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8"/>
        <p:cNvGrpSpPr/>
        <p:nvPr/>
      </p:nvGrpSpPr>
      <p:grpSpPr>
        <a:xfrm>
          <a:off x="0" y="0"/>
          <a:ext cx="0" cy="0"/>
          <a:chOff x="0" y="0"/>
          <a:chExt cx="0" cy="0"/>
        </a:xfrm>
      </p:grpSpPr>
      <p:grpSp>
        <p:nvGrpSpPr>
          <p:cNvPr id="239" name="Google Shape;239;p9"/>
          <p:cNvGrpSpPr/>
          <p:nvPr/>
        </p:nvGrpSpPr>
        <p:grpSpPr>
          <a:xfrm>
            <a:off x="3332417" y="-403931"/>
            <a:ext cx="4392597" cy="6408568"/>
            <a:chOff x="1767275" y="2886675"/>
            <a:chExt cx="843125" cy="1230075"/>
          </a:xfrm>
        </p:grpSpPr>
        <p:sp>
          <p:nvSpPr>
            <p:cNvPr id="240" name="Google Shape;240;p9"/>
            <p:cNvSpPr/>
            <p:nvPr/>
          </p:nvSpPr>
          <p:spPr>
            <a:xfrm>
              <a:off x="1984925" y="3166050"/>
              <a:ext cx="625475" cy="583775"/>
            </a:xfrm>
            <a:custGeom>
              <a:avLst/>
              <a:gdLst/>
              <a:ahLst/>
              <a:cxnLst/>
              <a:rect l="l" t="t" r="r" b="b"/>
              <a:pathLst>
                <a:path w="25019" h="23351" extrusionOk="0">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2414400" y="2886675"/>
              <a:ext cx="160975" cy="256875"/>
            </a:xfrm>
            <a:custGeom>
              <a:avLst/>
              <a:gdLst/>
              <a:ahLst/>
              <a:cxnLst/>
              <a:rect l="l" t="t" r="r" b="b"/>
              <a:pathLst>
                <a:path w="6439" h="10275" extrusionOk="0">
                  <a:moveTo>
                    <a:pt x="4937" y="1"/>
                  </a:moveTo>
                  <a:lnTo>
                    <a:pt x="0" y="10275"/>
                  </a:lnTo>
                  <a:lnTo>
                    <a:pt x="6438" y="1068"/>
                  </a:lnTo>
                  <a:lnTo>
                    <a:pt x="4937"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1767275" y="3389525"/>
              <a:ext cx="214325" cy="59250"/>
            </a:xfrm>
            <a:custGeom>
              <a:avLst/>
              <a:gdLst/>
              <a:ahLst/>
              <a:cxnLst/>
              <a:rect l="l" t="t" r="r" b="b"/>
              <a:pathLst>
                <a:path w="8573" h="2370" extrusionOk="0">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45175" y="3785650"/>
              <a:ext cx="53400" cy="331100"/>
            </a:xfrm>
            <a:custGeom>
              <a:avLst/>
              <a:gdLst/>
              <a:ahLst/>
              <a:cxnLst/>
              <a:rect l="l" t="t" r="r" b="b"/>
              <a:pathLst>
                <a:path w="2136" h="13244" extrusionOk="0">
                  <a:moveTo>
                    <a:pt x="1" y="1"/>
                  </a:moveTo>
                  <a:lnTo>
                    <a:pt x="201" y="13243"/>
                  </a:lnTo>
                  <a:lnTo>
                    <a:pt x="2136" y="13043"/>
                  </a:lnTo>
                  <a:lnTo>
                    <a:pt x="1"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2147550" y="3785650"/>
              <a:ext cx="133450" cy="191825"/>
            </a:xfrm>
            <a:custGeom>
              <a:avLst/>
              <a:gdLst/>
              <a:ahLst/>
              <a:cxnLst/>
              <a:rect l="l" t="t" r="r" b="b"/>
              <a:pathLst>
                <a:path w="5338" h="7673" extrusionOk="0">
                  <a:moveTo>
                    <a:pt x="5337" y="1"/>
                  </a:moveTo>
                  <a:lnTo>
                    <a:pt x="0" y="6605"/>
                  </a:lnTo>
                  <a:lnTo>
                    <a:pt x="1501" y="7673"/>
                  </a:lnTo>
                  <a:lnTo>
                    <a:pt x="5337"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386875" y="3736450"/>
              <a:ext cx="130950" cy="192675"/>
            </a:xfrm>
            <a:custGeom>
              <a:avLst/>
              <a:gdLst/>
              <a:ahLst/>
              <a:cxnLst/>
              <a:rect l="l" t="t" r="r" b="b"/>
              <a:pathLst>
                <a:path w="5238" h="7707" extrusionOk="0">
                  <a:moveTo>
                    <a:pt x="1" y="1"/>
                  </a:moveTo>
                  <a:lnTo>
                    <a:pt x="3603" y="7706"/>
                  </a:lnTo>
                  <a:lnTo>
                    <a:pt x="5238" y="6839"/>
                  </a:lnTo>
                  <a:lnTo>
                    <a:pt x="1"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2024125" y="3010100"/>
              <a:ext cx="90925" cy="144300"/>
            </a:xfrm>
            <a:custGeom>
              <a:avLst/>
              <a:gdLst/>
              <a:ahLst/>
              <a:cxnLst/>
              <a:rect l="l" t="t" r="r" b="b"/>
              <a:pathLst>
                <a:path w="3637" h="5772" extrusionOk="0">
                  <a:moveTo>
                    <a:pt x="1935" y="0"/>
                  </a:moveTo>
                  <a:lnTo>
                    <a:pt x="0" y="1268"/>
                  </a:lnTo>
                  <a:lnTo>
                    <a:pt x="3636" y="5771"/>
                  </a:lnTo>
                  <a:lnTo>
                    <a:pt x="3636" y="5771"/>
                  </a:lnTo>
                  <a:lnTo>
                    <a:pt x="1935"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9"/>
          <p:cNvSpPr/>
          <p:nvPr/>
        </p:nvSpPr>
        <p:spPr>
          <a:xfrm flipH="1">
            <a:off x="2154475" y="54863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txBox="1">
            <a:spLocks noGrp="1"/>
          </p:cNvSpPr>
          <p:nvPr>
            <p:ph type="title"/>
          </p:nvPr>
        </p:nvSpPr>
        <p:spPr>
          <a:xfrm>
            <a:off x="713225" y="989575"/>
            <a:ext cx="4045200" cy="12675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8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49" name="Google Shape;249;p9"/>
          <p:cNvSpPr txBox="1">
            <a:spLocks noGrp="1"/>
          </p:cNvSpPr>
          <p:nvPr>
            <p:ph type="subTitle" idx="1"/>
          </p:nvPr>
        </p:nvSpPr>
        <p:spPr>
          <a:xfrm>
            <a:off x="713225" y="2257075"/>
            <a:ext cx="3592200" cy="89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0"/>
        <p:cNvGrpSpPr/>
        <p:nvPr/>
      </p:nvGrpSpPr>
      <p:grpSpPr>
        <a:xfrm>
          <a:off x="0" y="0"/>
          <a:ext cx="0" cy="0"/>
          <a:chOff x="0" y="0"/>
          <a:chExt cx="0" cy="0"/>
        </a:xfrm>
      </p:grpSpPr>
      <p:grpSp>
        <p:nvGrpSpPr>
          <p:cNvPr id="271" name="Google Shape;271;p11"/>
          <p:cNvGrpSpPr/>
          <p:nvPr/>
        </p:nvGrpSpPr>
        <p:grpSpPr>
          <a:xfrm rot="2882640" flipH="1">
            <a:off x="798499" y="111158"/>
            <a:ext cx="5080133" cy="4411631"/>
            <a:chOff x="3016500" y="2066925"/>
            <a:chExt cx="1577800" cy="1370175"/>
          </a:xfrm>
        </p:grpSpPr>
        <p:sp>
          <p:nvSpPr>
            <p:cNvPr id="272" name="Google Shape;272;p11"/>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4081425" y="3011775"/>
              <a:ext cx="512875" cy="275200"/>
            </a:xfrm>
            <a:custGeom>
              <a:avLst/>
              <a:gdLst/>
              <a:ahLst/>
              <a:cxnLst/>
              <a:rect l="l" t="t" r="r" b="b"/>
              <a:pathLst>
                <a:path w="20515" h="11008" extrusionOk="0">
                  <a:moveTo>
                    <a:pt x="0" y="0"/>
                  </a:moveTo>
                  <a:lnTo>
                    <a:pt x="19181" y="11008"/>
                  </a:lnTo>
                  <a:lnTo>
                    <a:pt x="20515" y="8073"/>
                  </a:lnTo>
                  <a:lnTo>
                    <a:pt x="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a:off x="6262539" y="4178848"/>
            <a:ext cx="330501" cy="420581"/>
            <a:chOff x="3828325" y="875775"/>
            <a:chExt cx="330501" cy="420623"/>
          </a:xfrm>
        </p:grpSpPr>
        <p:sp>
          <p:nvSpPr>
            <p:cNvPr id="278" name="Google Shape;278;p11"/>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11"/>
          <p:cNvGrpSpPr/>
          <p:nvPr/>
        </p:nvGrpSpPr>
        <p:grpSpPr>
          <a:xfrm flipH="1">
            <a:off x="2383825" y="548638"/>
            <a:ext cx="330501" cy="420623"/>
            <a:chOff x="3828325" y="875775"/>
            <a:chExt cx="330501" cy="420623"/>
          </a:xfrm>
        </p:grpSpPr>
        <p:sp>
          <p:nvSpPr>
            <p:cNvPr id="291" name="Google Shape;291;p11"/>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1"/>
          <p:cNvSpPr/>
          <p:nvPr/>
        </p:nvSpPr>
        <p:spPr>
          <a:xfrm>
            <a:off x="8075925" y="3953275"/>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flipH="1">
            <a:off x="358375" y="605075"/>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6151200" y="76073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txBox="1">
            <a:spLocks noGrp="1"/>
          </p:cNvSpPr>
          <p:nvPr>
            <p:ph type="title" hasCustomPrompt="1"/>
          </p:nvPr>
        </p:nvSpPr>
        <p:spPr>
          <a:xfrm>
            <a:off x="4424850" y="1480850"/>
            <a:ext cx="4005900" cy="14988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2000">
                <a:solidFill>
                  <a:schemeClr val="accent4"/>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07" name="Google Shape;307;p11"/>
          <p:cNvSpPr txBox="1">
            <a:spLocks noGrp="1"/>
          </p:cNvSpPr>
          <p:nvPr>
            <p:ph type="body" idx="1"/>
          </p:nvPr>
        </p:nvSpPr>
        <p:spPr>
          <a:xfrm>
            <a:off x="4424850" y="2979650"/>
            <a:ext cx="4005900" cy="6876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600">
                <a:solidFill>
                  <a:schemeClr val="dk1"/>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09"/>
        <p:cNvGrpSpPr/>
        <p:nvPr/>
      </p:nvGrpSpPr>
      <p:grpSpPr>
        <a:xfrm>
          <a:off x="0" y="0"/>
          <a:ext cx="0" cy="0"/>
          <a:chOff x="0" y="0"/>
          <a:chExt cx="0" cy="0"/>
        </a:xfrm>
      </p:grpSpPr>
      <p:sp>
        <p:nvSpPr>
          <p:cNvPr id="310" name="Google Shape;310;p13"/>
          <p:cNvSpPr/>
          <p:nvPr/>
        </p:nvSpPr>
        <p:spPr>
          <a:xfrm>
            <a:off x="1369450" y="-1098725"/>
            <a:ext cx="7997608" cy="4716858"/>
          </a:xfrm>
          <a:custGeom>
            <a:avLst/>
            <a:gdLst/>
            <a:ahLst/>
            <a:cxnLst/>
            <a:rect l="l" t="t" r="r" b="b"/>
            <a:pathLst>
              <a:path w="113849" h="69583" extrusionOk="0">
                <a:moveTo>
                  <a:pt x="65503" y="1"/>
                </a:moveTo>
                <a:cubicBezTo>
                  <a:pt x="64705" y="1"/>
                  <a:pt x="63864" y="50"/>
                  <a:pt x="62979" y="157"/>
                </a:cubicBezTo>
                <a:cubicBezTo>
                  <a:pt x="49069" y="1825"/>
                  <a:pt x="52138" y="15568"/>
                  <a:pt x="52138" y="15568"/>
                </a:cubicBezTo>
                <a:cubicBezTo>
                  <a:pt x="41097" y="18003"/>
                  <a:pt x="39362" y="23106"/>
                  <a:pt x="40029" y="28310"/>
                </a:cubicBezTo>
                <a:cubicBezTo>
                  <a:pt x="40830" y="34281"/>
                  <a:pt x="46334" y="37950"/>
                  <a:pt x="46334" y="37950"/>
                </a:cubicBezTo>
                <a:lnTo>
                  <a:pt x="1" y="49926"/>
                </a:lnTo>
                <a:lnTo>
                  <a:pt x="47168" y="47524"/>
                </a:lnTo>
                <a:lnTo>
                  <a:pt x="47168" y="47524"/>
                </a:lnTo>
                <a:cubicBezTo>
                  <a:pt x="47168" y="47524"/>
                  <a:pt x="44499" y="64369"/>
                  <a:pt x="61445" y="68806"/>
                </a:cubicBezTo>
                <a:cubicBezTo>
                  <a:pt x="63490" y="69345"/>
                  <a:pt x="65346" y="69583"/>
                  <a:pt x="67028" y="69583"/>
                </a:cubicBezTo>
                <a:cubicBezTo>
                  <a:pt x="79276" y="69583"/>
                  <a:pt x="82293" y="56997"/>
                  <a:pt x="82293" y="56997"/>
                </a:cubicBezTo>
                <a:cubicBezTo>
                  <a:pt x="83619" y="57298"/>
                  <a:pt x="88657" y="60054"/>
                  <a:pt x="94093" y="60054"/>
                </a:cubicBezTo>
                <a:cubicBezTo>
                  <a:pt x="98911" y="60054"/>
                  <a:pt x="104042" y="57888"/>
                  <a:pt x="107177" y="49926"/>
                </a:cubicBezTo>
                <a:cubicBezTo>
                  <a:pt x="113849" y="32947"/>
                  <a:pt x="98404" y="27109"/>
                  <a:pt x="98404" y="27109"/>
                </a:cubicBezTo>
                <a:cubicBezTo>
                  <a:pt x="101740" y="24074"/>
                  <a:pt x="106477" y="12099"/>
                  <a:pt x="97871" y="6561"/>
                </a:cubicBezTo>
                <a:cubicBezTo>
                  <a:pt x="95950" y="5323"/>
                  <a:pt x="93989" y="4841"/>
                  <a:pt x="92101" y="4841"/>
                </a:cubicBezTo>
                <a:cubicBezTo>
                  <a:pt x="85500" y="4841"/>
                  <a:pt x="79791" y="10731"/>
                  <a:pt x="79791" y="10731"/>
                </a:cubicBezTo>
                <a:cubicBezTo>
                  <a:pt x="79791" y="10731"/>
                  <a:pt x="77218" y="1"/>
                  <a:pt x="65503" y="1"/>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3"/>
          <p:cNvGrpSpPr/>
          <p:nvPr/>
        </p:nvGrpSpPr>
        <p:grpSpPr>
          <a:xfrm>
            <a:off x="556050" y="2300400"/>
            <a:ext cx="1418525" cy="3058700"/>
            <a:chOff x="440200" y="1992125"/>
            <a:chExt cx="1418525" cy="3058700"/>
          </a:xfrm>
        </p:grpSpPr>
        <p:sp>
          <p:nvSpPr>
            <p:cNvPr id="312" name="Google Shape;312;p13"/>
            <p:cNvSpPr/>
            <p:nvPr/>
          </p:nvSpPr>
          <p:spPr>
            <a:xfrm>
              <a:off x="686200" y="1992125"/>
              <a:ext cx="223525" cy="329950"/>
            </a:xfrm>
            <a:custGeom>
              <a:avLst/>
              <a:gdLst/>
              <a:ahLst/>
              <a:cxnLst/>
              <a:rect l="l" t="t" r="r" b="b"/>
              <a:pathLst>
                <a:path w="8941" h="13198" extrusionOk="0">
                  <a:moveTo>
                    <a:pt x="4033" y="1"/>
                  </a:moveTo>
                  <a:cubicBezTo>
                    <a:pt x="3674" y="1"/>
                    <a:pt x="3276" y="46"/>
                    <a:pt x="2836" y="154"/>
                  </a:cubicBezTo>
                  <a:cubicBezTo>
                    <a:pt x="468" y="721"/>
                    <a:pt x="1" y="2489"/>
                    <a:pt x="1" y="2489"/>
                  </a:cubicBezTo>
                  <a:lnTo>
                    <a:pt x="167" y="3223"/>
                  </a:lnTo>
                  <a:lnTo>
                    <a:pt x="2202" y="12463"/>
                  </a:lnTo>
                  <a:lnTo>
                    <a:pt x="2369" y="13197"/>
                  </a:lnTo>
                  <a:cubicBezTo>
                    <a:pt x="2369" y="13197"/>
                    <a:pt x="3737" y="13097"/>
                    <a:pt x="5771" y="12630"/>
                  </a:cubicBezTo>
                  <a:cubicBezTo>
                    <a:pt x="7806" y="12196"/>
                    <a:pt x="8940" y="11729"/>
                    <a:pt x="8940" y="11729"/>
                  </a:cubicBezTo>
                  <a:lnTo>
                    <a:pt x="8773" y="10996"/>
                  </a:lnTo>
                  <a:lnTo>
                    <a:pt x="6739" y="1756"/>
                  </a:lnTo>
                  <a:lnTo>
                    <a:pt x="6572" y="1055"/>
                  </a:lnTo>
                  <a:cubicBezTo>
                    <a:pt x="6572" y="1055"/>
                    <a:pt x="5770" y="1"/>
                    <a:pt x="403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625325" y="2174500"/>
              <a:ext cx="390125" cy="167850"/>
            </a:xfrm>
            <a:custGeom>
              <a:avLst/>
              <a:gdLst/>
              <a:ahLst/>
              <a:cxnLst/>
              <a:rect l="l" t="t" r="r" b="b"/>
              <a:pathLst>
                <a:path w="15605" h="6714" extrusionOk="0">
                  <a:moveTo>
                    <a:pt x="11040" y="1"/>
                  </a:moveTo>
                  <a:cubicBezTo>
                    <a:pt x="7409" y="1"/>
                    <a:pt x="3425" y="1179"/>
                    <a:pt x="668" y="3234"/>
                  </a:cubicBezTo>
                  <a:cubicBezTo>
                    <a:pt x="167" y="3634"/>
                    <a:pt x="0" y="4434"/>
                    <a:pt x="134" y="5001"/>
                  </a:cubicBezTo>
                  <a:cubicBezTo>
                    <a:pt x="134" y="5102"/>
                    <a:pt x="167" y="5168"/>
                    <a:pt x="167" y="5268"/>
                  </a:cubicBezTo>
                  <a:cubicBezTo>
                    <a:pt x="382" y="6211"/>
                    <a:pt x="1160" y="6713"/>
                    <a:pt x="1981" y="6713"/>
                  </a:cubicBezTo>
                  <a:cubicBezTo>
                    <a:pt x="2439" y="6713"/>
                    <a:pt x="2909" y="6558"/>
                    <a:pt x="3303" y="6236"/>
                  </a:cubicBezTo>
                  <a:cubicBezTo>
                    <a:pt x="4404" y="5335"/>
                    <a:pt x="6372" y="4901"/>
                    <a:pt x="7806" y="4568"/>
                  </a:cubicBezTo>
                  <a:cubicBezTo>
                    <a:pt x="8991" y="4341"/>
                    <a:pt x="10385" y="4019"/>
                    <a:pt x="11672" y="4019"/>
                  </a:cubicBezTo>
                  <a:cubicBezTo>
                    <a:pt x="12088" y="4019"/>
                    <a:pt x="12493" y="4053"/>
                    <a:pt x="12876" y="4134"/>
                  </a:cubicBezTo>
                  <a:cubicBezTo>
                    <a:pt x="13040" y="4170"/>
                    <a:pt x="13204" y="4187"/>
                    <a:pt x="13366" y="4187"/>
                  </a:cubicBezTo>
                  <a:cubicBezTo>
                    <a:pt x="14555" y="4187"/>
                    <a:pt x="15605" y="3254"/>
                    <a:pt x="15311" y="1933"/>
                  </a:cubicBezTo>
                  <a:cubicBezTo>
                    <a:pt x="15278" y="1866"/>
                    <a:pt x="15278" y="1766"/>
                    <a:pt x="15245" y="1666"/>
                  </a:cubicBezTo>
                  <a:cubicBezTo>
                    <a:pt x="15045" y="798"/>
                    <a:pt x="14344" y="365"/>
                    <a:pt x="13510" y="198"/>
                  </a:cubicBezTo>
                  <a:cubicBezTo>
                    <a:pt x="12720" y="65"/>
                    <a:pt x="11890" y="1"/>
                    <a:pt x="11040"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469375" y="2234900"/>
              <a:ext cx="822275" cy="684075"/>
            </a:xfrm>
            <a:custGeom>
              <a:avLst/>
              <a:gdLst/>
              <a:ahLst/>
              <a:cxnLst/>
              <a:rect l="l" t="t" r="r" b="b"/>
              <a:pathLst>
                <a:path w="32891" h="27363" extrusionOk="0">
                  <a:moveTo>
                    <a:pt x="18873" y="0"/>
                  </a:moveTo>
                  <a:cubicBezTo>
                    <a:pt x="17261" y="0"/>
                    <a:pt x="15569" y="201"/>
                    <a:pt x="13844" y="584"/>
                  </a:cubicBezTo>
                  <a:cubicBezTo>
                    <a:pt x="5738" y="2352"/>
                    <a:pt x="1" y="7489"/>
                    <a:pt x="1802" y="15595"/>
                  </a:cubicBezTo>
                  <a:cubicBezTo>
                    <a:pt x="3331" y="22577"/>
                    <a:pt x="9527" y="27363"/>
                    <a:pt x="16417" y="27363"/>
                  </a:cubicBezTo>
                  <a:cubicBezTo>
                    <a:pt x="17494" y="27363"/>
                    <a:pt x="18587" y="27246"/>
                    <a:pt x="19681" y="27003"/>
                  </a:cubicBezTo>
                  <a:cubicBezTo>
                    <a:pt x="27787" y="25235"/>
                    <a:pt x="32891" y="17196"/>
                    <a:pt x="31090" y="9123"/>
                  </a:cubicBezTo>
                  <a:cubicBezTo>
                    <a:pt x="29698" y="2743"/>
                    <a:pt x="24834" y="0"/>
                    <a:pt x="18873" y="0"/>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927750" y="4691175"/>
              <a:ext cx="930975" cy="359650"/>
            </a:xfrm>
            <a:custGeom>
              <a:avLst/>
              <a:gdLst/>
              <a:ahLst/>
              <a:cxnLst/>
              <a:rect l="l" t="t" r="r" b="b"/>
              <a:pathLst>
                <a:path w="37239" h="14386" extrusionOk="0">
                  <a:moveTo>
                    <a:pt x="35087" y="0"/>
                  </a:moveTo>
                  <a:cubicBezTo>
                    <a:pt x="34844" y="0"/>
                    <a:pt x="34600" y="85"/>
                    <a:pt x="34403" y="270"/>
                  </a:cubicBezTo>
                  <a:cubicBezTo>
                    <a:pt x="30167" y="4072"/>
                    <a:pt x="24663" y="6274"/>
                    <a:pt x="19192" y="7542"/>
                  </a:cubicBezTo>
                  <a:cubicBezTo>
                    <a:pt x="16183" y="8168"/>
                    <a:pt x="13065" y="8540"/>
                    <a:pt x="9952" y="8540"/>
                  </a:cubicBezTo>
                  <a:cubicBezTo>
                    <a:pt x="7095" y="8540"/>
                    <a:pt x="4241" y="8227"/>
                    <a:pt x="1480" y="7508"/>
                  </a:cubicBezTo>
                  <a:cubicBezTo>
                    <a:pt x="1383" y="7482"/>
                    <a:pt x="1286" y="7469"/>
                    <a:pt x="1191" y="7469"/>
                  </a:cubicBezTo>
                  <a:cubicBezTo>
                    <a:pt x="560" y="7469"/>
                    <a:pt x="1" y="8014"/>
                    <a:pt x="146" y="8709"/>
                  </a:cubicBezTo>
                  <a:cubicBezTo>
                    <a:pt x="412" y="9910"/>
                    <a:pt x="479" y="11511"/>
                    <a:pt x="1046" y="12612"/>
                  </a:cubicBezTo>
                  <a:cubicBezTo>
                    <a:pt x="1446" y="13379"/>
                    <a:pt x="2981" y="13479"/>
                    <a:pt x="3715" y="13646"/>
                  </a:cubicBezTo>
                  <a:cubicBezTo>
                    <a:pt x="6171" y="14152"/>
                    <a:pt x="8673" y="14386"/>
                    <a:pt x="11180" y="14386"/>
                  </a:cubicBezTo>
                  <a:cubicBezTo>
                    <a:pt x="14292" y="14386"/>
                    <a:pt x="17412" y="14026"/>
                    <a:pt x="20460" y="13379"/>
                  </a:cubicBezTo>
                  <a:cubicBezTo>
                    <a:pt x="25730" y="12245"/>
                    <a:pt x="30867" y="10010"/>
                    <a:pt x="35137" y="6674"/>
                  </a:cubicBezTo>
                  <a:cubicBezTo>
                    <a:pt x="35671" y="6274"/>
                    <a:pt x="36672" y="5640"/>
                    <a:pt x="36872" y="4940"/>
                  </a:cubicBezTo>
                  <a:cubicBezTo>
                    <a:pt x="37239" y="3839"/>
                    <a:pt x="36371" y="1904"/>
                    <a:pt x="36105" y="803"/>
                  </a:cubicBezTo>
                  <a:cubicBezTo>
                    <a:pt x="35996" y="302"/>
                    <a:pt x="35545" y="0"/>
                    <a:pt x="35087" y="0"/>
                  </a:cubicBezTo>
                  <a:close/>
                </a:path>
              </a:pathLst>
            </a:custGeom>
            <a:solidFill>
              <a:srgbClr val="85828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930550" y="4702900"/>
              <a:ext cx="928175" cy="347800"/>
            </a:xfrm>
            <a:custGeom>
              <a:avLst/>
              <a:gdLst/>
              <a:ahLst/>
              <a:cxnLst/>
              <a:rect l="l" t="t" r="r" b="b"/>
              <a:pathLst>
                <a:path w="37127" h="13912" extrusionOk="0">
                  <a:moveTo>
                    <a:pt x="35859" y="1"/>
                  </a:moveTo>
                  <a:cubicBezTo>
                    <a:pt x="35826" y="34"/>
                    <a:pt x="35826" y="101"/>
                    <a:pt x="35826" y="134"/>
                  </a:cubicBezTo>
                  <a:cubicBezTo>
                    <a:pt x="35592" y="835"/>
                    <a:pt x="34592" y="1469"/>
                    <a:pt x="34058" y="1869"/>
                  </a:cubicBezTo>
                  <a:cubicBezTo>
                    <a:pt x="29821" y="5205"/>
                    <a:pt x="24651" y="7440"/>
                    <a:pt x="19381" y="8574"/>
                  </a:cubicBezTo>
                  <a:cubicBezTo>
                    <a:pt x="16352" y="9202"/>
                    <a:pt x="13241" y="9564"/>
                    <a:pt x="10128" y="9564"/>
                  </a:cubicBezTo>
                  <a:cubicBezTo>
                    <a:pt x="7619" y="9564"/>
                    <a:pt x="5107" y="9328"/>
                    <a:pt x="2635" y="8807"/>
                  </a:cubicBezTo>
                  <a:cubicBezTo>
                    <a:pt x="1968" y="8674"/>
                    <a:pt x="501" y="8574"/>
                    <a:pt x="34" y="7873"/>
                  </a:cubicBezTo>
                  <a:cubicBezTo>
                    <a:pt x="0" y="8007"/>
                    <a:pt x="0" y="8107"/>
                    <a:pt x="34" y="8240"/>
                  </a:cubicBezTo>
                  <a:cubicBezTo>
                    <a:pt x="300" y="9441"/>
                    <a:pt x="367" y="11042"/>
                    <a:pt x="934" y="12143"/>
                  </a:cubicBezTo>
                  <a:cubicBezTo>
                    <a:pt x="1334" y="12910"/>
                    <a:pt x="2869" y="13010"/>
                    <a:pt x="3603" y="13144"/>
                  </a:cubicBezTo>
                  <a:cubicBezTo>
                    <a:pt x="6082" y="13670"/>
                    <a:pt x="8616" y="13911"/>
                    <a:pt x="11152" y="13911"/>
                  </a:cubicBezTo>
                  <a:cubicBezTo>
                    <a:pt x="14245" y="13911"/>
                    <a:pt x="17342" y="13552"/>
                    <a:pt x="20348" y="12910"/>
                  </a:cubicBezTo>
                  <a:cubicBezTo>
                    <a:pt x="25618" y="11776"/>
                    <a:pt x="30755" y="9541"/>
                    <a:pt x="35025" y="6205"/>
                  </a:cubicBezTo>
                  <a:cubicBezTo>
                    <a:pt x="35559" y="5805"/>
                    <a:pt x="36560" y="5171"/>
                    <a:pt x="36760" y="4471"/>
                  </a:cubicBezTo>
                  <a:cubicBezTo>
                    <a:pt x="37127" y="3370"/>
                    <a:pt x="36259" y="1435"/>
                    <a:pt x="36026" y="334"/>
                  </a:cubicBezTo>
                  <a:cubicBezTo>
                    <a:pt x="35993" y="201"/>
                    <a:pt x="35926" y="101"/>
                    <a:pt x="35859" y="1"/>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466050" y="2492950"/>
              <a:ext cx="1333475" cy="2416300"/>
            </a:xfrm>
            <a:custGeom>
              <a:avLst/>
              <a:gdLst/>
              <a:ahLst/>
              <a:cxnLst/>
              <a:rect l="l" t="t" r="r" b="b"/>
              <a:pathLst>
                <a:path w="53339" h="96652" extrusionOk="0">
                  <a:moveTo>
                    <a:pt x="33703" y="1"/>
                  </a:moveTo>
                  <a:cubicBezTo>
                    <a:pt x="32424" y="1"/>
                    <a:pt x="25698" y="108"/>
                    <a:pt x="16178" y="2204"/>
                  </a:cubicBezTo>
                  <a:cubicBezTo>
                    <a:pt x="5604" y="4539"/>
                    <a:pt x="0" y="7474"/>
                    <a:pt x="0" y="7474"/>
                  </a:cubicBezTo>
                  <a:lnTo>
                    <a:pt x="1301" y="13445"/>
                  </a:lnTo>
                  <a:lnTo>
                    <a:pt x="18080" y="89466"/>
                  </a:lnTo>
                  <a:lnTo>
                    <a:pt x="19414" y="95437"/>
                  </a:lnTo>
                  <a:cubicBezTo>
                    <a:pt x="19414" y="95437"/>
                    <a:pt x="23040" y="96651"/>
                    <a:pt x="28754" y="96651"/>
                  </a:cubicBezTo>
                  <a:cubicBezTo>
                    <a:pt x="31351" y="96651"/>
                    <a:pt x="34379" y="96400"/>
                    <a:pt x="37694" y="95671"/>
                  </a:cubicBezTo>
                  <a:cubicBezTo>
                    <a:pt x="48268" y="93336"/>
                    <a:pt x="53338" y="87932"/>
                    <a:pt x="53338" y="87932"/>
                  </a:cubicBezTo>
                  <a:lnTo>
                    <a:pt x="52037" y="81961"/>
                  </a:lnTo>
                  <a:lnTo>
                    <a:pt x="35225" y="5973"/>
                  </a:lnTo>
                  <a:lnTo>
                    <a:pt x="33924" y="2"/>
                  </a:lnTo>
                  <a:cubicBezTo>
                    <a:pt x="33924" y="2"/>
                    <a:pt x="33849" y="1"/>
                    <a:pt x="33703" y="1"/>
                  </a:cubicBezTo>
                  <a:close/>
                </a:path>
              </a:pathLst>
            </a:custGeom>
            <a:solidFill>
              <a:srgbClr val="B84A5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635325" y="2824300"/>
              <a:ext cx="830625" cy="976900"/>
            </a:xfrm>
            <a:custGeom>
              <a:avLst/>
              <a:gdLst/>
              <a:ahLst/>
              <a:cxnLst/>
              <a:rect l="l" t="t" r="r" b="b"/>
              <a:pathLst>
                <a:path w="33225" h="39076" extrusionOk="0">
                  <a:moveTo>
                    <a:pt x="14714" y="0"/>
                  </a:moveTo>
                  <a:cubicBezTo>
                    <a:pt x="13923" y="0"/>
                    <a:pt x="13131" y="84"/>
                    <a:pt x="12343" y="258"/>
                  </a:cubicBezTo>
                  <a:cubicBezTo>
                    <a:pt x="4471" y="1993"/>
                    <a:pt x="1" y="12033"/>
                    <a:pt x="2369" y="22674"/>
                  </a:cubicBezTo>
                  <a:cubicBezTo>
                    <a:pt x="4471" y="32254"/>
                    <a:pt x="11385" y="39076"/>
                    <a:pt x="18488" y="39076"/>
                  </a:cubicBezTo>
                  <a:cubicBezTo>
                    <a:pt x="19275" y="39076"/>
                    <a:pt x="20064" y="38992"/>
                    <a:pt x="20849" y="38819"/>
                  </a:cubicBezTo>
                  <a:cubicBezTo>
                    <a:pt x="28721" y="37051"/>
                    <a:pt x="33224" y="27044"/>
                    <a:pt x="30856" y="16370"/>
                  </a:cubicBezTo>
                  <a:cubicBezTo>
                    <a:pt x="28755" y="6794"/>
                    <a:pt x="21818" y="0"/>
                    <a:pt x="14714"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96275" y="2928300"/>
              <a:ext cx="460350" cy="778925"/>
            </a:xfrm>
            <a:custGeom>
              <a:avLst/>
              <a:gdLst/>
              <a:ahLst/>
              <a:cxnLst/>
              <a:rect l="l" t="t" r="r" b="b"/>
              <a:pathLst>
                <a:path w="18414" h="31157" extrusionOk="0">
                  <a:moveTo>
                    <a:pt x="11842" y="1"/>
                  </a:moveTo>
                  <a:lnTo>
                    <a:pt x="6939" y="1068"/>
                  </a:lnTo>
                  <a:lnTo>
                    <a:pt x="1" y="15112"/>
                  </a:lnTo>
                  <a:lnTo>
                    <a:pt x="3970" y="14211"/>
                  </a:lnTo>
                  <a:lnTo>
                    <a:pt x="10875" y="12710"/>
                  </a:lnTo>
                  <a:lnTo>
                    <a:pt x="6572" y="20616"/>
                  </a:lnTo>
                  <a:lnTo>
                    <a:pt x="4504" y="24385"/>
                  </a:lnTo>
                  <a:lnTo>
                    <a:pt x="8707" y="23451"/>
                  </a:lnTo>
                  <a:lnTo>
                    <a:pt x="10908" y="22984"/>
                  </a:lnTo>
                  <a:lnTo>
                    <a:pt x="10908" y="22984"/>
                  </a:lnTo>
                  <a:lnTo>
                    <a:pt x="8874" y="31156"/>
                  </a:lnTo>
                  <a:lnTo>
                    <a:pt x="15345" y="21183"/>
                  </a:lnTo>
                  <a:lnTo>
                    <a:pt x="17747" y="17480"/>
                  </a:lnTo>
                  <a:lnTo>
                    <a:pt x="13110" y="18481"/>
                  </a:lnTo>
                  <a:lnTo>
                    <a:pt x="12043" y="18714"/>
                  </a:lnTo>
                  <a:lnTo>
                    <a:pt x="12043" y="18714"/>
                  </a:lnTo>
                  <a:lnTo>
                    <a:pt x="16346" y="10809"/>
                  </a:lnTo>
                  <a:lnTo>
                    <a:pt x="18414" y="7039"/>
                  </a:lnTo>
                  <a:lnTo>
                    <a:pt x="14211" y="7940"/>
                  </a:lnTo>
                  <a:lnTo>
                    <a:pt x="7106" y="9508"/>
                  </a:lnTo>
                  <a:lnTo>
                    <a:pt x="11842"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440200" y="2462400"/>
              <a:ext cx="909275" cy="269650"/>
            </a:xfrm>
            <a:custGeom>
              <a:avLst/>
              <a:gdLst/>
              <a:ahLst/>
              <a:cxnLst/>
              <a:rect l="l" t="t" r="r" b="b"/>
              <a:pathLst>
                <a:path w="36371" h="10786" extrusionOk="0">
                  <a:moveTo>
                    <a:pt x="29215" y="1"/>
                  </a:moveTo>
                  <a:cubicBezTo>
                    <a:pt x="25025" y="1"/>
                    <a:pt x="20773" y="654"/>
                    <a:pt x="16812" y="1491"/>
                  </a:cubicBezTo>
                  <a:cubicBezTo>
                    <a:pt x="11208" y="2692"/>
                    <a:pt x="5004" y="4693"/>
                    <a:pt x="400" y="8263"/>
                  </a:cubicBezTo>
                  <a:cubicBezTo>
                    <a:pt x="100" y="8463"/>
                    <a:pt x="0" y="8930"/>
                    <a:pt x="67" y="9263"/>
                  </a:cubicBezTo>
                  <a:lnTo>
                    <a:pt x="234" y="9997"/>
                  </a:lnTo>
                  <a:cubicBezTo>
                    <a:pt x="343" y="10498"/>
                    <a:pt x="793" y="10786"/>
                    <a:pt x="1259" y="10786"/>
                  </a:cubicBezTo>
                  <a:cubicBezTo>
                    <a:pt x="1507" y="10786"/>
                    <a:pt x="1760" y="10705"/>
                    <a:pt x="1968" y="10531"/>
                  </a:cubicBezTo>
                  <a:cubicBezTo>
                    <a:pt x="3369" y="9297"/>
                    <a:pt x="5237" y="8496"/>
                    <a:pt x="6938" y="7762"/>
                  </a:cubicBezTo>
                  <a:cubicBezTo>
                    <a:pt x="10308" y="6295"/>
                    <a:pt x="13877" y="5294"/>
                    <a:pt x="17446" y="4493"/>
                  </a:cubicBezTo>
                  <a:cubicBezTo>
                    <a:pt x="21082" y="3693"/>
                    <a:pt x="24785" y="3159"/>
                    <a:pt x="28521" y="2959"/>
                  </a:cubicBezTo>
                  <a:cubicBezTo>
                    <a:pt x="29309" y="2933"/>
                    <a:pt x="30127" y="2903"/>
                    <a:pt x="30948" y="2903"/>
                  </a:cubicBezTo>
                  <a:cubicBezTo>
                    <a:pt x="32280" y="2903"/>
                    <a:pt x="33620" y="2983"/>
                    <a:pt x="34858" y="3292"/>
                  </a:cubicBezTo>
                  <a:cubicBezTo>
                    <a:pt x="34959" y="3319"/>
                    <a:pt x="35060" y="3331"/>
                    <a:pt x="35159" y="3331"/>
                  </a:cubicBezTo>
                  <a:cubicBezTo>
                    <a:pt x="35811" y="3331"/>
                    <a:pt x="36371" y="2787"/>
                    <a:pt x="36226" y="2092"/>
                  </a:cubicBezTo>
                  <a:cubicBezTo>
                    <a:pt x="36159" y="1825"/>
                    <a:pt x="36093" y="1558"/>
                    <a:pt x="36026" y="1291"/>
                  </a:cubicBezTo>
                  <a:cubicBezTo>
                    <a:pt x="35926" y="824"/>
                    <a:pt x="35559" y="557"/>
                    <a:pt x="35092" y="490"/>
                  </a:cubicBezTo>
                  <a:cubicBezTo>
                    <a:pt x="33172" y="147"/>
                    <a:pt x="31201" y="1"/>
                    <a:pt x="29215"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808800" y="2036550"/>
              <a:ext cx="44200" cy="73975"/>
            </a:xfrm>
            <a:custGeom>
              <a:avLst/>
              <a:gdLst/>
              <a:ahLst/>
              <a:cxnLst/>
              <a:rect l="l" t="t" r="r" b="b"/>
              <a:pathLst>
                <a:path w="1768" h="2959" extrusionOk="0">
                  <a:moveTo>
                    <a:pt x="623" y="1"/>
                  </a:moveTo>
                  <a:cubicBezTo>
                    <a:pt x="593" y="1"/>
                    <a:pt x="563" y="5"/>
                    <a:pt x="534" y="12"/>
                  </a:cubicBezTo>
                  <a:cubicBezTo>
                    <a:pt x="167" y="79"/>
                    <a:pt x="0" y="812"/>
                    <a:pt x="167" y="1613"/>
                  </a:cubicBezTo>
                  <a:cubicBezTo>
                    <a:pt x="352" y="2386"/>
                    <a:pt x="738" y="2958"/>
                    <a:pt x="1113" y="2958"/>
                  </a:cubicBezTo>
                  <a:cubicBezTo>
                    <a:pt x="1142" y="2958"/>
                    <a:pt x="1172" y="2955"/>
                    <a:pt x="1201" y="2947"/>
                  </a:cubicBezTo>
                  <a:cubicBezTo>
                    <a:pt x="1601" y="2881"/>
                    <a:pt x="1768" y="2147"/>
                    <a:pt x="1568" y="1313"/>
                  </a:cubicBezTo>
                  <a:cubicBezTo>
                    <a:pt x="1413" y="571"/>
                    <a:pt x="1001" y="1"/>
                    <a:pt x="623"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19625" y="2055775"/>
              <a:ext cx="21700" cy="35525"/>
            </a:xfrm>
            <a:custGeom>
              <a:avLst/>
              <a:gdLst/>
              <a:ahLst/>
              <a:cxnLst/>
              <a:rect l="l" t="t" r="r" b="b"/>
              <a:pathLst>
                <a:path w="868" h="1421" extrusionOk="0">
                  <a:moveTo>
                    <a:pt x="325" y="1"/>
                  </a:moveTo>
                  <a:cubicBezTo>
                    <a:pt x="306" y="1"/>
                    <a:pt x="286" y="4"/>
                    <a:pt x="268" y="10"/>
                  </a:cubicBezTo>
                  <a:cubicBezTo>
                    <a:pt x="101" y="43"/>
                    <a:pt x="1" y="377"/>
                    <a:pt x="101" y="777"/>
                  </a:cubicBezTo>
                  <a:cubicBezTo>
                    <a:pt x="191" y="1140"/>
                    <a:pt x="364" y="1420"/>
                    <a:pt x="545" y="1420"/>
                  </a:cubicBezTo>
                  <a:cubicBezTo>
                    <a:pt x="563" y="1420"/>
                    <a:pt x="582" y="1417"/>
                    <a:pt x="601" y="1411"/>
                  </a:cubicBezTo>
                  <a:cubicBezTo>
                    <a:pt x="768" y="1378"/>
                    <a:pt x="868" y="1011"/>
                    <a:pt x="768" y="644"/>
                  </a:cubicBezTo>
                  <a:cubicBezTo>
                    <a:pt x="707" y="281"/>
                    <a:pt x="510" y="1"/>
                    <a:pt x="325" y="1"/>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13"/>
          <p:cNvGrpSpPr/>
          <p:nvPr/>
        </p:nvGrpSpPr>
        <p:grpSpPr>
          <a:xfrm>
            <a:off x="5565975" y="4338475"/>
            <a:ext cx="330501" cy="420623"/>
            <a:chOff x="3828325" y="875775"/>
            <a:chExt cx="330501" cy="420623"/>
          </a:xfrm>
        </p:grpSpPr>
        <p:sp>
          <p:nvSpPr>
            <p:cNvPr id="324" name="Google Shape;324;p1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3"/>
          <p:cNvSpPr/>
          <p:nvPr/>
        </p:nvSpPr>
        <p:spPr>
          <a:xfrm>
            <a:off x="3169450" y="62495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8" name="Google Shape;338;p13"/>
          <p:cNvSpPr txBox="1">
            <a:spLocks noGrp="1"/>
          </p:cNvSpPr>
          <p:nvPr>
            <p:ph type="subTitle" idx="1"/>
          </p:nvPr>
        </p:nvSpPr>
        <p:spPr>
          <a:xfrm>
            <a:off x="3558675" y="1521800"/>
            <a:ext cx="20073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9" name="Google Shape;339;p13"/>
          <p:cNvSpPr txBox="1">
            <a:spLocks noGrp="1"/>
          </p:cNvSpPr>
          <p:nvPr>
            <p:ph type="subTitle" idx="2"/>
          </p:nvPr>
        </p:nvSpPr>
        <p:spPr>
          <a:xfrm>
            <a:off x="6427850" y="1521800"/>
            <a:ext cx="20073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0" name="Google Shape;340;p13"/>
          <p:cNvSpPr txBox="1">
            <a:spLocks noGrp="1"/>
          </p:cNvSpPr>
          <p:nvPr>
            <p:ph type="subTitle" idx="3"/>
          </p:nvPr>
        </p:nvSpPr>
        <p:spPr>
          <a:xfrm>
            <a:off x="3558675" y="2927212"/>
            <a:ext cx="20073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1" name="Google Shape;341;p13"/>
          <p:cNvSpPr txBox="1">
            <a:spLocks noGrp="1"/>
          </p:cNvSpPr>
          <p:nvPr>
            <p:ph type="subTitle" idx="4"/>
          </p:nvPr>
        </p:nvSpPr>
        <p:spPr>
          <a:xfrm>
            <a:off x="6427850" y="2927212"/>
            <a:ext cx="20073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2" name="Google Shape;342;p13"/>
          <p:cNvSpPr txBox="1">
            <a:spLocks noGrp="1"/>
          </p:cNvSpPr>
          <p:nvPr>
            <p:ph type="subTitle" idx="5"/>
          </p:nvPr>
        </p:nvSpPr>
        <p:spPr>
          <a:xfrm>
            <a:off x="3558675" y="1912534"/>
            <a:ext cx="20073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3" name="Google Shape;343;p13"/>
          <p:cNvSpPr txBox="1">
            <a:spLocks noGrp="1"/>
          </p:cNvSpPr>
          <p:nvPr>
            <p:ph type="subTitle" idx="6"/>
          </p:nvPr>
        </p:nvSpPr>
        <p:spPr>
          <a:xfrm>
            <a:off x="6427850" y="1912534"/>
            <a:ext cx="20073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4" name="Google Shape;344;p13"/>
          <p:cNvSpPr txBox="1">
            <a:spLocks noGrp="1"/>
          </p:cNvSpPr>
          <p:nvPr>
            <p:ph type="subTitle" idx="7"/>
          </p:nvPr>
        </p:nvSpPr>
        <p:spPr>
          <a:xfrm>
            <a:off x="3558675" y="3315099"/>
            <a:ext cx="20073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5" name="Google Shape;345;p13"/>
          <p:cNvSpPr txBox="1">
            <a:spLocks noGrp="1"/>
          </p:cNvSpPr>
          <p:nvPr>
            <p:ph type="subTitle" idx="8"/>
          </p:nvPr>
        </p:nvSpPr>
        <p:spPr>
          <a:xfrm>
            <a:off x="6427850" y="3315099"/>
            <a:ext cx="20073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6" name="Google Shape;346;p13"/>
          <p:cNvSpPr txBox="1">
            <a:spLocks noGrp="1"/>
          </p:cNvSpPr>
          <p:nvPr>
            <p:ph type="title" idx="9" hasCustomPrompt="1"/>
          </p:nvPr>
        </p:nvSpPr>
        <p:spPr>
          <a:xfrm>
            <a:off x="2695547" y="1534975"/>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47" name="Google Shape;347;p13"/>
          <p:cNvSpPr txBox="1">
            <a:spLocks noGrp="1"/>
          </p:cNvSpPr>
          <p:nvPr>
            <p:ph type="title" idx="13" hasCustomPrompt="1"/>
          </p:nvPr>
        </p:nvSpPr>
        <p:spPr>
          <a:xfrm>
            <a:off x="5560547" y="1534975"/>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48" name="Google Shape;348;p13"/>
          <p:cNvSpPr txBox="1">
            <a:spLocks noGrp="1"/>
          </p:cNvSpPr>
          <p:nvPr>
            <p:ph type="title" idx="14" hasCustomPrompt="1"/>
          </p:nvPr>
        </p:nvSpPr>
        <p:spPr>
          <a:xfrm>
            <a:off x="2695547" y="2936737"/>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49" name="Google Shape;349;p13"/>
          <p:cNvSpPr txBox="1">
            <a:spLocks noGrp="1"/>
          </p:cNvSpPr>
          <p:nvPr>
            <p:ph type="title" idx="15" hasCustomPrompt="1"/>
          </p:nvPr>
        </p:nvSpPr>
        <p:spPr>
          <a:xfrm>
            <a:off x="5560547" y="2936737"/>
            <a:ext cx="8727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350"/>
        <p:cNvGrpSpPr/>
        <p:nvPr/>
      </p:nvGrpSpPr>
      <p:grpSpPr>
        <a:xfrm>
          <a:off x="0" y="0"/>
          <a:ext cx="0" cy="0"/>
          <a:chOff x="0" y="0"/>
          <a:chExt cx="0" cy="0"/>
        </a:xfrm>
      </p:grpSpPr>
      <p:sp>
        <p:nvSpPr>
          <p:cNvPr id="351" name="Google Shape;351;p14"/>
          <p:cNvSpPr/>
          <p:nvPr/>
        </p:nvSpPr>
        <p:spPr>
          <a:xfrm flipH="1">
            <a:off x="473225" y="188430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4"/>
          <p:cNvGrpSpPr/>
          <p:nvPr/>
        </p:nvGrpSpPr>
        <p:grpSpPr>
          <a:xfrm>
            <a:off x="968061" y="-35329"/>
            <a:ext cx="5265500" cy="4827849"/>
            <a:chOff x="2958950" y="1937675"/>
            <a:chExt cx="1635350" cy="1499425"/>
          </a:xfrm>
        </p:grpSpPr>
        <p:sp>
          <p:nvSpPr>
            <p:cNvPr id="353" name="Google Shape;353;p14"/>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2958950" y="1937675"/>
              <a:ext cx="262725" cy="426150"/>
            </a:xfrm>
            <a:custGeom>
              <a:avLst/>
              <a:gdLst/>
              <a:ahLst/>
              <a:cxnLst/>
              <a:rect l="l" t="t" r="r" b="b"/>
              <a:pathLst>
                <a:path w="10509" h="17046" extrusionOk="0">
                  <a:moveTo>
                    <a:pt x="2803" y="0"/>
                  </a:moveTo>
                  <a:lnTo>
                    <a:pt x="1" y="1234"/>
                  </a:lnTo>
                  <a:lnTo>
                    <a:pt x="10508" y="17046"/>
                  </a:lnTo>
                  <a:lnTo>
                    <a:pt x="2803"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4081425" y="3011775"/>
              <a:ext cx="512875" cy="275200"/>
            </a:xfrm>
            <a:custGeom>
              <a:avLst/>
              <a:gdLst/>
              <a:ahLst/>
              <a:cxnLst/>
              <a:rect l="l" t="t" r="r" b="b"/>
              <a:pathLst>
                <a:path w="20515" h="11008" extrusionOk="0">
                  <a:moveTo>
                    <a:pt x="0" y="0"/>
                  </a:moveTo>
                  <a:lnTo>
                    <a:pt x="19181" y="11008"/>
                  </a:lnTo>
                  <a:lnTo>
                    <a:pt x="20515" y="8073"/>
                  </a:lnTo>
                  <a:lnTo>
                    <a:pt x="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4"/>
          <p:cNvGrpSpPr/>
          <p:nvPr/>
        </p:nvGrpSpPr>
        <p:grpSpPr>
          <a:xfrm>
            <a:off x="3906042" y="4362088"/>
            <a:ext cx="253593" cy="322744"/>
            <a:chOff x="3828325" y="875775"/>
            <a:chExt cx="330501" cy="420623"/>
          </a:xfrm>
        </p:grpSpPr>
        <p:sp>
          <p:nvSpPr>
            <p:cNvPr id="360" name="Google Shape;360;p14"/>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14"/>
          <p:cNvGrpSpPr/>
          <p:nvPr/>
        </p:nvGrpSpPr>
        <p:grpSpPr>
          <a:xfrm flipH="1">
            <a:off x="5508013" y="646532"/>
            <a:ext cx="253560" cy="322660"/>
            <a:chOff x="3828325" y="875775"/>
            <a:chExt cx="330501" cy="420623"/>
          </a:xfrm>
        </p:grpSpPr>
        <p:sp>
          <p:nvSpPr>
            <p:cNvPr id="373" name="Google Shape;373;p14"/>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14"/>
          <p:cNvSpPr txBox="1">
            <a:spLocks noGrp="1"/>
          </p:cNvSpPr>
          <p:nvPr>
            <p:ph type="title"/>
          </p:nvPr>
        </p:nvSpPr>
        <p:spPr>
          <a:xfrm flipH="1">
            <a:off x="3855775" y="2648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386" name="Google Shape;386;p14"/>
          <p:cNvSpPr txBox="1">
            <a:spLocks noGrp="1"/>
          </p:cNvSpPr>
          <p:nvPr>
            <p:ph type="subTitle" idx="1"/>
          </p:nvPr>
        </p:nvSpPr>
        <p:spPr>
          <a:xfrm flipH="1">
            <a:off x="3855775" y="1535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387"/>
        <p:cNvGrpSpPr/>
        <p:nvPr/>
      </p:nvGrpSpPr>
      <p:grpSpPr>
        <a:xfrm>
          <a:off x="0" y="0"/>
          <a:ext cx="0" cy="0"/>
          <a:chOff x="0" y="0"/>
          <a:chExt cx="0" cy="0"/>
        </a:xfrm>
      </p:grpSpPr>
      <p:grpSp>
        <p:nvGrpSpPr>
          <p:cNvPr id="388" name="Google Shape;388;p15"/>
          <p:cNvGrpSpPr/>
          <p:nvPr/>
        </p:nvGrpSpPr>
        <p:grpSpPr>
          <a:xfrm rot="-4886887">
            <a:off x="206622" y="88712"/>
            <a:ext cx="5080199" cy="4411688"/>
            <a:chOff x="3016500" y="2066925"/>
            <a:chExt cx="1577800" cy="1370175"/>
          </a:xfrm>
        </p:grpSpPr>
        <p:sp>
          <p:nvSpPr>
            <p:cNvPr id="389" name="Google Shape;389;p15"/>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4081425" y="3011775"/>
              <a:ext cx="512875" cy="275200"/>
            </a:xfrm>
            <a:custGeom>
              <a:avLst/>
              <a:gdLst/>
              <a:ahLst/>
              <a:cxnLst/>
              <a:rect l="l" t="t" r="r" b="b"/>
              <a:pathLst>
                <a:path w="20515" h="11008" extrusionOk="0">
                  <a:moveTo>
                    <a:pt x="0" y="0"/>
                  </a:moveTo>
                  <a:lnTo>
                    <a:pt x="19181" y="11008"/>
                  </a:lnTo>
                  <a:lnTo>
                    <a:pt x="20515" y="8073"/>
                  </a:lnTo>
                  <a:lnTo>
                    <a:pt x="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857925" y="2066925"/>
              <a:ext cx="192675" cy="213500"/>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5"/>
          <p:cNvSpPr/>
          <p:nvPr/>
        </p:nvSpPr>
        <p:spPr>
          <a:xfrm flipH="1">
            <a:off x="358375" y="20936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7902625" y="7770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2494025" y="548650"/>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15"/>
          <p:cNvGrpSpPr/>
          <p:nvPr/>
        </p:nvGrpSpPr>
        <p:grpSpPr>
          <a:xfrm>
            <a:off x="6643825" y="548650"/>
            <a:ext cx="330501" cy="420623"/>
            <a:chOff x="3828325" y="875775"/>
            <a:chExt cx="330501" cy="420623"/>
          </a:xfrm>
        </p:grpSpPr>
        <p:sp>
          <p:nvSpPr>
            <p:cNvPr id="398" name="Google Shape;398;p15"/>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5"/>
          <p:cNvGrpSpPr/>
          <p:nvPr/>
        </p:nvGrpSpPr>
        <p:grpSpPr>
          <a:xfrm flipH="1">
            <a:off x="1832387" y="4287150"/>
            <a:ext cx="330501" cy="420623"/>
            <a:chOff x="3828325" y="875775"/>
            <a:chExt cx="330501" cy="420623"/>
          </a:xfrm>
        </p:grpSpPr>
        <p:sp>
          <p:nvSpPr>
            <p:cNvPr id="411" name="Google Shape;411;p15"/>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15"/>
          <p:cNvSpPr txBox="1">
            <a:spLocks noGrp="1"/>
          </p:cNvSpPr>
          <p:nvPr>
            <p:ph type="title"/>
          </p:nvPr>
        </p:nvSpPr>
        <p:spPr>
          <a:xfrm flipH="1">
            <a:off x="408425" y="2413488"/>
            <a:ext cx="341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4" name="Google Shape;424;p15"/>
          <p:cNvSpPr txBox="1">
            <a:spLocks noGrp="1"/>
          </p:cNvSpPr>
          <p:nvPr>
            <p:ph type="subTitle" idx="1"/>
          </p:nvPr>
        </p:nvSpPr>
        <p:spPr>
          <a:xfrm flipH="1">
            <a:off x="1302425" y="3355200"/>
            <a:ext cx="25209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5" name="Google Shape;425;p15"/>
          <p:cNvSpPr txBox="1">
            <a:spLocks noGrp="1"/>
          </p:cNvSpPr>
          <p:nvPr>
            <p:ph type="title" idx="2" hasCustomPrompt="1"/>
          </p:nvPr>
        </p:nvSpPr>
        <p:spPr>
          <a:xfrm flipH="1">
            <a:off x="1917725" y="1084813"/>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accent4"/>
                </a:solidFill>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1pPr>
            <a:lvl2pPr lvl="1">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2pPr>
            <a:lvl3pPr lvl="2">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3pPr>
            <a:lvl4pPr lvl="3">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4pPr>
            <a:lvl5pPr lvl="4">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5pPr>
            <a:lvl6pPr lvl="5">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6pPr>
            <a:lvl7pPr lvl="6">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7pPr>
            <a:lvl8pPr lvl="7">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8pPr>
            <a:lvl9pPr lvl="8">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Catamaran"/>
              <a:buChar char="●"/>
              <a:defRPr sz="1800">
                <a:solidFill>
                  <a:schemeClr val="dk2"/>
                </a:solidFill>
                <a:latin typeface="Catamaran"/>
                <a:ea typeface="Catamaran"/>
                <a:cs typeface="Catamaran"/>
                <a:sym typeface="Catamaran"/>
              </a:defRPr>
            </a:lvl1pPr>
            <a:lvl2pPr marL="914400" lvl="1"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2pPr>
            <a:lvl3pPr marL="1371600" lvl="2"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3pPr>
            <a:lvl4pPr marL="1828800" lvl="3"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4pPr>
            <a:lvl5pPr marL="2286000" lvl="4"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5pPr>
            <a:lvl6pPr marL="2743200" lvl="5"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6pPr>
            <a:lvl7pPr marL="3200400" lvl="6"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7pPr>
            <a:lvl8pPr marL="3657600" lvl="7"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8pPr>
            <a:lvl9pPr marL="4114800" lvl="8" indent="-3175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5"/>
                </a:solidFill>
              </a:defRPr>
            </a:lvl1pPr>
            <a:lvl2pPr lvl="1" algn="r">
              <a:buNone/>
              <a:defRPr sz="1000">
                <a:solidFill>
                  <a:schemeClr val="accent5"/>
                </a:solidFill>
              </a:defRPr>
            </a:lvl2pPr>
            <a:lvl3pPr lvl="2" algn="r">
              <a:buNone/>
              <a:defRPr sz="1000">
                <a:solidFill>
                  <a:schemeClr val="accent5"/>
                </a:solidFill>
              </a:defRPr>
            </a:lvl3pPr>
            <a:lvl4pPr lvl="3" algn="r">
              <a:buNone/>
              <a:defRPr sz="1000">
                <a:solidFill>
                  <a:schemeClr val="accent5"/>
                </a:solidFill>
              </a:defRPr>
            </a:lvl4pPr>
            <a:lvl5pPr lvl="4" algn="r">
              <a:buNone/>
              <a:defRPr sz="1000">
                <a:solidFill>
                  <a:schemeClr val="accent5"/>
                </a:solidFill>
              </a:defRPr>
            </a:lvl5pPr>
            <a:lvl6pPr lvl="5" algn="r">
              <a:buNone/>
              <a:defRPr sz="1000">
                <a:solidFill>
                  <a:schemeClr val="accent5"/>
                </a:solidFill>
              </a:defRPr>
            </a:lvl6pPr>
            <a:lvl7pPr lvl="6" algn="r">
              <a:buNone/>
              <a:defRPr sz="1000">
                <a:solidFill>
                  <a:schemeClr val="accent5"/>
                </a:solidFill>
              </a:defRPr>
            </a:lvl7pPr>
            <a:lvl8pPr lvl="7" algn="r">
              <a:buNone/>
              <a:defRPr sz="1000">
                <a:solidFill>
                  <a:schemeClr val="accent5"/>
                </a:solidFill>
              </a:defRPr>
            </a:lvl8pPr>
            <a:lvl9pPr lvl="8" algn="r">
              <a:buNone/>
              <a:defRPr sz="1000">
                <a:solidFill>
                  <a:schemeClr val="accent5"/>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7" r:id="rId5"/>
    <p:sldLayoutId id="2147483658" r:id="rId6"/>
    <p:sldLayoutId id="2147483659" r:id="rId7"/>
    <p:sldLayoutId id="2147483660" r:id="rId8"/>
    <p:sldLayoutId id="2147483661" r:id="rId9"/>
    <p:sldLayoutId id="2147483662" r:id="rId10"/>
    <p:sldLayoutId id="2147483663" r:id="rId11"/>
    <p:sldLayoutId id="2147483666" r:id="rId12"/>
    <p:sldLayoutId id="2147483673" r:id="rId13"/>
    <p:sldLayoutId id="2147483676" r:id="rId14"/>
    <p:sldLayoutId id="2147483679" r:id="rId15"/>
    <p:sldLayoutId id="2147483684" r:id="rId16"/>
    <p:sldLayoutId id="2147483685" r:id="rId17"/>
    <p:sldLayoutId id="214748368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datasets/vincentgupo/dengue-cases-in-the-philippines" TargetMode="External"/><Relationship Id="rId7" Type="http://schemas.openxmlformats.org/officeDocument/2006/relationships/hyperlink" Target="https://doi.org/10.1136/bmjgh-2021-005422"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hyperlink" Target="https://doh.gov.phnational-dengue-prevention-and-control-program/" TargetMode="External"/><Relationship Id="rId5" Type="http://schemas.openxmlformats.org/officeDocument/2006/relationships/hyperlink" Target="https://psa.gov.ph/press-releases/id/165164" TargetMode="External"/><Relationship Id="rId4" Type="http://schemas.openxmlformats.org/officeDocument/2006/relationships/hyperlink" Target="https://doi.org/10.1371/journal.pntd.000302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83"/>
        <p:cNvGrpSpPr/>
        <p:nvPr/>
      </p:nvGrpSpPr>
      <p:grpSpPr>
        <a:xfrm>
          <a:off x="0" y="0"/>
          <a:ext cx="0" cy="0"/>
          <a:chOff x="0" y="0"/>
          <a:chExt cx="0" cy="0"/>
        </a:xfrm>
      </p:grpSpPr>
      <p:sp>
        <p:nvSpPr>
          <p:cNvPr id="1384" name="Google Shape;1384;p43"/>
          <p:cNvSpPr txBox="1">
            <a:spLocks noGrp="1"/>
          </p:cNvSpPr>
          <p:nvPr>
            <p:ph type="ctrTitle"/>
          </p:nvPr>
        </p:nvSpPr>
        <p:spPr>
          <a:xfrm flipH="1">
            <a:off x="3948330" y="1037597"/>
            <a:ext cx="4457400" cy="196812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600" dirty="0">
                <a:solidFill>
                  <a:srgbClr val="0070C0"/>
                </a:solidFill>
                <a:cs typeface="Dubai Light" panose="020B0303030403030204" pitchFamily="34" charset="-78"/>
              </a:rPr>
              <a:t>Dengue Unleashed: </a:t>
            </a:r>
            <a:br>
              <a:rPr lang="en-US" sz="3600" dirty="0">
                <a:solidFill>
                  <a:srgbClr val="0070C0"/>
                </a:solidFill>
                <a:cs typeface="Dubai Light" panose="020B0303030403030204" pitchFamily="34" charset="-78"/>
              </a:rPr>
            </a:br>
            <a:r>
              <a:rPr lang="en-US" sz="3200" dirty="0">
                <a:solidFill>
                  <a:schemeClr val="accent4"/>
                </a:solidFill>
                <a:cs typeface="Dubai Light" panose="020B0303030403030204" pitchFamily="34" charset="-78"/>
              </a:rPr>
              <a:t>Tracing the Outbreaks and Patterns of Dengue Cases in the Philippines (2016-2020)</a:t>
            </a:r>
            <a:endParaRPr lang="en-US" sz="3600" dirty="0">
              <a:cs typeface="Dubai Light" panose="020B0303030403030204" pitchFamily="34" charset="-78"/>
            </a:endParaRPr>
          </a:p>
        </p:txBody>
      </p:sp>
      <p:grpSp>
        <p:nvGrpSpPr>
          <p:cNvPr id="1386" name="Google Shape;1386;p43"/>
          <p:cNvGrpSpPr/>
          <p:nvPr/>
        </p:nvGrpSpPr>
        <p:grpSpPr>
          <a:xfrm flipH="1">
            <a:off x="1220350" y="3152188"/>
            <a:ext cx="3869450" cy="1490625"/>
            <a:chOff x="4502750" y="2935750"/>
            <a:chExt cx="3869450" cy="1490625"/>
          </a:xfrm>
        </p:grpSpPr>
        <p:sp>
          <p:nvSpPr>
            <p:cNvPr id="1387" name="Google Shape;1387;p43"/>
            <p:cNvSpPr/>
            <p:nvPr/>
          </p:nvSpPr>
          <p:spPr>
            <a:xfrm>
              <a:off x="4502750" y="3408050"/>
              <a:ext cx="1275925" cy="1010750"/>
            </a:xfrm>
            <a:custGeom>
              <a:avLst/>
              <a:gdLst/>
              <a:ahLst/>
              <a:cxnLst/>
              <a:rect l="l" t="t" r="r" b="b"/>
              <a:pathLst>
                <a:path w="51037" h="40430" extrusionOk="0">
                  <a:moveTo>
                    <a:pt x="49970" y="1"/>
                  </a:moveTo>
                  <a:cubicBezTo>
                    <a:pt x="49970" y="1"/>
                    <a:pt x="40196" y="13644"/>
                    <a:pt x="38428" y="16446"/>
                  </a:cubicBezTo>
                  <a:cubicBezTo>
                    <a:pt x="36693" y="19248"/>
                    <a:pt x="32224" y="21182"/>
                    <a:pt x="33191" y="22417"/>
                  </a:cubicBezTo>
                  <a:cubicBezTo>
                    <a:pt x="33191" y="22417"/>
                    <a:pt x="11142" y="36760"/>
                    <a:pt x="10541" y="36794"/>
                  </a:cubicBezTo>
                  <a:cubicBezTo>
                    <a:pt x="9974" y="36827"/>
                    <a:pt x="3136" y="39529"/>
                    <a:pt x="3136" y="39529"/>
                  </a:cubicBezTo>
                  <a:lnTo>
                    <a:pt x="1" y="40429"/>
                  </a:lnTo>
                  <a:lnTo>
                    <a:pt x="3103" y="40129"/>
                  </a:lnTo>
                  <a:lnTo>
                    <a:pt x="10875" y="37361"/>
                  </a:lnTo>
                  <a:lnTo>
                    <a:pt x="33358" y="23417"/>
                  </a:lnTo>
                  <a:cubicBezTo>
                    <a:pt x="33358" y="23417"/>
                    <a:pt x="33649" y="23826"/>
                    <a:pt x="33936" y="23826"/>
                  </a:cubicBezTo>
                  <a:cubicBezTo>
                    <a:pt x="34025" y="23826"/>
                    <a:pt x="34113" y="23787"/>
                    <a:pt x="34192" y="23684"/>
                  </a:cubicBezTo>
                  <a:lnTo>
                    <a:pt x="51037" y="2002"/>
                  </a:lnTo>
                  <a:lnTo>
                    <a:pt x="4997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3"/>
            <p:cNvSpPr/>
            <p:nvPr/>
          </p:nvSpPr>
          <p:spPr>
            <a:xfrm>
              <a:off x="6861925" y="3930925"/>
              <a:ext cx="1386025" cy="246875"/>
            </a:xfrm>
            <a:custGeom>
              <a:avLst/>
              <a:gdLst/>
              <a:ahLst/>
              <a:cxnLst/>
              <a:rect l="l" t="t" r="r" b="b"/>
              <a:pathLst>
                <a:path w="55441" h="9875" extrusionOk="0">
                  <a:moveTo>
                    <a:pt x="1" y="1"/>
                  </a:moveTo>
                  <a:lnTo>
                    <a:pt x="268" y="1502"/>
                  </a:lnTo>
                  <a:lnTo>
                    <a:pt x="23117" y="9007"/>
                  </a:lnTo>
                  <a:cubicBezTo>
                    <a:pt x="23177" y="9028"/>
                    <a:pt x="23229" y="9038"/>
                    <a:pt x="23273" y="9038"/>
                  </a:cubicBezTo>
                  <a:cubicBezTo>
                    <a:pt x="23576" y="9038"/>
                    <a:pt x="23551" y="8607"/>
                    <a:pt x="23551" y="8607"/>
                  </a:cubicBezTo>
                  <a:lnTo>
                    <a:pt x="23551" y="8607"/>
                  </a:lnTo>
                  <a:lnTo>
                    <a:pt x="46301" y="9874"/>
                  </a:lnTo>
                  <a:lnTo>
                    <a:pt x="53139" y="9107"/>
                  </a:lnTo>
                  <a:lnTo>
                    <a:pt x="55440" y="8340"/>
                  </a:lnTo>
                  <a:lnTo>
                    <a:pt x="52805" y="8740"/>
                  </a:lnTo>
                  <a:cubicBezTo>
                    <a:pt x="52805" y="8740"/>
                    <a:pt x="46668" y="9307"/>
                    <a:pt x="46267" y="9441"/>
                  </a:cubicBezTo>
                  <a:cubicBezTo>
                    <a:pt x="46250" y="9446"/>
                    <a:pt x="46197" y="9449"/>
                    <a:pt x="46111" y="9449"/>
                  </a:cubicBezTo>
                  <a:cubicBezTo>
                    <a:pt x="44055" y="9449"/>
                    <a:pt x="23151" y="7973"/>
                    <a:pt x="23151" y="7973"/>
                  </a:cubicBezTo>
                  <a:cubicBezTo>
                    <a:pt x="23217" y="6939"/>
                    <a:pt x="19115" y="7206"/>
                    <a:pt x="16446" y="6072"/>
                  </a:cubicBezTo>
                  <a:cubicBezTo>
                    <a:pt x="13777" y="4971"/>
                    <a:pt x="1" y="1"/>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3"/>
            <p:cNvSpPr/>
            <p:nvPr/>
          </p:nvSpPr>
          <p:spPr>
            <a:xfrm>
              <a:off x="5204925" y="3682600"/>
              <a:ext cx="815600" cy="655300"/>
            </a:xfrm>
            <a:custGeom>
              <a:avLst/>
              <a:gdLst/>
              <a:ahLst/>
              <a:cxnLst/>
              <a:rect l="l" t="t" r="r" b="b"/>
              <a:pathLst>
                <a:path w="32624" h="26212" extrusionOk="0">
                  <a:moveTo>
                    <a:pt x="29325" y="1"/>
                  </a:moveTo>
                  <a:cubicBezTo>
                    <a:pt x="28036" y="1"/>
                    <a:pt x="25318" y="860"/>
                    <a:pt x="25318" y="860"/>
                  </a:cubicBezTo>
                  <a:lnTo>
                    <a:pt x="26419" y="2261"/>
                  </a:lnTo>
                  <a:cubicBezTo>
                    <a:pt x="26419" y="2261"/>
                    <a:pt x="28800" y="1698"/>
                    <a:pt x="30114" y="1698"/>
                  </a:cubicBezTo>
                  <a:cubicBezTo>
                    <a:pt x="30580" y="1698"/>
                    <a:pt x="30912" y="1769"/>
                    <a:pt x="30956" y="1961"/>
                  </a:cubicBezTo>
                  <a:cubicBezTo>
                    <a:pt x="31089" y="2695"/>
                    <a:pt x="16712" y="6865"/>
                    <a:pt x="16712" y="6865"/>
                  </a:cubicBezTo>
                  <a:cubicBezTo>
                    <a:pt x="16712" y="6865"/>
                    <a:pt x="15711" y="7065"/>
                    <a:pt x="15278" y="7599"/>
                  </a:cubicBezTo>
                  <a:cubicBezTo>
                    <a:pt x="14844" y="8132"/>
                    <a:pt x="534" y="25745"/>
                    <a:pt x="534" y="25745"/>
                  </a:cubicBezTo>
                  <a:cubicBezTo>
                    <a:pt x="534" y="25745"/>
                    <a:pt x="0" y="25745"/>
                    <a:pt x="801" y="26212"/>
                  </a:cubicBezTo>
                  <a:cubicBezTo>
                    <a:pt x="801" y="26212"/>
                    <a:pt x="14911" y="9033"/>
                    <a:pt x="15645" y="8499"/>
                  </a:cubicBezTo>
                  <a:cubicBezTo>
                    <a:pt x="16345" y="7999"/>
                    <a:pt x="28654" y="4396"/>
                    <a:pt x="30489" y="3696"/>
                  </a:cubicBezTo>
                  <a:cubicBezTo>
                    <a:pt x="32290" y="3029"/>
                    <a:pt x="32457" y="2361"/>
                    <a:pt x="32557" y="1394"/>
                  </a:cubicBezTo>
                  <a:cubicBezTo>
                    <a:pt x="32624" y="427"/>
                    <a:pt x="30689" y="227"/>
                    <a:pt x="29655" y="26"/>
                  </a:cubicBezTo>
                  <a:cubicBezTo>
                    <a:pt x="29561" y="9"/>
                    <a:pt x="29449" y="1"/>
                    <a:pt x="2932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3"/>
            <p:cNvSpPr/>
            <p:nvPr/>
          </p:nvSpPr>
          <p:spPr>
            <a:xfrm>
              <a:off x="5696925" y="2935750"/>
              <a:ext cx="479550" cy="540050"/>
            </a:xfrm>
            <a:custGeom>
              <a:avLst/>
              <a:gdLst/>
              <a:ahLst/>
              <a:cxnLst/>
              <a:rect l="l" t="t" r="r" b="b"/>
              <a:pathLst>
                <a:path w="19182" h="21602" extrusionOk="0">
                  <a:moveTo>
                    <a:pt x="11373" y="0"/>
                  </a:moveTo>
                  <a:cubicBezTo>
                    <a:pt x="10968" y="0"/>
                    <a:pt x="9908" y="913"/>
                    <a:pt x="9908" y="913"/>
                  </a:cubicBezTo>
                  <a:cubicBezTo>
                    <a:pt x="9908" y="913"/>
                    <a:pt x="1502" y="19026"/>
                    <a:pt x="1068" y="19626"/>
                  </a:cubicBezTo>
                  <a:cubicBezTo>
                    <a:pt x="601" y="20193"/>
                    <a:pt x="1" y="20694"/>
                    <a:pt x="435" y="20994"/>
                  </a:cubicBezTo>
                  <a:cubicBezTo>
                    <a:pt x="696" y="21195"/>
                    <a:pt x="1429" y="21602"/>
                    <a:pt x="2117" y="21602"/>
                  </a:cubicBezTo>
                  <a:cubicBezTo>
                    <a:pt x="2571" y="21602"/>
                    <a:pt x="3005" y="21425"/>
                    <a:pt x="3270" y="20894"/>
                  </a:cubicBezTo>
                  <a:cubicBezTo>
                    <a:pt x="3937" y="19526"/>
                    <a:pt x="11076" y="1614"/>
                    <a:pt x="11076" y="1614"/>
                  </a:cubicBezTo>
                  <a:lnTo>
                    <a:pt x="16012" y="11988"/>
                  </a:lnTo>
                  <a:lnTo>
                    <a:pt x="19181" y="10753"/>
                  </a:lnTo>
                  <a:cubicBezTo>
                    <a:pt x="19181" y="10753"/>
                    <a:pt x="11809" y="179"/>
                    <a:pt x="11442" y="12"/>
                  </a:cubicBezTo>
                  <a:cubicBezTo>
                    <a:pt x="11422" y="4"/>
                    <a:pt x="11399" y="0"/>
                    <a:pt x="113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3"/>
            <p:cNvSpPr/>
            <p:nvPr/>
          </p:nvSpPr>
          <p:spPr>
            <a:xfrm>
              <a:off x="5557675" y="3318725"/>
              <a:ext cx="982400" cy="1107650"/>
            </a:xfrm>
            <a:custGeom>
              <a:avLst/>
              <a:gdLst/>
              <a:ahLst/>
              <a:cxnLst/>
              <a:rect l="l" t="t" r="r" b="b"/>
              <a:pathLst>
                <a:path w="39296" h="44306" extrusionOk="0">
                  <a:moveTo>
                    <a:pt x="30754" y="0"/>
                  </a:moveTo>
                  <a:cubicBezTo>
                    <a:pt x="30335" y="0"/>
                    <a:pt x="29421" y="1639"/>
                    <a:pt x="29421" y="1639"/>
                  </a:cubicBezTo>
                  <a:cubicBezTo>
                    <a:pt x="29421" y="1639"/>
                    <a:pt x="25452" y="27724"/>
                    <a:pt x="25152" y="28591"/>
                  </a:cubicBezTo>
                  <a:cubicBezTo>
                    <a:pt x="25118" y="28658"/>
                    <a:pt x="25085" y="28758"/>
                    <a:pt x="25052" y="28825"/>
                  </a:cubicBezTo>
                  <a:cubicBezTo>
                    <a:pt x="23350" y="30393"/>
                    <a:pt x="14544" y="38499"/>
                    <a:pt x="13243" y="39366"/>
                  </a:cubicBezTo>
                  <a:cubicBezTo>
                    <a:pt x="11775" y="40333"/>
                    <a:pt x="4804" y="43502"/>
                    <a:pt x="4570" y="43502"/>
                  </a:cubicBezTo>
                  <a:cubicBezTo>
                    <a:pt x="4337" y="43535"/>
                    <a:pt x="0" y="44103"/>
                    <a:pt x="0" y="44103"/>
                  </a:cubicBezTo>
                  <a:cubicBezTo>
                    <a:pt x="0" y="44103"/>
                    <a:pt x="2906" y="44306"/>
                    <a:pt x="4161" y="44306"/>
                  </a:cubicBezTo>
                  <a:cubicBezTo>
                    <a:pt x="4251" y="44306"/>
                    <a:pt x="4332" y="44305"/>
                    <a:pt x="4403" y="44303"/>
                  </a:cubicBezTo>
                  <a:cubicBezTo>
                    <a:pt x="5438" y="44236"/>
                    <a:pt x="12943" y="40367"/>
                    <a:pt x="13743" y="40233"/>
                  </a:cubicBezTo>
                  <a:cubicBezTo>
                    <a:pt x="14377" y="40133"/>
                    <a:pt x="22049" y="33161"/>
                    <a:pt x="24885" y="30593"/>
                  </a:cubicBezTo>
                  <a:cubicBezTo>
                    <a:pt x="25161" y="30731"/>
                    <a:pt x="25429" y="31049"/>
                    <a:pt x="25664" y="31049"/>
                  </a:cubicBezTo>
                  <a:cubicBezTo>
                    <a:pt x="25883" y="31049"/>
                    <a:pt x="26074" y="30774"/>
                    <a:pt x="26219" y="29826"/>
                  </a:cubicBezTo>
                  <a:cubicBezTo>
                    <a:pt x="26553" y="27891"/>
                    <a:pt x="30822" y="2173"/>
                    <a:pt x="30822" y="2173"/>
                  </a:cubicBezTo>
                  <a:lnTo>
                    <a:pt x="36260" y="8444"/>
                  </a:lnTo>
                  <a:cubicBezTo>
                    <a:pt x="36624" y="8864"/>
                    <a:pt x="37123" y="9066"/>
                    <a:pt x="37619" y="9066"/>
                  </a:cubicBezTo>
                  <a:cubicBezTo>
                    <a:pt x="38305" y="9066"/>
                    <a:pt x="38985" y="8679"/>
                    <a:pt x="39295" y="7943"/>
                  </a:cubicBezTo>
                  <a:cubicBezTo>
                    <a:pt x="39295" y="7943"/>
                    <a:pt x="31223" y="71"/>
                    <a:pt x="30789" y="4"/>
                  </a:cubicBezTo>
                  <a:cubicBezTo>
                    <a:pt x="30778" y="2"/>
                    <a:pt x="30766" y="0"/>
                    <a:pt x="3075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3"/>
            <p:cNvSpPr/>
            <p:nvPr/>
          </p:nvSpPr>
          <p:spPr>
            <a:xfrm>
              <a:off x="5302500" y="3452550"/>
              <a:ext cx="554575" cy="130650"/>
            </a:xfrm>
            <a:custGeom>
              <a:avLst/>
              <a:gdLst/>
              <a:ahLst/>
              <a:cxnLst/>
              <a:rect l="l" t="t" r="r" b="b"/>
              <a:pathLst>
                <a:path w="22183" h="5226" extrusionOk="0">
                  <a:moveTo>
                    <a:pt x="3006" y="1"/>
                  </a:moveTo>
                  <a:cubicBezTo>
                    <a:pt x="1083" y="1"/>
                    <a:pt x="0" y="255"/>
                    <a:pt x="0" y="255"/>
                  </a:cubicBezTo>
                  <a:cubicBezTo>
                    <a:pt x="0" y="255"/>
                    <a:pt x="828" y="160"/>
                    <a:pt x="2148" y="160"/>
                  </a:cubicBezTo>
                  <a:cubicBezTo>
                    <a:pt x="4233" y="160"/>
                    <a:pt x="7548" y="398"/>
                    <a:pt x="10774" y="1623"/>
                  </a:cubicBezTo>
                  <a:cubicBezTo>
                    <a:pt x="14577" y="3057"/>
                    <a:pt x="20581" y="5226"/>
                    <a:pt x="20581" y="5226"/>
                  </a:cubicBezTo>
                  <a:lnTo>
                    <a:pt x="22183" y="5226"/>
                  </a:lnTo>
                  <a:cubicBezTo>
                    <a:pt x="22183" y="5226"/>
                    <a:pt x="17980" y="3424"/>
                    <a:pt x="11208" y="1323"/>
                  </a:cubicBezTo>
                  <a:cubicBezTo>
                    <a:pt x="7778" y="264"/>
                    <a:pt x="4959" y="1"/>
                    <a:pt x="3006"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3"/>
            <p:cNvSpPr/>
            <p:nvPr/>
          </p:nvSpPr>
          <p:spPr>
            <a:xfrm>
              <a:off x="5352525" y="3337825"/>
              <a:ext cx="526225" cy="216200"/>
            </a:xfrm>
            <a:custGeom>
              <a:avLst/>
              <a:gdLst/>
              <a:ahLst/>
              <a:cxnLst/>
              <a:rect l="l" t="t" r="r" b="b"/>
              <a:pathLst>
                <a:path w="21049" h="8648" extrusionOk="0">
                  <a:moveTo>
                    <a:pt x="323" y="0"/>
                  </a:moveTo>
                  <a:cubicBezTo>
                    <a:pt x="112" y="0"/>
                    <a:pt x="0" y="8"/>
                    <a:pt x="0" y="8"/>
                  </a:cubicBezTo>
                  <a:cubicBezTo>
                    <a:pt x="0" y="8"/>
                    <a:pt x="5538" y="308"/>
                    <a:pt x="10408" y="3176"/>
                  </a:cubicBezTo>
                  <a:cubicBezTo>
                    <a:pt x="13877" y="5211"/>
                    <a:pt x="19448" y="8380"/>
                    <a:pt x="19448" y="8380"/>
                  </a:cubicBezTo>
                  <a:lnTo>
                    <a:pt x="21049" y="8647"/>
                  </a:lnTo>
                  <a:cubicBezTo>
                    <a:pt x="21049" y="8647"/>
                    <a:pt x="17179" y="6145"/>
                    <a:pt x="10875" y="2943"/>
                  </a:cubicBezTo>
                  <a:cubicBezTo>
                    <a:pt x="5529" y="214"/>
                    <a:pt x="1465" y="0"/>
                    <a:pt x="323"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6430800" y="3478100"/>
              <a:ext cx="275225" cy="801425"/>
            </a:xfrm>
            <a:custGeom>
              <a:avLst/>
              <a:gdLst/>
              <a:ahLst/>
              <a:cxnLst/>
              <a:rect l="l" t="t" r="r" b="b"/>
              <a:pathLst>
                <a:path w="11009" h="32057" extrusionOk="0">
                  <a:moveTo>
                    <a:pt x="1101" y="1"/>
                  </a:moveTo>
                  <a:lnTo>
                    <a:pt x="0" y="901"/>
                  </a:lnTo>
                  <a:cubicBezTo>
                    <a:pt x="0" y="901"/>
                    <a:pt x="8506" y="30689"/>
                    <a:pt x="8473" y="31323"/>
                  </a:cubicBezTo>
                  <a:cubicBezTo>
                    <a:pt x="8473" y="31718"/>
                    <a:pt x="8538" y="31997"/>
                    <a:pt x="8724" y="31997"/>
                  </a:cubicBezTo>
                  <a:cubicBezTo>
                    <a:pt x="8837" y="31997"/>
                    <a:pt x="8993" y="31895"/>
                    <a:pt x="9207" y="31657"/>
                  </a:cubicBezTo>
                  <a:cubicBezTo>
                    <a:pt x="9807" y="31023"/>
                    <a:pt x="11008" y="32057"/>
                    <a:pt x="9474" y="29588"/>
                  </a:cubicBezTo>
                  <a:cubicBezTo>
                    <a:pt x="7939" y="27153"/>
                    <a:pt x="1101" y="1"/>
                    <a:pt x="110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6649275" y="4253650"/>
              <a:ext cx="1200050" cy="165775"/>
            </a:xfrm>
            <a:custGeom>
              <a:avLst/>
              <a:gdLst/>
              <a:ahLst/>
              <a:cxnLst/>
              <a:rect l="l" t="t" r="r" b="b"/>
              <a:pathLst>
                <a:path w="48002" h="6631" extrusionOk="0">
                  <a:moveTo>
                    <a:pt x="401" y="1"/>
                  </a:moveTo>
                  <a:lnTo>
                    <a:pt x="1" y="901"/>
                  </a:lnTo>
                  <a:cubicBezTo>
                    <a:pt x="1" y="901"/>
                    <a:pt x="35159" y="6505"/>
                    <a:pt x="35960" y="6605"/>
                  </a:cubicBezTo>
                  <a:cubicBezTo>
                    <a:pt x="36101" y="6623"/>
                    <a:pt x="36568" y="6630"/>
                    <a:pt x="37240" y="6630"/>
                  </a:cubicBezTo>
                  <a:cubicBezTo>
                    <a:pt x="40378" y="6630"/>
                    <a:pt x="48002" y="6472"/>
                    <a:pt x="48002" y="6472"/>
                  </a:cubicBezTo>
                  <a:cubicBezTo>
                    <a:pt x="48002" y="6472"/>
                    <a:pt x="36994" y="6339"/>
                    <a:pt x="36193" y="6172"/>
                  </a:cubicBezTo>
                  <a:cubicBezTo>
                    <a:pt x="35426" y="6038"/>
                    <a:pt x="401" y="1"/>
                    <a:pt x="40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3"/>
            <p:cNvSpPr/>
            <p:nvPr/>
          </p:nvSpPr>
          <p:spPr>
            <a:xfrm>
              <a:off x="6503350" y="3404725"/>
              <a:ext cx="276050" cy="801425"/>
            </a:xfrm>
            <a:custGeom>
              <a:avLst/>
              <a:gdLst/>
              <a:ahLst/>
              <a:cxnLst/>
              <a:rect l="l" t="t" r="r" b="b"/>
              <a:pathLst>
                <a:path w="11042" h="32057" extrusionOk="0">
                  <a:moveTo>
                    <a:pt x="1134" y="0"/>
                  </a:moveTo>
                  <a:lnTo>
                    <a:pt x="0" y="901"/>
                  </a:lnTo>
                  <a:cubicBezTo>
                    <a:pt x="0" y="901"/>
                    <a:pt x="8540" y="30689"/>
                    <a:pt x="8506" y="31356"/>
                  </a:cubicBezTo>
                  <a:cubicBezTo>
                    <a:pt x="8486" y="31744"/>
                    <a:pt x="8553" y="32007"/>
                    <a:pt x="8739" y="32007"/>
                  </a:cubicBezTo>
                  <a:cubicBezTo>
                    <a:pt x="8856" y="32007"/>
                    <a:pt x="9020" y="31902"/>
                    <a:pt x="9240" y="31656"/>
                  </a:cubicBezTo>
                  <a:cubicBezTo>
                    <a:pt x="9807" y="31056"/>
                    <a:pt x="11042" y="32056"/>
                    <a:pt x="9474" y="29621"/>
                  </a:cubicBezTo>
                  <a:cubicBezTo>
                    <a:pt x="7939" y="27153"/>
                    <a:pt x="1134" y="0"/>
                    <a:pt x="1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3"/>
            <p:cNvSpPr/>
            <p:nvPr/>
          </p:nvSpPr>
          <p:spPr>
            <a:xfrm>
              <a:off x="6722675" y="4181100"/>
              <a:ext cx="1277600" cy="226725"/>
            </a:xfrm>
            <a:custGeom>
              <a:avLst/>
              <a:gdLst/>
              <a:ahLst/>
              <a:cxnLst/>
              <a:rect l="l" t="t" r="r" b="b"/>
              <a:pathLst>
                <a:path w="51104" h="9069" extrusionOk="0">
                  <a:moveTo>
                    <a:pt x="367" y="1"/>
                  </a:moveTo>
                  <a:lnTo>
                    <a:pt x="0" y="868"/>
                  </a:lnTo>
                  <a:cubicBezTo>
                    <a:pt x="0" y="868"/>
                    <a:pt x="38228" y="8940"/>
                    <a:pt x="39061" y="9040"/>
                  </a:cubicBezTo>
                  <a:cubicBezTo>
                    <a:pt x="39222" y="9061"/>
                    <a:pt x="39799" y="9069"/>
                    <a:pt x="40621" y="9069"/>
                  </a:cubicBezTo>
                  <a:cubicBezTo>
                    <a:pt x="43909" y="9069"/>
                    <a:pt x="51103" y="8940"/>
                    <a:pt x="51103" y="8940"/>
                  </a:cubicBezTo>
                  <a:cubicBezTo>
                    <a:pt x="51103" y="8940"/>
                    <a:pt x="40096" y="8807"/>
                    <a:pt x="39295" y="8640"/>
                  </a:cubicBezTo>
                  <a:cubicBezTo>
                    <a:pt x="38528" y="8473"/>
                    <a:pt x="367"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3"/>
            <p:cNvSpPr/>
            <p:nvPr/>
          </p:nvSpPr>
          <p:spPr>
            <a:xfrm>
              <a:off x="6515025" y="3430575"/>
              <a:ext cx="381950" cy="533475"/>
            </a:xfrm>
            <a:custGeom>
              <a:avLst/>
              <a:gdLst/>
              <a:ahLst/>
              <a:cxnLst/>
              <a:rect l="l" t="t" r="r" b="b"/>
              <a:pathLst>
                <a:path w="15278" h="21339" extrusionOk="0">
                  <a:moveTo>
                    <a:pt x="0" y="0"/>
                  </a:moveTo>
                  <a:lnTo>
                    <a:pt x="1702" y="4237"/>
                  </a:lnTo>
                  <a:cubicBezTo>
                    <a:pt x="1702" y="4237"/>
                    <a:pt x="12876" y="21115"/>
                    <a:pt x="13510" y="21315"/>
                  </a:cubicBezTo>
                  <a:cubicBezTo>
                    <a:pt x="13560" y="21331"/>
                    <a:pt x="13611" y="21339"/>
                    <a:pt x="13662" y="21339"/>
                  </a:cubicBezTo>
                  <a:cubicBezTo>
                    <a:pt x="14252" y="21339"/>
                    <a:pt x="14860" y="20334"/>
                    <a:pt x="15044" y="19781"/>
                  </a:cubicBezTo>
                  <a:cubicBezTo>
                    <a:pt x="15278" y="19181"/>
                    <a:pt x="14077" y="19681"/>
                    <a:pt x="10808" y="15111"/>
                  </a:cubicBezTo>
                  <a:cubicBezTo>
                    <a:pt x="7573" y="10541"/>
                    <a:pt x="1" y="1"/>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3"/>
            <p:cNvSpPr/>
            <p:nvPr/>
          </p:nvSpPr>
          <p:spPr>
            <a:xfrm>
              <a:off x="6970350" y="3888400"/>
              <a:ext cx="1401850" cy="148750"/>
            </a:xfrm>
            <a:custGeom>
              <a:avLst/>
              <a:gdLst/>
              <a:ahLst/>
              <a:cxnLst/>
              <a:rect l="l" t="t" r="r" b="b"/>
              <a:pathLst>
                <a:path w="56074" h="5950" extrusionOk="0">
                  <a:moveTo>
                    <a:pt x="0" y="0"/>
                  </a:moveTo>
                  <a:lnTo>
                    <a:pt x="467" y="1435"/>
                  </a:lnTo>
                  <a:lnTo>
                    <a:pt x="24084" y="5938"/>
                  </a:lnTo>
                  <a:cubicBezTo>
                    <a:pt x="24122" y="5946"/>
                    <a:pt x="24156" y="5950"/>
                    <a:pt x="24188" y="5950"/>
                  </a:cubicBezTo>
                  <a:cubicBezTo>
                    <a:pt x="24541" y="5950"/>
                    <a:pt x="24484" y="5471"/>
                    <a:pt x="24484" y="5471"/>
                  </a:cubicBezTo>
                  <a:lnTo>
                    <a:pt x="47201" y="3770"/>
                  </a:lnTo>
                  <a:lnTo>
                    <a:pt x="53872" y="2135"/>
                  </a:lnTo>
                  <a:lnTo>
                    <a:pt x="56074" y="1068"/>
                  </a:lnTo>
                  <a:lnTo>
                    <a:pt x="56074" y="1068"/>
                  </a:lnTo>
                  <a:lnTo>
                    <a:pt x="53505" y="1835"/>
                  </a:lnTo>
                  <a:cubicBezTo>
                    <a:pt x="53505" y="1835"/>
                    <a:pt x="47501" y="3169"/>
                    <a:pt x="47101" y="3369"/>
                  </a:cubicBezTo>
                  <a:cubicBezTo>
                    <a:pt x="46700" y="3570"/>
                    <a:pt x="24017" y="4904"/>
                    <a:pt x="24017" y="4904"/>
                  </a:cubicBezTo>
                  <a:cubicBezTo>
                    <a:pt x="23917" y="3870"/>
                    <a:pt x="19881" y="4637"/>
                    <a:pt x="17113" y="3903"/>
                  </a:cubicBezTo>
                  <a:cubicBezTo>
                    <a:pt x="14311" y="3136"/>
                    <a:pt x="1" y="0"/>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3"/>
            <p:cNvSpPr/>
            <p:nvPr/>
          </p:nvSpPr>
          <p:spPr>
            <a:xfrm>
              <a:off x="6561725" y="3437250"/>
              <a:ext cx="441175" cy="484775"/>
            </a:xfrm>
            <a:custGeom>
              <a:avLst/>
              <a:gdLst/>
              <a:ahLst/>
              <a:cxnLst/>
              <a:rect l="l" t="t" r="r" b="b"/>
              <a:pathLst>
                <a:path w="17647" h="19391" extrusionOk="0">
                  <a:moveTo>
                    <a:pt x="0" y="0"/>
                  </a:moveTo>
                  <a:lnTo>
                    <a:pt x="2235" y="3970"/>
                  </a:lnTo>
                  <a:cubicBezTo>
                    <a:pt x="2235" y="3970"/>
                    <a:pt x="15478" y="19281"/>
                    <a:pt x="16145" y="19381"/>
                  </a:cubicBezTo>
                  <a:cubicBezTo>
                    <a:pt x="16179" y="19387"/>
                    <a:pt x="16212" y="19391"/>
                    <a:pt x="16245" y="19391"/>
                  </a:cubicBezTo>
                  <a:cubicBezTo>
                    <a:pt x="16865" y="19391"/>
                    <a:pt x="17353" y="18248"/>
                    <a:pt x="17479" y="17646"/>
                  </a:cubicBezTo>
                  <a:cubicBezTo>
                    <a:pt x="17646" y="17046"/>
                    <a:pt x="16512" y="17679"/>
                    <a:pt x="12676" y="13576"/>
                  </a:cubicBezTo>
                  <a:cubicBezTo>
                    <a:pt x="8840" y="9474"/>
                    <a:pt x="1" y="1"/>
                    <a:pt x="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3"/>
            <p:cNvSpPr/>
            <p:nvPr/>
          </p:nvSpPr>
          <p:spPr>
            <a:xfrm>
              <a:off x="6818575" y="3041125"/>
              <a:ext cx="1448550" cy="277850"/>
            </a:xfrm>
            <a:custGeom>
              <a:avLst/>
              <a:gdLst/>
              <a:ahLst/>
              <a:cxnLst/>
              <a:rect l="l" t="t" r="r" b="b"/>
              <a:pathLst>
                <a:path w="57942" h="11114" extrusionOk="0">
                  <a:moveTo>
                    <a:pt x="55415" y="0"/>
                  </a:moveTo>
                  <a:cubicBezTo>
                    <a:pt x="49159" y="0"/>
                    <a:pt x="15351" y="6271"/>
                    <a:pt x="0" y="7072"/>
                  </a:cubicBezTo>
                  <a:cubicBezTo>
                    <a:pt x="0" y="7072"/>
                    <a:pt x="10359" y="11114"/>
                    <a:pt x="26425" y="11114"/>
                  </a:cubicBezTo>
                  <a:cubicBezTo>
                    <a:pt x="27317" y="11114"/>
                    <a:pt x="28228" y="11101"/>
                    <a:pt x="29154" y="11075"/>
                  </a:cubicBezTo>
                  <a:cubicBezTo>
                    <a:pt x="46767" y="10541"/>
                    <a:pt x="57942" y="1335"/>
                    <a:pt x="56374" y="134"/>
                  </a:cubicBezTo>
                  <a:cubicBezTo>
                    <a:pt x="56257" y="43"/>
                    <a:pt x="55929" y="0"/>
                    <a:pt x="55415"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3"/>
            <p:cNvSpPr/>
            <p:nvPr/>
          </p:nvSpPr>
          <p:spPr>
            <a:xfrm>
              <a:off x="6640100" y="3296300"/>
              <a:ext cx="374475" cy="340700"/>
            </a:xfrm>
            <a:custGeom>
              <a:avLst/>
              <a:gdLst/>
              <a:ahLst/>
              <a:cxnLst/>
              <a:rect l="l" t="t" r="r" b="b"/>
              <a:pathLst>
                <a:path w="14979" h="13628" extrusionOk="0">
                  <a:moveTo>
                    <a:pt x="4971" y="1"/>
                  </a:moveTo>
                  <a:lnTo>
                    <a:pt x="1" y="3070"/>
                  </a:lnTo>
                  <a:cubicBezTo>
                    <a:pt x="3934" y="9016"/>
                    <a:pt x="11043" y="13628"/>
                    <a:pt x="12313" y="13628"/>
                  </a:cubicBezTo>
                  <a:cubicBezTo>
                    <a:pt x="12389" y="13628"/>
                    <a:pt x="12444" y="13611"/>
                    <a:pt x="12476" y="13577"/>
                  </a:cubicBezTo>
                  <a:cubicBezTo>
                    <a:pt x="13044" y="12977"/>
                    <a:pt x="14978" y="5138"/>
                    <a:pt x="14978" y="5138"/>
                  </a:cubicBezTo>
                  <a:lnTo>
                    <a:pt x="4971"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3"/>
            <p:cNvSpPr/>
            <p:nvPr/>
          </p:nvSpPr>
          <p:spPr>
            <a:xfrm>
              <a:off x="7674175" y="3391375"/>
              <a:ext cx="550425" cy="188500"/>
            </a:xfrm>
            <a:custGeom>
              <a:avLst/>
              <a:gdLst/>
              <a:ahLst/>
              <a:cxnLst/>
              <a:rect l="l" t="t" r="r" b="b"/>
              <a:pathLst>
                <a:path w="22017" h="7540" extrusionOk="0">
                  <a:moveTo>
                    <a:pt x="12603" y="1"/>
                  </a:moveTo>
                  <a:cubicBezTo>
                    <a:pt x="7067" y="1"/>
                    <a:pt x="1" y="3336"/>
                    <a:pt x="1" y="3336"/>
                  </a:cubicBezTo>
                  <a:lnTo>
                    <a:pt x="3170" y="7539"/>
                  </a:lnTo>
                  <a:cubicBezTo>
                    <a:pt x="6172" y="7139"/>
                    <a:pt x="22016" y="5204"/>
                    <a:pt x="17280" y="1335"/>
                  </a:cubicBezTo>
                  <a:cubicBezTo>
                    <a:pt x="16095" y="365"/>
                    <a:pt x="14432" y="1"/>
                    <a:pt x="12603"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3"/>
            <p:cNvSpPr/>
            <p:nvPr/>
          </p:nvSpPr>
          <p:spPr>
            <a:xfrm>
              <a:off x="7278900" y="3474775"/>
              <a:ext cx="570425" cy="209275"/>
            </a:xfrm>
            <a:custGeom>
              <a:avLst/>
              <a:gdLst/>
              <a:ahLst/>
              <a:cxnLst/>
              <a:rect l="l" t="t" r="r" b="b"/>
              <a:pathLst>
                <a:path w="22817" h="8371" extrusionOk="0">
                  <a:moveTo>
                    <a:pt x="15812" y="0"/>
                  </a:moveTo>
                  <a:lnTo>
                    <a:pt x="0" y="3036"/>
                  </a:lnTo>
                  <a:lnTo>
                    <a:pt x="968" y="8173"/>
                  </a:lnTo>
                  <a:cubicBezTo>
                    <a:pt x="1288" y="8310"/>
                    <a:pt x="1920" y="8370"/>
                    <a:pt x="2772" y="8370"/>
                  </a:cubicBezTo>
                  <a:cubicBezTo>
                    <a:pt x="7519" y="8370"/>
                    <a:pt x="19076" y="6489"/>
                    <a:pt x="21282" y="5471"/>
                  </a:cubicBezTo>
                  <a:cubicBezTo>
                    <a:pt x="22817" y="4770"/>
                    <a:pt x="15812" y="0"/>
                    <a:pt x="1581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3"/>
            <p:cNvSpPr/>
            <p:nvPr/>
          </p:nvSpPr>
          <p:spPr>
            <a:xfrm>
              <a:off x="6875275" y="3416400"/>
              <a:ext cx="514875" cy="301275"/>
            </a:xfrm>
            <a:custGeom>
              <a:avLst/>
              <a:gdLst/>
              <a:ahLst/>
              <a:cxnLst/>
              <a:rect l="l" t="t" r="r" b="b"/>
              <a:pathLst>
                <a:path w="20595" h="12051" extrusionOk="0">
                  <a:moveTo>
                    <a:pt x="2302" y="0"/>
                  </a:moveTo>
                  <a:lnTo>
                    <a:pt x="1" y="5704"/>
                  </a:lnTo>
                  <a:cubicBezTo>
                    <a:pt x="1" y="5704"/>
                    <a:pt x="6405" y="11075"/>
                    <a:pt x="17113" y="12042"/>
                  </a:cubicBezTo>
                  <a:cubicBezTo>
                    <a:pt x="17174" y="12048"/>
                    <a:pt x="17234" y="12051"/>
                    <a:pt x="17291" y="12051"/>
                  </a:cubicBezTo>
                  <a:cubicBezTo>
                    <a:pt x="20594" y="12051"/>
                    <a:pt x="16145" y="2702"/>
                    <a:pt x="16145" y="2702"/>
                  </a:cubicBezTo>
                  <a:lnTo>
                    <a:pt x="2302"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3"/>
            <p:cNvSpPr/>
            <p:nvPr/>
          </p:nvSpPr>
          <p:spPr>
            <a:xfrm>
              <a:off x="5969625" y="3040825"/>
              <a:ext cx="954875" cy="549250"/>
            </a:xfrm>
            <a:custGeom>
              <a:avLst/>
              <a:gdLst/>
              <a:ahLst/>
              <a:cxnLst/>
              <a:rect l="l" t="t" r="r" b="b"/>
              <a:pathLst>
                <a:path w="38195" h="21970" extrusionOk="0">
                  <a:moveTo>
                    <a:pt x="19350" y="0"/>
                  </a:moveTo>
                  <a:cubicBezTo>
                    <a:pt x="18728" y="0"/>
                    <a:pt x="18114" y="36"/>
                    <a:pt x="17513" y="112"/>
                  </a:cubicBezTo>
                  <a:cubicBezTo>
                    <a:pt x="8607" y="1247"/>
                    <a:pt x="1" y="11154"/>
                    <a:pt x="67" y="13522"/>
                  </a:cubicBezTo>
                  <a:cubicBezTo>
                    <a:pt x="134" y="15890"/>
                    <a:pt x="568" y="19693"/>
                    <a:pt x="5305" y="20193"/>
                  </a:cubicBezTo>
                  <a:cubicBezTo>
                    <a:pt x="8859" y="20559"/>
                    <a:pt x="15198" y="21969"/>
                    <a:pt x="19444" y="21969"/>
                  </a:cubicBezTo>
                  <a:cubicBezTo>
                    <a:pt x="20618" y="21969"/>
                    <a:pt x="21632" y="21862"/>
                    <a:pt x="22383" y="21594"/>
                  </a:cubicBezTo>
                  <a:cubicBezTo>
                    <a:pt x="25853" y="20327"/>
                    <a:pt x="38195" y="6817"/>
                    <a:pt x="38195" y="6817"/>
                  </a:cubicBezTo>
                  <a:cubicBezTo>
                    <a:pt x="38195" y="6817"/>
                    <a:pt x="27955" y="0"/>
                    <a:pt x="193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3"/>
            <p:cNvSpPr/>
            <p:nvPr/>
          </p:nvSpPr>
          <p:spPr>
            <a:xfrm>
              <a:off x="6010500" y="3446400"/>
              <a:ext cx="515375" cy="143675"/>
            </a:xfrm>
            <a:custGeom>
              <a:avLst/>
              <a:gdLst/>
              <a:ahLst/>
              <a:cxnLst/>
              <a:rect l="l" t="t" r="r" b="b"/>
              <a:pathLst>
                <a:path w="20615" h="5747" extrusionOk="0">
                  <a:moveTo>
                    <a:pt x="868" y="1"/>
                  </a:moveTo>
                  <a:lnTo>
                    <a:pt x="0" y="2303"/>
                  </a:lnTo>
                  <a:cubicBezTo>
                    <a:pt x="801" y="3137"/>
                    <a:pt x="1935" y="3770"/>
                    <a:pt x="3670" y="3970"/>
                  </a:cubicBezTo>
                  <a:cubicBezTo>
                    <a:pt x="7237" y="4314"/>
                    <a:pt x="13567" y="5746"/>
                    <a:pt x="17802" y="5746"/>
                  </a:cubicBezTo>
                  <a:cubicBezTo>
                    <a:pt x="18913" y="5746"/>
                    <a:pt x="19880" y="5647"/>
                    <a:pt x="20615" y="5405"/>
                  </a:cubicBezTo>
                  <a:cubicBezTo>
                    <a:pt x="18113" y="4871"/>
                    <a:pt x="15578" y="4437"/>
                    <a:pt x="13010" y="4104"/>
                  </a:cubicBezTo>
                  <a:cubicBezTo>
                    <a:pt x="10541" y="3804"/>
                    <a:pt x="8073" y="3570"/>
                    <a:pt x="5738" y="2770"/>
                  </a:cubicBezTo>
                  <a:cubicBezTo>
                    <a:pt x="3936" y="2136"/>
                    <a:pt x="2302" y="1202"/>
                    <a:pt x="8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3"/>
            <p:cNvSpPr/>
            <p:nvPr/>
          </p:nvSpPr>
          <p:spPr>
            <a:xfrm>
              <a:off x="6640100" y="3296300"/>
              <a:ext cx="1481100" cy="300100"/>
            </a:xfrm>
            <a:custGeom>
              <a:avLst/>
              <a:gdLst/>
              <a:ahLst/>
              <a:cxnLst/>
              <a:rect l="l" t="t" r="r" b="b"/>
              <a:pathLst>
                <a:path w="59244" h="12004" extrusionOk="0">
                  <a:moveTo>
                    <a:pt x="4971" y="1"/>
                  </a:moveTo>
                  <a:lnTo>
                    <a:pt x="1" y="3070"/>
                  </a:lnTo>
                  <a:cubicBezTo>
                    <a:pt x="1202" y="4904"/>
                    <a:pt x="2703" y="6572"/>
                    <a:pt x="4237" y="8040"/>
                  </a:cubicBezTo>
                  <a:cubicBezTo>
                    <a:pt x="3870" y="7273"/>
                    <a:pt x="3570" y="6472"/>
                    <a:pt x="3370" y="5605"/>
                  </a:cubicBezTo>
                  <a:cubicBezTo>
                    <a:pt x="4004" y="4837"/>
                    <a:pt x="4771" y="4804"/>
                    <a:pt x="5605" y="4270"/>
                  </a:cubicBezTo>
                  <a:cubicBezTo>
                    <a:pt x="11526" y="9351"/>
                    <a:pt x="19375" y="12004"/>
                    <a:pt x="29173" y="12004"/>
                  </a:cubicBezTo>
                  <a:cubicBezTo>
                    <a:pt x="37646" y="12004"/>
                    <a:pt x="47576" y="10020"/>
                    <a:pt x="58976" y="5905"/>
                  </a:cubicBezTo>
                  <a:cubicBezTo>
                    <a:pt x="59076" y="5872"/>
                    <a:pt x="59176" y="5805"/>
                    <a:pt x="59243" y="5771"/>
                  </a:cubicBezTo>
                  <a:cubicBezTo>
                    <a:pt x="59110" y="5571"/>
                    <a:pt x="58910" y="5338"/>
                    <a:pt x="58643" y="5138"/>
                  </a:cubicBezTo>
                  <a:cubicBezTo>
                    <a:pt x="57458" y="4168"/>
                    <a:pt x="55795" y="3804"/>
                    <a:pt x="53966" y="3804"/>
                  </a:cubicBezTo>
                  <a:cubicBezTo>
                    <a:pt x="48430" y="3804"/>
                    <a:pt x="41364" y="7139"/>
                    <a:pt x="41364" y="7139"/>
                  </a:cubicBezTo>
                  <a:lnTo>
                    <a:pt x="26620" y="9974"/>
                  </a:lnTo>
                  <a:cubicBezTo>
                    <a:pt x="26053" y="8573"/>
                    <a:pt x="25552" y="7506"/>
                    <a:pt x="25552" y="7506"/>
                  </a:cubicBezTo>
                  <a:lnTo>
                    <a:pt x="14878" y="5438"/>
                  </a:lnTo>
                  <a:cubicBezTo>
                    <a:pt x="14945" y="5238"/>
                    <a:pt x="14978" y="5138"/>
                    <a:pt x="14978" y="5138"/>
                  </a:cubicBezTo>
                  <a:lnTo>
                    <a:pt x="497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3"/>
            <p:cNvSpPr/>
            <p:nvPr/>
          </p:nvSpPr>
          <p:spPr>
            <a:xfrm>
              <a:off x="6713500" y="3211250"/>
              <a:ext cx="1615350" cy="374475"/>
            </a:xfrm>
            <a:custGeom>
              <a:avLst/>
              <a:gdLst/>
              <a:ahLst/>
              <a:cxnLst/>
              <a:rect l="l" t="t" r="r" b="b"/>
              <a:pathLst>
                <a:path w="64614" h="14979" extrusionOk="0">
                  <a:moveTo>
                    <a:pt x="8440" y="0"/>
                  </a:moveTo>
                  <a:lnTo>
                    <a:pt x="0" y="4170"/>
                  </a:lnTo>
                  <a:cubicBezTo>
                    <a:pt x="0" y="4170"/>
                    <a:pt x="10610" y="14978"/>
                    <a:pt x="24888" y="14978"/>
                  </a:cubicBezTo>
                  <a:cubicBezTo>
                    <a:pt x="24954" y="14978"/>
                    <a:pt x="25019" y="14978"/>
                    <a:pt x="25085" y="14978"/>
                  </a:cubicBezTo>
                  <a:cubicBezTo>
                    <a:pt x="39462" y="14911"/>
                    <a:pt x="64613" y="8606"/>
                    <a:pt x="61077" y="6105"/>
                  </a:cubicBezTo>
                  <a:cubicBezTo>
                    <a:pt x="57575" y="3636"/>
                    <a:pt x="8440" y="0"/>
                    <a:pt x="84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3"/>
            <p:cNvSpPr/>
            <p:nvPr/>
          </p:nvSpPr>
          <p:spPr>
            <a:xfrm>
              <a:off x="5806200" y="3441200"/>
              <a:ext cx="273525" cy="306925"/>
            </a:xfrm>
            <a:custGeom>
              <a:avLst/>
              <a:gdLst/>
              <a:ahLst/>
              <a:cxnLst/>
              <a:rect l="l" t="t" r="r" b="b"/>
              <a:pathLst>
                <a:path w="10941" h="12277" extrusionOk="0">
                  <a:moveTo>
                    <a:pt x="7526" y="0"/>
                  </a:moveTo>
                  <a:cubicBezTo>
                    <a:pt x="5601" y="0"/>
                    <a:pt x="2855" y="155"/>
                    <a:pt x="2502" y="309"/>
                  </a:cubicBezTo>
                  <a:cubicBezTo>
                    <a:pt x="1968" y="576"/>
                    <a:pt x="200" y="9049"/>
                    <a:pt x="66" y="10750"/>
                  </a:cubicBezTo>
                  <a:cubicBezTo>
                    <a:pt x="1" y="11607"/>
                    <a:pt x="797" y="12276"/>
                    <a:pt x="2079" y="12276"/>
                  </a:cubicBezTo>
                  <a:cubicBezTo>
                    <a:pt x="3392" y="12276"/>
                    <a:pt x="5214" y="11573"/>
                    <a:pt x="7138" y="9649"/>
                  </a:cubicBezTo>
                  <a:cubicBezTo>
                    <a:pt x="10941" y="5846"/>
                    <a:pt x="9406" y="142"/>
                    <a:pt x="9406" y="142"/>
                  </a:cubicBezTo>
                  <a:cubicBezTo>
                    <a:pt x="9282" y="41"/>
                    <a:pt x="8512" y="0"/>
                    <a:pt x="75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3"/>
            <p:cNvSpPr/>
            <p:nvPr/>
          </p:nvSpPr>
          <p:spPr>
            <a:xfrm>
              <a:off x="5848700" y="3461600"/>
              <a:ext cx="158475" cy="195075"/>
            </a:xfrm>
            <a:custGeom>
              <a:avLst/>
              <a:gdLst/>
              <a:ahLst/>
              <a:cxnLst/>
              <a:rect l="l" t="t" r="r" b="b"/>
              <a:pathLst>
                <a:path w="6339" h="7803" extrusionOk="0">
                  <a:moveTo>
                    <a:pt x="3260" y="1"/>
                  </a:moveTo>
                  <a:cubicBezTo>
                    <a:pt x="2805" y="1"/>
                    <a:pt x="2355" y="116"/>
                    <a:pt x="1969" y="360"/>
                  </a:cubicBezTo>
                  <a:cubicBezTo>
                    <a:pt x="1435" y="727"/>
                    <a:pt x="1035" y="1294"/>
                    <a:pt x="768" y="1895"/>
                  </a:cubicBezTo>
                  <a:cubicBezTo>
                    <a:pt x="234" y="3029"/>
                    <a:pt x="1" y="4697"/>
                    <a:pt x="68" y="5931"/>
                  </a:cubicBezTo>
                  <a:cubicBezTo>
                    <a:pt x="159" y="7280"/>
                    <a:pt x="768" y="7802"/>
                    <a:pt x="1591" y="7802"/>
                  </a:cubicBezTo>
                  <a:cubicBezTo>
                    <a:pt x="2273" y="7802"/>
                    <a:pt x="3102" y="7443"/>
                    <a:pt x="3904" y="6898"/>
                  </a:cubicBezTo>
                  <a:cubicBezTo>
                    <a:pt x="4904" y="6265"/>
                    <a:pt x="5738" y="5297"/>
                    <a:pt x="6039" y="4130"/>
                  </a:cubicBezTo>
                  <a:cubicBezTo>
                    <a:pt x="6339" y="2996"/>
                    <a:pt x="6105" y="1661"/>
                    <a:pt x="5238" y="827"/>
                  </a:cubicBezTo>
                  <a:cubicBezTo>
                    <a:pt x="4725" y="294"/>
                    <a:pt x="3986" y="1"/>
                    <a:pt x="326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3"/>
            <p:cNvSpPr/>
            <p:nvPr/>
          </p:nvSpPr>
          <p:spPr>
            <a:xfrm>
              <a:off x="5886250" y="3483800"/>
              <a:ext cx="97575" cy="111175"/>
            </a:xfrm>
            <a:custGeom>
              <a:avLst/>
              <a:gdLst/>
              <a:ahLst/>
              <a:cxnLst/>
              <a:rect l="l" t="t" r="r" b="b"/>
              <a:pathLst>
                <a:path w="3903" h="4447" extrusionOk="0">
                  <a:moveTo>
                    <a:pt x="1890" y="1"/>
                  </a:moveTo>
                  <a:cubicBezTo>
                    <a:pt x="1784" y="1"/>
                    <a:pt x="1676" y="13"/>
                    <a:pt x="1568" y="39"/>
                  </a:cubicBezTo>
                  <a:cubicBezTo>
                    <a:pt x="801" y="240"/>
                    <a:pt x="334" y="1040"/>
                    <a:pt x="167" y="1807"/>
                  </a:cubicBezTo>
                  <a:cubicBezTo>
                    <a:pt x="0" y="2575"/>
                    <a:pt x="67" y="3442"/>
                    <a:pt x="634" y="4009"/>
                  </a:cubicBezTo>
                  <a:cubicBezTo>
                    <a:pt x="930" y="4305"/>
                    <a:pt x="1347" y="4447"/>
                    <a:pt x="1774" y="4447"/>
                  </a:cubicBezTo>
                  <a:cubicBezTo>
                    <a:pt x="2214" y="4447"/>
                    <a:pt x="2664" y="4297"/>
                    <a:pt x="3002" y="4009"/>
                  </a:cubicBezTo>
                  <a:cubicBezTo>
                    <a:pt x="3669" y="3442"/>
                    <a:pt x="3903" y="2474"/>
                    <a:pt x="3703" y="1641"/>
                  </a:cubicBezTo>
                  <a:cubicBezTo>
                    <a:pt x="3495" y="781"/>
                    <a:pt x="2735" y="1"/>
                    <a:pt x="18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3"/>
            <p:cNvSpPr/>
            <p:nvPr/>
          </p:nvSpPr>
          <p:spPr>
            <a:xfrm>
              <a:off x="5926275" y="3498950"/>
              <a:ext cx="40050" cy="40050"/>
            </a:xfrm>
            <a:custGeom>
              <a:avLst/>
              <a:gdLst/>
              <a:ahLst/>
              <a:cxnLst/>
              <a:rect l="l" t="t" r="r" b="b"/>
              <a:pathLst>
                <a:path w="1602" h="1602" extrusionOk="0">
                  <a:moveTo>
                    <a:pt x="801" y="0"/>
                  </a:moveTo>
                  <a:cubicBezTo>
                    <a:pt x="367" y="0"/>
                    <a:pt x="0" y="367"/>
                    <a:pt x="0" y="801"/>
                  </a:cubicBezTo>
                  <a:cubicBezTo>
                    <a:pt x="0" y="1235"/>
                    <a:pt x="367" y="1602"/>
                    <a:pt x="801" y="1602"/>
                  </a:cubicBezTo>
                  <a:cubicBezTo>
                    <a:pt x="1234" y="1602"/>
                    <a:pt x="1601" y="1235"/>
                    <a:pt x="1601" y="801"/>
                  </a:cubicBezTo>
                  <a:cubicBezTo>
                    <a:pt x="1601" y="367"/>
                    <a:pt x="1234" y="0"/>
                    <a:pt x="801"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3"/>
            <p:cNvSpPr/>
            <p:nvPr/>
          </p:nvSpPr>
          <p:spPr>
            <a:xfrm>
              <a:off x="6016325" y="3061625"/>
              <a:ext cx="862325" cy="311550"/>
            </a:xfrm>
            <a:custGeom>
              <a:avLst/>
              <a:gdLst/>
              <a:ahLst/>
              <a:cxnLst/>
              <a:rect l="l" t="t" r="r" b="b"/>
              <a:pathLst>
                <a:path w="34493" h="12462" extrusionOk="0">
                  <a:moveTo>
                    <a:pt x="18228" y="0"/>
                  </a:moveTo>
                  <a:cubicBezTo>
                    <a:pt x="18012" y="0"/>
                    <a:pt x="17796" y="5"/>
                    <a:pt x="17580" y="14"/>
                  </a:cubicBezTo>
                  <a:cubicBezTo>
                    <a:pt x="14011" y="148"/>
                    <a:pt x="10575" y="1582"/>
                    <a:pt x="7606" y="3550"/>
                  </a:cubicBezTo>
                  <a:cubicBezTo>
                    <a:pt x="6038" y="4551"/>
                    <a:pt x="4604" y="5718"/>
                    <a:pt x="3236" y="6953"/>
                  </a:cubicBezTo>
                  <a:cubicBezTo>
                    <a:pt x="2569" y="7553"/>
                    <a:pt x="1902" y="8153"/>
                    <a:pt x="1235" y="8787"/>
                  </a:cubicBezTo>
                  <a:cubicBezTo>
                    <a:pt x="901" y="9087"/>
                    <a:pt x="568" y="9421"/>
                    <a:pt x="334" y="9788"/>
                  </a:cubicBezTo>
                  <a:cubicBezTo>
                    <a:pt x="134" y="10055"/>
                    <a:pt x="1" y="10455"/>
                    <a:pt x="201" y="10755"/>
                  </a:cubicBezTo>
                  <a:cubicBezTo>
                    <a:pt x="334" y="10955"/>
                    <a:pt x="568" y="11089"/>
                    <a:pt x="835" y="11156"/>
                  </a:cubicBezTo>
                  <a:cubicBezTo>
                    <a:pt x="1420" y="11323"/>
                    <a:pt x="2029" y="11374"/>
                    <a:pt x="2644" y="11374"/>
                  </a:cubicBezTo>
                  <a:cubicBezTo>
                    <a:pt x="3501" y="11374"/>
                    <a:pt x="4369" y="11275"/>
                    <a:pt x="5204" y="11256"/>
                  </a:cubicBezTo>
                  <a:cubicBezTo>
                    <a:pt x="5374" y="11250"/>
                    <a:pt x="5543" y="11247"/>
                    <a:pt x="5712" y="11247"/>
                  </a:cubicBezTo>
                  <a:cubicBezTo>
                    <a:pt x="8337" y="11247"/>
                    <a:pt x="10909" y="11943"/>
                    <a:pt x="13510" y="12256"/>
                  </a:cubicBezTo>
                  <a:cubicBezTo>
                    <a:pt x="14633" y="12394"/>
                    <a:pt x="15764" y="12461"/>
                    <a:pt x="16895" y="12461"/>
                  </a:cubicBezTo>
                  <a:cubicBezTo>
                    <a:pt x="23188" y="12461"/>
                    <a:pt x="29487" y="10370"/>
                    <a:pt x="34492" y="6552"/>
                  </a:cubicBezTo>
                  <a:cubicBezTo>
                    <a:pt x="31924" y="4884"/>
                    <a:pt x="29322" y="3217"/>
                    <a:pt x="26520" y="1949"/>
                  </a:cubicBezTo>
                  <a:cubicBezTo>
                    <a:pt x="23915" y="802"/>
                    <a:pt x="21080" y="0"/>
                    <a:pt x="1822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3"/>
            <p:cNvSpPr/>
            <p:nvPr/>
          </p:nvSpPr>
          <p:spPr>
            <a:xfrm>
              <a:off x="6895300" y="2968250"/>
              <a:ext cx="1286775" cy="328100"/>
            </a:xfrm>
            <a:custGeom>
              <a:avLst/>
              <a:gdLst/>
              <a:ahLst/>
              <a:cxnLst/>
              <a:rect l="l" t="t" r="r" b="b"/>
              <a:pathLst>
                <a:path w="51471" h="13124" extrusionOk="0">
                  <a:moveTo>
                    <a:pt x="46604" y="1"/>
                  </a:moveTo>
                  <a:cubicBezTo>
                    <a:pt x="39039" y="1"/>
                    <a:pt x="1168" y="9720"/>
                    <a:pt x="1168" y="9720"/>
                  </a:cubicBezTo>
                  <a:lnTo>
                    <a:pt x="0" y="10954"/>
                  </a:lnTo>
                  <a:cubicBezTo>
                    <a:pt x="0" y="10954"/>
                    <a:pt x="5379" y="13123"/>
                    <a:pt x="13645" y="13123"/>
                  </a:cubicBezTo>
                  <a:cubicBezTo>
                    <a:pt x="16932" y="13123"/>
                    <a:pt x="20675" y="12780"/>
                    <a:pt x="24718" y="11822"/>
                  </a:cubicBezTo>
                  <a:cubicBezTo>
                    <a:pt x="38928" y="8453"/>
                    <a:pt x="51470" y="1414"/>
                    <a:pt x="47634" y="113"/>
                  </a:cubicBezTo>
                  <a:cubicBezTo>
                    <a:pt x="47414" y="37"/>
                    <a:pt x="47065" y="1"/>
                    <a:pt x="46604"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3"/>
            <p:cNvSpPr/>
            <p:nvPr/>
          </p:nvSpPr>
          <p:spPr>
            <a:xfrm>
              <a:off x="6753525" y="3436300"/>
              <a:ext cx="183200" cy="168100"/>
            </a:xfrm>
            <a:custGeom>
              <a:avLst/>
              <a:gdLst/>
              <a:ahLst/>
              <a:cxnLst/>
              <a:rect l="l" t="t" r="r" b="b"/>
              <a:pathLst>
                <a:path w="7328" h="6724" extrusionOk="0">
                  <a:moveTo>
                    <a:pt x="1047" y="0"/>
                  </a:moveTo>
                  <a:cubicBezTo>
                    <a:pt x="1041" y="0"/>
                    <a:pt x="1037" y="2"/>
                    <a:pt x="1035" y="5"/>
                  </a:cubicBezTo>
                  <a:cubicBezTo>
                    <a:pt x="734" y="438"/>
                    <a:pt x="367" y="839"/>
                    <a:pt x="0" y="1206"/>
                  </a:cubicBezTo>
                  <a:cubicBezTo>
                    <a:pt x="801" y="2340"/>
                    <a:pt x="1802" y="3374"/>
                    <a:pt x="2836" y="4374"/>
                  </a:cubicBezTo>
                  <a:cubicBezTo>
                    <a:pt x="3636" y="5142"/>
                    <a:pt x="4737" y="6543"/>
                    <a:pt x="5905" y="6709"/>
                  </a:cubicBezTo>
                  <a:cubicBezTo>
                    <a:pt x="5983" y="6719"/>
                    <a:pt x="6057" y="6723"/>
                    <a:pt x="6127" y="6723"/>
                  </a:cubicBezTo>
                  <a:cubicBezTo>
                    <a:pt x="7078" y="6723"/>
                    <a:pt x="7328" y="5909"/>
                    <a:pt x="7172" y="5008"/>
                  </a:cubicBezTo>
                  <a:cubicBezTo>
                    <a:pt x="6972" y="3907"/>
                    <a:pt x="6372" y="3074"/>
                    <a:pt x="5438" y="2473"/>
                  </a:cubicBezTo>
                  <a:cubicBezTo>
                    <a:pt x="4971" y="2173"/>
                    <a:pt x="4504" y="1906"/>
                    <a:pt x="4037" y="1639"/>
                  </a:cubicBezTo>
                  <a:cubicBezTo>
                    <a:pt x="3842" y="1542"/>
                    <a:pt x="1261" y="0"/>
                    <a:pt x="1047"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3"/>
            <p:cNvSpPr/>
            <p:nvPr/>
          </p:nvSpPr>
          <p:spPr>
            <a:xfrm>
              <a:off x="6993700" y="3565675"/>
              <a:ext cx="336925" cy="135400"/>
            </a:xfrm>
            <a:custGeom>
              <a:avLst/>
              <a:gdLst/>
              <a:ahLst/>
              <a:cxnLst/>
              <a:rect l="l" t="t" r="r" b="b"/>
              <a:pathLst>
                <a:path w="13477" h="5416" extrusionOk="0">
                  <a:moveTo>
                    <a:pt x="100" y="0"/>
                  </a:moveTo>
                  <a:cubicBezTo>
                    <a:pt x="67" y="167"/>
                    <a:pt x="34" y="334"/>
                    <a:pt x="0" y="467"/>
                  </a:cubicBezTo>
                  <a:cubicBezTo>
                    <a:pt x="1935" y="2001"/>
                    <a:pt x="4070" y="3269"/>
                    <a:pt x="6405" y="4170"/>
                  </a:cubicBezTo>
                  <a:cubicBezTo>
                    <a:pt x="7739" y="4670"/>
                    <a:pt x="9073" y="5170"/>
                    <a:pt x="10508" y="5337"/>
                  </a:cubicBezTo>
                  <a:cubicBezTo>
                    <a:pt x="10790" y="5380"/>
                    <a:pt x="11097" y="5416"/>
                    <a:pt x="11405" y="5416"/>
                  </a:cubicBezTo>
                  <a:cubicBezTo>
                    <a:pt x="11823" y="5416"/>
                    <a:pt x="12244" y="5349"/>
                    <a:pt x="12609" y="5137"/>
                  </a:cubicBezTo>
                  <a:cubicBezTo>
                    <a:pt x="13477" y="4603"/>
                    <a:pt x="13076" y="3369"/>
                    <a:pt x="13043" y="2468"/>
                  </a:cubicBezTo>
                  <a:cubicBezTo>
                    <a:pt x="8840" y="967"/>
                    <a:pt x="4470" y="133"/>
                    <a:pt x="100"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3"/>
            <p:cNvSpPr/>
            <p:nvPr/>
          </p:nvSpPr>
          <p:spPr>
            <a:xfrm>
              <a:off x="7395650" y="3575675"/>
              <a:ext cx="389475" cy="73650"/>
            </a:xfrm>
            <a:custGeom>
              <a:avLst/>
              <a:gdLst/>
              <a:ahLst/>
              <a:cxnLst/>
              <a:rect l="l" t="t" r="r" b="b"/>
              <a:pathLst>
                <a:path w="15579" h="2946" extrusionOk="0">
                  <a:moveTo>
                    <a:pt x="14944" y="0"/>
                  </a:moveTo>
                  <a:cubicBezTo>
                    <a:pt x="9974" y="934"/>
                    <a:pt x="4971" y="1835"/>
                    <a:pt x="0" y="2769"/>
                  </a:cubicBezTo>
                  <a:cubicBezTo>
                    <a:pt x="1237" y="2887"/>
                    <a:pt x="2479" y="2946"/>
                    <a:pt x="3721" y="2946"/>
                  </a:cubicBezTo>
                  <a:cubicBezTo>
                    <a:pt x="7739" y="2946"/>
                    <a:pt x="11756" y="2332"/>
                    <a:pt x="15578" y="1134"/>
                  </a:cubicBezTo>
                  <a:cubicBezTo>
                    <a:pt x="15378" y="768"/>
                    <a:pt x="15145" y="401"/>
                    <a:pt x="1494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3"/>
            <p:cNvSpPr/>
            <p:nvPr/>
          </p:nvSpPr>
          <p:spPr>
            <a:xfrm>
              <a:off x="6839425" y="3498175"/>
              <a:ext cx="100925" cy="87400"/>
            </a:xfrm>
            <a:custGeom>
              <a:avLst/>
              <a:gdLst/>
              <a:ahLst/>
              <a:cxnLst/>
              <a:rect l="l" t="t" r="r" b="b"/>
              <a:pathLst>
                <a:path w="4037" h="3496" extrusionOk="0">
                  <a:moveTo>
                    <a:pt x="747" y="0"/>
                  </a:moveTo>
                  <a:cubicBezTo>
                    <a:pt x="535" y="0"/>
                    <a:pt x="331" y="64"/>
                    <a:pt x="200" y="232"/>
                  </a:cubicBezTo>
                  <a:cubicBezTo>
                    <a:pt x="0" y="465"/>
                    <a:pt x="34" y="799"/>
                    <a:pt x="134" y="1099"/>
                  </a:cubicBezTo>
                  <a:cubicBezTo>
                    <a:pt x="314" y="1822"/>
                    <a:pt x="1283" y="3496"/>
                    <a:pt x="2255" y="3496"/>
                  </a:cubicBezTo>
                  <a:cubicBezTo>
                    <a:pt x="2360" y="3496"/>
                    <a:pt x="2465" y="3476"/>
                    <a:pt x="2569" y="3434"/>
                  </a:cubicBezTo>
                  <a:cubicBezTo>
                    <a:pt x="4036" y="2800"/>
                    <a:pt x="2068" y="432"/>
                    <a:pt x="1234" y="98"/>
                  </a:cubicBezTo>
                  <a:cubicBezTo>
                    <a:pt x="1088" y="39"/>
                    <a:pt x="915" y="0"/>
                    <a:pt x="74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7147150" y="3617625"/>
              <a:ext cx="133450" cy="45525"/>
            </a:xfrm>
            <a:custGeom>
              <a:avLst/>
              <a:gdLst/>
              <a:ahLst/>
              <a:cxnLst/>
              <a:rect l="l" t="t" r="r" b="b"/>
              <a:pathLst>
                <a:path w="5338" h="1821" extrusionOk="0">
                  <a:moveTo>
                    <a:pt x="1427" y="1"/>
                  </a:moveTo>
                  <a:cubicBezTo>
                    <a:pt x="841" y="1"/>
                    <a:pt x="396" y="97"/>
                    <a:pt x="267" y="290"/>
                  </a:cubicBezTo>
                  <a:cubicBezTo>
                    <a:pt x="0" y="591"/>
                    <a:pt x="834" y="1158"/>
                    <a:pt x="2035" y="1491"/>
                  </a:cubicBezTo>
                  <a:cubicBezTo>
                    <a:pt x="2745" y="1708"/>
                    <a:pt x="3526" y="1820"/>
                    <a:pt x="4142" y="1820"/>
                  </a:cubicBezTo>
                  <a:cubicBezTo>
                    <a:pt x="4567" y="1820"/>
                    <a:pt x="4913" y="1767"/>
                    <a:pt x="5104" y="1658"/>
                  </a:cubicBezTo>
                  <a:cubicBezTo>
                    <a:pt x="5337" y="1525"/>
                    <a:pt x="5337" y="1325"/>
                    <a:pt x="5104" y="1091"/>
                  </a:cubicBezTo>
                  <a:cubicBezTo>
                    <a:pt x="4703" y="724"/>
                    <a:pt x="3603" y="290"/>
                    <a:pt x="2502" y="90"/>
                  </a:cubicBezTo>
                  <a:cubicBezTo>
                    <a:pt x="2121" y="31"/>
                    <a:pt x="1752" y="1"/>
                    <a:pt x="1427"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6413275" y="3082675"/>
              <a:ext cx="271900" cy="79625"/>
            </a:xfrm>
            <a:custGeom>
              <a:avLst/>
              <a:gdLst/>
              <a:ahLst/>
              <a:cxnLst/>
              <a:rect l="l" t="t" r="r" b="b"/>
              <a:pathLst>
                <a:path w="10876" h="3185" extrusionOk="0">
                  <a:moveTo>
                    <a:pt x="3326" y="0"/>
                  </a:moveTo>
                  <a:cubicBezTo>
                    <a:pt x="2205" y="0"/>
                    <a:pt x="1084" y="145"/>
                    <a:pt x="1" y="440"/>
                  </a:cubicBezTo>
                  <a:cubicBezTo>
                    <a:pt x="1235" y="2074"/>
                    <a:pt x="3336" y="2808"/>
                    <a:pt x="5371" y="3075"/>
                  </a:cubicBezTo>
                  <a:cubicBezTo>
                    <a:pt x="5926" y="3144"/>
                    <a:pt x="6490" y="3184"/>
                    <a:pt x="7052" y="3184"/>
                  </a:cubicBezTo>
                  <a:cubicBezTo>
                    <a:pt x="8382" y="3184"/>
                    <a:pt x="9703" y="2961"/>
                    <a:pt x="10875" y="2375"/>
                  </a:cubicBezTo>
                  <a:cubicBezTo>
                    <a:pt x="8689" y="823"/>
                    <a:pt x="6005" y="0"/>
                    <a:pt x="3326"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6362400" y="3102000"/>
              <a:ext cx="63425" cy="40875"/>
            </a:xfrm>
            <a:custGeom>
              <a:avLst/>
              <a:gdLst/>
              <a:ahLst/>
              <a:cxnLst/>
              <a:rect l="l" t="t" r="r" b="b"/>
              <a:pathLst>
                <a:path w="2537" h="1635" extrusionOk="0">
                  <a:moveTo>
                    <a:pt x="335" y="0"/>
                  </a:moveTo>
                  <a:cubicBezTo>
                    <a:pt x="1" y="267"/>
                    <a:pt x="1" y="801"/>
                    <a:pt x="234" y="1168"/>
                  </a:cubicBezTo>
                  <a:cubicBezTo>
                    <a:pt x="501" y="1502"/>
                    <a:pt x="935" y="1635"/>
                    <a:pt x="1369" y="1635"/>
                  </a:cubicBezTo>
                  <a:cubicBezTo>
                    <a:pt x="1802" y="1602"/>
                    <a:pt x="2203" y="1435"/>
                    <a:pt x="2536" y="1201"/>
                  </a:cubicBezTo>
                  <a:cubicBezTo>
                    <a:pt x="1802" y="801"/>
                    <a:pt x="1068" y="401"/>
                    <a:pt x="335"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6293200" y="3136925"/>
              <a:ext cx="56725" cy="20275"/>
            </a:xfrm>
            <a:custGeom>
              <a:avLst/>
              <a:gdLst/>
              <a:ahLst/>
              <a:cxnLst/>
              <a:rect l="l" t="t" r="r" b="b"/>
              <a:pathLst>
                <a:path w="2269" h="811" extrusionOk="0">
                  <a:moveTo>
                    <a:pt x="2075" y="0"/>
                  </a:moveTo>
                  <a:cubicBezTo>
                    <a:pt x="1368" y="0"/>
                    <a:pt x="642" y="166"/>
                    <a:pt x="0" y="471"/>
                  </a:cubicBezTo>
                  <a:cubicBezTo>
                    <a:pt x="176" y="713"/>
                    <a:pt x="467" y="810"/>
                    <a:pt x="760" y="810"/>
                  </a:cubicBezTo>
                  <a:cubicBezTo>
                    <a:pt x="912" y="810"/>
                    <a:pt x="1064" y="784"/>
                    <a:pt x="1201" y="738"/>
                  </a:cubicBezTo>
                  <a:cubicBezTo>
                    <a:pt x="1635" y="605"/>
                    <a:pt x="1968" y="305"/>
                    <a:pt x="2269" y="4"/>
                  </a:cubicBezTo>
                  <a:cubicBezTo>
                    <a:pt x="2204" y="2"/>
                    <a:pt x="2140" y="0"/>
                    <a:pt x="2075"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6427450" y="3154525"/>
              <a:ext cx="72575" cy="34400"/>
            </a:xfrm>
            <a:custGeom>
              <a:avLst/>
              <a:gdLst/>
              <a:ahLst/>
              <a:cxnLst/>
              <a:rect l="l" t="t" r="r" b="b"/>
              <a:pathLst>
                <a:path w="2903" h="1376" extrusionOk="0">
                  <a:moveTo>
                    <a:pt x="1" y="1"/>
                  </a:moveTo>
                  <a:cubicBezTo>
                    <a:pt x="491" y="838"/>
                    <a:pt x="1457" y="1375"/>
                    <a:pt x="2442" y="1375"/>
                  </a:cubicBezTo>
                  <a:cubicBezTo>
                    <a:pt x="2596" y="1375"/>
                    <a:pt x="2750" y="1362"/>
                    <a:pt x="2903" y="1335"/>
                  </a:cubicBezTo>
                  <a:cubicBezTo>
                    <a:pt x="2136" y="568"/>
                    <a:pt x="1068" y="101"/>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7086250" y="3306525"/>
              <a:ext cx="1029950" cy="170850"/>
            </a:xfrm>
            <a:custGeom>
              <a:avLst/>
              <a:gdLst/>
              <a:ahLst/>
              <a:cxnLst/>
              <a:rect l="l" t="t" r="r" b="b"/>
              <a:pathLst>
                <a:path w="41198" h="6834" extrusionOk="0">
                  <a:moveTo>
                    <a:pt x="16767" y="1"/>
                  </a:moveTo>
                  <a:cubicBezTo>
                    <a:pt x="11160" y="1"/>
                    <a:pt x="5553" y="388"/>
                    <a:pt x="1" y="1159"/>
                  </a:cubicBezTo>
                  <a:cubicBezTo>
                    <a:pt x="5180" y="5235"/>
                    <a:pt x="11908" y="6834"/>
                    <a:pt x="18503" y="6834"/>
                  </a:cubicBezTo>
                  <a:cubicBezTo>
                    <a:pt x="19087" y="6834"/>
                    <a:pt x="19669" y="6821"/>
                    <a:pt x="20249" y="6797"/>
                  </a:cubicBezTo>
                  <a:cubicBezTo>
                    <a:pt x="27387" y="6463"/>
                    <a:pt x="34325" y="4462"/>
                    <a:pt x="41197" y="2494"/>
                  </a:cubicBezTo>
                  <a:cubicBezTo>
                    <a:pt x="33172" y="829"/>
                    <a:pt x="24970" y="1"/>
                    <a:pt x="16767"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7530750" y="3319650"/>
              <a:ext cx="458675" cy="88300"/>
            </a:xfrm>
            <a:custGeom>
              <a:avLst/>
              <a:gdLst/>
              <a:ahLst/>
              <a:cxnLst/>
              <a:rect l="l" t="t" r="r" b="b"/>
              <a:pathLst>
                <a:path w="18347" h="3532" extrusionOk="0">
                  <a:moveTo>
                    <a:pt x="0" y="1"/>
                  </a:moveTo>
                  <a:lnTo>
                    <a:pt x="0" y="1"/>
                  </a:lnTo>
                  <a:cubicBezTo>
                    <a:pt x="2269" y="2269"/>
                    <a:pt x="5571" y="3303"/>
                    <a:pt x="8773" y="3503"/>
                  </a:cubicBezTo>
                  <a:cubicBezTo>
                    <a:pt x="9143" y="3522"/>
                    <a:pt x="9512" y="3531"/>
                    <a:pt x="9881" y="3531"/>
                  </a:cubicBezTo>
                  <a:cubicBezTo>
                    <a:pt x="12714" y="3531"/>
                    <a:pt x="15543" y="3000"/>
                    <a:pt x="18347" y="2469"/>
                  </a:cubicBezTo>
                  <a:cubicBezTo>
                    <a:pt x="12242" y="1635"/>
                    <a:pt x="6105" y="835"/>
                    <a:pt x="0"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7348950" y="3335500"/>
              <a:ext cx="136800" cy="92525"/>
            </a:xfrm>
            <a:custGeom>
              <a:avLst/>
              <a:gdLst/>
              <a:ahLst/>
              <a:cxnLst/>
              <a:rect l="l" t="t" r="r" b="b"/>
              <a:pathLst>
                <a:path w="5472" h="3701" extrusionOk="0">
                  <a:moveTo>
                    <a:pt x="201" y="0"/>
                  </a:moveTo>
                  <a:lnTo>
                    <a:pt x="201" y="0"/>
                  </a:lnTo>
                  <a:cubicBezTo>
                    <a:pt x="0" y="1301"/>
                    <a:pt x="668" y="2669"/>
                    <a:pt x="1802" y="3303"/>
                  </a:cubicBezTo>
                  <a:cubicBezTo>
                    <a:pt x="2279" y="3569"/>
                    <a:pt x="2827" y="3700"/>
                    <a:pt x="3376" y="3700"/>
                  </a:cubicBezTo>
                  <a:cubicBezTo>
                    <a:pt x="4133" y="3700"/>
                    <a:pt x="4891" y="3452"/>
                    <a:pt x="5471" y="2969"/>
                  </a:cubicBezTo>
                  <a:cubicBezTo>
                    <a:pt x="3703" y="1969"/>
                    <a:pt x="1935" y="1001"/>
                    <a:pt x="20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7225525" y="3348850"/>
              <a:ext cx="66750" cy="51775"/>
            </a:xfrm>
            <a:custGeom>
              <a:avLst/>
              <a:gdLst/>
              <a:ahLst/>
              <a:cxnLst/>
              <a:rect l="l" t="t" r="r" b="b"/>
              <a:pathLst>
                <a:path w="2670" h="2071" extrusionOk="0">
                  <a:moveTo>
                    <a:pt x="434" y="0"/>
                  </a:moveTo>
                  <a:cubicBezTo>
                    <a:pt x="1" y="334"/>
                    <a:pt x="67" y="1034"/>
                    <a:pt x="434" y="1468"/>
                  </a:cubicBezTo>
                  <a:cubicBezTo>
                    <a:pt x="731" y="1863"/>
                    <a:pt x="1226" y="2071"/>
                    <a:pt x="1719" y="2071"/>
                  </a:cubicBezTo>
                  <a:cubicBezTo>
                    <a:pt x="2058" y="2071"/>
                    <a:pt x="2397" y="1972"/>
                    <a:pt x="2669" y="1768"/>
                  </a:cubicBezTo>
                  <a:cubicBezTo>
                    <a:pt x="1935" y="1168"/>
                    <a:pt x="1201" y="567"/>
                    <a:pt x="434"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6849425" y="3338000"/>
              <a:ext cx="123450" cy="88425"/>
            </a:xfrm>
            <a:custGeom>
              <a:avLst/>
              <a:gdLst/>
              <a:ahLst/>
              <a:cxnLst/>
              <a:rect l="l" t="t" r="r" b="b"/>
              <a:pathLst>
                <a:path w="4938" h="3537" extrusionOk="0">
                  <a:moveTo>
                    <a:pt x="1" y="1"/>
                  </a:moveTo>
                  <a:lnTo>
                    <a:pt x="1" y="1"/>
                  </a:lnTo>
                  <a:cubicBezTo>
                    <a:pt x="1001" y="1835"/>
                    <a:pt x="2869" y="3169"/>
                    <a:pt x="4937" y="3536"/>
                  </a:cubicBezTo>
                  <a:cubicBezTo>
                    <a:pt x="3837" y="1768"/>
                    <a:pt x="2002" y="468"/>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6997875" y="3396375"/>
              <a:ext cx="99250" cy="90100"/>
            </a:xfrm>
            <a:custGeom>
              <a:avLst/>
              <a:gdLst/>
              <a:ahLst/>
              <a:cxnLst/>
              <a:rect l="l" t="t" r="r" b="b"/>
              <a:pathLst>
                <a:path w="3970" h="3604" extrusionOk="0">
                  <a:moveTo>
                    <a:pt x="0" y="1"/>
                  </a:moveTo>
                  <a:lnTo>
                    <a:pt x="0" y="1"/>
                  </a:lnTo>
                  <a:cubicBezTo>
                    <a:pt x="400" y="1869"/>
                    <a:pt x="2068" y="3370"/>
                    <a:pt x="3970" y="3603"/>
                  </a:cubicBezTo>
                  <a:cubicBezTo>
                    <a:pt x="2635" y="2402"/>
                    <a:pt x="1334" y="1201"/>
                    <a:pt x="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7114625" y="3432225"/>
              <a:ext cx="115100" cy="86350"/>
            </a:xfrm>
            <a:custGeom>
              <a:avLst/>
              <a:gdLst/>
              <a:ahLst/>
              <a:cxnLst/>
              <a:rect l="l" t="t" r="r" b="b"/>
              <a:pathLst>
                <a:path w="4604" h="3454" extrusionOk="0">
                  <a:moveTo>
                    <a:pt x="0" y="1"/>
                  </a:moveTo>
                  <a:lnTo>
                    <a:pt x="0" y="1"/>
                  </a:lnTo>
                  <a:cubicBezTo>
                    <a:pt x="377" y="1950"/>
                    <a:pt x="2294" y="3454"/>
                    <a:pt x="4244" y="3454"/>
                  </a:cubicBezTo>
                  <a:cubicBezTo>
                    <a:pt x="4364" y="3454"/>
                    <a:pt x="4484" y="3448"/>
                    <a:pt x="4603" y="3437"/>
                  </a:cubicBezTo>
                  <a:cubicBezTo>
                    <a:pt x="3069" y="2303"/>
                    <a:pt x="1535" y="1135"/>
                    <a:pt x="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7251375" y="3479775"/>
              <a:ext cx="120950" cy="52700"/>
            </a:xfrm>
            <a:custGeom>
              <a:avLst/>
              <a:gdLst/>
              <a:ahLst/>
              <a:cxnLst/>
              <a:rect l="l" t="t" r="r" b="b"/>
              <a:pathLst>
                <a:path w="4838" h="2108" extrusionOk="0">
                  <a:moveTo>
                    <a:pt x="1" y="0"/>
                  </a:moveTo>
                  <a:lnTo>
                    <a:pt x="1" y="0"/>
                  </a:lnTo>
                  <a:cubicBezTo>
                    <a:pt x="883" y="1309"/>
                    <a:pt x="2468" y="2108"/>
                    <a:pt x="4033" y="2108"/>
                  </a:cubicBezTo>
                  <a:cubicBezTo>
                    <a:pt x="4303" y="2108"/>
                    <a:pt x="4572" y="2084"/>
                    <a:pt x="4837" y="2035"/>
                  </a:cubicBezTo>
                  <a:cubicBezTo>
                    <a:pt x="3236" y="1335"/>
                    <a:pt x="1602" y="667"/>
                    <a:pt x="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43"/>
          <p:cNvGrpSpPr/>
          <p:nvPr/>
        </p:nvGrpSpPr>
        <p:grpSpPr>
          <a:xfrm rot="-5400000" flipH="1">
            <a:off x="-242271" y="786061"/>
            <a:ext cx="1910916" cy="2254718"/>
            <a:chOff x="1823150" y="1970175"/>
            <a:chExt cx="1103300" cy="1301800"/>
          </a:xfrm>
        </p:grpSpPr>
        <p:sp>
          <p:nvSpPr>
            <p:cNvPr id="1434" name="Google Shape;1434;p4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7" name="Google Shape;1437;p43"/>
          <p:cNvGrpSpPr/>
          <p:nvPr/>
        </p:nvGrpSpPr>
        <p:grpSpPr>
          <a:xfrm flipH="1">
            <a:off x="823955" y="307573"/>
            <a:ext cx="1935831" cy="1729388"/>
            <a:chOff x="2471100" y="1830350"/>
            <a:chExt cx="2549830" cy="2277908"/>
          </a:xfrm>
        </p:grpSpPr>
        <p:sp>
          <p:nvSpPr>
            <p:cNvPr id="1438" name="Google Shape;1438;p43"/>
            <p:cNvSpPr/>
            <p:nvPr/>
          </p:nvSpPr>
          <p:spPr>
            <a:xfrm>
              <a:off x="3625607" y="2722033"/>
              <a:ext cx="1155856" cy="1024395"/>
            </a:xfrm>
            <a:custGeom>
              <a:avLst/>
              <a:gdLst/>
              <a:ahLst/>
              <a:cxnLst/>
              <a:rect l="l" t="t" r="r" b="b"/>
              <a:pathLst>
                <a:path w="58443" h="51796" extrusionOk="0">
                  <a:moveTo>
                    <a:pt x="19961" y="0"/>
                  </a:moveTo>
                  <a:cubicBezTo>
                    <a:pt x="19935" y="0"/>
                    <a:pt x="19908" y="4"/>
                    <a:pt x="19881" y="13"/>
                  </a:cubicBezTo>
                  <a:lnTo>
                    <a:pt x="1368" y="5784"/>
                  </a:lnTo>
                  <a:cubicBezTo>
                    <a:pt x="1302" y="5784"/>
                    <a:pt x="1235" y="5817"/>
                    <a:pt x="1168" y="5851"/>
                  </a:cubicBezTo>
                  <a:cubicBezTo>
                    <a:pt x="334" y="6251"/>
                    <a:pt x="1" y="7218"/>
                    <a:pt x="401" y="8052"/>
                  </a:cubicBezTo>
                  <a:cubicBezTo>
                    <a:pt x="667" y="8633"/>
                    <a:pt x="1267" y="8968"/>
                    <a:pt x="1882" y="8968"/>
                  </a:cubicBezTo>
                  <a:cubicBezTo>
                    <a:pt x="2115" y="8968"/>
                    <a:pt x="2349" y="8920"/>
                    <a:pt x="2569" y="8820"/>
                  </a:cubicBezTo>
                  <a:lnTo>
                    <a:pt x="19875" y="481"/>
                  </a:lnTo>
                  <a:lnTo>
                    <a:pt x="54506" y="50049"/>
                  </a:lnTo>
                  <a:cubicBezTo>
                    <a:pt x="54540" y="50082"/>
                    <a:pt x="54573" y="50116"/>
                    <a:pt x="54606" y="50116"/>
                  </a:cubicBezTo>
                  <a:lnTo>
                    <a:pt x="58075" y="51784"/>
                  </a:lnTo>
                  <a:cubicBezTo>
                    <a:pt x="58099" y="51792"/>
                    <a:pt x="58125" y="51796"/>
                    <a:pt x="58151" y="51796"/>
                  </a:cubicBezTo>
                  <a:cubicBezTo>
                    <a:pt x="58235" y="51796"/>
                    <a:pt x="58325" y="51752"/>
                    <a:pt x="58376" y="51650"/>
                  </a:cubicBezTo>
                  <a:cubicBezTo>
                    <a:pt x="58442" y="51550"/>
                    <a:pt x="58376" y="51417"/>
                    <a:pt x="58276" y="51383"/>
                  </a:cubicBezTo>
                  <a:lnTo>
                    <a:pt x="54837" y="49730"/>
                  </a:lnTo>
                  <a:lnTo>
                    <a:pt x="54837" y="49730"/>
                  </a:lnTo>
                  <a:lnTo>
                    <a:pt x="20115" y="80"/>
                  </a:lnTo>
                  <a:cubicBezTo>
                    <a:pt x="20091" y="31"/>
                    <a:pt x="20030" y="0"/>
                    <a:pt x="199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2577325" y="2109666"/>
              <a:ext cx="868865" cy="580351"/>
            </a:xfrm>
            <a:custGeom>
              <a:avLst/>
              <a:gdLst/>
              <a:ahLst/>
              <a:cxnLst/>
              <a:rect l="l" t="t" r="r" b="b"/>
              <a:pathLst>
                <a:path w="43932" h="29344" extrusionOk="0">
                  <a:moveTo>
                    <a:pt x="208" y="1"/>
                  </a:moveTo>
                  <a:cubicBezTo>
                    <a:pt x="173" y="1"/>
                    <a:pt x="137" y="9"/>
                    <a:pt x="100" y="21"/>
                  </a:cubicBezTo>
                  <a:cubicBezTo>
                    <a:pt x="33" y="88"/>
                    <a:pt x="0" y="188"/>
                    <a:pt x="67" y="254"/>
                  </a:cubicBezTo>
                  <a:cubicBezTo>
                    <a:pt x="2135" y="3523"/>
                    <a:pt x="4236" y="6759"/>
                    <a:pt x="6405" y="9928"/>
                  </a:cubicBezTo>
                  <a:cubicBezTo>
                    <a:pt x="8573" y="13130"/>
                    <a:pt x="10774" y="16299"/>
                    <a:pt x="13143" y="19368"/>
                  </a:cubicBezTo>
                  <a:cubicBezTo>
                    <a:pt x="13710" y="20135"/>
                    <a:pt x="14310" y="20902"/>
                    <a:pt x="14944" y="21636"/>
                  </a:cubicBezTo>
                  <a:cubicBezTo>
                    <a:pt x="15578" y="22370"/>
                    <a:pt x="16212" y="23104"/>
                    <a:pt x="16912" y="23805"/>
                  </a:cubicBezTo>
                  <a:cubicBezTo>
                    <a:pt x="17279" y="24105"/>
                    <a:pt x="17613" y="24472"/>
                    <a:pt x="18113" y="24705"/>
                  </a:cubicBezTo>
                  <a:cubicBezTo>
                    <a:pt x="18580" y="24939"/>
                    <a:pt x="19080" y="24972"/>
                    <a:pt x="19581" y="25005"/>
                  </a:cubicBezTo>
                  <a:cubicBezTo>
                    <a:pt x="19665" y="25008"/>
                    <a:pt x="19749" y="25010"/>
                    <a:pt x="19834" y="25010"/>
                  </a:cubicBezTo>
                  <a:cubicBezTo>
                    <a:pt x="20717" y="25010"/>
                    <a:pt x="21600" y="24857"/>
                    <a:pt x="22483" y="24705"/>
                  </a:cubicBezTo>
                  <a:cubicBezTo>
                    <a:pt x="24384" y="24305"/>
                    <a:pt x="26252" y="23738"/>
                    <a:pt x="28053" y="23104"/>
                  </a:cubicBezTo>
                  <a:cubicBezTo>
                    <a:pt x="29857" y="22481"/>
                    <a:pt x="31629" y="21793"/>
                    <a:pt x="33368" y="21041"/>
                  </a:cubicBezTo>
                  <a:lnTo>
                    <a:pt x="33368" y="21041"/>
                  </a:lnTo>
                  <a:lnTo>
                    <a:pt x="42030" y="29075"/>
                  </a:lnTo>
                  <a:cubicBezTo>
                    <a:pt x="42063" y="29108"/>
                    <a:pt x="42097" y="29142"/>
                    <a:pt x="42164" y="29175"/>
                  </a:cubicBezTo>
                  <a:cubicBezTo>
                    <a:pt x="42339" y="29288"/>
                    <a:pt x="42542" y="29344"/>
                    <a:pt x="42745" y="29344"/>
                  </a:cubicBezTo>
                  <a:cubicBezTo>
                    <a:pt x="43084" y="29344"/>
                    <a:pt x="43423" y="29188"/>
                    <a:pt x="43631" y="28875"/>
                  </a:cubicBezTo>
                  <a:cubicBezTo>
                    <a:pt x="43931" y="28408"/>
                    <a:pt x="43831" y="27741"/>
                    <a:pt x="43331" y="27440"/>
                  </a:cubicBezTo>
                  <a:lnTo>
                    <a:pt x="33491" y="20702"/>
                  </a:lnTo>
                  <a:cubicBezTo>
                    <a:pt x="33474" y="20686"/>
                    <a:pt x="33449" y="20677"/>
                    <a:pt x="33420" y="20677"/>
                  </a:cubicBezTo>
                  <a:cubicBezTo>
                    <a:pt x="33391" y="20677"/>
                    <a:pt x="33357" y="20686"/>
                    <a:pt x="33324" y="20702"/>
                  </a:cubicBezTo>
                  <a:cubicBezTo>
                    <a:pt x="31556" y="21436"/>
                    <a:pt x="29755" y="22137"/>
                    <a:pt x="27953" y="22770"/>
                  </a:cubicBezTo>
                  <a:cubicBezTo>
                    <a:pt x="26119" y="23404"/>
                    <a:pt x="24284" y="23971"/>
                    <a:pt x="22416" y="24372"/>
                  </a:cubicBezTo>
                  <a:cubicBezTo>
                    <a:pt x="21482" y="24538"/>
                    <a:pt x="20515" y="24672"/>
                    <a:pt x="19581" y="24672"/>
                  </a:cubicBezTo>
                  <a:cubicBezTo>
                    <a:pt x="19114" y="24638"/>
                    <a:pt x="18647" y="24572"/>
                    <a:pt x="18246" y="24372"/>
                  </a:cubicBezTo>
                  <a:cubicBezTo>
                    <a:pt x="17846" y="24205"/>
                    <a:pt x="17479" y="23871"/>
                    <a:pt x="17146" y="23538"/>
                  </a:cubicBezTo>
                  <a:cubicBezTo>
                    <a:pt x="16445" y="22871"/>
                    <a:pt x="15811" y="22170"/>
                    <a:pt x="15211" y="21436"/>
                  </a:cubicBezTo>
                  <a:cubicBezTo>
                    <a:pt x="14577" y="20702"/>
                    <a:pt x="13977" y="19935"/>
                    <a:pt x="13410" y="19168"/>
                  </a:cubicBezTo>
                  <a:cubicBezTo>
                    <a:pt x="11075" y="16099"/>
                    <a:pt x="8873" y="12930"/>
                    <a:pt x="6705" y="9761"/>
                  </a:cubicBezTo>
                  <a:cubicBezTo>
                    <a:pt x="4537" y="6559"/>
                    <a:pt x="2435" y="3323"/>
                    <a:pt x="367" y="88"/>
                  </a:cubicBezTo>
                  <a:cubicBezTo>
                    <a:pt x="325" y="24"/>
                    <a:pt x="269" y="1"/>
                    <a:pt x="2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3208007" y="2573466"/>
              <a:ext cx="95011" cy="85281"/>
            </a:xfrm>
            <a:custGeom>
              <a:avLst/>
              <a:gdLst/>
              <a:ahLst/>
              <a:cxnLst/>
              <a:rect l="l" t="t" r="r" b="b"/>
              <a:pathLst>
                <a:path w="4804" h="4312" extrusionOk="0">
                  <a:moveTo>
                    <a:pt x="2407" y="1"/>
                  </a:moveTo>
                  <a:cubicBezTo>
                    <a:pt x="1475" y="1"/>
                    <a:pt x="609" y="619"/>
                    <a:pt x="334" y="1554"/>
                  </a:cubicBezTo>
                  <a:cubicBezTo>
                    <a:pt x="1" y="2722"/>
                    <a:pt x="668" y="3889"/>
                    <a:pt x="1802" y="4223"/>
                  </a:cubicBezTo>
                  <a:cubicBezTo>
                    <a:pt x="2006" y="4283"/>
                    <a:pt x="2211" y="4312"/>
                    <a:pt x="2414" y="4312"/>
                  </a:cubicBezTo>
                  <a:cubicBezTo>
                    <a:pt x="3339" y="4312"/>
                    <a:pt x="4197" y="3713"/>
                    <a:pt x="4470" y="2755"/>
                  </a:cubicBezTo>
                  <a:cubicBezTo>
                    <a:pt x="4804" y="1621"/>
                    <a:pt x="4137" y="420"/>
                    <a:pt x="3003" y="87"/>
                  </a:cubicBezTo>
                  <a:cubicBezTo>
                    <a:pt x="2804" y="28"/>
                    <a:pt x="2604" y="1"/>
                    <a:pt x="2407" y="1"/>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3227132" y="2583730"/>
              <a:ext cx="41592" cy="37241"/>
            </a:xfrm>
            <a:custGeom>
              <a:avLst/>
              <a:gdLst/>
              <a:ahLst/>
              <a:cxnLst/>
              <a:rect l="l" t="t" r="r" b="b"/>
              <a:pathLst>
                <a:path w="2103" h="1883" extrusionOk="0">
                  <a:moveTo>
                    <a:pt x="1044" y="0"/>
                  </a:moveTo>
                  <a:cubicBezTo>
                    <a:pt x="638" y="0"/>
                    <a:pt x="272" y="255"/>
                    <a:pt x="134" y="668"/>
                  </a:cubicBezTo>
                  <a:cubicBezTo>
                    <a:pt x="1" y="1169"/>
                    <a:pt x="301" y="1703"/>
                    <a:pt x="801" y="1836"/>
                  </a:cubicBezTo>
                  <a:cubicBezTo>
                    <a:pt x="896" y="1867"/>
                    <a:pt x="990" y="1882"/>
                    <a:pt x="1083" y="1882"/>
                  </a:cubicBezTo>
                  <a:cubicBezTo>
                    <a:pt x="1479" y="1882"/>
                    <a:pt x="1834" y="1608"/>
                    <a:pt x="1969" y="1202"/>
                  </a:cubicBezTo>
                  <a:cubicBezTo>
                    <a:pt x="2102" y="702"/>
                    <a:pt x="1802" y="168"/>
                    <a:pt x="1302" y="35"/>
                  </a:cubicBezTo>
                  <a:cubicBezTo>
                    <a:pt x="1215" y="12"/>
                    <a:pt x="1129" y="0"/>
                    <a:pt x="1044" y="0"/>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3211963" y="2581100"/>
              <a:ext cx="92381" cy="77844"/>
            </a:xfrm>
            <a:custGeom>
              <a:avLst/>
              <a:gdLst/>
              <a:ahLst/>
              <a:cxnLst/>
              <a:rect l="l" t="t" r="r" b="b"/>
              <a:pathLst>
                <a:path w="4671" h="3936" extrusionOk="0">
                  <a:moveTo>
                    <a:pt x="3403" y="1"/>
                  </a:moveTo>
                  <a:cubicBezTo>
                    <a:pt x="3670" y="334"/>
                    <a:pt x="3837" y="735"/>
                    <a:pt x="3837" y="1202"/>
                  </a:cubicBezTo>
                  <a:cubicBezTo>
                    <a:pt x="3837" y="2236"/>
                    <a:pt x="2969" y="3070"/>
                    <a:pt x="1935" y="3070"/>
                  </a:cubicBezTo>
                  <a:cubicBezTo>
                    <a:pt x="968" y="3070"/>
                    <a:pt x="201" y="2369"/>
                    <a:pt x="67" y="1435"/>
                  </a:cubicBezTo>
                  <a:lnTo>
                    <a:pt x="67" y="1435"/>
                  </a:lnTo>
                  <a:cubicBezTo>
                    <a:pt x="1" y="1902"/>
                    <a:pt x="67" y="2369"/>
                    <a:pt x="301" y="2803"/>
                  </a:cubicBezTo>
                  <a:cubicBezTo>
                    <a:pt x="712" y="3533"/>
                    <a:pt x="1450" y="3935"/>
                    <a:pt x="2206" y="3935"/>
                  </a:cubicBezTo>
                  <a:cubicBezTo>
                    <a:pt x="2556" y="3935"/>
                    <a:pt x="2909" y="3849"/>
                    <a:pt x="3236" y="3670"/>
                  </a:cubicBezTo>
                  <a:cubicBezTo>
                    <a:pt x="4304" y="3103"/>
                    <a:pt x="4671" y="1769"/>
                    <a:pt x="4104" y="735"/>
                  </a:cubicBezTo>
                  <a:cubicBezTo>
                    <a:pt x="3937" y="435"/>
                    <a:pt x="3670" y="168"/>
                    <a:pt x="3403" y="1"/>
                  </a:cubicBezTo>
                  <a:close/>
                </a:path>
              </a:pathLst>
            </a:custGeom>
            <a:solidFill>
              <a:srgbClr val="77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2661754" y="2613436"/>
              <a:ext cx="572658" cy="290294"/>
            </a:xfrm>
            <a:custGeom>
              <a:avLst/>
              <a:gdLst/>
              <a:ahLst/>
              <a:cxnLst/>
              <a:rect l="l" t="t" r="r" b="b"/>
              <a:pathLst>
                <a:path w="28955" h="14678" extrusionOk="0">
                  <a:moveTo>
                    <a:pt x="28254" y="0"/>
                  </a:moveTo>
                  <a:lnTo>
                    <a:pt x="1" y="14544"/>
                  </a:lnTo>
                  <a:lnTo>
                    <a:pt x="101" y="14678"/>
                  </a:lnTo>
                  <a:lnTo>
                    <a:pt x="28955" y="1201"/>
                  </a:lnTo>
                  <a:lnTo>
                    <a:pt x="2825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3"/>
            <p:cNvSpPr/>
            <p:nvPr/>
          </p:nvSpPr>
          <p:spPr>
            <a:xfrm>
              <a:off x="3467942" y="2698656"/>
              <a:ext cx="343733" cy="972361"/>
            </a:xfrm>
            <a:custGeom>
              <a:avLst/>
              <a:gdLst/>
              <a:ahLst/>
              <a:cxnLst/>
              <a:rect l="l" t="t" r="r" b="b"/>
              <a:pathLst>
                <a:path w="17380" h="49165" extrusionOk="0">
                  <a:moveTo>
                    <a:pt x="15109" y="1"/>
                  </a:moveTo>
                  <a:cubicBezTo>
                    <a:pt x="14891" y="1"/>
                    <a:pt x="14682" y="14"/>
                    <a:pt x="14477" y="28"/>
                  </a:cubicBezTo>
                  <a:cubicBezTo>
                    <a:pt x="13977" y="61"/>
                    <a:pt x="13510" y="161"/>
                    <a:pt x="13043" y="228"/>
                  </a:cubicBezTo>
                  <a:cubicBezTo>
                    <a:pt x="11175" y="628"/>
                    <a:pt x="9440" y="1195"/>
                    <a:pt x="7706" y="1796"/>
                  </a:cubicBezTo>
                  <a:cubicBezTo>
                    <a:pt x="5938" y="2396"/>
                    <a:pt x="4237" y="3063"/>
                    <a:pt x="2535" y="3797"/>
                  </a:cubicBezTo>
                  <a:cubicBezTo>
                    <a:pt x="2535" y="3797"/>
                    <a:pt x="2502" y="3797"/>
                    <a:pt x="2502" y="3831"/>
                  </a:cubicBezTo>
                  <a:cubicBezTo>
                    <a:pt x="1968" y="4064"/>
                    <a:pt x="1768" y="4698"/>
                    <a:pt x="2002" y="5232"/>
                  </a:cubicBezTo>
                  <a:cubicBezTo>
                    <a:pt x="2192" y="5589"/>
                    <a:pt x="2553" y="5810"/>
                    <a:pt x="2938" y="5810"/>
                  </a:cubicBezTo>
                  <a:cubicBezTo>
                    <a:pt x="3092" y="5810"/>
                    <a:pt x="3250" y="5775"/>
                    <a:pt x="3403" y="5699"/>
                  </a:cubicBezTo>
                  <a:cubicBezTo>
                    <a:pt x="5037" y="4931"/>
                    <a:pt x="6672" y="4197"/>
                    <a:pt x="8340" y="3530"/>
                  </a:cubicBezTo>
                  <a:cubicBezTo>
                    <a:pt x="10007" y="2863"/>
                    <a:pt x="11709" y="2229"/>
                    <a:pt x="13410" y="1829"/>
                  </a:cubicBezTo>
                  <a:cubicBezTo>
                    <a:pt x="13810" y="1729"/>
                    <a:pt x="14244" y="1629"/>
                    <a:pt x="14644" y="1596"/>
                  </a:cubicBezTo>
                  <a:cubicBezTo>
                    <a:pt x="14879" y="1557"/>
                    <a:pt x="15124" y="1540"/>
                    <a:pt x="15342" y="1540"/>
                  </a:cubicBezTo>
                  <a:cubicBezTo>
                    <a:pt x="15495" y="1540"/>
                    <a:pt x="15634" y="1548"/>
                    <a:pt x="15745" y="1562"/>
                  </a:cubicBezTo>
                  <a:cubicBezTo>
                    <a:pt x="15841" y="1586"/>
                    <a:pt x="15885" y="1628"/>
                    <a:pt x="15903" y="1636"/>
                  </a:cubicBezTo>
                  <a:lnTo>
                    <a:pt x="15903" y="1636"/>
                  </a:lnTo>
                  <a:cubicBezTo>
                    <a:pt x="15907" y="1659"/>
                    <a:pt x="15912" y="1698"/>
                    <a:pt x="15912" y="1762"/>
                  </a:cubicBezTo>
                  <a:cubicBezTo>
                    <a:pt x="15878" y="2063"/>
                    <a:pt x="15745" y="2496"/>
                    <a:pt x="15578" y="2897"/>
                  </a:cubicBezTo>
                  <a:cubicBezTo>
                    <a:pt x="14944" y="4531"/>
                    <a:pt x="14110" y="6166"/>
                    <a:pt x="13310" y="7767"/>
                  </a:cubicBezTo>
                  <a:cubicBezTo>
                    <a:pt x="11642" y="10969"/>
                    <a:pt x="9841" y="14138"/>
                    <a:pt x="8006" y="17273"/>
                  </a:cubicBezTo>
                  <a:cubicBezTo>
                    <a:pt x="6205" y="20409"/>
                    <a:pt x="4337" y="23545"/>
                    <a:pt x="2435" y="26647"/>
                  </a:cubicBezTo>
                  <a:cubicBezTo>
                    <a:pt x="2402" y="26714"/>
                    <a:pt x="2402" y="26747"/>
                    <a:pt x="2369" y="26814"/>
                  </a:cubicBezTo>
                  <a:cubicBezTo>
                    <a:pt x="1802" y="30583"/>
                    <a:pt x="1234" y="34386"/>
                    <a:pt x="701" y="38188"/>
                  </a:cubicBezTo>
                  <a:cubicBezTo>
                    <a:pt x="467" y="40090"/>
                    <a:pt x="200" y="41991"/>
                    <a:pt x="34" y="43893"/>
                  </a:cubicBezTo>
                  <a:cubicBezTo>
                    <a:pt x="0" y="44159"/>
                    <a:pt x="0" y="44393"/>
                    <a:pt x="0" y="44660"/>
                  </a:cubicBezTo>
                  <a:cubicBezTo>
                    <a:pt x="0" y="44693"/>
                    <a:pt x="0" y="44726"/>
                    <a:pt x="0" y="44760"/>
                  </a:cubicBezTo>
                  <a:cubicBezTo>
                    <a:pt x="0" y="44793"/>
                    <a:pt x="34" y="44927"/>
                    <a:pt x="34" y="44927"/>
                  </a:cubicBezTo>
                  <a:lnTo>
                    <a:pt x="134" y="45127"/>
                  </a:lnTo>
                  <a:cubicBezTo>
                    <a:pt x="167" y="45227"/>
                    <a:pt x="234" y="45360"/>
                    <a:pt x="300" y="45460"/>
                  </a:cubicBezTo>
                  <a:cubicBezTo>
                    <a:pt x="534" y="45894"/>
                    <a:pt x="801" y="46294"/>
                    <a:pt x="1068" y="46695"/>
                  </a:cubicBezTo>
                  <a:cubicBezTo>
                    <a:pt x="1601" y="47495"/>
                    <a:pt x="2135" y="48296"/>
                    <a:pt x="2702" y="49063"/>
                  </a:cubicBezTo>
                  <a:cubicBezTo>
                    <a:pt x="2745" y="49128"/>
                    <a:pt x="2830" y="49164"/>
                    <a:pt x="2912" y="49164"/>
                  </a:cubicBezTo>
                  <a:cubicBezTo>
                    <a:pt x="2956" y="49164"/>
                    <a:pt x="3000" y="49153"/>
                    <a:pt x="3036" y="49130"/>
                  </a:cubicBezTo>
                  <a:cubicBezTo>
                    <a:pt x="3169" y="49063"/>
                    <a:pt x="3169" y="48896"/>
                    <a:pt x="3102" y="48763"/>
                  </a:cubicBezTo>
                  <a:cubicBezTo>
                    <a:pt x="2569" y="47995"/>
                    <a:pt x="2035" y="47195"/>
                    <a:pt x="1535" y="46394"/>
                  </a:cubicBezTo>
                  <a:cubicBezTo>
                    <a:pt x="1268" y="45994"/>
                    <a:pt x="1034" y="45594"/>
                    <a:pt x="801" y="45160"/>
                  </a:cubicBezTo>
                  <a:cubicBezTo>
                    <a:pt x="734" y="45060"/>
                    <a:pt x="701" y="44960"/>
                    <a:pt x="667" y="44860"/>
                  </a:cubicBezTo>
                  <a:lnTo>
                    <a:pt x="601" y="44726"/>
                  </a:lnTo>
                  <a:cubicBezTo>
                    <a:pt x="584" y="44710"/>
                    <a:pt x="584" y="44710"/>
                    <a:pt x="588" y="44710"/>
                  </a:cubicBezTo>
                  <a:cubicBezTo>
                    <a:pt x="592" y="44710"/>
                    <a:pt x="601" y="44710"/>
                    <a:pt x="601" y="44693"/>
                  </a:cubicBezTo>
                  <a:lnTo>
                    <a:pt x="601" y="44626"/>
                  </a:lnTo>
                  <a:cubicBezTo>
                    <a:pt x="601" y="44426"/>
                    <a:pt x="601" y="44193"/>
                    <a:pt x="634" y="43959"/>
                  </a:cubicBezTo>
                  <a:cubicBezTo>
                    <a:pt x="834" y="42058"/>
                    <a:pt x="1134" y="40190"/>
                    <a:pt x="1435" y="38289"/>
                  </a:cubicBezTo>
                  <a:cubicBezTo>
                    <a:pt x="1997" y="34547"/>
                    <a:pt x="2626" y="30773"/>
                    <a:pt x="3288" y="27032"/>
                  </a:cubicBezTo>
                  <a:lnTo>
                    <a:pt x="3288" y="27032"/>
                  </a:lnTo>
                  <a:cubicBezTo>
                    <a:pt x="5205" y="23990"/>
                    <a:pt x="7122" y="20915"/>
                    <a:pt x="8973" y="17841"/>
                  </a:cubicBezTo>
                  <a:cubicBezTo>
                    <a:pt x="10841" y="14705"/>
                    <a:pt x="12709" y="11569"/>
                    <a:pt x="14477" y="8367"/>
                  </a:cubicBezTo>
                  <a:cubicBezTo>
                    <a:pt x="15345" y="6766"/>
                    <a:pt x="16178" y="5165"/>
                    <a:pt x="16912" y="3397"/>
                  </a:cubicBezTo>
                  <a:cubicBezTo>
                    <a:pt x="17079" y="2963"/>
                    <a:pt x="17246" y="2530"/>
                    <a:pt x="17346" y="1929"/>
                  </a:cubicBezTo>
                  <a:cubicBezTo>
                    <a:pt x="17379" y="1629"/>
                    <a:pt x="17379" y="1162"/>
                    <a:pt x="17079" y="762"/>
                  </a:cubicBezTo>
                  <a:cubicBezTo>
                    <a:pt x="16812" y="361"/>
                    <a:pt x="16412" y="195"/>
                    <a:pt x="16112" y="128"/>
                  </a:cubicBezTo>
                  <a:cubicBezTo>
                    <a:pt x="15756" y="29"/>
                    <a:pt x="15425" y="1"/>
                    <a:pt x="1510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3105758" y="2582266"/>
              <a:ext cx="194630" cy="145523"/>
            </a:xfrm>
            <a:custGeom>
              <a:avLst/>
              <a:gdLst/>
              <a:ahLst/>
              <a:cxnLst/>
              <a:rect l="l" t="t" r="r" b="b"/>
              <a:pathLst>
                <a:path w="9841" h="7358" extrusionOk="0">
                  <a:moveTo>
                    <a:pt x="6013" y="1"/>
                  </a:moveTo>
                  <a:cubicBezTo>
                    <a:pt x="5933" y="1"/>
                    <a:pt x="5852" y="3"/>
                    <a:pt x="5771" y="9"/>
                  </a:cubicBezTo>
                  <a:cubicBezTo>
                    <a:pt x="3736" y="175"/>
                    <a:pt x="0" y="2244"/>
                    <a:pt x="134" y="4278"/>
                  </a:cubicBezTo>
                  <a:cubicBezTo>
                    <a:pt x="292" y="6208"/>
                    <a:pt x="3869" y="7358"/>
                    <a:pt x="5946" y="7358"/>
                  </a:cubicBezTo>
                  <a:cubicBezTo>
                    <a:pt x="6059" y="7358"/>
                    <a:pt x="6168" y="7354"/>
                    <a:pt x="6271" y="7347"/>
                  </a:cubicBezTo>
                  <a:cubicBezTo>
                    <a:pt x="8306" y="7214"/>
                    <a:pt x="9841" y="5446"/>
                    <a:pt x="9674" y="3411"/>
                  </a:cubicBezTo>
                  <a:cubicBezTo>
                    <a:pt x="9546" y="1491"/>
                    <a:pt x="7913" y="1"/>
                    <a:pt x="601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3"/>
            <p:cNvSpPr/>
            <p:nvPr/>
          </p:nvSpPr>
          <p:spPr>
            <a:xfrm>
              <a:off x="3107063" y="2612111"/>
              <a:ext cx="193325" cy="118111"/>
            </a:xfrm>
            <a:custGeom>
              <a:avLst/>
              <a:gdLst/>
              <a:ahLst/>
              <a:cxnLst/>
              <a:rect l="l" t="t" r="r" b="b"/>
              <a:pathLst>
                <a:path w="9775" h="5972" extrusionOk="0">
                  <a:moveTo>
                    <a:pt x="9608" y="1902"/>
                  </a:moveTo>
                  <a:cubicBezTo>
                    <a:pt x="9574" y="1335"/>
                    <a:pt x="9408" y="768"/>
                    <a:pt x="9107" y="301"/>
                  </a:cubicBezTo>
                  <a:cubicBezTo>
                    <a:pt x="8740" y="1402"/>
                    <a:pt x="7540" y="1802"/>
                    <a:pt x="6172" y="1635"/>
                  </a:cubicBezTo>
                  <a:cubicBezTo>
                    <a:pt x="5038" y="1468"/>
                    <a:pt x="4337" y="735"/>
                    <a:pt x="3337" y="268"/>
                  </a:cubicBezTo>
                  <a:cubicBezTo>
                    <a:pt x="2903" y="67"/>
                    <a:pt x="2436" y="1"/>
                    <a:pt x="1969" y="1"/>
                  </a:cubicBezTo>
                  <a:cubicBezTo>
                    <a:pt x="835" y="801"/>
                    <a:pt x="1" y="1802"/>
                    <a:pt x="68" y="2769"/>
                  </a:cubicBezTo>
                  <a:cubicBezTo>
                    <a:pt x="234" y="4804"/>
                    <a:pt x="4204" y="5972"/>
                    <a:pt x="6205" y="5838"/>
                  </a:cubicBezTo>
                  <a:cubicBezTo>
                    <a:pt x="8240" y="5705"/>
                    <a:pt x="9775" y="3937"/>
                    <a:pt x="9608" y="1902"/>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a:off x="3100477" y="2589248"/>
              <a:ext cx="95011" cy="85281"/>
            </a:xfrm>
            <a:custGeom>
              <a:avLst/>
              <a:gdLst/>
              <a:ahLst/>
              <a:cxnLst/>
              <a:rect l="l" t="t" r="r" b="b"/>
              <a:pathLst>
                <a:path w="4804" h="4312" extrusionOk="0">
                  <a:moveTo>
                    <a:pt x="2390" y="1"/>
                  </a:moveTo>
                  <a:cubicBezTo>
                    <a:pt x="1465" y="1"/>
                    <a:pt x="608" y="599"/>
                    <a:pt x="334" y="1557"/>
                  </a:cubicBezTo>
                  <a:cubicBezTo>
                    <a:pt x="0" y="2691"/>
                    <a:pt x="667" y="3892"/>
                    <a:pt x="1802" y="4226"/>
                  </a:cubicBezTo>
                  <a:cubicBezTo>
                    <a:pt x="2000" y="4284"/>
                    <a:pt x="2200" y="4312"/>
                    <a:pt x="2398" y="4312"/>
                  </a:cubicBezTo>
                  <a:cubicBezTo>
                    <a:pt x="3329" y="4312"/>
                    <a:pt x="4195" y="3694"/>
                    <a:pt x="4470" y="2758"/>
                  </a:cubicBezTo>
                  <a:cubicBezTo>
                    <a:pt x="4804" y="1624"/>
                    <a:pt x="4137" y="423"/>
                    <a:pt x="3002" y="89"/>
                  </a:cubicBezTo>
                  <a:cubicBezTo>
                    <a:pt x="2799" y="29"/>
                    <a:pt x="2593" y="1"/>
                    <a:pt x="23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3"/>
            <p:cNvSpPr/>
            <p:nvPr/>
          </p:nvSpPr>
          <p:spPr>
            <a:xfrm>
              <a:off x="3119602" y="2599315"/>
              <a:ext cx="41592" cy="37241"/>
            </a:xfrm>
            <a:custGeom>
              <a:avLst/>
              <a:gdLst/>
              <a:ahLst/>
              <a:cxnLst/>
              <a:rect l="l" t="t" r="r" b="b"/>
              <a:pathLst>
                <a:path w="2103" h="1883" extrusionOk="0">
                  <a:moveTo>
                    <a:pt x="1021" y="1"/>
                  </a:moveTo>
                  <a:cubicBezTo>
                    <a:pt x="624" y="1"/>
                    <a:pt x="269" y="275"/>
                    <a:pt x="134" y="681"/>
                  </a:cubicBezTo>
                  <a:cubicBezTo>
                    <a:pt x="1" y="1181"/>
                    <a:pt x="301" y="1682"/>
                    <a:pt x="801" y="1849"/>
                  </a:cubicBezTo>
                  <a:cubicBezTo>
                    <a:pt x="888" y="1872"/>
                    <a:pt x="974" y="1883"/>
                    <a:pt x="1059" y="1883"/>
                  </a:cubicBezTo>
                  <a:cubicBezTo>
                    <a:pt x="1465" y="1883"/>
                    <a:pt x="1831" y="1629"/>
                    <a:pt x="1969" y="1215"/>
                  </a:cubicBezTo>
                  <a:cubicBezTo>
                    <a:pt x="2102" y="714"/>
                    <a:pt x="1802" y="181"/>
                    <a:pt x="1302" y="47"/>
                  </a:cubicBezTo>
                  <a:cubicBezTo>
                    <a:pt x="1207" y="16"/>
                    <a:pt x="1113" y="1"/>
                    <a:pt x="1021"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3"/>
            <p:cNvSpPr/>
            <p:nvPr/>
          </p:nvSpPr>
          <p:spPr>
            <a:xfrm>
              <a:off x="3104433" y="2596289"/>
              <a:ext cx="92381" cy="78141"/>
            </a:xfrm>
            <a:custGeom>
              <a:avLst/>
              <a:gdLst/>
              <a:ahLst/>
              <a:cxnLst/>
              <a:rect l="l" t="t" r="r" b="b"/>
              <a:pathLst>
                <a:path w="4671" h="3951" extrusionOk="0">
                  <a:moveTo>
                    <a:pt x="3403" y="0"/>
                  </a:moveTo>
                  <a:cubicBezTo>
                    <a:pt x="3670" y="334"/>
                    <a:pt x="3837" y="767"/>
                    <a:pt x="3837" y="1234"/>
                  </a:cubicBezTo>
                  <a:cubicBezTo>
                    <a:pt x="3837" y="2248"/>
                    <a:pt x="3003" y="3070"/>
                    <a:pt x="1995" y="3070"/>
                  </a:cubicBezTo>
                  <a:cubicBezTo>
                    <a:pt x="1975" y="3070"/>
                    <a:pt x="1955" y="3070"/>
                    <a:pt x="1935" y="3069"/>
                  </a:cubicBezTo>
                  <a:cubicBezTo>
                    <a:pt x="968" y="3069"/>
                    <a:pt x="201" y="2368"/>
                    <a:pt x="67" y="1468"/>
                  </a:cubicBezTo>
                  <a:lnTo>
                    <a:pt x="67" y="1468"/>
                  </a:lnTo>
                  <a:cubicBezTo>
                    <a:pt x="0" y="1901"/>
                    <a:pt x="67" y="2402"/>
                    <a:pt x="301" y="2835"/>
                  </a:cubicBezTo>
                  <a:cubicBezTo>
                    <a:pt x="710" y="3540"/>
                    <a:pt x="1444" y="3950"/>
                    <a:pt x="2198" y="3950"/>
                  </a:cubicBezTo>
                  <a:cubicBezTo>
                    <a:pt x="2550" y="3950"/>
                    <a:pt x="2907" y="3861"/>
                    <a:pt x="3236" y="3669"/>
                  </a:cubicBezTo>
                  <a:cubicBezTo>
                    <a:pt x="4304" y="3102"/>
                    <a:pt x="4670" y="1801"/>
                    <a:pt x="4103" y="767"/>
                  </a:cubicBezTo>
                  <a:cubicBezTo>
                    <a:pt x="3937" y="434"/>
                    <a:pt x="3670" y="20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3"/>
            <p:cNvSpPr/>
            <p:nvPr/>
          </p:nvSpPr>
          <p:spPr>
            <a:xfrm>
              <a:off x="3144680" y="2609777"/>
              <a:ext cx="481602" cy="342250"/>
            </a:xfrm>
            <a:custGeom>
              <a:avLst/>
              <a:gdLst/>
              <a:ahLst/>
              <a:cxnLst/>
              <a:rect l="l" t="t" r="r" b="b"/>
              <a:pathLst>
                <a:path w="24351" h="17305" extrusionOk="0">
                  <a:moveTo>
                    <a:pt x="14261" y="0"/>
                  </a:moveTo>
                  <a:cubicBezTo>
                    <a:pt x="9762" y="0"/>
                    <a:pt x="2057" y="3053"/>
                    <a:pt x="1101" y="6356"/>
                  </a:cubicBezTo>
                  <a:cubicBezTo>
                    <a:pt x="0" y="10126"/>
                    <a:pt x="8139" y="15830"/>
                    <a:pt x="11942" y="16931"/>
                  </a:cubicBezTo>
                  <a:cubicBezTo>
                    <a:pt x="12773" y="17181"/>
                    <a:pt x="13734" y="17304"/>
                    <a:pt x="14738" y="17304"/>
                  </a:cubicBezTo>
                  <a:cubicBezTo>
                    <a:pt x="18290" y="17304"/>
                    <a:pt x="22392" y="15759"/>
                    <a:pt x="23250" y="12794"/>
                  </a:cubicBezTo>
                  <a:cubicBezTo>
                    <a:pt x="24351" y="8992"/>
                    <a:pt x="19848" y="1320"/>
                    <a:pt x="16045" y="219"/>
                  </a:cubicBezTo>
                  <a:cubicBezTo>
                    <a:pt x="15546" y="70"/>
                    <a:pt x="14940" y="0"/>
                    <a:pt x="1426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3"/>
            <p:cNvSpPr/>
            <p:nvPr/>
          </p:nvSpPr>
          <p:spPr>
            <a:xfrm>
              <a:off x="3285198" y="2609480"/>
              <a:ext cx="205192" cy="46912"/>
            </a:xfrm>
            <a:custGeom>
              <a:avLst/>
              <a:gdLst/>
              <a:ahLst/>
              <a:cxnLst/>
              <a:rect l="l" t="t" r="r" b="b"/>
              <a:pathLst>
                <a:path w="10375" h="2372" extrusionOk="0">
                  <a:moveTo>
                    <a:pt x="7306" y="0"/>
                  </a:moveTo>
                  <a:cubicBezTo>
                    <a:pt x="5237" y="0"/>
                    <a:pt x="2502" y="634"/>
                    <a:pt x="0" y="1635"/>
                  </a:cubicBezTo>
                  <a:cubicBezTo>
                    <a:pt x="100" y="1701"/>
                    <a:pt x="200" y="1735"/>
                    <a:pt x="334" y="1768"/>
                  </a:cubicBezTo>
                  <a:cubicBezTo>
                    <a:pt x="458" y="1789"/>
                    <a:pt x="589" y="1797"/>
                    <a:pt x="723" y="1797"/>
                  </a:cubicBezTo>
                  <a:cubicBezTo>
                    <a:pt x="1021" y="1797"/>
                    <a:pt x="1336" y="1758"/>
                    <a:pt x="1635" y="1735"/>
                  </a:cubicBezTo>
                  <a:cubicBezTo>
                    <a:pt x="2269" y="1735"/>
                    <a:pt x="2902" y="1835"/>
                    <a:pt x="3536" y="1968"/>
                  </a:cubicBezTo>
                  <a:cubicBezTo>
                    <a:pt x="4540" y="2160"/>
                    <a:pt x="5700" y="2372"/>
                    <a:pt x="6811" y="2372"/>
                  </a:cubicBezTo>
                  <a:cubicBezTo>
                    <a:pt x="8213" y="2372"/>
                    <a:pt x="9537" y="2036"/>
                    <a:pt x="10374" y="901"/>
                  </a:cubicBezTo>
                  <a:cubicBezTo>
                    <a:pt x="9874" y="601"/>
                    <a:pt x="9407" y="367"/>
                    <a:pt x="8940" y="234"/>
                  </a:cubicBezTo>
                  <a:cubicBezTo>
                    <a:pt x="8540" y="100"/>
                    <a:pt x="8106" y="34"/>
                    <a:pt x="7606" y="34"/>
                  </a:cubicBezTo>
                  <a:cubicBezTo>
                    <a:pt x="7579" y="88"/>
                    <a:pt x="7529" y="143"/>
                    <a:pt x="7457" y="143"/>
                  </a:cubicBezTo>
                  <a:cubicBezTo>
                    <a:pt x="7441" y="143"/>
                    <a:pt x="7424" y="140"/>
                    <a:pt x="7406" y="134"/>
                  </a:cubicBezTo>
                  <a:cubicBezTo>
                    <a:pt x="7339" y="100"/>
                    <a:pt x="7306" y="67"/>
                    <a:pt x="7306"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3"/>
            <p:cNvSpPr/>
            <p:nvPr/>
          </p:nvSpPr>
          <p:spPr>
            <a:xfrm>
              <a:off x="3144680" y="2665549"/>
              <a:ext cx="474363" cy="301508"/>
            </a:xfrm>
            <a:custGeom>
              <a:avLst/>
              <a:gdLst/>
              <a:ahLst/>
              <a:cxnLst/>
              <a:rect l="l" t="t" r="r" b="b"/>
              <a:pathLst>
                <a:path w="23985" h="15245" extrusionOk="0">
                  <a:moveTo>
                    <a:pt x="19981" y="468"/>
                  </a:moveTo>
                  <a:cubicBezTo>
                    <a:pt x="18347" y="301"/>
                    <a:pt x="16679" y="368"/>
                    <a:pt x="15278" y="1201"/>
                  </a:cubicBezTo>
                  <a:cubicBezTo>
                    <a:pt x="13777" y="2102"/>
                    <a:pt x="13210" y="3603"/>
                    <a:pt x="12576" y="5138"/>
                  </a:cubicBezTo>
                  <a:cubicBezTo>
                    <a:pt x="11875" y="6772"/>
                    <a:pt x="10374" y="8607"/>
                    <a:pt x="8373" y="8407"/>
                  </a:cubicBezTo>
                  <a:cubicBezTo>
                    <a:pt x="6939" y="8273"/>
                    <a:pt x="6171" y="6872"/>
                    <a:pt x="5704" y="5671"/>
                  </a:cubicBezTo>
                  <a:cubicBezTo>
                    <a:pt x="5037" y="3870"/>
                    <a:pt x="4804" y="1902"/>
                    <a:pt x="4637" y="1"/>
                  </a:cubicBezTo>
                  <a:cubicBezTo>
                    <a:pt x="2836" y="1035"/>
                    <a:pt x="1468" y="2269"/>
                    <a:pt x="1101" y="3536"/>
                  </a:cubicBezTo>
                  <a:cubicBezTo>
                    <a:pt x="0" y="7306"/>
                    <a:pt x="8139" y="13010"/>
                    <a:pt x="11942" y="14111"/>
                  </a:cubicBezTo>
                  <a:cubicBezTo>
                    <a:pt x="15711" y="15245"/>
                    <a:pt x="22149" y="13777"/>
                    <a:pt x="23250" y="9974"/>
                  </a:cubicBezTo>
                  <a:cubicBezTo>
                    <a:pt x="23984" y="7506"/>
                    <a:pt x="22283" y="3370"/>
                    <a:pt x="19981" y="468"/>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3"/>
            <p:cNvSpPr/>
            <p:nvPr/>
          </p:nvSpPr>
          <p:spPr>
            <a:xfrm>
              <a:off x="3383492" y="2709712"/>
              <a:ext cx="297552" cy="266878"/>
            </a:xfrm>
            <a:custGeom>
              <a:avLst/>
              <a:gdLst/>
              <a:ahLst/>
              <a:cxnLst/>
              <a:rect l="l" t="t" r="r" b="b"/>
              <a:pathLst>
                <a:path w="15045" h="13494" extrusionOk="0">
                  <a:moveTo>
                    <a:pt x="7522" y="0"/>
                  </a:moveTo>
                  <a:cubicBezTo>
                    <a:pt x="4606" y="0"/>
                    <a:pt x="1920" y="1904"/>
                    <a:pt x="1068" y="4873"/>
                  </a:cubicBezTo>
                  <a:cubicBezTo>
                    <a:pt x="1" y="8442"/>
                    <a:pt x="2069" y="12178"/>
                    <a:pt x="5638" y="13212"/>
                  </a:cubicBezTo>
                  <a:cubicBezTo>
                    <a:pt x="6275" y="13403"/>
                    <a:pt x="6919" y="13493"/>
                    <a:pt x="7552" y="13493"/>
                  </a:cubicBezTo>
                  <a:cubicBezTo>
                    <a:pt x="10466" y="13493"/>
                    <a:pt x="13161" y="11574"/>
                    <a:pt x="14011" y="8642"/>
                  </a:cubicBezTo>
                  <a:cubicBezTo>
                    <a:pt x="15045" y="5039"/>
                    <a:pt x="13010" y="1303"/>
                    <a:pt x="9407" y="269"/>
                  </a:cubicBezTo>
                  <a:cubicBezTo>
                    <a:pt x="8779" y="87"/>
                    <a:pt x="8145" y="0"/>
                    <a:pt x="7522" y="0"/>
                  </a:cubicBezTo>
                  <a:close/>
                </a:path>
              </a:pathLst>
            </a:custGeom>
            <a:solidFill>
              <a:srgbClr val="3D2B2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3"/>
            <p:cNvSpPr/>
            <p:nvPr/>
          </p:nvSpPr>
          <p:spPr>
            <a:xfrm>
              <a:off x="3383492" y="2746043"/>
              <a:ext cx="291619" cy="230309"/>
            </a:xfrm>
            <a:custGeom>
              <a:avLst/>
              <a:gdLst/>
              <a:ahLst/>
              <a:cxnLst/>
              <a:rect l="l" t="t" r="r" b="b"/>
              <a:pathLst>
                <a:path w="14745" h="11645" extrusionOk="0">
                  <a:moveTo>
                    <a:pt x="12176" y="0"/>
                  </a:moveTo>
                  <a:cubicBezTo>
                    <a:pt x="10942" y="234"/>
                    <a:pt x="9774" y="634"/>
                    <a:pt x="8773" y="1368"/>
                  </a:cubicBezTo>
                  <a:cubicBezTo>
                    <a:pt x="7372" y="2369"/>
                    <a:pt x="6505" y="3903"/>
                    <a:pt x="5771" y="5404"/>
                  </a:cubicBezTo>
                  <a:cubicBezTo>
                    <a:pt x="5722" y="5453"/>
                    <a:pt x="5674" y="5484"/>
                    <a:pt x="5625" y="5484"/>
                  </a:cubicBezTo>
                  <a:cubicBezTo>
                    <a:pt x="5607" y="5484"/>
                    <a:pt x="5589" y="5480"/>
                    <a:pt x="5571" y="5471"/>
                  </a:cubicBezTo>
                  <a:cubicBezTo>
                    <a:pt x="3036" y="5037"/>
                    <a:pt x="2469" y="2669"/>
                    <a:pt x="2536" y="400"/>
                  </a:cubicBezTo>
                  <a:lnTo>
                    <a:pt x="2536" y="400"/>
                  </a:lnTo>
                  <a:cubicBezTo>
                    <a:pt x="1869" y="1134"/>
                    <a:pt x="1335" y="2002"/>
                    <a:pt x="1068" y="3036"/>
                  </a:cubicBezTo>
                  <a:cubicBezTo>
                    <a:pt x="1" y="6605"/>
                    <a:pt x="2069" y="10341"/>
                    <a:pt x="5638" y="11375"/>
                  </a:cubicBezTo>
                  <a:cubicBezTo>
                    <a:pt x="6267" y="11557"/>
                    <a:pt x="6902" y="11644"/>
                    <a:pt x="7528" y="11644"/>
                  </a:cubicBezTo>
                  <a:cubicBezTo>
                    <a:pt x="10451" y="11644"/>
                    <a:pt x="13159" y="9745"/>
                    <a:pt x="14011" y="6805"/>
                  </a:cubicBezTo>
                  <a:cubicBezTo>
                    <a:pt x="14744" y="4270"/>
                    <a:pt x="13944" y="1701"/>
                    <a:pt x="12176"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3"/>
            <p:cNvSpPr/>
            <p:nvPr/>
          </p:nvSpPr>
          <p:spPr>
            <a:xfrm>
              <a:off x="2471100" y="2811348"/>
              <a:ext cx="976415" cy="880099"/>
            </a:xfrm>
            <a:custGeom>
              <a:avLst/>
              <a:gdLst/>
              <a:ahLst/>
              <a:cxnLst/>
              <a:rect l="l" t="t" r="r" b="b"/>
              <a:pathLst>
                <a:path w="49370" h="44500" extrusionOk="0">
                  <a:moveTo>
                    <a:pt x="6807" y="43741"/>
                  </a:moveTo>
                  <a:lnTo>
                    <a:pt x="6807" y="43741"/>
                  </a:lnTo>
                  <a:cubicBezTo>
                    <a:pt x="6805" y="43747"/>
                    <a:pt x="6805" y="43755"/>
                    <a:pt x="6805" y="43765"/>
                  </a:cubicBezTo>
                  <a:cubicBezTo>
                    <a:pt x="6784" y="43765"/>
                    <a:pt x="6790" y="43751"/>
                    <a:pt x="6807" y="43741"/>
                  </a:cubicBezTo>
                  <a:close/>
                  <a:moveTo>
                    <a:pt x="39028" y="1"/>
                  </a:moveTo>
                  <a:cubicBezTo>
                    <a:pt x="37527" y="1"/>
                    <a:pt x="36026" y="34"/>
                    <a:pt x="34525" y="101"/>
                  </a:cubicBezTo>
                  <a:cubicBezTo>
                    <a:pt x="33758" y="167"/>
                    <a:pt x="32991" y="234"/>
                    <a:pt x="32224" y="334"/>
                  </a:cubicBezTo>
                  <a:cubicBezTo>
                    <a:pt x="31490" y="401"/>
                    <a:pt x="30723" y="534"/>
                    <a:pt x="29922" y="734"/>
                  </a:cubicBezTo>
                  <a:lnTo>
                    <a:pt x="29355" y="868"/>
                  </a:lnTo>
                  <a:cubicBezTo>
                    <a:pt x="29155" y="935"/>
                    <a:pt x="28955" y="1001"/>
                    <a:pt x="28754" y="1101"/>
                  </a:cubicBezTo>
                  <a:lnTo>
                    <a:pt x="28421" y="1235"/>
                  </a:lnTo>
                  <a:cubicBezTo>
                    <a:pt x="28321" y="1268"/>
                    <a:pt x="28221" y="1301"/>
                    <a:pt x="28121" y="1368"/>
                  </a:cubicBezTo>
                  <a:lnTo>
                    <a:pt x="27820" y="1568"/>
                  </a:lnTo>
                  <a:cubicBezTo>
                    <a:pt x="27720" y="1635"/>
                    <a:pt x="27620" y="1702"/>
                    <a:pt x="27520" y="1768"/>
                  </a:cubicBezTo>
                  <a:cubicBezTo>
                    <a:pt x="26820" y="2369"/>
                    <a:pt x="26319" y="3036"/>
                    <a:pt x="25886" y="3703"/>
                  </a:cubicBezTo>
                  <a:cubicBezTo>
                    <a:pt x="25085" y="5104"/>
                    <a:pt x="24551" y="6539"/>
                    <a:pt x="24051" y="7973"/>
                  </a:cubicBezTo>
                  <a:cubicBezTo>
                    <a:pt x="23152" y="10869"/>
                    <a:pt x="22553" y="13765"/>
                    <a:pt x="22119" y="16727"/>
                  </a:cubicBezTo>
                  <a:lnTo>
                    <a:pt x="22119" y="16727"/>
                  </a:lnTo>
                  <a:cubicBezTo>
                    <a:pt x="19149" y="22271"/>
                    <a:pt x="16146" y="27814"/>
                    <a:pt x="13110" y="33324"/>
                  </a:cubicBezTo>
                  <a:cubicBezTo>
                    <a:pt x="11542" y="36093"/>
                    <a:pt x="9974" y="38895"/>
                    <a:pt x="8307" y="41564"/>
                  </a:cubicBezTo>
                  <a:cubicBezTo>
                    <a:pt x="7906" y="42231"/>
                    <a:pt x="7473" y="42931"/>
                    <a:pt x="7006" y="43498"/>
                  </a:cubicBezTo>
                  <a:cubicBezTo>
                    <a:pt x="6972" y="43565"/>
                    <a:pt x="6906" y="43665"/>
                    <a:pt x="6839" y="43698"/>
                  </a:cubicBezTo>
                  <a:cubicBezTo>
                    <a:pt x="6822" y="43715"/>
                    <a:pt x="6814" y="43723"/>
                    <a:pt x="6810" y="43732"/>
                  </a:cubicBezTo>
                  <a:lnTo>
                    <a:pt x="6810" y="43732"/>
                  </a:lnTo>
                  <a:cubicBezTo>
                    <a:pt x="6653" y="43728"/>
                    <a:pt x="6494" y="43698"/>
                    <a:pt x="6305" y="43698"/>
                  </a:cubicBezTo>
                  <a:cubicBezTo>
                    <a:pt x="5905" y="43665"/>
                    <a:pt x="5538" y="43598"/>
                    <a:pt x="5138" y="43565"/>
                  </a:cubicBezTo>
                  <a:cubicBezTo>
                    <a:pt x="3570" y="43332"/>
                    <a:pt x="2002" y="43031"/>
                    <a:pt x="468" y="42698"/>
                  </a:cubicBezTo>
                  <a:cubicBezTo>
                    <a:pt x="447" y="42694"/>
                    <a:pt x="426" y="42693"/>
                    <a:pt x="406" y="42693"/>
                  </a:cubicBezTo>
                  <a:cubicBezTo>
                    <a:pt x="234" y="42693"/>
                    <a:pt x="97" y="42815"/>
                    <a:pt x="67" y="42965"/>
                  </a:cubicBezTo>
                  <a:cubicBezTo>
                    <a:pt x="1" y="43165"/>
                    <a:pt x="134" y="43332"/>
                    <a:pt x="334" y="43365"/>
                  </a:cubicBezTo>
                  <a:cubicBezTo>
                    <a:pt x="1869" y="43732"/>
                    <a:pt x="3436" y="44032"/>
                    <a:pt x="5038" y="44299"/>
                  </a:cubicBezTo>
                  <a:cubicBezTo>
                    <a:pt x="5438" y="44366"/>
                    <a:pt x="5805" y="44432"/>
                    <a:pt x="6238" y="44466"/>
                  </a:cubicBezTo>
                  <a:cubicBezTo>
                    <a:pt x="6439" y="44499"/>
                    <a:pt x="6639" y="44499"/>
                    <a:pt x="6872" y="44499"/>
                  </a:cubicBezTo>
                  <a:lnTo>
                    <a:pt x="6972" y="44499"/>
                  </a:lnTo>
                  <a:cubicBezTo>
                    <a:pt x="7039" y="44499"/>
                    <a:pt x="7072" y="44466"/>
                    <a:pt x="7106" y="44466"/>
                  </a:cubicBezTo>
                  <a:cubicBezTo>
                    <a:pt x="7172" y="44432"/>
                    <a:pt x="7206" y="44432"/>
                    <a:pt x="7206" y="44432"/>
                  </a:cubicBezTo>
                  <a:cubicBezTo>
                    <a:pt x="7272" y="44366"/>
                    <a:pt x="7339" y="44299"/>
                    <a:pt x="7406" y="44266"/>
                  </a:cubicBezTo>
                  <a:cubicBezTo>
                    <a:pt x="7473" y="44199"/>
                    <a:pt x="7539" y="44099"/>
                    <a:pt x="7639" y="44032"/>
                  </a:cubicBezTo>
                  <a:cubicBezTo>
                    <a:pt x="8173" y="43365"/>
                    <a:pt x="8573" y="42698"/>
                    <a:pt x="9007" y="42031"/>
                  </a:cubicBezTo>
                  <a:cubicBezTo>
                    <a:pt x="10742" y="39329"/>
                    <a:pt x="12343" y="36560"/>
                    <a:pt x="13944" y="33791"/>
                  </a:cubicBezTo>
                  <a:cubicBezTo>
                    <a:pt x="17113" y="28287"/>
                    <a:pt x="20215" y="22717"/>
                    <a:pt x="23317" y="17146"/>
                  </a:cubicBezTo>
                  <a:cubicBezTo>
                    <a:pt x="23351" y="17079"/>
                    <a:pt x="23351" y="17013"/>
                    <a:pt x="23384" y="16946"/>
                  </a:cubicBezTo>
                  <a:cubicBezTo>
                    <a:pt x="23617" y="15512"/>
                    <a:pt x="23951" y="14077"/>
                    <a:pt x="24318" y="12643"/>
                  </a:cubicBezTo>
                  <a:cubicBezTo>
                    <a:pt x="24685" y="11242"/>
                    <a:pt x="25085" y="9841"/>
                    <a:pt x="25619" y="8507"/>
                  </a:cubicBezTo>
                  <a:cubicBezTo>
                    <a:pt x="26119" y="7139"/>
                    <a:pt x="26686" y="5838"/>
                    <a:pt x="27454" y="4704"/>
                  </a:cubicBezTo>
                  <a:cubicBezTo>
                    <a:pt x="27820" y="4137"/>
                    <a:pt x="28254" y="3636"/>
                    <a:pt x="28721" y="3303"/>
                  </a:cubicBezTo>
                  <a:cubicBezTo>
                    <a:pt x="28754" y="3270"/>
                    <a:pt x="28821" y="3236"/>
                    <a:pt x="28888" y="3203"/>
                  </a:cubicBezTo>
                  <a:lnTo>
                    <a:pt x="29055" y="3103"/>
                  </a:lnTo>
                  <a:cubicBezTo>
                    <a:pt x="29088" y="3069"/>
                    <a:pt x="29155" y="3036"/>
                    <a:pt x="29221" y="3036"/>
                  </a:cubicBezTo>
                  <a:lnTo>
                    <a:pt x="29422" y="2936"/>
                  </a:lnTo>
                  <a:lnTo>
                    <a:pt x="29889" y="2803"/>
                  </a:lnTo>
                  <a:lnTo>
                    <a:pt x="30389" y="2702"/>
                  </a:lnTo>
                  <a:cubicBezTo>
                    <a:pt x="31723" y="2469"/>
                    <a:pt x="33158" y="2369"/>
                    <a:pt x="34592" y="2369"/>
                  </a:cubicBezTo>
                  <a:cubicBezTo>
                    <a:pt x="34985" y="2360"/>
                    <a:pt x="35376" y="2356"/>
                    <a:pt x="35766" y="2356"/>
                  </a:cubicBezTo>
                  <a:cubicBezTo>
                    <a:pt x="36831" y="2356"/>
                    <a:pt x="37887" y="2387"/>
                    <a:pt x="38962" y="2436"/>
                  </a:cubicBezTo>
                  <a:cubicBezTo>
                    <a:pt x="41864" y="2569"/>
                    <a:pt x="44799" y="2836"/>
                    <a:pt x="47701" y="3169"/>
                  </a:cubicBezTo>
                  <a:lnTo>
                    <a:pt x="47768" y="3169"/>
                  </a:lnTo>
                  <a:cubicBezTo>
                    <a:pt x="47809" y="3173"/>
                    <a:pt x="47849" y="3175"/>
                    <a:pt x="47890" y="3175"/>
                  </a:cubicBezTo>
                  <a:cubicBezTo>
                    <a:pt x="48638" y="3175"/>
                    <a:pt x="49271" y="2597"/>
                    <a:pt x="49302" y="1869"/>
                  </a:cubicBezTo>
                  <a:cubicBezTo>
                    <a:pt x="49369" y="1068"/>
                    <a:pt x="48769" y="367"/>
                    <a:pt x="47968" y="334"/>
                  </a:cubicBezTo>
                  <a:cubicBezTo>
                    <a:pt x="44966" y="101"/>
                    <a:pt x="42031" y="1"/>
                    <a:pt x="3902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3"/>
            <p:cNvSpPr/>
            <p:nvPr/>
          </p:nvSpPr>
          <p:spPr>
            <a:xfrm>
              <a:off x="2916409" y="2930091"/>
              <a:ext cx="44875" cy="163639"/>
            </a:xfrm>
            <a:custGeom>
              <a:avLst/>
              <a:gdLst/>
              <a:ahLst/>
              <a:cxnLst/>
              <a:rect l="l" t="t" r="r" b="b"/>
              <a:pathLst>
                <a:path w="2269" h="8274" extrusionOk="0">
                  <a:moveTo>
                    <a:pt x="2269" y="1"/>
                  </a:moveTo>
                  <a:cubicBezTo>
                    <a:pt x="2002" y="635"/>
                    <a:pt x="1769" y="1302"/>
                    <a:pt x="1535" y="1969"/>
                  </a:cubicBezTo>
                  <a:cubicBezTo>
                    <a:pt x="901" y="4037"/>
                    <a:pt x="401" y="6172"/>
                    <a:pt x="1" y="8273"/>
                  </a:cubicBezTo>
                  <a:cubicBezTo>
                    <a:pt x="668" y="7273"/>
                    <a:pt x="1101" y="6172"/>
                    <a:pt x="1368" y="5004"/>
                  </a:cubicBezTo>
                  <a:cubicBezTo>
                    <a:pt x="1735" y="3570"/>
                    <a:pt x="1969" y="2102"/>
                    <a:pt x="2202" y="635"/>
                  </a:cubicBezTo>
                  <a:cubicBezTo>
                    <a:pt x="2236" y="401"/>
                    <a:pt x="2236" y="201"/>
                    <a:pt x="2269" y="1"/>
                  </a:cubicBezTo>
                  <a:close/>
                </a:path>
              </a:pathLst>
            </a:custGeom>
            <a:solidFill>
              <a:srgbClr val="27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3"/>
            <p:cNvSpPr/>
            <p:nvPr/>
          </p:nvSpPr>
          <p:spPr>
            <a:xfrm>
              <a:off x="2607010" y="3676233"/>
              <a:ext cx="672" cy="20"/>
            </a:xfrm>
            <a:custGeom>
              <a:avLst/>
              <a:gdLst/>
              <a:ahLst/>
              <a:cxnLst/>
              <a:rect l="l" t="t" r="r" b="b"/>
              <a:pathLst>
                <a:path w="34" h="1" extrusionOk="0">
                  <a:moveTo>
                    <a:pt x="0" y="1"/>
                  </a:moveTo>
                  <a:cubicBezTo>
                    <a:pt x="0" y="1"/>
                    <a:pt x="0" y="1"/>
                    <a:pt x="0" y="1"/>
                  </a:cubicBezTo>
                  <a:cubicBezTo>
                    <a:pt x="34" y="1"/>
                    <a:pt x="34" y="1"/>
                    <a:pt x="0" y="1"/>
                  </a:cubicBezTo>
                  <a:close/>
                </a:path>
              </a:pathLst>
            </a:custGeom>
            <a:solidFill>
              <a:srgbClr val="151C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3"/>
            <p:cNvSpPr/>
            <p:nvPr/>
          </p:nvSpPr>
          <p:spPr>
            <a:xfrm>
              <a:off x="2863642" y="1830350"/>
              <a:ext cx="377374" cy="980212"/>
            </a:xfrm>
            <a:custGeom>
              <a:avLst/>
              <a:gdLst/>
              <a:ahLst/>
              <a:cxnLst/>
              <a:rect l="l" t="t" r="r" b="b"/>
              <a:pathLst>
                <a:path w="19081" h="49562" extrusionOk="0">
                  <a:moveTo>
                    <a:pt x="1635" y="0"/>
                  </a:moveTo>
                  <a:cubicBezTo>
                    <a:pt x="1535" y="0"/>
                    <a:pt x="1468" y="67"/>
                    <a:pt x="1434" y="167"/>
                  </a:cubicBezTo>
                  <a:cubicBezTo>
                    <a:pt x="1068" y="4003"/>
                    <a:pt x="767" y="7873"/>
                    <a:pt x="500" y="11709"/>
                  </a:cubicBezTo>
                  <a:cubicBezTo>
                    <a:pt x="267" y="15545"/>
                    <a:pt x="33" y="19414"/>
                    <a:pt x="0" y="23284"/>
                  </a:cubicBezTo>
                  <a:cubicBezTo>
                    <a:pt x="0" y="24251"/>
                    <a:pt x="0" y="25218"/>
                    <a:pt x="33" y="26186"/>
                  </a:cubicBezTo>
                  <a:cubicBezTo>
                    <a:pt x="67" y="27153"/>
                    <a:pt x="134" y="28120"/>
                    <a:pt x="267" y="29088"/>
                  </a:cubicBezTo>
                  <a:cubicBezTo>
                    <a:pt x="367" y="29555"/>
                    <a:pt x="434" y="30055"/>
                    <a:pt x="667" y="30522"/>
                  </a:cubicBezTo>
                  <a:cubicBezTo>
                    <a:pt x="901" y="30989"/>
                    <a:pt x="1268" y="31356"/>
                    <a:pt x="1635" y="31690"/>
                  </a:cubicBezTo>
                  <a:cubicBezTo>
                    <a:pt x="2402" y="32290"/>
                    <a:pt x="3236" y="32791"/>
                    <a:pt x="4103" y="33224"/>
                  </a:cubicBezTo>
                  <a:cubicBezTo>
                    <a:pt x="5871" y="34091"/>
                    <a:pt x="7672" y="34759"/>
                    <a:pt x="9507" y="35392"/>
                  </a:cubicBezTo>
                  <a:cubicBezTo>
                    <a:pt x="11315" y="36017"/>
                    <a:pt x="13122" y="36544"/>
                    <a:pt x="14962" y="37038"/>
                  </a:cubicBezTo>
                  <a:lnTo>
                    <a:pt x="14962" y="37038"/>
                  </a:lnTo>
                  <a:lnTo>
                    <a:pt x="16845" y="48669"/>
                  </a:lnTo>
                  <a:cubicBezTo>
                    <a:pt x="16879" y="48735"/>
                    <a:pt x="16879" y="48769"/>
                    <a:pt x="16912" y="48835"/>
                  </a:cubicBezTo>
                  <a:cubicBezTo>
                    <a:pt x="17046" y="49262"/>
                    <a:pt x="17457" y="49561"/>
                    <a:pt x="17889" y="49561"/>
                  </a:cubicBezTo>
                  <a:cubicBezTo>
                    <a:pt x="17997" y="49561"/>
                    <a:pt x="18106" y="49543"/>
                    <a:pt x="18213" y="49502"/>
                  </a:cubicBezTo>
                  <a:cubicBezTo>
                    <a:pt x="18780" y="49336"/>
                    <a:pt x="19080" y="48735"/>
                    <a:pt x="18914" y="48202"/>
                  </a:cubicBezTo>
                  <a:lnTo>
                    <a:pt x="15278" y="36860"/>
                  </a:lnTo>
                  <a:lnTo>
                    <a:pt x="15244" y="36827"/>
                  </a:lnTo>
                  <a:cubicBezTo>
                    <a:pt x="15244" y="36793"/>
                    <a:pt x="15211" y="36727"/>
                    <a:pt x="15144" y="36727"/>
                  </a:cubicBezTo>
                  <a:cubicBezTo>
                    <a:pt x="13276" y="36226"/>
                    <a:pt x="11442" y="35693"/>
                    <a:pt x="9607" y="35059"/>
                  </a:cubicBezTo>
                  <a:cubicBezTo>
                    <a:pt x="7806" y="34458"/>
                    <a:pt x="5971" y="33758"/>
                    <a:pt x="4270" y="32924"/>
                  </a:cubicBezTo>
                  <a:cubicBezTo>
                    <a:pt x="3403" y="32490"/>
                    <a:pt x="2569" y="32023"/>
                    <a:pt x="1868" y="31423"/>
                  </a:cubicBezTo>
                  <a:cubicBezTo>
                    <a:pt x="1501" y="31123"/>
                    <a:pt x="1168" y="30789"/>
                    <a:pt x="967" y="30389"/>
                  </a:cubicBezTo>
                  <a:cubicBezTo>
                    <a:pt x="767" y="29989"/>
                    <a:pt x="701" y="29488"/>
                    <a:pt x="634" y="29021"/>
                  </a:cubicBezTo>
                  <a:cubicBezTo>
                    <a:pt x="467" y="28087"/>
                    <a:pt x="434" y="27120"/>
                    <a:pt x="400" y="26152"/>
                  </a:cubicBezTo>
                  <a:cubicBezTo>
                    <a:pt x="367" y="25218"/>
                    <a:pt x="367" y="24251"/>
                    <a:pt x="367" y="23284"/>
                  </a:cubicBezTo>
                  <a:cubicBezTo>
                    <a:pt x="400" y="19414"/>
                    <a:pt x="601" y="15578"/>
                    <a:pt x="834" y="11742"/>
                  </a:cubicBezTo>
                  <a:cubicBezTo>
                    <a:pt x="1101" y="7873"/>
                    <a:pt x="1434" y="4037"/>
                    <a:pt x="1801" y="201"/>
                  </a:cubicBezTo>
                  <a:cubicBezTo>
                    <a:pt x="1801" y="100"/>
                    <a:pt x="1735" y="34"/>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3"/>
            <p:cNvSpPr/>
            <p:nvPr/>
          </p:nvSpPr>
          <p:spPr>
            <a:xfrm>
              <a:off x="3385470" y="2867812"/>
              <a:ext cx="455238" cy="1055189"/>
            </a:xfrm>
            <a:custGeom>
              <a:avLst/>
              <a:gdLst/>
              <a:ahLst/>
              <a:cxnLst/>
              <a:rect l="l" t="t" r="r" b="b"/>
              <a:pathLst>
                <a:path w="23018" h="53353" extrusionOk="0">
                  <a:moveTo>
                    <a:pt x="1357" y="1"/>
                  </a:moveTo>
                  <a:cubicBezTo>
                    <a:pt x="1295" y="1"/>
                    <a:pt x="1232" y="5"/>
                    <a:pt x="1168" y="14"/>
                  </a:cubicBezTo>
                  <a:cubicBezTo>
                    <a:pt x="468" y="114"/>
                    <a:pt x="1" y="748"/>
                    <a:pt x="134" y="1449"/>
                  </a:cubicBezTo>
                  <a:lnTo>
                    <a:pt x="4137" y="27000"/>
                  </a:lnTo>
                  <a:cubicBezTo>
                    <a:pt x="4137" y="27034"/>
                    <a:pt x="4170" y="27067"/>
                    <a:pt x="4170" y="27100"/>
                  </a:cubicBezTo>
                  <a:lnTo>
                    <a:pt x="22389" y="50282"/>
                  </a:lnTo>
                  <a:lnTo>
                    <a:pt x="22650" y="53186"/>
                  </a:lnTo>
                  <a:cubicBezTo>
                    <a:pt x="22650" y="53286"/>
                    <a:pt x="22750" y="53352"/>
                    <a:pt x="22850" y="53352"/>
                  </a:cubicBezTo>
                  <a:cubicBezTo>
                    <a:pt x="22950" y="53352"/>
                    <a:pt x="23017" y="53252"/>
                    <a:pt x="22984" y="53152"/>
                  </a:cubicBezTo>
                  <a:lnTo>
                    <a:pt x="22717" y="50184"/>
                  </a:lnTo>
                  <a:cubicBezTo>
                    <a:pt x="22717" y="50150"/>
                    <a:pt x="22717" y="50117"/>
                    <a:pt x="22683" y="50117"/>
                  </a:cubicBezTo>
                  <a:lnTo>
                    <a:pt x="4466" y="26904"/>
                  </a:lnTo>
                  <a:lnTo>
                    <a:pt x="2636" y="1182"/>
                  </a:lnTo>
                  <a:cubicBezTo>
                    <a:pt x="2636" y="1148"/>
                    <a:pt x="2636" y="1082"/>
                    <a:pt x="2602" y="1048"/>
                  </a:cubicBezTo>
                  <a:cubicBezTo>
                    <a:pt x="2511" y="442"/>
                    <a:pt x="1979" y="1"/>
                    <a:pt x="13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3"/>
            <p:cNvSpPr/>
            <p:nvPr/>
          </p:nvSpPr>
          <p:spPr>
            <a:xfrm>
              <a:off x="3503561" y="2817064"/>
              <a:ext cx="661716" cy="944475"/>
            </a:xfrm>
            <a:custGeom>
              <a:avLst/>
              <a:gdLst/>
              <a:ahLst/>
              <a:cxnLst/>
              <a:rect l="l" t="t" r="r" b="b"/>
              <a:pathLst>
                <a:path w="33458" h="47755" extrusionOk="0">
                  <a:moveTo>
                    <a:pt x="1441" y="0"/>
                  </a:moveTo>
                  <a:cubicBezTo>
                    <a:pt x="1294" y="0"/>
                    <a:pt x="1145" y="26"/>
                    <a:pt x="1001" y="78"/>
                  </a:cubicBezTo>
                  <a:cubicBezTo>
                    <a:pt x="334" y="345"/>
                    <a:pt x="1" y="1079"/>
                    <a:pt x="267" y="1713"/>
                  </a:cubicBezTo>
                  <a:lnTo>
                    <a:pt x="9541" y="25864"/>
                  </a:lnTo>
                  <a:cubicBezTo>
                    <a:pt x="9541" y="25897"/>
                    <a:pt x="9574" y="25930"/>
                    <a:pt x="9574" y="25930"/>
                  </a:cubicBezTo>
                  <a:lnTo>
                    <a:pt x="32240" y="44829"/>
                  </a:lnTo>
                  <a:lnTo>
                    <a:pt x="32240" y="44829"/>
                  </a:lnTo>
                  <a:lnTo>
                    <a:pt x="33091" y="47613"/>
                  </a:lnTo>
                  <a:cubicBezTo>
                    <a:pt x="33118" y="47695"/>
                    <a:pt x="33191" y="47755"/>
                    <a:pt x="33272" y="47755"/>
                  </a:cubicBezTo>
                  <a:cubicBezTo>
                    <a:pt x="33289" y="47755"/>
                    <a:pt x="33307" y="47752"/>
                    <a:pt x="33324" y="47746"/>
                  </a:cubicBezTo>
                  <a:cubicBezTo>
                    <a:pt x="33391" y="47713"/>
                    <a:pt x="33458" y="47613"/>
                    <a:pt x="33424" y="47512"/>
                  </a:cubicBezTo>
                  <a:lnTo>
                    <a:pt x="32557" y="44677"/>
                  </a:lnTo>
                  <a:cubicBezTo>
                    <a:pt x="32524" y="44644"/>
                    <a:pt x="32524" y="44610"/>
                    <a:pt x="32490" y="44577"/>
                  </a:cubicBezTo>
                  <a:lnTo>
                    <a:pt x="9813" y="25668"/>
                  </a:lnTo>
                  <a:lnTo>
                    <a:pt x="2669" y="912"/>
                  </a:lnTo>
                  <a:cubicBezTo>
                    <a:pt x="2636" y="879"/>
                    <a:pt x="2636" y="846"/>
                    <a:pt x="2636" y="812"/>
                  </a:cubicBezTo>
                  <a:cubicBezTo>
                    <a:pt x="2429" y="296"/>
                    <a:pt x="1944" y="0"/>
                    <a:pt x="14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3"/>
            <p:cNvSpPr/>
            <p:nvPr/>
          </p:nvSpPr>
          <p:spPr>
            <a:xfrm>
              <a:off x="3494008" y="2800549"/>
              <a:ext cx="1056554" cy="903060"/>
            </a:xfrm>
            <a:custGeom>
              <a:avLst/>
              <a:gdLst/>
              <a:ahLst/>
              <a:cxnLst/>
              <a:rect l="l" t="t" r="r" b="b"/>
              <a:pathLst>
                <a:path w="53422" h="45661" extrusionOk="0">
                  <a:moveTo>
                    <a:pt x="6931" y="0"/>
                  </a:moveTo>
                  <a:cubicBezTo>
                    <a:pt x="6413" y="0"/>
                    <a:pt x="6121" y="13"/>
                    <a:pt x="6121" y="13"/>
                  </a:cubicBezTo>
                  <a:cubicBezTo>
                    <a:pt x="6014" y="7"/>
                    <a:pt x="5909" y="4"/>
                    <a:pt x="5806" y="4"/>
                  </a:cubicBezTo>
                  <a:cubicBezTo>
                    <a:pt x="0" y="4"/>
                    <a:pt x="484" y="9086"/>
                    <a:pt x="484" y="9086"/>
                  </a:cubicBezTo>
                  <a:cubicBezTo>
                    <a:pt x="917" y="16725"/>
                    <a:pt x="13459" y="19227"/>
                    <a:pt x="13459" y="19227"/>
                  </a:cubicBezTo>
                  <a:cubicBezTo>
                    <a:pt x="12726" y="30868"/>
                    <a:pt x="30738" y="33237"/>
                    <a:pt x="30738" y="33237"/>
                  </a:cubicBezTo>
                  <a:cubicBezTo>
                    <a:pt x="42212" y="44377"/>
                    <a:pt x="48136" y="45661"/>
                    <a:pt x="50257" y="45661"/>
                  </a:cubicBezTo>
                  <a:cubicBezTo>
                    <a:pt x="50892" y="45661"/>
                    <a:pt x="51186" y="45545"/>
                    <a:pt x="51186" y="45545"/>
                  </a:cubicBezTo>
                  <a:cubicBezTo>
                    <a:pt x="53421" y="34904"/>
                    <a:pt x="41980" y="23496"/>
                    <a:pt x="41980" y="23496"/>
                  </a:cubicBezTo>
                  <a:cubicBezTo>
                    <a:pt x="40179" y="15724"/>
                    <a:pt x="26869" y="7785"/>
                    <a:pt x="26869" y="7785"/>
                  </a:cubicBezTo>
                  <a:cubicBezTo>
                    <a:pt x="22491" y="498"/>
                    <a:pt x="10204" y="0"/>
                    <a:pt x="6931"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a:off x="3571932" y="2830275"/>
              <a:ext cx="881641" cy="729513"/>
            </a:xfrm>
            <a:custGeom>
              <a:avLst/>
              <a:gdLst/>
              <a:ahLst/>
              <a:cxnLst/>
              <a:rect l="l" t="t" r="r" b="b"/>
              <a:pathLst>
                <a:path w="44578" h="36886" extrusionOk="0">
                  <a:moveTo>
                    <a:pt x="4727" y="0"/>
                  </a:moveTo>
                  <a:cubicBezTo>
                    <a:pt x="1" y="0"/>
                    <a:pt x="480" y="7183"/>
                    <a:pt x="480" y="7183"/>
                  </a:cubicBezTo>
                  <a:cubicBezTo>
                    <a:pt x="913" y="13320"/>
                    <a:pt x="11321" y="15422"/>
                    <a:pt x="11321" y="15422"/>
                  </a:cubicBezTo>
                  <a:cubicBezTo>
                    <a:pt x="10820" y="24729"/>
                    <a:pt x="25764" y="26763"/>
                    <a:pt x="25764" y="26763"/>
                  </a:cubicBezTo>
                  <a:cubicBezTo>
                    <a:pt x="35500" y="35876"/>
                    <a:pt x="40426" y="36886"/>
                    <a:pt x="42133" y="36886"/>
                  </a:cubicBezTo>
                  <a:cubicBezTo>
                    <a:pt x="42619" y="36886"/>
                    <a:pt x="42843" y="36804"/>
                    <a:pt x="42843" y="36804"/>
                  </a:cubicBezTo>
                  <a:cubicBezTo>
                    <a:pt x="44578" y="28331"/>
                    <a:pt x="35004" y="19091"/>
                    <a:pt x="35004" y="19091"/>
                  </a:cubicBezTo>
                  <a:cubicBezTo>
                    <a:pt x="33437" y="12887"/>
                    <a:pt x="22329" y="6415"/>
                    <a:pt x="22329" y="6415"/>
                  </a:cubicBezTo>
                  <a:cubicBezTo>
                    <a:pt x="18446" y="306"/>
                    <a:pt x="7504" y="7"/>
                    <a:pt x="5402" y="7"/>
                  </a:cubicBezTo>
                  <a:cubicBezTo>
                    <a:pt x="5174" y="7"/>
                    <a:pt x="5050" y="11"/>
                    <a:pt x="5050" y="11"/>
                  </a:cubicBezTo>
                  <a:cubicBezTo>
                    <a:pt x="4939" y="4"/>
                    <a:pt x="4832" y="0"/>
                    <a:pt x="472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a:off x="3397356" y="2701168"/>
              <a:ext cx="1245567" cy="1288465"/>
            </a:xfrm>
            <a:custGeom>
              <a:avLst/>
              <a:gdLst/>
              <a:ahLst/>
              <a:cxnLst/>
              <a:rect l="l" t="t" r="r" b="b"/>
              <a:pathLst>
                <a:path w="62979" h="65148" extrusionOk="0">
                  <a:moveTo>
                    <a:pt x="3603" y="1"/>
                  </a:moveTo>
                  <a:cubicBezTo>
                    <a:pt x="0" y="1302"/>
                    <a:pt x="2468" y="7406"/>
                    <a:pt x="7239" y="9174"/>
                  </a:cubicBezTo>
                  <a:cubicBezTo>
                    <a:pt x="11975" y="10909"/>
                    <a:pt x="12676" y="5538"/>
                    <a:pt x="15911" y="16579"/>
                  </a:cubicBezTo>
                  <a:cubicBezTo>
                    <a:pt x="19147" y="27621"/>
                    <a:pt x="46667" y="60511"/>
                    <a:pt x="46667" y="60511"/>
                  </a:cubicBezTo>
                  <a:cubicBezTo>
                    <a:pt x="49902" y="63480"/>
                    <a:pt x="62978" y="65148"/>
                    <a:pt x="50603" y="43565"/>
                  </a:cubicBezTo>
                  <a:cubicBezTo>
                    <a:pt x="38227" y="22017"/>
                    <a:pt x="4403" y="868"/>
                    <a:pt x="4403" y="86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p:nvPr/>
          </p:nvSpPr>
          <p:spPr>
            <a:xfrm>
              <a:off x="3491694" y="2645752"/>
              <a:ext cx="1529236" cy="826660"/>
            </a:xfrm>
            <a:custGeom>
              <a:avLst/>
              <a:gdLst/>
              <a:ahLst/>
              <a:cxnLst/>
              <a:rect l="l" t="t" r="r" b="b"/>
              <a:pathLst>
                <a:path w="77322" h="41798" extrusionOk="0">
                  <a:moveTo>
                    <a:pt x="0" y="2703"/>
                  </a:moveTo>
                  <a:cubicBezTo>
                    <a:pt x="267" y="1"/>
                    <a:pt x="6705" y="1435"/>
                    <a:pt x="9607" y="4771"/>
                  </a:cubicBezTo>
                  <a:cubicBezTo>
                    <a:pt x="12542" y="8107"/>
                    <a:pt x="7672" y="8941"/>
                    <a:pt x="18947" y="10608"/>
                  </a:cubicBezTo>
                  <a:cubicBezTo>
                    <a:pt x="30188" y="12276"/>
                    <a:pt x="68582" y="30256"/>
                    <a:pt x="68582" y="30256"/>
                  </a:cubicBezTo>
                  <a:cubicBezTo>
                    <a:pt x="72218" y="32424"/>
                    <a:pt x="77322" y="41797"/>
                    <a:pt x="53672" y="34125"/>
                  </a:cubicBezTo>
                  <a:cubicBezTo>
                    <a:pt x="30055" y="26453"/>
                    <a:pt x="1068" y="3237"/>
                    <a:pt x="1068" y="3237"/>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3"/>
            <p:cNvSpPr/>
            <p:nvPr/>
          </p:nvSpPr>
          <p:spPr>
            <a:xfrm>
              <a:off x="3447492" y="2741178"/>
              <a:ext cx="1109004" cy="1367080"/>
            </a:xfrm>
            <a:custGeom>
              <a:avLst/>
              <a:gdLst/>
              <a:ahLst/>
              <a:cxnLst/>
              <a:rect l="l" t="t" r="r" b="b"/>
              <a:pathLst>
                <a:path w="56074" h="69123" extrusionOk="0">
                  <a:moveTo>
                    <a:pt x="8906" y="0"/>
                  </a:moveTo>
                  <a:cubicBezTo>
                    <a:pt x="8873" y="0"/>
                    <a:pt x="8840" y="4"/>
                    <a:pt x="8806" y="13"/>
                  </a:cubicBezTo>
                  <a:lnTo>
                    <a:pt x="8773" y="46"/>
                  </a:lnTo>
                  <a:lnTo>
                    <a:pt x="1301" y="3682"/>
                  </a:lnTo>
                  <a:cubicBezTo>
                    <a:pt x="1068" y="3782"/>
                    <a:pt x="867" y="3949"/>
                    <a:pt x="701" y="4149"/>
                  </a:cubicBezTo>
                  <a:cubicBezTo>
                    <a:pt x="0" y="4950"/>
                    <a:pt x="67" y="6150"/>
                    <a:pt x="867" y="6851"/>
                  </a:cubicBezTo>
                  <a:cubicBezTo>
                    <a:pt x="1237" y="7174"/>
                    <a:pt x="1698" y="7334"/>
                    <a:pt x="2157" y="7334"/>
                  </a:cubicBezTo>
                  <a:cubicBezTo>
                    <a:pt x="2693" y="7334"/>
                    <a:pt x="3225" y="7116"/>
                    <a:pt x="3603" y="6684"/>
                  </a:cubicBezTo>
                  <a:lnTo>
                    <a:pt x="8889" y="657"/>
                  </a:lnTo>
                  <a:lnTo>
                    <a:pt x="8889" y="657"/>
                  </a:lnTo>
                  <a:lnTo>
                    <a:pt x="52004" y="66293"/>
                  </a:lnTo>
                  <a:cubicBezTo>
                    <a:pt x="52037" y="66327"/>
                    <a:pt x="52071" y="66360"/>
                    <a:pt x="52071" y="66360"/>
                  </a:cubicBezTo>
                  <a:lnTo>
                    <a:pt x="55640" y="69062"/>
                  </a:lnTo>
                  <a:cubicBezTo>
                    <a:pt x="55682" y="69104"/>
                    <a:pt x="55735" y="69123"/>
                    <a:pt x="55791" y="69123"/>
                  </a:cubicBezTo>
                  <a:cubicBezTo>
                    <a:pt x="55868" y="69123"/>
                    <a:pt x="55949" y="69087"/>
                    <a:pt x="56007" y="69029"/>
                  </a:cubicBezTo>
                  <a:cubicBezTo>
                    <a:pt x="56074" y="68895"/>
                    <a:pt x="56074" y="68762"/>
                    <a:pt x="55940" y="68662"/>
                  </a:cubicBezTo>
                  <a:lnTo>
                    <a:pt x="52404" y="65960"/>
                  </a:lnTo>
                  <a:lnTo>
                    <a:pt x="52438" y="66027"/>
                  </a:lnTo>
                  <a:lnTo>
                    <a:pt x="9140" y="113"/>
                  </a:lnTo>
                  <a:cubicBezTo>
                    <a:pt x="9090" y="38"/>
                    <a:pt x="9002" y="0"/>
                    <a:pt x="890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43"/>
          <p:cNvGrpSpPr/>
          <p:nvPr/>
        </p:nvGrpSpPr>
        <p:grpSpPr>
          <a:xfrm>
            <a:off x="3936700" y="1126700"/>
            <a:ext cx="330501" cy="420623"/>
            <a:chOff x="3828325" y="875775"/>
            <a:chExt cx="330501" cy="420623"/>
          </a:xfrm>
        </p:grpSpPr>
        <p:sp>
          <p:nvSpPr>
            <p:cNvPr id="1467" name="Google Shape;1467;p4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43"/>
          <p:cNvGrpSpPr/>
          <p:nvPr/>
        </p:nvGrpSpPr>
        <p:grpSpPr>
          <a:xfrm flipH="1">
            <a:off x="5256912" y="2956375"/>
            <a:ext cx="330501" cy="420623"/>
            <a:chOff x="3828325" y="875775"/>
            <a:chExt cx="330501" cy="420623"/>
          </a:xfrm>
        </p:grpSpPr>
        <p:sp>
          <p:nvSpPr>
            <p:cNvPr id="1480" name="Google Shape;1480;p4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Google Shape;1987;p52"/>
          <p:cNvSpPr txBox="1">
            <a:spLocks noGrp="1"/>
          </p:cNvSpPr>
          <p:nvPr>
            <p:ph type="title"/>
          </p:nvPr>
        </p:nvSpPr>
        <p:spPr>
          <a:xfrm flipH="1">
            <a:off x="557283" y="2434754"/>
            <a:ext cx="4460825"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dirty="0"/>
              <a:t>Result Analysis</a:t>
            </a:r>
            <a:endParaRPr b="1" dirty="0"/>
          </a:p>
        </p:txBody>
      </p:sp>
      <p:sp>
        <p:nvSpPr>
          <p:cNvPr id="1989" name="Google Shape;1989;p52"/>
          <p:cNvSpPr txBox="1">
            <a:spLocks noGrp="1"/>
          </p:cNvSpPr>
          <p:nvPr>
            <p:ph type="title" idx="2"/>
          </p:nvPr>
        </p:nvSpPr>
        <p:spPr>
          <a:xfrm flipH="1">
            <a:off x="1917725" y="1084813"/>
            <a:ext cx="1905600" cy="12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grpSp>
        <p:nvGrpSpPr>
          <p:cNvPr id="1990" name="Google Shape;1990;p52"/>
          <p:cNvGrpSpPr/>
          <p:nvPr/>
        </p:nvGrpSpPr>
        <p:grpSpPr>
          <a:xfrm>
            <a:off x="4979325" y="1263813"/>
            <a:ext cx="4164675" cy="3338425"/>
            <a:chOff x="2237600" y="1384375"/>
            <a:chExt cx="4164675" cy="3338425"/>
          </a:xfrm>
        </p:grpSpPr>
        <p:sp>
          <p:nvSpPr>
            <p:cNvPr id="1991" name="Google Shape;1991;p52"/>
            <p:cNvSpPr/>
            <p:nvPr/>
          </p:nvSpPr>
          <p:spPr>
            <a:xfrm>
              <a:off x="4977050" y="2017725"/>
              <a:ext cx="371125" cy="821450"/>
            </a:xfrm>
            <a:custGeom>
              <a:avLst/>
              <a:gdLst/>
              <a:ahLst/>
              <a:cxnLst/>
              <a:rect l="l" t="t" r="r" b="b"/>
              <a:pathLst>
                <a:path w="14845" h="32858" extrusionOk="0">
                  <a:moveTo>
                    <a:pt x="1702" y="0"/>
                  </a:moveTo>
                  <a:lnTo>
                    <a:pt x="735" y="467"/>
                  </a:lnTo>
                  <a:lnTo>
                    <a:pt x="1" y="1635"/>
                  </a:lnTo>
                  <a:lnTo>
                    <a:pt x="1" y="3369"/>
                  </a:lnTo>
                  <a:lnTo>
                    <a:pt x="11376" y="30189"/>
                  </a:lnTo>
                  <a:lnTo>
                    <a:pt x="11209" y="31756"/>
                  </a:lnTo>
                  <a:lnTo>
                    <a:pt x="12276" y="32857"/>
                  </a:lnTo>
                  <a:lnTo>
                    <a:pt x="13944" y="32857"/>
                  </a:lnTo>
                  <a:lnTo>
                    <a:pt x="14845" y="32390"/>
                  </a:lnTo>
                  <a:lnTo>
                    <a:pt x="14478" y="25986"/>
                  </a:lnTo>
                  <a:lnTo>
                    <a:pt x="14845" y="22149"/>
                  </a:lnTo>
                  <a:lnTo>
                    <a:pt x="8941" y="7639"/>
                  </a:lnTo>
                  <a:lnTo>
                    <a:pt x="6372" y="3103"/>
                  </a:lnTo>
                  <a:lnTo>
                    <a:pt x="5171" y="601"/>
                  </a:lnTo>
                  <a:lnTo>
                    <a:pt x="3503" y="0"/>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p:cNvSpPr/>
            <p:nvPr/>
          </p:nvSpPr>
          <p:spPr>
            <a:xfrm>
              <a:off x="2237600" y="2077775"/>
              <a:ext cx="3248175" cy="2645025"/>
            </a:xfrm>
            <a:custGeom>
              <a:avLst/>
              <a:gdLst/>
              <a:ahLst/>
              <a:cxnLst/>
              <a:rect l="l" t="t" r="r" b="b"/>
              <a:pathLst>
                <a:path w="129927" h="105801" extrusionOk="0">
                  <a:moveTo>
                    <a:pt x="117551" y="0"/>
                  </a:moveTo>
                  <a:cubicBezTo>
                    <a:pt x="117551" y="0"/>
                    <a:pt x="89131" y="1835"/>
                    <a:pt x="68049" y="15611"/>
                  </a:cubicBezTo>
                  <a:cubicBezTo>
                    <a:pt x="64680" y="17779"/>
                    <a:pt x="61811" y="19647"/>
                    <a:pt x="59310" y="21249"/>
                  </a:cubicBezTo>
                  <a:cubicBezTo>
                    <a:pt x="56774" y="22850"/>
                    <a:pt x="54640" y="24217"/>
                    <a:pt x="52772" y="25418"/>
                  </a:cubicBezTo>
                  <a:cubicBezTo>
                    <a:pt x="51237" y="26419"/>
                    <a:pt x="49870" y="27253"/>
                    <a:pt x="48669" y="28053"/>
                  </a:cubicBezTo>
                  <a:cubicBezTo>
                    <a:pt x="46701" y="29321"/>
                    <a:pt x="45133" y="30388"/>
                    <a:pt x="43632" y="31489"/>
                  </a:cubicBezTo>
                  <a:cubicBezTo>
                    <a:pt x="41397" y="33124"/>
                    <a:pt x="39395" y="34758"/>
                    <a:pt x="36727" y="37127"/>
                  </a:cubicBezTo>
                  <a:cubicBezTo>
                    <a:pt x="28454" y="44465"/>
                    <a:pt x="18981" y="54239"/>
                    <a:pt x="15945" y="56407"/>
                  </a:cubicBezTo>
                  <a:cubicBezTo>
                    <a:pt x="12876" y="58542"/>
                    <a:pt x="7072" y="66481"/>
                    <a:pt x="5538" y="69850"/>
                  </a:cubicBezTo>
                  <a:cubicBezTo>
                    <a:pt x="4637" y="71885"/>
                    <a:pt x="4104" y="74854"/>
                    <a:pt x="3370" y="77589"/>
                  </a:cubicBezTo>
                  <a:cubicBezTo>
                    <a:pt x="2903" y="79357"/>
                    <a:pt x="2369" y="81025"/>
                    <a:pt x="1568" y="82226"/>
                  </a:cubicBezTo>
                  <a:cubicBezTo>
                    <a:pt x="1068" y="82993"/>
                    <a:pt x="768" y="83693"/>
                    <a:pt x="568" y="84360"/>
                  </a:cubicBezTo>
                  <a:cubicBezTo>
                    <a:pt x="1" y="86295"/>
                    <a:pt x="668" y="87596"/>
                    <a:pt x="1568" y="87729"/>
                  </a:cubicBezTo>
                  <a:cubicBezTo>
                    <a:pt x="2050" y="87782"/>
                    <a:pt x="2922" y="88138"/>
                    <a:pt x="4044" y="88138"/>
                  </a:cubicBezTo>
                  <a:cubicBezTo>
                    <a:pt x="5799" y="88138"/>
                    <a:pt x="8166" y="87266"/>
                    <a:pt x="10608" y="82993"/>
                  </a:cubicBezTo>
                  <a:cubicBezTo>
                    <a:pt x="14578" y="75954"/>
                    <a:pt x="15345" y="71985"/>
                    <a:pt x="17146" y="70284"/>
                  </a:cubicBezTo>
                  <a:cubicBezTo>
                    <a:pt x="18981" y="68616"/>
                    <a:pt x="26953" y="61744"/>
                    <a:pt x="27387" y="61444"/>
                  </a:cubicBezTo>
                  <a:cubicBezTo>
                    <a:pt x="27394" y="61439"/>
                    <a:pt x="27401" y="61437"/>
                    <a:pt x="27406" y="61437"/>
                  </a:cubicBezTo>
                  <a:cubicBezTo>
                    <a:pt x="27705" y="61437"/>
                    <a:pt x="23271" y="70170"/>
                    <a:pt x="22517" y="71384"/>
                  </a:cubicBezTo>
                  <a:cubicBezTo>
                    <a:pt x="21749" y="72585"/>
                    <a:pt x="20082" y="75654"/>
                    <a:pt x="20815" y="81158"/>
                  </a:cubicBezTo>
                  <a:cubicBezTo>
                    <a:pt x="21583" y="86662"/>
                    <a:pt x="22984" y="90632"/>
                    <a:pt x="22050" y="93834"/>
                  </a:cubicBezTo>
                  <a:cubicBezTo>
                    <a:pt x="21749" y="94868"/>
                    <a:pt x="21349" y="96102"/>
                    <a:pt x="21049" y="97370"/>
                  </a:cubicBezTo>
                  <a:cubicBezTo>
                    <a:pt x="20815" y="98270"/>
                    <a:pt x="20649" y="99204"/>
                    <a:pt x="20582" y="100038"/>
                  </a:cubicBezTo>
                  <a:cubicBezTo>
                    <a:pt x="20482" y="101606"/>
                    <a:pt x="20749" y="102907"/>
                    <a:pt x="21883" y="103441"/>
                  </a:cubicBezTo>
                  <a:cubicBezTo>
                    <a:pt x="22758" y="103856"/>
                    <a:pt x="23928" y="104199"/>
                    <a:pt x="25171" y="104199"/>
                  </a:cubicBezTo>
                  <a:cubicBezTo>
                    <a:pt x="27623" y="104199"/>
                    <a:pt x="30362" y="102863"/>
                    <a:pt x="31690" y="98104"/>
                  </a:cubicBezTo>
                  <a:cubicBezTo>
                    <a:pt x="33658" y="90932"/>
                    <a:pt x="33658" y="89698"/>
                    <a:pt x="33658" y="89698"/>
                  </a:cubicBezTo>
                  <a:cubicBezTo>
                    <a:pt x="33658" y="89698"/>
                    <a:pt x="34225" y="90431"/>
                    <a:pt x="35059" y="91465"/>
                  </a:cubicBezTo>
                  <a:cubicBezTo>
                    <a:pt x="35826" y="92433"/>
                    <a:pt x="36760" y="93634"/>
                    <a:pt x="37694" y="94901"/>
                  </a:cubicBezTo>
                  <a:cubicBezTo>
                    <a:pt x="38094" y="95402"/>
                    <a:pt x="38495" y="95935"/>
                    <a:pt x="38862" y="96469"/>
                  </a:cubicBezTo>
                  <a:cubicBezTo>
                    <a:pt x="39929" y="97903"/>
                    <a:pt x="40796" y="99204"/>
                    <a:pt x="41163" y="99938"/>
                  </a:cubicBezTo>
                  <a:cubicBezTo>
                    <a:pt x="41597" y="100939"/>
                    <a:pt x="42231" y="102340"/>
                    <a:pt x="43165" y="103541"/>
                  </a:cubicBezTo>
                  <a:cubicBezTo>
                    <a:pt x="44102" y="104800"/>
                    <a:pt x="45362" y="105801"/>
                    <a:pt x="47032" y="105801"/>
                  </a:cubicBezTo>
                  <a:cubicBezTo>
                    <a:pt x="47441" y="105801"/>
                    <a:pt x="47875" y="105740"/>
                    <a:pt x="48335" y="105609"/>
                  </a:cubicBezTo>
                  <a:cubicBezTo>
                    <a:pt x="52471" y="104375"/>
                    <a:pt x="53372" y="101306"/>
                    <a:pt x="52772" y="98404"/>
                  </a:cubicBezTo>
                  <a:cubicBezTo>
                    <a:pt x="52138" y="95502"/>
                    <a:pt x="45900" y="86795"/>
                    <a:pt x="45900" y="84494"/>
                  </a:cubicBezTo>
                  <a:cubicBezTo>
                    <a:pt x="45900" y="82226"/>
                    <a:pt x="53072" y="69683"/>
                    <a:pt x="53972" y="68015"/>
                  </a:cubicBezTo>
                  <a:cubicBezTo>
                    <a:pt x="54865" y="66389"/>
                    <a:pt x="57557" y="61714"/>
                    <a:pt x="59395" y="61714"/>
                  </a:cubicBezTo>
                  <a:cubicBezTo>
                    <a:pt x="59480" y="61714"/>
                    <a:pt x="59563" y="61724"/>
                    <a:pt x="59643" y="61744"/>
                  </a:cubicBezTo>
                  <a:cubicBezTo>
                    <a:pt x="61478" y="62211"/>
                    <a:pt x="62078" y="63879"/>
                    <a:pt x="60711" y="66314"/>
                  </a:cubicBezTo>
                  <a:cubicBezTo>
                    <a:pt x="59343" y="68783"/>
                    <a:pt x="55373" y="76121"/>
                    <a:pt x="54606" y="77789"/>
                  </a:cubicBezTo>
                  <a:cubicBezTo>
                    <a:pt x="53839" y="79457"/>
                    <a:pt x="53239" y="83426"/>
                    <a:pt x="54439" y="85128"/>
                  </a:cubicBezTo>
                  <a:cubicBezTo>
                    <a:pt x="55307" y="86295"/>
                    <a:pt x="59276" y="89998"/>
                    <a:pt x="61878" y="92933"/>
                  </a:cubicBezTo>
                  <a:cubicBezTo>
                    <a:pt x="62946" y="94167"/>
                    <a:pt x="63813" y="95235"/>
                    <a:pt x="64080" y="95969"/>
                  </a:cubicBezTo>
                  <a:cubicBezTo>
                    <a:pt x="64447" y="97003"/>
                    <a:pt x="64947" y="98037"/>
                    <a:pt x="65581" y="98837"/>
                  </a:cubicBezTo>
                  <a:cubicBezTo>
                    <a:pt x="66227" y="99607"/>
                    <a:pt x="67057" y="100137"/>
                    <a:pt x="68169" y="100137"/>
                  </a:cubicBezTo>
                  <a:cubicBezTo>
                    <a:pt x="68551" y="100137"/>
                    <a:pt x="68965" y="100075"/>
                    <a:pt x="69417" y="99938"/>
                  </a:cubicBezTo>
                  <a:cubicBezTo>
                    <a:pt x="72486" y="99038"/>
                    <a:pt x="73987" y="94901"/>
                    <a:pt x="72319" y="91699"/>
                  </a:cubicBezTo>
                  <a:cubicBezTo>
                    <a:pt x="70651" y="88497"/>
                    <a:pt x="66815" y="82993"/>
                    <a:pt x="66982" y="81592"/>
                  </a:cubicBezTo>
                  <a:cubicBezTo>
                    <a:pt x="67115" y="80224"/>
                    <a:pt x="69117" y="75187"/>
                    <a:pt x="71418" y="72886"/>
                  </a:cubicBezTo>
                  <a:cubicBezTo>
                    <a:pt x="72719" y="71551"/>
                    <a:pt x="75721" y="67815"/>
                    <a:pt x="78723" y="64947"/>
                  </a:cubicBezTo>
                  <a:cubicBezTo>
                    <a:pt x="80849" y="62887"/>
                    <a:pt x="83006" y="61275"/>
                    <a:pt x="84599" y="61275"/>
                  </a:cubicBezTo>
                  <a:cubicBezTo>
                    <a:pt x="84631" y="61275"/>
                    <a:pt x="84663" y="61276"/>
                    <a:pt x="84694" y="61277"/>
                  </a:cubicBezTo>
                  <a:cubicBezTo>
                    <a:pt x="88530" y="61444"/>
                    <a:pt x="88964" y="61144"/>
                    <a:pt x="91733" y="63412"/>
                  </a:cubicBezTo>
                  <a:cubicBezTo>
                    <a:pt x="94468" y="65714"/>
                    <a:pt x="98004" y="68149"/>
                    <a:pt x="98604" y="69850"/>
                  </a:cubicBezTo>
                  <a:cubicBezTo>
                    <a:pt x="99205" y="71518"/>
                    <a:pt x="97837" y="83760"/>
                    <a:pt x="103508" y="85595"/>
                  </a:cubicBezTo>
                  <a:cubicBezTo>
                    <a:pt x="105611" y="86267"/>
                    <a:pt x="107398" y="86539"/>
                    <a:pt x="108812" y="86539"/>
                  </a:cubicBezTo>
                  <a:cubicBezTo>
                    <a:pt x="111190" y="86539"/>
                    <a:pt x="112514" y="85769"/>
                    <a:pt x="112514" y="84827"/>
                  </a:cubicBezTo>
                  <a:cubicBezTo>
                    <a:pt x="112514" y="84360"/>
                    <a:pt x="112381" y="83860"/>
                    <a:pt x="112181" y="83326"/>
                  </a:cubicBezTo>
                  <a:cubicBezTo>
                    <a:pt x="111780" y="82125"/>
                    <a:pt x="111047" y="80691"/>
                    <a:pt x="110813" y="79023"/>
                  </a:cubicBezTo>
                  <a:cubicBezTo>
                    <a:pt x="110713" y="78189"/>
                    <a:pt x="110580" y="76722"/>
                    <a:pt x="110479" y="75054"/>
                  </a:cubicBezTo>
                  <a:cubicBezTo>
                    <a:pt x="110246" y="71885"/>
                    <a:pt x="110113" y="68049"/>
                    <a:pt x="110513" y="66648"/>
                  </a:cubicBezTo>
                  <a:cubicBezTo>
                    <a:pt x="111147" y="64480"/>
                    <a:pt x="110213" y="61277"/>
                    <a:pt x="107311" y="57308"/>
                  </a:cubicBezTo>
                  <a:cubicBezTo>
                    <a:pt x="104408" y="53338"/>
                    <a:pt x="100272" y="49068"/>
                    <a:pt x="99839" y="47067"/>
                  </a:cubicBezTo>
                  <a:cubicBezTo>
                    <a:pt x="99372" y="45099"/>
                    <a:pt x="94635" y="37760"/>
                    <a:pt x="93701" y="37293"/>
                  </a:cubicBezTo>
                  <a:cubicBezTo>
                    <a:pt x="93701" y="37293"/>
                    <a:pt x="95535" y="31956"/>
                    <a:pt x="104408" y="30122"/>
                  </a:cubicBezTo>
                  <a:cubicBezTo>
                    <a:pt x="113281" y="28287"/>
                    <a:pt x="129927" y="26919"/>
                    <a:pt x="129927" y="26919"/>
                  </a:cubicBezTo>
                  <a:lnTo>
                    <a:pt x="124523" y="15144"/>
                  </a:lnTo>
                  <a:lnTo>
                    <a:pt x="117551" y="0"/>
                  </a:ln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p:cNvSpPr/>
            <p:nvPr/>
          </p:nvSpPr>
          <p:spPr>
            <a:xfrm>
              <a:off x="3705325" y="2652400"/>
              <a:ext cx="136775" cy="81150"/>
            </a:xfrm>
            <a:custGeom>
              <a:avLst/>
              <a:gdLst/>
              <a:ahLst/>
              <a:cxnLst/>
              <a:rect l="l" t="t" r="r" b="b"/>
              <a:pathLst>
                <a:path w="5471" h="3246" extrusionOk="0">
                  <a:moveTo>
                    <a:pt x="4211" y="0"/>
                  </a:moveTo>
                  <a:cubicBezTo>
                    <a:pt x="3652" y="0"/>
                    <a:pt x="2932" y="176"/>
                    <a:pt x="2202" y="532"/>
                  </a:cubicBezTo>
                  <a:cubicBezTo>
                    <a:pt x="867" y="1232"/>
                    <a:pt x="0" y="2233"/>
                    <a:pt x="300" y="2833"/>
                  </a:cubicBezTo>
                  <a:cubicBezTo>
                    <a:pt x="439" y="3110"/>
                    <a:pt x="796" y="3245"/>
                    <a:pt x="1272" y="3245"/>
                  </a:cubicBezTo>
                  <a:cubicBezTo>
                    <a:pt x="1830" y="3245"/>
                    <a:pt x="2549" y="3060"/>
                    <a:pt x="3269" y="2700"/>
                  </a:cubicBezTo>
                  <a:cubicBezTo>
                    <a:pt x="4637" y="2033"/>
                    <a:pt x="5471" y="999"/>
                    <a:pt x="5204" y="398"/>
                  </a:cubicBezTo>
                  <a:cubicBezTo>
                    <a:pt x="5064" y="134"/>
                    <a:pt x="4699" y="0"/>
                    <a:pt x="4211"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p:cNvSpPr/>
            <p:nvPr/>
          </p:nvSpPr>
          <p:spPr>
            <a:xfrm>
              <a:off x="4838625" y="3933500"/>
              <a:ext cx="203500" cy="258875"/>
            </a:xfrm>
            <a:custGeom>
              <a:avLst/>
              <a:gdLst/>
              <a:ahLst/>
              <a:cxnLst/>
              <a:rect l="l" t="t" r="r" b="b"/>
              <a:pathLst>
                <a:path w="8140" h="10355" extrusionOk="0">
                  <a:moveTo>
                    <a:pt x="4889" y="1"/>
                  </a:moveTo>
                  <a:cubicBezTo>
                    <a:pt x="3037" y="1"/>
                    <a:pt x="616" y="1401"/>
                    <a:pt x="334" y="1992"/>
                  </a:cubicBezTo>
                  <a:cubicBezTo>
                    <a:pt x="1" y="2693"/>
                    <a:pt x="1" y="7830"/>
                    <a:pt x="2502" y="9664"/>
                  </a:cubicBezTo>
                  <a:cubicBezTo>
                    <a:pt x="3203" y="10171"/>
                    <a:pt x="3947" y="10355"/>
                    <a:pt x="4657" y="10355"/>
                  </a:cubicBezTo>
                  <a:cubicBezTo>
                    <a:pt x="6515" y="10355"/>
                    <a:pt x="8140" y="9097"/>
                    <a:pt x="8140" y="9097"/>
                  </a:cubicBezTo>
                  <a:cubicBezTo>
                    <a:pt x="7739" y="7863"/>
                    <a:pt x="7006" y="6462"/>
                    <a:pt x="6772" y="4794"/>
                  </a:cubicBezTo>
                  <a:cubicBezTo>
                    <a:pt x="6672" y="3927"/>
                    <a:pt x="6539" y="2493"/>
                    <a:pt x="6438" y="825"/>
                  </a:cubicBezTo>
                  <a:lnTo>
                    <a:pt x="5838" y="158"/>
                  </a:lnTo>
                  <a:cubicBezTo>
                    <a:pt x="5552" y="49"/>
                    <a:pt x="5230" y="1"/>
                    <a:pt x="4889" y="1"/>
                  </a:cubicBezTo>
                  <a:close/>
                </a:path>
              </a:pathLst>
            </a:custGeom>
            <a:solidFill>
              <a:srgbClr val="F9D6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p:cNvSpPr/>
            <p:nvPr/>
          </p:nvSpPr>
          <p:spPr>
            <a:xfrm>
              <a:off x="3784550" y="4343200"/>
              <a:ext cx="248525" cy="210525"/>
            </a:xfrm>
            <a:custGeom>
              <a:avLst/>
              <a:gdLst/>
              <a:ahLst/>
              <a:cxnLst/>
              <a:rect l="l" t="t" r="r" b="b"/>
              <a:pathLst>
                <a:path w="9941" h="8421" extrusionOk="0">
                  <a:moveTo>
                    <a:pt x="5173" y="0"/>
                  </a:moveTo>
                  <a:cubicBezTo>
                    <a:pt x="4980" y="0"/>
                    <a:pt x="4770" y="17"/>
                    <a:pt x="4537" y="48"/>
                  </a:cubicBezTo>
                  <a:cubicBezTo>
                    <a:pt x="2735" y="281"/>
                    <a:pt x="0" y="2316"/>
                    <a:pt x="0" y="2316"/>
                  </a:cubicBezTo>
                  <a:cubicBezTo>
                    <a:pt x="1068" y="3550"/>
                    <a:pt x="1935" y="4618"/>
                    <a:pt x="2202" y="5352"/>
                  </a:cubicBezTo>
                  <a:cubicBezTo>
                    <a:pt x="2569" y="6386"/>
                    <a:pt x="3069" y="7420"/>
                    <a:pt x="3703" y="8220"/>
                  </a:cubicBezTo>
                  <a:cubicBezTo>
                    <a:pt x="3703" y="8220"/>
                    <a:pt x="4584" y="8421"/>
                    <a:pt x="5529" y="8421"/>
                  </a:cubicBezTo>
                  <a:cubicBezTo>
                    <a:pt x="6309" y="8421"/>
                    <a:pt x="7132" y="8284"/>
                    <a:pt x="7539" y="7787"/>
                  </a:cubicBezTo>
                  <a:cubicBezTo>
                    <a:pt x="8473" y="6686"/>
                    <a:pt x="9941" y="5652"/>
                    <a:pt x="8339" y="3017"/>
                  </a:cubicBezTo>
                  <a:cubicBezTo>
                    <a:pt x="6950" y="729"/>
                    <a:pt x="6439" y="0"/>
                    <a:pt x="5173" y="0"/>
                  </a:cubicBezTo>
                  <a:close/>
                </a:path>
              </a:pathLst>
            </a:custGeom>
            <a:solidFill>
              <a:srgbClr val="F9D6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p:cNvSpPr/>
            <p:nvPr/>
          </p:nvSpPr>
          <p:spPr>
            <a:xfrm>
              <a:off x="3209125" y="4418550"/>
              <a:ext cx="294400" cy="259875"/>
            </a:xfrm>
            <a:custGeom>
              <a:avLst/>
              <a:gdLst/>
              <a:ahLst/>
              <a:cxnLst/>
              <a:rect l="l" t="t" r="r" b="b"/>
              <a:pathLst>
                <a:path w="11776" h="10395" extrusionOk="0">
                  <a:moveTo>
                    <a:pt x="5413" y="1"/>
                  </a:moveTo>
                  <a:cubicBezTo>
                    <a:pt x="4898" y="1"/>
                    <a:pt x="4320" y="153"/>
                    <a:pt x="3637" y="470"/>
                  </a:cubicBezTo>
                  <a:cubicBezTo>
                    <a:pt x="868" y="1737"/>
                    <a:pt x="1" y="2838"/>
                    <a:pt x="1" y="2838"/>
                  </a:cubicBezTo>
                  <a:cubicBezTo>
                    <a:pt x="1068" y="4272"/>
                    <a:pt x="1935" y="5573"/>
                    <a:pt x="2302" y="6307"/>
                  </a:cubicBezTo>
                  <a:cubicBezTo>
                    <a:pt x="2736" y="7308"/>
                    <a:pt x="3370" y="8709"/>
                    <a:pt x="4304" y="9910"/>
                  </a:cubicBezTo>
                  <a:cubicBezTo>
                    <a:pt x="4304" y="9910"/>
                    <a:pt x="5229" y="10395"/>
                    <a:pt x="6541" y="10395"/>
                  </a:cubicBezTo>
                  <a:cubicBezTo>
                    <a:pt x="7781" y="10395"/>
                    <a:pt x="9367" y="9961"/>
                    <a:pt x="10842" y="8275"/>
                  </a:cubicBezTo>
                  <a:cubicBezTo>
                    <a:pt x="10842" y="8275"/>
                    <a:pt x="11776" y="6974"/>
                    <a:pt x="9574" y="3772"/>
                  </a:cubicBezTo>
                  <a:cubicBezTo>
                    <a:pt x="7948" y="1370"/>
                    <a:pt x="6960" y="1"/>
                    <a:pt x="5413" y="1"/>
                  </a:cubicBezTo>
                  <a:close/>
                </a:path>
              </a:pathLst>
            </a:custGeom>
            <a:solidFill>
              <a:srgbClr val="F9D6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p:cNvSpPr/>
            <p:nvPr/>
          </p:nvSpPr>
          <p:spPr>
            <a:xfrm>
              <a:off x="2752125" y="4400925"/>
              <a:ext cx="210175" cy="223850"/>
            </a:xfrm>
            <a:custGeom>
              <a:avLst/>
              <a:gdLst/>
              <a:ahLst/>
              <a:cxnLst/>
              <a:rect l="l" t="t" r="r" b="b"/>
              <a:pathLst>
                <a:path w="8407" h="8954" extrusionOk="0">
                  <a:moveTo>
                    <a:pt x="3585" y="0"/>
                  </a:moveTo>
                  <a:cubicBezTo>
                    <a:pt x="1650" y="0"/>
                    <a:pt x="1469" y="908"/>
                    <a:pt x="1469" y="908"/>
                  </a:cubicBezTo>
                  <a:cubicBezTo>
                    <a:pt x="1168" y="1942"/>
                    <a:pt x="768" y="3176"/>
                    <a:pt x="468" y="4444"/>
                  </a:cubicBezTo>
                  <a:cubicBezTo>
                    <a:pt x="234" y="5344"/>
                    <a:pt x="68" y="6278"/>
                    <a:pt x="1" y="7112"/>
                  </a:cubicBezTo>
                  <a:cubicBezTo>
                    <a:pt x="1" y="7112"/>
                    <a:pt x="875" y="8953"/>
                    <a:pt x="3950" y="8953"/>
                  </a:cubicBezTo>
                  <a:cubicBezTo>
                    <a:pt x="4055" y="8953"/>
                    <a:pt x="4161" y="8951"/>
                    <a:pt x="4271" y="8947"/>
                  </a:cubicBezTo>
                  <a:cubicBezTo>
                    <a:pt x="7573" y="8847"/>
                    <a:pt x="8140" y="4477"/>
                    <a:pt x="8274" y="3476"/>
                  </a:cubicBezTo>
                  <a:cubicBezTo>
                    <a:pt x="8374" y="2442"/>
                    <a:pt x="8407" y="708"/>
                    <a:pt x="5071" y="141"/>
                  </a:cubicBezTo>
                  <a:cubicBezTo>
                    <a:pt x="4487" y="41"/>
                    <a:pt x="3996" y="0"/>
                    <a:pt x="3585" y="0"/>
                  </a:cubicBezTo>
                  <a:close/>
                </a:path>
              </a:pathLst>
            </a:custGeom>
            <a:solidFill>
              <a:srgbClr val="F9D6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p:cNvSpPr/>
            <p:nvPr/>
          </p:nvSpPr>
          <p:spPr>
            <a:xfrm>
              <a:off x="2251775" y="4000550"/>
              <a:ext cx="186000" cy="220075"/>
            </a:xfrm>
            <a:custGeom>
              <a:avLst/>
              <a:gdLst/>
              <a:ahLst/>
              <a:cxnLst/>
              <a:rect l="l" t="t" r="r" b="b"/>
              <a:pathLst>
                <a:path w="7440" h="8803" extrusionOk="0">
                  <a:moveTo>
                    <a:pt x="4823" y="1"/>
                  </a:moveTo>
                  <a:cubicBezTo>
                    <a:pt x="4474" y="1"/>
                    <a:pt x="4080" y="44"/>
                    <a:pt x="3637" y="144"/>
                  </a:cubicBezTo>
                  <a:lnTo>
                    <a:pt x="2803" y="678"/>
                  </a:lnTo>
                  <a:cubicBezTo>
                    <a:pt x="2336" y="2446"/>
                    <a:pt x="1802" y="4114"/>
                    <a:pt x="1001" y="5315"/>
                  </a:cubicBezTo>
                  <a:cubicBezTo>
                    <a:pt x="501" y="6082"/>
                    <a:pt x="201" y="6782"/>
                    <a:pt x="1" y="7449"/>
                  </a:cubicBezTo>
                  <a:cubicBezTo>
                    <a:pt x="1" y="7449"/>
                    <a:pt x="1334" y="8802"/>
                    <a:pt x="3038" y="8802"/>
                  </a:cubicBezTo>
                  <a:cubicBezTo>
                    <a:pt x="3557" y="8802"/>
                    <a:pt x="4110" y="8677"/>
                    <a:pt x="4671" y="8350"/>
                  </a:cubicBezTo>
                  <a:cubicBezTo>
                    <a:pt x="7072" y="6982"/>
                    <a:pt x="7439" y="2279"/>
                    <a:pt x="7206" y="1478"/>
                  </a:cubicBezTo>
                  <a:cubicBezTo>
                    <a:pt x="7016" y="828"/>
                    <a:pt x="6341" y="1"/>
                    <a:pt x="4823" y="1"/>
                  </a:cubicBezTo>
                  <a:close/>
                </a:path>
              </a:pathLst>
            </a:custGeom>
            <a:solidFill>
              <a:srgbClr val="F9D6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2"/>
            <p:cNvSpPr/>
            <p:nvPr/>
          </p:nvSpPr>
          <p:spPr>
            <a:xfrm>
              <a:off x="4952050" y="1780875"/>
              <a:ext cx="1450225" cy="1205900"/>
            </a:xfrm>
            <a:custGeom>
              <a:avLst/>
              <a:gdLst/>
              <a:ahLst/>
              <a:cxnLst/>
              <a:rect l="l" t="t" r="r" b="b"/>
              <a:pathLst>
                <a:path w="58009" h="48236" extrusionOk="0">
                  <a:moveTo>
                    <a:pt x="58008" y="1"/>
                  </a:moveTo>
                  <a:cubicBezTo>
                    <a:pt x="58008" y="1"/>
                    <a:pt x="27520" y="568"/>
                    <a:pt x="2368" y="8907"/>
                  </a:cubicBezTo>
                  <a:cubicBezTo>
                    <a:pt x="2368" y="8907"/>
                    <a:pt x="0" y="9574"/>
                    <a:pt x="1001" y="12843"/>
                  </a:cubicBezTo>
                  <a:cubicBezTo>
                    <a:pt x="1001" y="12843"/>
                    <a:pt x="534" y="9841"/>
                    <a:pt x="3603" y="9841"/>
                  </a:cubicBezTo>
                  <a:cubicBezTo>
                    <a:pt x="6672" y="9841"/>
                    <a:pt x="13777" y="27921"/>
                    <a:pt x="14244" y="31156"/>
                  </a:cubicBezTo>
                  <a:cubicBezTo>
                    <a:pt x="14711" y="34359"/>
                    <a:pt x="16078" y="41497"/>
                    <a:pt x="14244" y="41697"/>
                  </a:cubicBezTo>
                  <a:cubicBezTo>
                    <a:pt x="14165" y="41706"/>
                    <a:pt x="14090" y="41710"/>
                    <a:pt x="14018" y="41710"/>
                  </a:cubicBezTo>
                  <a:cubicBezTo>
                    <a:pt x="12406" y="41710"/>
                    <a:pt x="12376" y="39663"/>
                    <a:pt x="12376" y="39663"/>
                  </a:cubicBezTo>
                  <a:lnTo>
                    <a:pt x="12376" y="39663"/>
                  </a:lnTo>
                  <a:cubicBezTo>
                    <a:pt x="12375" y="39663"/>
                    <a:pt x="8974" y="44666"/>
                    <a:pt x="26619" y="45367"/>
                  </a:cubicBezTo>
                  <a:cubicBezTo>
                    <a:pt x="34458" y="45667"/>
                    <a:pt x="46300" y="46668"/>
                    <a:pt x="58008" y="48235"/>
                  </a:cubicBezTo>
                  <a:lnTo>
                    <a:pt x="5800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2"/>
            <p:cNvSpPr/>
            <p:nvPr/>
          </p:nvSpPr>
          <p:spPr>
            <a:xfrm>
              <a:off x="2819675" y="2924200"/>
              <a:ext cx="103450" cy="344600"/>
            </a:xfrm>
            <a:custGeom>
              <a:avLst/>
              <a:gdLst/>
              <a:ahLst/>
              <a:cxnLst/>
              <a:rect l="l" t="t" r="r" b="b"/>
              <a:pathLst>
                <a:path w="4138" h="13784" extrusionOk="0">
                  <a:moveTo>
                    <a:pt x="1" y="1"/>
                  </a:moveTo>
                  <a:lnTo>
                    <a:pt x="1" y="1"/>
                  </a:lnTo>
                  <a:cubicBezTo>
                    <a:pt x="1" y="1"/>
                    <a:pt x="334" y="12876"/>
                    <a:pt x="3470" y="13777"/>
                  </a:cubicBezTo>
                  <a:cubicBezTo>
                    <a:pt x="3470" y="13777"/>
                    <a:pt x="3533" y="13783"/>
                    <a:pt x="3621" y="13783"/>
                  </a:cubicBezTo>
                  <a:cubicBezTo>
                    <a:pt x="3817" y="13783"/>
                    <a:pt x="4137" y="13751"/>
                    <a:pt x="4137" y="13544"/>
                  </a:cubicBezTo>
                  <a:cubicBezTo>
                    <a:pt x="4137" y="13243"/>
                    <a:pt x="3036" y="10608"/>
                    <a:pt x="2703" y="8440"/>
                  </a:cubicBezTo>
                  <a:cubicBezTo>
                    <a:pt x="2369" y="6238"/>
                    <a:pt x="1802" y="568"/>
                    <a:pt x="1802" y="568"/>
                  </a:cubicBezTo>
                  <a:lnTo>
                    <a:pt x="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2"/>
            <p:cNvSpPr/>
            <p:nvPr/>
          </p:nvSpPr>
          <p:spPr>
            <a:xfrm>
              <a:off x="3007325" y="2540600"/>
              <a:ext cx="241850" cy="420100"/>
            </a:xfrm>
            <a:custGeom>
              <a:avLst/>
              <a:gdLst/>
              <a:ahLst/>
              <a:cxnLst/>
              <a:rect l="l" t="t" r="r" b="b"/>
              <a:pathLst>
                <a:path w="9674" h="16804" extrusionOk="0">
                  <a:moveTo>
                    <a:pt x="767" y="0"/>
                  </a:moveTo>
                  <a:lnTo>
                    <a:pt x="0" y="1668"/>
                  </a:lnTo>
                  <a:cubicBezTo>
                    <a:pt x="0" y="1668"/>
                    <a:pt x="6371" y="8306"/>
                    <a:pt x="6939" y="9374"/>
                  </a:cubicBezTo>
                  <a:cubicBezTo>
                    <a:pt x="7506" y="10441"/>
                    <a:pt x="7873" y="12743"/>
                    <a:pt x="8073" y="13910"/>
                  </a:cubicBezTo>
                  <a:cubicBezTo>
                    <a:pt x="8291" y="15035"/>
                    <a:pt x="8510" y="16804"/>
                    <a:pt x="9003" y="16804"/>
                  </a:cubicBezTo>
                  <a:cubicBezTo>
                    <a:pt x="9036" y="16804"/>
                    <a:pt x="9071" y="16796"/>
                    <a:pt x="9107" y="16779"/>
                  </a:cubicBezTo>
                  <a:cubicBezTo>
                    <a:pt x="9674" y="16479"/>
                    <a:pt x="8506" y="9974"/>
                    <a:pt x="8373" y="9374"/>
                  </a:cubicBezTo>
                  <a:cubicBezTo>
                    <a:pt x="8206" y="8740"/>
                    <a:pt x="6105" y="5738"/>
                    <a:pt x="3936" y="3403"/>
                  </a:cubicBezTo>
                  <a:cubicBezTo>
                    <a:pt x="1768" y="1034"/>
                    <a:pt x="767" y="0"/>
                    <a:pt x="7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2"/>
            <p:cNvSpPr/>
            <p:nvPr/>
          </p:nvSpPr>
          <p:spPr>
            <a:xfrm>
              <a:off x="2743800" y="2091450"/>
              <a:ext cx="546250" cy="867200"/>
            </a:xfrm>
            <a:custGeom>
              <a:avLst/>
              <a:gdLst/>
              <a:ahLst/>
              <a:cxnLst/>
              <a:rect l="l" t="t" r="r" b="b"/>
              <a:pathLst>
                <a:path w="21850" h="34688" extrusionOk="0">
                  <a:moveTo>
                    <a:pt x="12422" y="1"/>
                  </a:moveTo>
                  <a:cubicBezTo>
                    <a:pt x="10582" y="1"/>
                    <a:pt x="8506" y="635"/>
                    <a:pt x="6605" y="2689"/>
                  </a:cubicBezTo>
                  <a:cubicBezTo>
                    <a:pt x="1635" y="8026"/>
                    <a:pt x="0" y="15298"/>
                    <a:pt x="334" y="20235"/>
                  </a:cubicBezTo>
                  <a:cubicBezTo>
                    <a:pt x="668" y="25138"/>
                    <a:pt x="1968" y="34411"/>
                    <a:pt x="4570" y="34678"/>
                  </a:cubicBezTo>
                  <a:cubicBezTo>
                    <a:pt x="4631" y="34684"/>
                    <a:pt x="4691" y="34688"/>
                    <a:pt x="4750" y="34688"/>
                  </a:cubicBezTo>
                  <a:cubicBezTo>
                    <a:pt x="7209" y="34688"/>
                    <a:pt x="7976" y="29346"/>
                    <a:pt x="8106" y="28140"/>
                  </a:cubicBezTo>
                  <a:cubicBezTo>
                    <a:pt x="8240" y="26906"/>
                    <a:pt x="9140" y="19401"/>
                    <a:pt x="14244" y="17032"/>
                  </a:cubicBezTo>
                  <a:cubicBezTo>
                    <a:pt x="19314" y="14664"/>
                    <a:pt x="20949" y="13263"/>
                    <a:pt x="21416" y="10728"/>
                  </a:cubicBezTo>
                  <a:cubicBezTo>
                    <a:pt x="21849" y="8226"/>
                    <a:pt x="17746" y="1655"/>
                    <a:pt x="17746" y="1655"/>
                  </a:cubicBezTo>
                  <a:cubicBezTo>
                    <a:pt x="17746" y="1655"/>
                    <a:pt x="15393" y="1"/>
                    <a:pt x="12422"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2"/>
            <p:cNvSpPr/>
            <p:nvPr/>
          </p:nvSpPr>
          <p:spPr>
            <a:xfrm>
              <a:off x="2743800" y="2091450"/>
              <a:ext cx="490375" cy="866975"/>
            </a:xfrm>
            <a:custGeom>
              <a:avLst/>
              <a:gdLst/>
              <a:ahLst/>
              <a:cxnLst/>
              <a:rect l="l" t="t" r="r" b="b"/>
              <a:pathLst>
                <a:path w="19615" h="34679" extrusionOk="0">
                  <a:moveTo>
                    <a:pt x="12422" y="1"/>
                  </a:moveTo>
                  <a:cubicBezTo>
                    <a:pt x="10582" y="1"/>
                    <a:pt x="8506" y="635"/>
                    <a:pt x="6605" y="2689"/>
                  </a:cubicBezTo>
                  <a:cubicBezTo>
                    <a:pt x="1635" y="8026"/>
                    <a:pt x="0" y="15298"/>
                    <a:pt x="334" y="20235"/>
                  </a:cubicBezTo>
                  <a:cubicBezTo>
                    <a:pt x="668" y="25138"/>
                    <a:pt x="1968" y="34411"/>
                    <a:pt x="4570" y="34678"/>
                  </a:cubicBezTo>
                  <a:cubicBezTo>
                    <a:pt x="4570" y="34678"/>
                    <a:pt x="2802" y="19768"/>
                    <a:pt x="7673" y="12596"/>
                  </a:cubicBezTo>
                  <a:cubicBezTo>
                    <a:pt x="9741" y="9594"/>
                    <a:pt x="16579" y="4924"/>
                    <a:pt x="18113" y="4256"/>
                  </a:cubicBezTo>
                  <a:cubicBezTo>
                    <a:pt x="19614" y="3589"/>
                    <a:pt x="17746" y="1655"/>
                    <a:pt x="17746" y="1655"/>
                  </a:cubicBezTo>
                  <a:cubicBezTo>
                    <a:pt x="17746" y="1655"/>
                    <a:pt x="15393" y="1"/>
                    <a:pt x="1242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2"/>
            <p:cNvSpPr/>
            <p:nvPr/>
          </p:nvSpPr>
          <p:spPr>
            <a:xfrm>
              <a:off x="3530200" y="2119450"/>
              <a:ext cx="299650" cy="505650"/>
            </a:xfrm>
            <a:custGeom>
              <a:avLst/>
              <a:gdLst/>
              <a:ahLst/>
              <a:cxnLst/>
              <a:rect l="l" t="t" r="r" b="b"/>
              <a:pathLst>
                <a:path w="11986" h="20226" extrusionOk="0">
                  <a:moveTo>
                    <a:pt x="0" y="1"/>
                  </a:moveTo>
                  <a:lnTo>
                    <a:pt x="0" y="1802"/>
                  </a:lnTo>
                  <a:cubicBezTo>
                    <a:pt x="0" y="1802"/>
                    <a:pt x="9540" y="5838"/>
                    <a:pt x="9841" y="6606"/>
                  </a:cubicBezTo>
                  <a:cubicBezTo>
                    <a:pt x="10141" y="7373"/>
                    <a:pt x="10374" y="15245"/>
                    <a:pt x="10241" y="16079"/>
                  </a:cubicBezTo>
                  <a:cubicBezTo>
                    <a:pt x="10107" y="16913"/>
                    <a:pt x="10141" y="20049"/>
                    <a:pt x="11108" y="20215"/>
                  </a:cubicBezTo>
                  <a:cubicBezTo>
                    <a:pt x="11156" y="20222"/>
                    <a:pt x="11199" y="20225"/>
                    <a:pt x="11238" y="20225"/>
                  </a:cubicBezTo>
                  <a:cubicBezTo>
                    <a:pt x="11986" y="20225"/>
                    <a:pt x="11141" y="19042"/>
                    <a:pt x="11141" y="18281"/>
                  </a:cubicBezTo>
                  <a:cubicBezTo>
                    <a:pt x="11141" y="17480"/>
                    <a:pt x="11642" y="6506"/>
                    <a:pt x="11508" y="6072"/>
                  </a:cubicBezTo>
                  <a:cubicBezTo>
                    <a:pt x="11075" y="4704"/>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2"/>
            <p:cNvSpPr/>
            <p:nvPr/>
          </p:nvSpPr>
          <p:spPr>
            <a:xfrm>
              <a:off x="3099875" y="2019575"/>
              <a:ext cx="427850" cy="402675"/>
            </a:xfrm>
            <a:custGeom>
              <a:avLst/>
              <a:gdLst/>
              <a:ahLst/>
              <a:cxnLst/>
              <a:rect l="l" t="t" r="r" b="b"/>
              <a:pathLst>
                <a:path w="17114" h="16107" extrusionOk="0">
                  <a:moveTo>
                    <a:pt x="9086" y="0"/>
                  </a:moveTo>
                  <a:cubicBezTo>
                    <a:pt x="7895" y="0"/>
                    <a:pt x="6461" y="382"/>
                    <a:pt x="4838" y="1527"/>
                  </a:cubicBezTo>
                  <a:cubicBezTo>
                    <a:pt x="1" y="4963"/>
                    <a:pt x="935" y="9800"/>
                    <a:pt x="2236" y="12302"/>
                  </a:cubicBezTo>
                  <a:cubicBezTo>
                    <a:pt x="3208" y="14125"/>
                    <a:pt x="5172" y="16107"/>
                    <a:pt x="7959" y="16107"/>
                  </a:cubicBezTo>
                  <a:cubicBezTo>
                    <a:pt x="8998" y="16107"/>
                    <a:pt x="10150" y="15832"/>
                    <a:pt x="11409" y="15171"/>
                  </a:cubicBezTo>
                  <a:cubicBezTo>
                    <a:pt x="16079" y="12769"/>
                    <a:pt x="17113" y="8499"/>
                    <a:pt x="16780" y="8132"/>
                  </a:cubicBezTo>
                  <a:cubicBezTo>
                    <a:pt x="16446" y="7732"/>
                    <a:pt x="12877" y="1527"/>
                    <a:pt x="12877" y="1527"/>
                  </a:cubicBezTo>
                  <a:cubicBezTo>
                    <a:pt x="12877" y="1527"/>
                    <a:pt x="11468" y="0"/>
                    <a:pt x="908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2"/>
            <p:cNvSpPr/>
            <p:nvPr/>
          </p:nvSpPr>
          <p:spPr>
            <a:xfrm>
              <a:off x="3237475" y="2351300"/>
              <a:ext cx="344450" cy="444500"/>
            </a:xfrm>
            <a:custGeom>
              <a:avLst/>
              <a:gdLst/>
              <a:ahLst/>
              <a:cxnLst/>
              <a:rect l="l" t="t" r="r" b="b"/>
              <a:pathLst>
                <a:path w="13778" h="17780" extrusionOk="0">
                  <a:moveTo>
                    <a:pt x="5438" y="0"/>
                  </a:moveTo>
                  <a:cubicBezTo>
                    <a:pt x="5438" y="0"/>
                    <a:pt x="1635" y="1368"/>
                    <a:pt x="835" y="1902"/>
                  </a:cubicBezTo>
                  <a:cubicBezTo>
                    <a:pt x="1" y="2469"/>
                    <a:pt x="535" y="2969"/>
                    <a:pt x="401" y="3069"/>
                  </a:cubicBezTo>
                  <a:cubicBezTo>
                    <a:pt x="268" y="3136"/>
                    <a:pt x="2302" y="10474"/>
                    <a:pt x="2803" y="11508"/>
                  </a:cubicBezTo>
                  <a:cubicBezTo>
                    <a:pt x="3136" y="12209"/>
                    <a:pt x="4637" y="12643"/>
                    <a:pt x="6339" y="13376"/>
                  </a:cubicBezTo>
                  <a:cubicBezTo>
                    <a:pt x="8040" y="14110"/>
                    <a:pt x="10075" y="15478"/>
                    <a:pt x="11476" y="16745"/>
                  </a:cubicBezTo>
                  <a:cubicBezTo>
                    <a:pt x="12350" y="17516"/>
                    <a:pt x="12887" y="17779"/>
                    <a:pt x="13207" y="17779"/>
                  </a:cubicBezTo>
                  <a:cubicBezTo>
                    <a:pt x="13400" y="17779"/>
                    <a:pt x="13515" y="17684"/>
                    <a:pt x="13577" y="17546"/>
                  </a:cubicBezTo>
                  <a:cubicBezTo>
                    <a:pt x="13777" y="17212"/>
                    <a:pt x="12443" y="15945"/>
                    <a:pt x="12443" y="15945"/>
                  </a:cubicBezTo>
                  <a:cubicBezTo>
                    <a:pt x="9975" y="13376"/>
                    <a:pt x="5505" y="12409"/>
                    <a:pt x="4237" y="11141"/>
                  </a:cubicBezTo>
                  <a:cubicBezTo>
                    <a:pt x="2970" y="9874"/>
                    <a:pt x="2136" y="4003"/>
                    <a:pt x="2202" y="2769"/>
                  </a:cubicBezTo>
                  <a:cubicBezTo>
                    <a:pt x="2269" y="1568"/>
                    <a:pt x="5338" y="767"/>
                    <a:pt x="5338" y="767"/>
                  </a:cubicBezTo>
                  <a:cubicBezTo>
                    <a:pt x="5838" y="200"/>
                    <a:pt x="5438" y="0"/>
                    <a:pt x="543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2"/>
            <p:cNvSpPr/>
            <p:nvPr/>
          </p:nvSpPr>
          <p:spPr>
            <a:xfrm>
              <a:off x="2914750" y="2673200"/>
              <a:ext cx="258550" cy="463150"/>
            </a:xfrm>
            <a:custGeom>
              <a:avLst/>
              <a:gdLst/>
              <a:ahLst/>
              <a:cxnLst/>
              <a:rect l="l" t="t" r="r" b="b"/>
              <a:pathLst>
                <a:path w="10342" h="18526" extrusionOk="0">
                  <a:moveTo>
                    <a:pt x="1101" y="0"/>
                  </a:moveTo>
                  <a:cubicBezTo>
                    <a:pt x="1101" y="0"/>
                    <a:pt x="1" y="133"/>
                    <a:pt x="267" y="1168"/>
                  </a:cubicBezTo>
                  <a:cubicBezTo>
                    <a:pt x="267" y="1168"/>
                    <a:pt x="8307" y="7572"/>
                    <a:pt x="8507" y="8106"/>
                  </a:cubicBezTo>
                  <a:cubicBezTo>
                    <a:pt x="8673" y="8640"/>
                    <a:pt x="9107" y="17112"/>
                    <a:pt x="9140" y="17312"/>
                  </a:cubicBezTo>
                  <a:cubicBezTo>
                    <a:pt x="9140" y="17492"/>
                    <a:pt x="9167" y="18526"/>
                    <a:pt x="9579" y="18526"/>
                  </a:cubicBezTo>
                  <a:cubicBezTo>
                    <a:pt x="9628" y="18526"/>
                    <a:pt x="9681" y="18511"/>
                    <a:pt x="9741" y="18480"/>
                  </a:cubicBezTo>
                  <a:cubicBezTo>
                    <a:pt x="10341" y="18180"/>
                    <a:pt x="9908" y="16145"/>
                    <a:pt x="9974" y="15578"/>
                  </a:cubicBezTo>
                  <a:cubicBezTo>
                    <a:pt x="10074" y="15044"/>
                    <a:pt x="9841" y="7639"/>
                    <a:pt x="9541" y="7272"/>
                  </a:cubicBezTo>
                  <a:cubicBezTo>
                    <a:pt x="9274" y="6872"/>
                    <a:pt x="1101" y="0"/>
                    <a:pt x="11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2"/>
            <p:cNvSpPr/>
            <p:nvPr/>
          </p:nvSpPr>
          <p:spPr>
            <a:xfrm>
              <a:off x="3245000" y="2034725"/>
              <a:ext cx="333575" cy="278725"/>
            </a:xfrm>
            <a:custGeom>
              <a:avLst/>
              <a:gdLst/>
              <a:ahLst/>
              <a:cxnLst/>
              <a:rect l="l" t="t" r="r" b="b"/>
              <a:pathLst>
                <a:path w="13343" h="11149" extrusionOk="0">
                  <a:moveTo>
                    <a:pt x="7605" y="1"/>
                  </a:moveTo>
                  <a:cubicBezTo>
                    <a:pt x="6255" y="1"/>
                    <a:pt x="4821" y="457"/>
                    <a:pt x="3569" y="1388"/>
                  </a:cubicBezTo>
                  <a:cubicBezTo>
                    <a:pt x="834" y="3423"/>
                    <a:pt x="0" y="6959"/>
                    <a:pt x="1735" y="9261"/>
                  </a:cubicBezTo>
                  <a:cubicBezTo>
                    <a:pt x="2675" y="10509"/>
                    <a:pt x="4165" y="11149"/>
                    <a:pt x="5768" y="11149"/>
                  </a:cubicBezTo>
                  <a:cubicBezTo>
                    <a:pt x="7121" y="11149"/>
                    <a:pt x="8555" y="10693"/>
                    <a:pt x="9807" y="9761"/>
                  </a:cubicBezTo>
                  <a:cubicBezTo>
                    <a:pt x="12509" y="7726"/>
                    <a:pt x="13343" y="4190"/>
                    <a:pt x="11608" y="1889"/>
                  </a:cubicBezTo>
                  <a:cubicBezTo>
                    <a:pt x="10686" y="641"/>
                    <a:pt x="9204" y="1"/>
                    <a:pt x="76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2"/>
            <p:cNvSpPr/>
            <p:nvPr/>
          </p:nvSpPr>
          <p:spPr>
            <a:xfrm>
              <a:off x="3417600" y="2196675"/>
              <a:ext cx="354450" cy="492375"/>
            </a:xfrm>
            <a:custGeom>
              <a:avLst/>
              <a:gdLst/>
              <a:ahLst/>
              <a:cxnLst/>
              <a:rect l="l" t="t" r="r" b="b"/>
              <a:pathLst>
                <a:path w="14178" h="19695" extrusionOk="0">
                  <a:moveTo>
                    <a:pt x="1336" y="1"/>
                  </a:moveTo>
                  <a:cubicBezTo>
                    <a:pt x="1082" y="1"/>
                    <a:pt x="824" y="81"/>
                    <a:pt x="601" y="248"/>
                  </a:cubicBezTo>
                  <a:cubicBezTo>
                    <a:pt x="101" y="648"/>
                    <a:pt x="1" y="1382"/>
                    <a:pt x="401" y="1915"/>
                  </a:cubicBezTo>
                  <a:lnTo>
                    <a:pt x="14178" y="19695"/>
                  </a:lnTo>
                  <a:lnTo>
                    <a:pt x="2336" y="581"/>
                  </a:lnTo>
                  <a:cubicBezTo>
                    <a:pt x="2303" y="548"/>
                    <a:pt x="2269" y="481"/>
                    <a:pt x="2269" y="448"/>
                  </a:cubicBezTo>
                  <a:cubicBezTo>
                    <a:pt x="2036" y="156"/>
                    <a:pt x="1690" y="1"/>
                    <a:pt x="13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2"/>
            <p:cNvSpPr/>
            <p:nvPr/>
          </p:nvSpPr>
          <p:spPr>
            <a:xfrm>
              <a:off x="3065400" y="1384375"/>
              <a:ext cx="253000" cy="735375"/>
            </a:xfrm>
            <a:custGeom>
              <a:avLst/>
              <a:gdLst/>
              <a:ahLst/>
              <a:cxnLst/>
              <a:rect l="l" t="t" r="r" b="b"/>
              <a:pathLst>
                <a:path w="10120" h="29415" extrusionOk="0">
                  <a:moveTo>
                    <a:pt x="4703" y="1"/>
                  </a:moveTo>
                  <a:cubicBezTo>
                    <a:pt x="2335" y="1"/>
                    <a:pt x="1" y="1592"/>
                    <a:pt x="479" y="6854"/>
                  </a:cubicBezTo>
                  <a:cubicBezTo>
                    <a:pt x="1180" y="14160"/>
                    <a:pt x="5583" y="26835"/>
                    <a:pt x="5583" y="26835"/>
                  </a:cubicBezTo>
                  <a:cubicBezTo>
                    <a:pt x="5583" y="26835"/>
                    <a:pt x="5690" y="29415"/>
                    <a:pt x="7152" y="29415"/>
                  </a:cubicBezTo>
                  <a:cubicBezTo>
                    <a:pt x="7686" y="29415"/>
                    <a:pt x="8399" y="29072"/>
                    <a:pt x="9352" y="28136"/>
                  </a:cubicBezTo>
                  <a:lnTo>
                    <a:pt x="9552" y="7955"/>
                  </a:lnTo>
                  <a:cubicBezTo>
                    <a:pt x="9552" y="7955"/>
                    <a:pt x="10119" y="1884"/>
                    <a:pt x="7351" y="617"/>
                  </a:cubicBezTo>
                  <a:cubicBezTo>
                    <a:pt x="6577" y="248"/>
                    <a:pt x="5637" y="1"/>
                    <a:pt x="470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2"/>
            <p:cNvSpPr/>
            <p:nvPr/>
          </p:nvSpPr>
          <p:spPr>
            <a:xfrm>
              <a:off x="2503625" y="1775750"/>
              <a:ext cx="744725" cy="408375"/>
            </a:xfrm>
            <a:custGeom>
              <a:avLst/>
              <a:gdLst/>
              <a:ahLst/>
              <a:cxnLst/>
              <a:rect l="l" t="t" r="r" b="b"/>
              <a:pathLst>
                <a:path w="29789" h="16335" extrusionOk="0">
                  <a:moveTo>
                    <a:pt x="6398" y="1"/>
                  </a:moveTo>
                  <a:cubicBezTo>
                    <a:pt x="3974" y="1"/>
                    <a:pt x="2335" y="1392"/>
                    <a:pt x="1435" y="4275"/>
                  </a:cubicBezTo>
                  <a:cubicBezTo>
                    <a:pt x="1" y="9012"/>
                    <a:pt x="4771" y="10580"/>
                    <a:pt x="14878" y="14416"/>
                  </a:cubicBezTo>
                  <a:cubicBezTo>
                    <a:pt x="18739" y="15882"/>
                    <a:pt x="21710" y="16334"/>
                    <a:pt x="23907" y="16334"/>
                  </a:cubicBezTo>
                  <a:cubicBezTo>
                    <a:pt x="27459" y="16334"/>
                    <a:pt x="28988" y="15150"/>
                    <a:pt x="28988" y="15150"/>
                  </a:cubicBezTo>
                  <a:cubicBezTo>
                    <a:pt x="28988" y="15150"/>
                    <a:pt x="29788" y="13282"/>
                    <a:pt x="28955" y="12081"/>
                  </a:cubicBezTo>
                  <a:cubicBezTo>
                    <a:pt x="28121" y="10880"/>
                    <a:pt x="17513" y="4442"/>
                    <a:pt x="11942" y="1640"/>
                  </a:cubicBezTo>
                  <a:cubicBezTo>
                    <a:pt x="9773" y="556"/>
                    <a:pt x="7929" y="1"/>
                    <a:pt x="639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2" name="Google Shape;2012;p52"/>
          <p:cNvSpPr/>
          <p:nvPr/>
        </p:nvSpPr>
        <p:spPr>
          <a:xfrm rot="-1714634">
            <a:off x="6531992" y="1567640"/>
            <a:ext cx="411054" cy="455482"/>
          </a:xfrm>
          <a:custGeom>
            <a:avLst/>
            <a:gdLst/>
            <a:ahLst/>
            <a:cxnLst/>
            <a:rect l="l" t="t" r="r" b="b"/>
            <a:pathLst>
              <a:path w="7707" h="8540" extrusionOk="0">
                <a:moveTo>
                  <a:pt x="4470" y="0"/>
                </a:moveTo>
                <a:lnTo>
                  <a:pt x="1" y="8540"/>
                </a:lnTo>
                <a:lnTo>
                  <a:pt x="7706" y="2102"/>
                </a:lnTo>
                <a:lnTo>
                  <a:pt x="44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2"/>
          <p:cNvSpPr/>
          <p:nvPr/>
        </p:nvSpPr>
        <p:spPr>
          <a:xfrm rot="8698561">
            <a:off x="3266146" y="-816923"/>
            <a:ext cx="1799425" cy="2784809"/>
          </a:xfrm>
          <a:custGeom>
            <a:avLst/>
            <a:gdLst/>
            <a:ahLst/>
            <a:cxnLst/>
            <a:rect l="l" t="t" r="r" b="b"/>
            <a:pathLst>
              <a:path w="30823" h="47702" fill="none" extrusionOk="0">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33C04788-8537-D20C-5EF8-F6ABE61EE08C}"/>
              </a:ext>
            </a:extLst>
          </p:cNvPr>
          <p:cNvPicPr>
            <a:picLocks noChangeAspect="1"/>
          </p:cNvPicPr>
          <p:nvPr/>
        </p:nvPicPr>
        <p:blipFill>
          <a:blip r:embed="rId3"/>
          <a:stretch>
            <a:fillRect/>
          </a:stretch>
        </p:blipFill>
        <p:spPr>
          <a:xfrm>
            <a:off x="1498183" y="330468"/>
            <a:ext cx="7052361" cy="44037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94E9593-6C14-99B6-3075-551ADB5F47F1}"/>
              </a:ext>
            </a:extLst>
          </p:cNvPr>
          <p:cNvPicPr>
            <a:picLocks noChangeAspect="1"/>
          </p:cNvPicPr>
          <p:nvPr/>
        </p:nvPicPr>
        <p:blipFill>
          <a:blip r:embed="rId3"/>
          <a:stretch>
            <a:fillRect/>
          </a:stretch>
        </p:blipFill>
        <p:spPr>
          <a:xfrm>
            <a:off x="1620862" y="443066"/>
            <a:ext cx="6685703" cy="4257368"/>
          </a:xfrm>
          <a:prstGeom prst="rect">
            <a:avLst/>
          </a:prstGeom>
        </p:spPr>
      </p:pic>
    </p:spTree>
    <p:extLst>
      <p:ext uri="{BB962C8B-B14F-4D97-AF65-F5344CB8AC3E}">
        <p14:creationId xmlns:p14="http://schemas.microsoft.com/office/powerpoint/2010/main" val="368124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F00D2B2-BD1A-15F0-91DE-7C704AB896D4}"/>
              </a:ext>
            </a:extLst>
          </p:cNvPr>
          <p:cNvPicPr>
            <a:picLocks noChangeAspect="1"/>
          </p:cNvPicPr>
          <p:nvPr/>
        </p:nvPicPr>
        <p:blipFill>
          <a:blip r:embed="rId3"/>
          <a:stretch>
            <a:fillRect/>
          </a:stretch>
        </p:blipFill>
        <p:spPr>
          <a:xfrm>
            <a:off x="1498183" y="385899"/>
            <a:ext cx="6844352" cy="4348270"/>
          </a:xfrm>
          <a:prstGeom prst="rect">
            <a:avLst/>
          </a:prstGeom>
        </p:spPr>
      </p:pic>
    </p:spTree>
    <p:extLst>
      <p:ext uri="{BB962C8B-B14F-4D97-AF65-F5344CB8AC3E}">
        <p14:creationId xmlns:p14="http://schemas.microsoft.com/office/powerpoint/2010/main" val="311142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D61B1DF-6E1D-EE40-2774-00B992B057DA}"/>
              </a:ext>
            </a:extLst>
          </p:cNvPr>
          <p:cNvPicPr>
            <a:picLocks noChangeAspect="1"/>
          </p:cNvPicPr>
          <p:nvPr/>
        </p:nvPicPr>
        <p:blipFill>
          <a:blip r:embed="rId3"/>
          <a:stretch>
            <a:fillRect/>
          </a:stretch>
        </p:blipFill>
        <p:spPr>
          <a:xfrm>
            <a:off x="1530615" y="372370"/>
            <a:ext cx="6845494" cy="4394936"/>
          </a:xfrm>
          <a:prstGeom prst="rect">
            <a:avLst/>
          </a:prstGeom>
        </p:spPr>
      </p:pic>
    </p:spTree>
    <p:extLst>
      <p:ext uri="{BB962C8B-B14F-4D97-AF65-F5344CB8AC3E}">
        <p14:creationId xmlns:p14="http://schemas.microsoft.com/office/powerpoint/2010/main" val="2880154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A2476E7-FE49-15F9-5A23-9084A2AE12A6}"/>
              </a:ext>
            </a:extLst>
          </p:cNvPr>
          <p:cNvPicPr>
            <a:picLocks noChangeAspect="1"/>
          </p:cNvPicPr>
          <p:nvPr/>
        </p:nvPicPr>
        <p:blipFill>
          <a:blip r:embed="rId3"/>
          <a:stretch>
            <a:fillRect/>
          </a:stretch>
        </p:blipFill>
        <p:spPr>
          <a:xfrm>
            <a:off x="1673729" y="385420"/>
            <a:ext cx="6916578" cy="4126169"/>
          </a:xfrm>
          <a:prstGeom prst="rect">
            <a:avLst/>
          </a:prstGeom>
        </p:spPr>
      </p:pic>
    </p:spTree>
    <p:extLst>
      <p:ext uri="{BB962C8B-B14F-4D97-AF65-F5344CB8AC3E}">
        <p14:creationId xmlns:p14="http://schemas.microsoft.com/office/powerpoint/2010/main" val="429063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450979B-7C93-F5DE-026D-6004FF3FADE5}"/>
              </a:ext>
            </a:extLst>
          </p:cNvPr>
          <p:cNvPicPr>
            <a:picLocks noChangeAspect="1"/>
          </p:cNvPicPr>
          <p:nvPr/>
        </p:nvPicPr>
        <p:blipFill>
          <a:blip r:embed="rId3"/>
          <a:stretch>
            <a:fillRect/>
          </a:stretch>
        </p:blipFill>
        <p:spPr>
          <a:xfrm>
            <a:off x="1415992" y="391134"/>
            <a:ext cx="7183602" cy="4285466"/>
          </a:xfrm>
          <a:prstGeom prst="rect">
            <a:avLst/>
          </a:prstGeom>
        </p:spPr>
      </p:pic>
    </p:spTree>
    <p:extLst>
      <p:ext uri="{BB962C8B-B14F-4D97-AF65-F5344CB8AC3E}">
        <p14:creationId xmlns:p14="http://schemas.microsoft.com/office/powerpoint/2010/main" val="18462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8B49585-B90B-6F79-52C8-38E12F523961}"/>
              </a:ext>
            </a:extLst>
          </p:cNvPr>
          <p:cNvPicPr>
            <a:picLocks noChangeAspect="1"/>
          </p:cNvPicPr>
          <p:nvPr/>
        </p:nvPicPr>
        <p:blipFill>
          <a:blip r:embed="rId3"/>
          <a:stretch>
            <a:fillRect/>
          </a:stretch>
        </p:blipFill>
        <p:spPr>
          <a:xfrm>
            <a:off x="2256765" y="413565"/>
            <a:ext cx="4441007" cy="4316370"/>
          </a:xfrm>
          <a:prstGeom prst="rect">
            <a:avLst/>
          </a:prstGeom>
        </p:spPr>
      </p:pic>
    </p:spTree>
    <p:extLst>
      <p:ext uri="{BB962C8B-B14F-4D97-AF65-F5344CB8AC3E}">
        <p14:creationId xmlns:p14="http://schemas.microsoft.com/office/powerpoint/2010/main" val="1864373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B22BE43-E3F2-808F-6797-B4B43E1C9EE4}"/>
              </a:ext>
            </a:extLst>
          </p:cNvPr>
          <p:cNvPicPr>
            <a:picLocks noChangeAspect="1"/>
          </p:cNvPicPr>
          <p:nvPr/>
        </p:nvPicPr>
        <p:blipFill>
          <a:blip r:embed="rId3"/>
          <a:stretch>
            <a:fillRect/>
          </a:stretch>
        </p:blipFill>
        <p:spPr>
          <a:xfrm>
            <a:off x="2365665" y="546986"/>
            <a:ext cx="4495224" cy="4305469"/>
          </a:xfrm>
          <a:prstGeom prst="rect">
            <a:avLst/>
          </a:prstGeom>
        </p:spPr>
      </p:pic>
    </p:spTree>
    <p:extLst>
      <p:ext uri="{BB962C8B-B14F-4D97-AF65-F5344CB8AC3E}">
        <p14:creationId xmlns:p14="http://schemas.microsoft.com/office/powerpoint/2010/main" val="18842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4132508-E3BB-3633-2BBF-13B87CA238D1}"/>
              </a:ext>
            </a:extLst>
          </p:cNvPr>
          <p:cNvPicPr>
            <a:picLocks noChangeAspect="1"/>
          </p:cNvPicPr>
          <p:nvPr/>
        </p:nvPicPr>
        <p:blipFill>
          <a:blip r:embed="rId3"/>
          <a:stretch>
            <a:fillRect/>
          </a:stretch>
        </p:blipFill>
        <p:spPr>
          <a:xfrm>
            <a:off x="1550650" y="268957"/>
            <a:ext cx="7152128" cy="4539890"/>
          </a:xfrm>
          <a:prstGeom prst="rect">
            <a:avLst/>
          </a:prstGeom>
        </p:spPr>
      </p:pic>
    </p:spTree>
    <p:extLst>
      <p:ext uri="{BB962C8B-B14F-4D97-AF65-F5344CB8AC3E}">
        <p14:creationId xmlns:p14="http://schemas.microsoft.com/office/powerpoint/2010/main" val="153112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01"/>
        <p:cNvGrpSpPr/>
        <p:nvPr/>
      </p:nvGrpSpPr>
      <p:grpSpPr>
        <a:xfrm>
          <a:off x="0" y="0"/>
          <a:ext cx="0" cy="0"/>
          <a:chOff x="0" y="0"/>
          <a:chExt cx="0" cy="0"/>
        </a:xfrm>
      </p:grpSpPr>
      <p:grpSp>
        <p:nvGrpSpPr>
          <p:cNvPr id="1515" name="Google Shape;1515;p45"/>
          <p:cNvGrpSpPr/>
          <p:nvPr/>
        </p:nvGrpSpPr>
        <p:grpSpPr>
          <a:xfrm flipH="1">
            <a:off x="1105487" y="1336213"/>
            <a:ext cx="330501" cy="420623"/>
            <a:chOff x="3828325" y="875775"/>
            <a:chExt cx="330501" cy="420623"/>
          </a:xfrm>
        </p:grpSpPr>
        <p:sp>
          <p:nvSpPr>
            <p:cNvPr id="1516" name="Google Shape;1516;p45"/>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5"/>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5"/>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5"/>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5"/>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5"/>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5"/>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5"/>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5"/>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5"/>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5"/>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5"/>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45"/>
          <p:cNvSpPr/>
          <p:nvPr/>
        </p:nvSpPr>
        <p:spPr>
          <a:xfrm rot="3485774">
            <a:off x="1050832" y="-677600"/>
            <a:ext cx="1418544" cy="2195354"/>
          </a:xfrm>
          <a:custGeom>
            <a:avLst/>
            <a:gdLst/>
            <a:ahLst/>
            <a:cxnLst/>
            <a:rect l="l" t="t" r="r" b="b"/>
            <a:pathLst>
              <a:path w="30823" h="47702" fill="none" extrusionOk="0">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5"/>
          <p:cNvSpPr/>
          <p:nvPr/>
        </p:nvSpPr>
        <p:spPr>
          <a:xfrm>
            <a:off x="2222925" y="3931638"/>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Picture 30">
            <a:extLst>
              <a:ext uri="{FF2B5EF4-FFF2-40B4-BE49-F238E27FC236}">
                <a16:creationId xmlns:a16="http://schemas.microsoft.com/office/drawing/2014/main" id="{00931BDC-43A1-61B8-A838-C0DB17D22A40}"/>
              </a:ext>
            </a:extLst>
          </p:cNvPr>
          <p:cNvPicPr>
            <a:picLocks noChangeAspect="1"/>
          </p:cNvPicPr>
          <p:nvPr/>
        </p:nvPicPr>
        <p:blipFill>
          <a:blip r:embed="rId3"/>
          <a:stretch>
            <a:fillRect/>
          </a:stretch>
        </p:blipFill>
        <p:spPr>
          <a:xfrm>
            <a:off x="2086159" y="425139"/>
            <a:ext cx="6604442" cy="37149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7"/>
        <p:cNvGrpSpPr/>
        <p:nvPr/>
      </p:nvGrpSpPr>
      <p:grpSpPr>
        <a:xfrm>
          <a:off x="0" y="0"/>
          <a:ext cx="0" cy="0"/>
          <a:chOff x="0" y="0"/>
          <a:chExt cx="0" cy="0"/>
        </a:xfrm>
      </p:grpSpPr>
      <p:grpSp>
        <p:nvGrpSpPr>
          <p:cNvPr id="2019" name="Google Shape;2019;p53"/>
          <p:cNvGrpSpPr/>
          <p:nvPr/>
        </p:nvGrpSpPr>
        <p:grpSpPr>
          <a:xfrm>
            <a:off x="-644858" y="3767948"/>
            <a:ext cx="2076766" cy="1946310"/>
            <a:chOff x="84175" y="2640200"/>
            <a:chExt cx="2508475" cy="2350900"/>
          </a:xfrm>
        </p:grpSpPr>
        <p:sp>
          <p:nvSpPr>
            <p:cNvPr id="2020" name="Google Shape;2020;p53"/>
            <p:cNvSpPr/>
            <p:nvPr/>
          </p:nvSpPr>
          <p:spPr>
            <a:xfrm>
              <a:off x="2423325" y="4308900"/>
              <a:ext cx="169325" cy="42550"/>
            </a:xfrm>
            <a:custGeom>
              <a:avLst/>
              <a:gdLst/>
              <a:ahLst/>
              <a:cxnLst/>
              <a:rect l="l" t="t" r="r" b="b"/>
              <a:pathLst>
                <a:path w="6773" h="1702" extrusionOk="0">
                  <a:moveTo>
                    <a:pt x="3403" y="0"/>
                  </a:moveTo>
                  <a:cubicBezTo>
                    <a:pt x="1502" y="0"/>
                    <a:pt x="1" y="367"/>
                    <a:pt x="1" y="867"/>
                  </a:cubicBezTo>
                  <a:cubicBezTo>
                    <a:pt x="1" y="1334"/>
                    <a:pt x="1502" y="1701"/>
                    <a:pt x="3403" y="1701"/>
                  </a:cubicBezTo>
                  <a:cubicBezTo>
                    <a:pt x="5271" y="1701"/>
                    <a:pt x="6772" y="1334"/>
                    <a:pt x="6772" y="867"/>
                  </a:cubicBezTo>
                  <a:cubicBezTo>
                    <a:pt x="6772" y="367"/>
                    <a:pt x="5271" y="0"/>
                    <a:pt x="3403"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540200" y="2678625"/>
              <a:ext cx="177650" cy="563650"/>
            </a:xfrm>
            <a:custGeom>
              <a:avLst/>
              <a:gdLst/>
              <a:ahLst/>
              <a:cxnLst/>
              <a:rect l="l" t="t" r="r" b="b"/>
              <a:pathLst>
                <a:path w="7106" h="22546" extrusionOk="0">
                  <a:moveTo>
                    <a:pt x="1434" y="0"/>
                  </a:moveTo>
                  <a:cubicBezTo>
                    <a:pt x="1376" y="0"/>
                    <a:pt x="1321" y="21"/>
                    <a:pt x="1268" y="64"/>
                  </a:cubicBezTo>
                  <a:cubicBezTo>
                    <a:pt x="1" y="1065"/>
                    <a:pt x="1535" y="21680"/>
                    <a:pt x="1535" y="21680"/>
                  </a:cubicBezTo>
                  <a:cubicBezTo>
                    <a:pt x="1912" y="22337"/>
                    <a:pt x="2485" y="22546"/>
                    <a:pt x="3060" y="22546"/>
                  </a:cubicBezTo>
                  <a:cubicBezTo>
                    <a:pt x="4062" y="22546"/>
                    <a:pt x="5071" y="21913"/>
                    <a:pt x="5071" y="21913"/>
                  </a:cubicBezTo>
                  <a:lnTo>
                    <a:pt x="2669" y="5769"/>
                  </a:lnTo>
                  <a:lnTo>
                    <a:pt x="6138" y="20946"/>
                  </a:lnTo>
                  <a:lnTo>
                    <a:pt x="7106" y="19679"/>
                  </a:lnTo>
                  <a:cubicBezTo>
                    <a:pt x="5315" y="11111"/>
                    <a:pt x="2759" y="0"/>
                    <a:pt x="14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780500" y="2854575"/>
              <a:ext cx="628800" cy="1497700"/>
            </a:xfrm>
            <a:custGeom>
              <a:avLst/>
              <a:gdLst/>
              <a:ahLst/>
              <a:cxnLst/>
              <a:rect l="l" t="t" r="r" b="b"/>
              <a:pathLst>
                <a:path w="25152" h="59908" extrusionOk="0">
                  <a:moveTo>
                    <a:pt x="14169" y="0"/>
                  </a:moveTo>
                  <a:cubicBezTo>
                    <a:pt x="11977" y="0"/>
                    <a:pt x="11200" y="10245"/>
                    <a:pt x="10041" y="16043"/>
                  </a:cubicBezTo>
                  <a:cubicBezTo>
                    <a:pt x="8807" y="22247"/>
                    <a:pt x="7572" y="45197"/>
                    <a:pt x="0" y="59908"/>
                  </a:cubicBezTo>
                  <a:lnTo>
                    <a:pt x="1568" y="59674"/>
                  </a:lnTo>
                  <a:cubicBezTo>
                    <a:pt x="1568" y="59674"/>
                    <a:pt x="9974" y="39893"/>
                    <a:pt x="13410" y="16377"/>
                  </a:cubicBezTo>
                  <a:cubicBezTo>
                    <a:pt x="13410" y="16377"/>
                    <a:pt x="13410" y="4435"/>
                    <a:pt x="14744" y="4435"/>
                  </a:cubicBezTo>
                  <a:cubicBezTo>
                    <a:pt x="16078" y="4435"/>
                    <a:pt x="23417" y="15409"/>
                    <a:pt x="23417" y="15409"/>
                  </a:cubicBezTo>
                  <a:cubicBezTo>
                    <a:pt x="23417" y="15409"/>
                    <a:pt x="23796" y="15847"/>
                    <a:pt x="24203" y="15847"/>
                  </a:cubicBezTo>
                  <a:cubicBezTo>
                    <a:pt x="24605" y="15847"/>
                    <a:pt x="25035" y="15418"/>
                    <a:pt x="25152" y="13708"/>
                  </a:cubicBezTo>
                  <a:cubicBezTo>
                    <a:pt x="25152" y="13708"/>
                    <a:pt x="17146" y="1566"/>
                    <a:pt x="14611" y="132"/>
                  </a:cubicBezTo>
                  <a:cubicBezTo>
                    <a:pt x="14457" y="43"/>
                    <a:pt x="14311" y="0"/>
                    <a:pt x="141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723800" y="2640200"/>
              <a:ext cx="1021575" cy="573050"/>
            </a:xfrm>
            <a:custGeom>
              <a:avLst/>
              <a:gdLst/>
              <a:ahLst/>
              <a:cxnLst/>
              <a:rect l="l" t="t" r="r" b="b"/>
              <a:pathLst>
                <a:path w="40863" h="22922" extrusionOk="0">
                  <a:moveTo>
                    <a:pt x="4270" y="0"/>
                  </a:moveTo>
                  <a:lnTo>
                    <a:pt x="4270" y="0"/>
                  </a:lnTo>
                  <a:cubicBezTo>
                    <a:pt x="4269" y="2"/>
                    <a:pt x="1" y="19214"/>
                    <a:pt x="23217" y="22250"/>
                  </a:cubicBezTo>
                  <a:cubicBezTo>
                    <a:pt x="27011" y="22742"/>
                    <a:pt x="30040" y="22922"/>
                    <a:pt x="32440" y="22922"/>
                  </a:cubicBezTo>
                  <a:cubicBezTo>
                    <a:pt x="38987" y="22922"/>
                    <a:pt x="40862" y="21582"/>
                    <a:pt x="40862" y="21582"/>
                  </a:cubicBezTo>
                  <a:cubicBezTo>
                    <a:pt x="40862" y="21582"/>
                    <a:pt x="30889" y="11475"/>
                    <a:pt x="17613" y="7673"/>
                  </a:cubicBezTo>
                  <a:cubicBezTo>
                    <a:pt x="3937" y="3737"/>
                    <a:pt x="4270" y="1"/>
                    <a:pt x="427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2010550" y="2875300"/>
              <a:ext cx="396975" cy="1195950"/>
            </a:xfrm>
            <a:custGeom>
              <a:avLst/>
              <a:gdLst/>
              <a:ahLst/>
              <a:cxnLst/>
              <a:rect l="l" t="t" r="r" b="b"/>
              <a:pathLst>
                <a:path w="15879" h="47838" extrusionOk="0">
                  <a:moveTo>
                    <a:pt x="10851" y="0"/>
                  </a:moveTo>
                  <a:cubicBezTo>
                    <a:pt x="10657" y="0"/>
                    <a:pt x="10443" y="35"/>
                    <a:pt x="10207" y="103"/>
                  </a:cubicBezTo>
                  <a:cubicBezTo>
                    <a:pt x="8173" y="737"/>
                    <a:pt x="0" y="13146"/>
                    <a:pt x="0" y="13146"/>
                  </a:cubicBezTo>
                  <a:lnTo>
                    <a:pt x="2435" y="15314"/>
                  </a:lnTo>
                  <a:cubicBezTo>
                    <a:pt x="4270" y="11778"/>
                    <a:pt x="6705" y="7809"/>
                    <a:pt x="10041" y="4907"/>
                  </a:cubicBezTo>
                  <a:lnTo>
                    <a:pt x="10041" y="4907"/>
                  </a:lnTo>
                  <a:cubicBezTo>
                    <a:pt x="8873" y="22619"/>
                    <a:pt x="15111" y="47837"/>
                    <a:pt x="15111" y="47837"/>
                  </a:cubicBezTo>
                  <a:lnTo>
                    <a:pt x="15878" y="47837"/>
                  </a:lnTo>
                  <a:cubicBezTo>
                    <a:pt x="13209" y="42400"/>
                    <a:pt x="12109" y="11745"/>
                    <a:pt x="12376" y="6641"/>
                  </a:cubicBezTo>
                  <a:cubicBezTo>
                    <a:pt x="12642" y="2090"/>
                    <a:pt x="12358" y="0"/>
                    <a:pt x="108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531875" y="3094800"/>
              <a:ext cx="607125" cy="580150"/>
            </a:xfrm>
            <a:custGeom>
              <a:avLst/>
              <a:gdLst/>
              <a:ahLst/>
              <a:cxnLst/>
              <a:rect l="l" t="t" r="r" b="b"/>
              <a:pathLst>
                <a:path w="24285" h="23206" extrusionOk="0">
                  <a:moveTo>
                    <a:pt x="11853" y="0"/>
                  </a:moveTo>
                  <a:cubicBezTo>
                    <a:pt x="11094" y="0"/>
                    <a:pt x="10291" y="63"/>
                    <a:pt x="9440" y="196"/>
                  </a:cubicBezTo>
                  <a:cubicBezTo>
                    <a:pt x="8006" y="396"/>
                    <a:pt x="6805" y="797"/>
                    <a:pt x="5804" y="1330"/>
                  </a:cubicBezTo>
                  <a:cubicBezTo>
                    <a:pt x="4737" y="1864"/>
                    <a:pt x="3869" y="2531"/>
                    <a:pt x="3169" y="3298"/>
                  </a:cubicBezTo>
                  <a:cubicBezTo>
                    <a:pt x="0" y="6667"/>
                    <a:pt x="200" y="11404"/>
                    <a:pt x="200" y="11404"/>
                  </a:cubicBezTo>
                  <a:cubicBezTo>
                    <a:pt x="200" y="11404"/>
                    <a:pt x="632" y="23205"/>
                    <a:pt x="10912" y="23205"/>
                  </a:cubicBezTo>
                  <a:cubicBezTo>
                    <a:pt x="11328" y="23205"/>
                    <a:pt x="11760" y="23186"/>
                    <a:pt x="12209" y="23146"/>
                  </a:cubicBezTo>
                  <a:cubicBezTo>
                    <a:pt x="15778" y="22846"/>
                    <a:pt x="18380" y="21845"/>
                    <a:pt x="20181" y="20444"/>
                  </a:cubicBezTo>
                  <a:cubicBezTo>
                    <a:pt x="23684" y="17775"/>
                    <a:pt x="24284" y="13639"/>
                    <a:pt x="23617" y="10303"/>
                  </a:cubicBezTo>
                  <a:cubicBezTo>
                    <a:pt x="23517" y="9770"/>
                    <a:pt x="23383" y="9303"/>
                    <a:pt x="23217" y="8836"/>
                  </a:cubicBezTo>
                  <a:cubicBezTo>
                    <a:pt x="22043" y="5314"/>
                    <a:pt x="18859" y="0"/>
                    <a:pt x="11853"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531875" y="3177250"/>
              <a:ext cx="616275" cy="497700"/>
            </a:xfrm>
            <a:custGeom>
              <a:avLst/>
              <a:gdLst/>
              <a:ahLst/>
              <a:cxnLst/>
              <a:rect l="l" t="t" r="r" b="b"/>
              <a:pathLst>
                <a:path w="24651" h="19908" extrusionOk="0">
                  <a:moveTo>
                    <a:pt x="3169" y="0"/>
                  </a:moveTo>
                  <a:lnTo>
                    <a:pt x="3169" y="0"/>
                  </a:lnTo>
                  <a:cubicBezTo>
                    <a:pt x="0" y="3369"/>
                    <a:pt x="200" y="8106"/>
                    <a:pt x="200" y="8106"/>
                  </a:cubicBezTo>
                  <a:cubicBezTo>
                    <a:pt x="200" y="8106"/>
                    <a:pt x="632" y="19907"/>
                    <a:pt x="10912" y="19907"/>
                  </a:cubicBezTo>
                  <a:cubicBezTo>
                    <a:pt x="11328" y="19907"/>
                    <a:pt x="11760" y="19888"/>
                    <a:pt x="12209" y="19848"/>
                  </a:cubicBezTo>
                  <a:cubicBezTo>
                    <a:pt x="22716" y="18914"/>
                    <a:pt x="24651" y="12076"/>
                    <a:pt x="23617" y="7005"/>
                  </a:cubicBezTo>
                  <a:lnTo>
                    <a:pt x="23617" y="7005"/>
                  </a:lnTo>
                  <a:cubicBezTo>
                    <a:pt x="24261" y="12804"/>
                    <a:pt x="19763" y="16015"/>
                    <a:pt x="14534" y="16015"/>
                  </a:cubicBezTo>
                  <a:cubicBezTo>
                    <a:pt x="12183" y="16015"/>
                    <a:pt x="9684" y="15366"/>
                    <a:pt x="7439" y="14010"/>
                  </a:cubicBezTo>
                  <a:cubicBezTo>
                    <a:pt x="200" y="9607"/>
                    <a:pt x="3169" y="1"/>
                    <a:pt x="3169"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238875" y="3196425"/>
              <a:ext cx="1412275" cy="684000"/>
            </a:xfrm>
            <a:custGeom>
              <a:avLst/>
              <a:gdLst/>
              <a:ahLst/>
              <a:cxnLst/>
              <a:rect l="l" t="t" r="r" b="b"/>
              <a:pathLst>
                <a:path w="56491" h="27360" extrusionOk="0">
                  <a:moveTo>
                    <a:pt x="55589" y="1"/>
                  </a:moveTo>
                  <a:cubicBezTo>
                    <a:pt x="55589" y="1"/>
                    <a:pt x="45015" y="301"/>
                    <a:pt x="35208" y="3536"/>
                  </a:cubicBezTo>
                  <a:cubicBezTo>
                    <a:pt x="26068" y="6505"/>
                    <a:pt x="18663" y="13777"/>
                    <a:pt x="13359" y="17280"/>
                  </a:cubicBezTo>
                  <a:cubicBezTo>
                    <a:pt x="13359" y="17280"/>
                    <a:pt x="13359" y="17313"/>
                    <a:pt x="13359" y="17313"/>
                  </a:cubicBezTo>
                  <a:cubicBezTo>
                    <a:pt x="12959" y="17547"/>
                    <a:pt x="12592" y="17813"/>
                    <a:pt x="12225" y="18014"/>
                  </a:cubicBezTo>
                  <a:cubicBezTo>
                    <a:pt x="12225" y="18014"/>
                    <a:pt x="12192" y="18014"/>
                    <a:pt x="12192" y="18047"/>
                  </a:cubicBezTo>
                  <a:cubicBezTo>
                    <a:pt x="9924" y="19348"/>
                    <a:pt x="8122" y="19882"/>
                    <a:pt x="6621" y="20148"/>
                  </a:cubicBezTo>
                  <a:cubicBezTo>
                    <a:pt x="4520" y="20515"/>
                    <a:pt x="3052" y="20382"/>
                    <a:pt x="1918" y="20982"/>
                  </a:cubicBezTo>
                  <a:cubicBezTo>
                    <a:pt x="1818" y="21049"/>
                    <a:pt x="1751" y="21082"/>
                    <a:pt x="1684" y="21149"/>
                  </a:cubicBezTo>
                  <a:cubicBezTo>
                    <a:pt x="1" y="22337"/>
                    <a:pt x="996" y="25420"/>
                    <a:pt x="9839" y="25420"/>
                  </a:cubicBezTo>
                  <a:cubicBezTo>
                    <a:pt x="9933" y="25420"/>
                    <a:pt x="10028" y="25420"/>
                    <a:pt x="10124" y="25419"/>
                  </a:cubicBezTo>
                  <a:cubicBezTo>
                    <a:pt x="10224" y="25418"/>
                    <a:pt x="10324" y="25417"/>
                    <a:pt x="10424" y="25417"/>
                  </a:cubicBezTo>
                  <a:cubicBezTo>
                    <a:pt x="16486" y="25417"/>
                    <a:pt x="20745" y="27359"/>
                    <a:pt x="26185" y="27359"/>
                  </a:cubicBezTo>
                  <a:cubicBezTo>
                    <a:pt x="29044" y="27359"/>
                    <a:pt x="32230" y="26823"/>
                    <a:pt x="36176" y="25185"/>
                  </a:cubicBezTo>
                  <a:cubicBezTo>
                    <a:pt x="36276" y="25119"/>
                    <a:pt x="36409" y="25085"/>
                    <a:pt x="36543" y="25019"/>
                  </a:cubicBezTo>
                  <a:cubicBezTo>
                    <a:pt x="48384" y="19948"/>
                    <a:pt x="56056" y="17980"/>
                    <a:pt x="56323" y="12710"/>
                  </a:cubicBezTo>
                  <a:cubicBezTo>
                    <a:pt x="56490" y="9541"/>
                    <a:pt x="56190" y="5571"/>
                    <a:pt x="55923" y="2903"/>
                  </a:cubicBezTo>
                  <a:cubicBezTo>
                    <a:pt x="55923" y="2803"/>
                    <a:pt x="55923" y="2769"/>
                    <a:pt x="55923" y="2769"/>
                  </a:cubicBezTo>
                  <a:cubicBezTo>
                    <a:pt x="55856" y="2102"/>
                    <a:pt x="55790" y="1535"/>
                    <a:pt x="55723" y="1101"/>
                  </a:cubicBezTo>
                  <a:cubicBezTo>
                    <a:pt x="55656" y="401"/>
                    <a:pt x="55589" y="1"/>
                    <a:pt x="55589"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238875" y="3268975"/>
              <a:ext cx="1412275" cy="611450"/>
            </a:xfrm>
            <a:custGeom>
              <a:avLst/>
              <a:gdLst/>
              <a:ahLst/>
              <a:cxnLst/>
              <a:rect l="l" t="t" r="r" b="b"/>
              <a:pathLst>
                <a:path w="56491" h="24458" extrusionOk="0">
                  <a:moveTo>
                    <a:pt x="55923" y="1"/>
                  </a:moveTo>
                  <a:lnTo>
                    <a:pt x="55923" y="1"/>
                  </a:lnTo>
                  <a:cubicBezTo>
                    <a:pt x="56056" y="1336"/>
                    <a:pt x="55822" y="9208"/>
                    <a:pt x="49018" y="12610"/>
                  </a:cubicBezTo>
                  <a:cubicBezTo>
                    <a:pt x="41713" y="16279"/>
                    <a:pt x="31806" y="21783"/>
                    <a:pt x="26302" y="21783"/>
                  </a:cubicBezTo>
                  <a:cubicBezTo>
                    <a:pt x="20765" y="21783"/>
                    <a:pt x="4453" y="21650"/>
                    <a:pt x="2151" y="19381"/>
                  </a:cubicBezTo>
                  <a:cubicBezTo>
                    <a:pt x="1884" y="19081"/>
                    <a:pt x="1751" y="18681"/>
                    <a:pt x="1684" y="18247"/>
                  </a:cubicBezTo>
                  <a:lnTo>
                    <a:pt x="1684" y="18247"/>
                  </a:lnTo>
                  <a:cubicBezTo>
                    <a:pt x="1" y="19435"/>
                    <a:pt x="996" y="22518"/>
                    <a:pt x="9839" y="22518"/>
                  </a:cubicBezTo>
                  <a:cubicBezTo>
                    <a:pt x="9933" y="22518"/>
                    <a:pt x="10028" y="22518"/>
                    <a:pt x="10124" y="22517"/>
                  </a:cubicBezTo>
                  <a:cubicBezTo>
                    <a:pt x="10224" y="22516"/>
                    <a:pt x="10324" y="22515"/>
                    <a:pt x="10424" y="22515"/>
                  </a:cubicBezTo>
                  <a:cubicBezTo>
                    <a:pt x="16486" y="22515"/>
                    <a:pt x="20745" y="24457"/>
                    <a:pt x="26185" y="24457"/>
                  </a:cubicBezTo>
                  <a:cubicBezTo>
                    <a:pt x="29044" y="24457"/>
                    <a:pt x="32230" y="23921"/>
                    <a:pt x="36176" y="22283"/>
                  </a:cubicBezTo>
                  <a:cubicBezTo>
                    <a:pt x="36276" y="22217"/>
                    <a:pt x="36409" y="22183"/>
                    <a:pt x="36543" y="22117"/>
                  </a:cubicBezTo>
                  <a:cubicBezTo>
                    <a:pt x="48384" y="17046"/>
                    <a:pt x="56056" y="15078"/>
                    <a:pt x="56323" y="9808"/>
                  </a:cubicBezTo>
                  <a:cubicBezTo>
                    <a:pt x="56490" y="6639"/>
                    <a:pt x="56190" y="2670"/>
                    <a:pt x="5592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654575" y="3614225"/>
              <a:ext cx="180150" cy="247725"/>
            </a:xfrm>
            <a:custGeom>
              <a:avLst/>
              <a:gdLst/>
              <a:ahLst/>
              <a:cxnLst/>
              <a:rect l="l" t="t" r="r" b="b"/>
              <a:pathLst>
                <a:path w="7206" h="9909" extrusionOk="0">
                  <a:moveTo>
                    <a:pt x="1968" y="1"/>
                  </a:moveTo>
                  <a:cubicBezTo>
                    <a:pt x="0" y="7239"/>
                    <a:pt x="4637" y="9741"/>
                    <a:pt x="4637" y="9741"/>
                  </a:cubicBezTo>
                  <a:cubicBezTo>
                    <a:pt x="4792" y="9860"/>
                    <a:pt x="4973" y="9909"/>
                    <a:pt x="5167" y="9909"/>
                  </a:cubicBezTo>
                  <a:cubicBezTo>
                    <a:pt x="6058" y="9909"/>
                    <a:pt x="7205" y="8874"/>
                    <a:pt x="7205" y="8874"/>
                  </a:cubicBezTo>
                  <a:cubicBezTo>
                    <a:pt x="1468" y="7673"/>
                    <a:pt x="1968" y="1"/>
                    <a:pt x="19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774650" y="3603375"/>
              <a:ext cx="181825" cy="243925"/>
            </a:xfrm>
            <a:custGeom>
              <a:avLst/>
              <a:gdLst/>
              <a:ahLst/>
              <a:cxnLst/>
              <a:rect l="l" t="t" r="r" b="b"/>
              <a:pathLst>
                <a:path w="7273" h="9757" extrusionOk="0">
                  <a:moveTo>
                    <a:pt x="1635" y="1"/>
                  </a:moveTo>
                  <a:cubicBezTo>
                    <a:pt x="1" y="7306"/>
                    <a:pt x="4737" y="9608"/>
                    <a:pt x="4737" y="9608"/>
                  </a:cubicBezTo>
                  <a:cubicBezTo>
                    <a:pt x="4886" y="9713"/>
                    <a:pt x="5055" y="9756"/>
                    <a:pt x="5233" y="9756"/>
                  </a:cubicBezTo>
                  <a:cubicBezTo>
                    <a:pt x="6134" y="9756"/>
                    <a:pt x="7273" y="8640"/>
                    <a:pt x="7273" y="8640"/>
                  </a:cubicBezTo>
                  <a:cubicBezTo>
                    <a:pt x="1502"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938950" y="3563350"/>
              <a:ext cx="181800" cy="243925"/>
            </a:xfrm>
            <a:custGeom>
              <a:avLst/>
              <a:gdLst/>
              <a:ahLst/>
              <a:cxnLst/>
              <a:rect l="l" t="t" r="r" b="b"/>
              <a:pathLst>
                <a:path w="7272" h="9757" extrusionOk="0">
                  <a:moveTo>
                    <a:pt x="1635" y="1"/>
                  </a:moveTo>
                  <a:cubicBezTo>
                    <a:pt x="0" y="7306"/>
                    <a:pt x="4737" y="9608"/>
                    <a:pt x="4737" y="9608"/>
                  </a:cubicBezTo>
                  <a:cubicBezTo>
                    <a:pt x="4886" y="9712"/>
                    <a:pt x="5054" y="9756"/>
                    <a:pt x="5233" y="9756"/>
                  </a:cubicBezTo>
                  <a:cubicBezTo>
                    <a:pt x="6133" y="9756"/>
                    <a:pt x="7272" y="8640"/>
                    <a:pt x="7272" y="8640"/>
                  </a:cubicBezTo>
                  <a:cubicBezTo>
                    <a:pt x="1501" y="7673"/>
                    <a:pt x="1635" y="2"/>
                    <a:pt x="16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113225" y="3512475"/>
              <a:ext cx="181000" cy="243925"/>
            </a:xfrm>
            <a:custGeom>
              <a:avLst/>
              <a:gdLst/>
              <a:ahLst/>
              <a:cxnLst/>
              <a:rect l="l" t="t" r="r" b="b"/>
              <a:pathLst>
                <a:path w="7240" h="9757" extrusionOk="0">
                  <a:moveTo>
                    <a:pt x="1602" y="1"/>
                  </a:moveTo>
                  <a:lnTo>
                    <a:pt x="1602" y="1"/>
                  </a:lnTo>
                  <a:cubicBezTo>
                    <a:pt x="1" y="7306"/>
                    <a:pt x="4737" y="9608"/>
                    <a:pt x="4737" y="9608"/>
                  </a:cubicBezTo>
                  <a:cubicBezTo>
                    <a:pt x="4881" y="9713"/>
                    <a:pt x="5045" y="9756"/>
                    <a:pt x="5219" y="9756"/>
                  </a:cubicBezTo>
                  <a:cubicBezTo>
                    <a:pt x="6100" y="9756"/>
                    <a:pt x="7239" y="8641"/>
                    <a:pt x="7239" y="8641"/>
                  </a:cubicBezTo>
                  <a:cubicBezTo>
                    <a:pt x="1469" y="7673"/>
                    <a:pt x="1602" y="2"/>
                    <a:pt x="16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288350" y="3440775"/>
              <a:ext cx="181000" cy="244450"/>
            </a:xfrm>
            <a:custGeom>
              <a:avLst/>
              <a:gdLst/>
              <a:ahLst/>
              <a:cxnLst/>
              <a:rect l="l" t="t" r="r" b="b"/>
              <a:pathLst>
                <a:path w="7240" h="9778" extrusionOk="0">
                  <a:moveTo>
                    <a:pt x="1602" y="0"/>
                  </a:moveTo>
                  <a:cubicBezTo>
                    <a:pt x="1" y="7339"/>
                    <a:pt x="4737" y="9641"/>
                    <a:pt x="4737" y="9641"/>
                  </a:cubicBezTo>
                  <a:cubicBezTo>
                    <a:pt x="4877" y="9737"/>
                    <a:pt x="5036" y="9778"/>
                    <a:pt x="5205" y="9778"/>
                  </a:cubicBezTo>
                  <a:cubicBezTo>
                    <a:pt x="6088" y="9778"/>
                    <a:pt x="7239" y="8673"/>
                    <a:pt x="7239" y="8673"/>
                  </a:cubicBezTo>
                  <a:cubicBezTo>
                    <a:pt x="1469" y="7706"/>
                    <a:pt x="1602" y="1"/>
                    <a:pt x="16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32625" y="3361550"/>
              <a:ext cx="181825" cy="244450"/>
            </a:xfrm>
            <a:custGeom>
              <a:avLst/>
              <a:gdLst/>
              <a:ahLst/>
              <a:cxnLst/>
              <a:rect l="l" t="t" r="r" b="b"/>
              <a:pathLst>
                <a:path w="7273" h="9778" extrusionOk="0">
                  <a:moveTo>
                    <a:pt x="1635" y="0"/>
                  </a:moveTo>
                  <a:cubicBezTo>
                    <a:pt x="1" y="7339"/>
                    <a:pt x="4737" y="9641"/>
                    <a:pt x="4737" y="9641"/>
                  </a:cubicBezTo>
                  <a:cubicBezTo>
                    <a:pt x="4882" y="9737"/>
                    <a:pt x="5046" y="9778"/>
                    <a:pt x="5219" y="9778"/>
                  </a:cubicBezTo>
                  <a:cubicBezTo>
                    <a:pt x="6121" y="9778"/>
                    <a:pt x="7272" y="8673"/>
                    <a:pt x="7272" y="8673"/>
                  </a:cubicBezTo>
                  <a:cubicBezTo>
                    <a:pt x="1502" y="7706"/>
                    <a:pt x="1635" y="1"/>
                    <a:pt x="16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562850" y="2861200"/>
              <a:ext cx="1053275" cy="467175"/>
            </a:xfrm>
            <a:custGeom>
              <a:avLst/>
              <a:gdLst/>
              <a:ahLst/>
              <a:cxnLst/>
              <a:rect l="l" t="t" r="r" b="b"/>
              <a:pathLst>
                <a:path w="42131" h="18687" extrusionOk="0">
                  <a:moveTo>
                    <a:pt x="0" y="0"/>
                  </a:moveTo>
                  <a:lnTo>
                    <a:pt x="0" y="0"/>
                  </a:lnTo>
                  <a:cubicBezTo>
                    <a:pt x="0" y="1"/>
                    <a:pt x="1426" y="18686"/>
                    <a:pt x="23162" y="18686"/>
                  </a:cubicBezTo>
                  <a:cubicBezTo>
                    <a:pt x="23733" y="18686"/>
                    <a:pt x="24318" y="18673"/>
                    <a:pt x="24918" y="18647"/>
                  </a:cubicBezTo>
                  <a:cubicBezTo>
                    <a:pt x="39128" y="18013"/>
                    <a:pt x="42130" y="14944"/>
                    <a:pt x="42130" y="14944"/>
                  </a:cubicBezTo>
                  <a:cubicBezTo>
                    <a:pt x="42130" y="14944"/>
                    <a:pt x="30589" y="6738"/>
                    <a:pt x="16879" y="5270"/>
                  </a:cubicBezTo>
                  <a:cubicBezTo>
                    <a:pt x="2703" y="3736"/>
                    <a:pt x="0" y="0"/>
                    <a:pt x="0"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874600" y="3453225"/>
              <a:ext cx="437850" cy="300050"/>
            </a:xfrm>
            <a:custGeom>
              <a:avLst/>
              <a:gdLst/>
              <a:ahLst/>
              <a:cxnLst/>
              <a:rect l="l" t="t" r="r" b="b"/>
              <a:pathLst>
                <a:path w="17514" h="12002" extrusionOk="0">
                  <a:moveTo>
                    <a:pt x="8962" y="0"/>
                  </a:moveTo>
                  <a:cubicBezTo>
                    <a:pt x="8610" y="0"/>
                    <a:pt x="8373" y="36"/>
                    <a:pt x="8373" y="36"/>
                  </a:cubicBezTo>
                  <a:cubicBezTo>
                    <a:pt x="8373" y="36"/>
                    <a:pt x="7740" y="436"/>
                    <a:pt x="6839" y="1037"/>
                  </a:cubicBezTo>
                  <a:cubicBezTo>
                    <a:pt x="6572" y="1237"/>
                    <a:pt x="6272" y="1437"/>
                    <a:pt x="5972" y="1637"/>
                  </a:cubicBezTo>
                  <a:cubicBezTo>
                    <a:pt x="3470" y="3338"/>
                    <a:pt x="1" y="6040"/>
                    <a:pt x="501" y="7441"/>
                  </a:cubicBezTo>
                  <a:cubicBezTo>
                    <a:pt x="1235" y="9610"/>
                    <a:pt x="5371" y="9743"/>
                    <a:pt x="5371" y="9743"/>
                  </a:cubicBezTo>
                  <a:cubicBezTo>
                    <a:pt x="5805" y="10243"/>
                    <a:pt x="6272" y="10677"/>
                    <a:pt x="6839" y="11011"/>
                  </a:cubicBezTo>
                  <a:cubicBezTo>
                    <a:pt x="7804" y="11635"/>
                    <a:pt x="8961" y="12001"/>
                    <a:pt x="10318" y="12001"/>
                  </a:cubicBezTo>
                  <a:cubicBezTo>
                    <a:pt x="11354" y="12001"/>
                    <a:pt x="12506" y="11787"/>
                    <a:pt x="13777" y="11311"/>
                  </a:cubicBezTo>
                  <a:cubicBezTo>
                    <a:pt x="15378" y="10710"/>
                    <a:pt x="16479" y="9576"/>
                    <a:pt x="17013" y="8309"/>
                  </a:cubicBezTo>
                  <a:cubicBezTo>
                    <a:pt x="17046" y="8242"/>
                    <a:pt x="17080" y="8175"/>
                    <a:pt x="17113" y="8108"/>
                  </a:cubicBezTo>
                  <a:lnTo>
                    <a:pt x="17146" y="7975"/>
                  </a:lnTo>
                  <a:cubicBezTo>
                    <a:pt x="17246" y="7742"/>
                    <a:pt x="17313" y="7475"/>
                    <a:pt x="17380" y="7241"/>
                  </a:cubicBezTo>
                  <a:cubicBezTo>
                    <a:pt x="17480" y="6674"/>
                    <a:pt x="17513" y="6074"/>
                    <a:pt x="17447" y="5507"/>
                  </a:cubicBezTo>
                  <a:cubicBezTo>
                    <a:pt x="17347" y="4639"/>
                    <a:pt x="17046" y="3805"/>
                    <a:pt x="16546" y="3138"/>
                  </a:cubicBezTo>
                  <a:cubicBezTo>
                    <a:pt x="15752" y="2094"/>
                    <a:pt x="14756" y="1802"/>
                    <a:pt x="13891" y="1802"/>
                  </a:cubicBezTo>
                  <a:cubicBezTo>
                    <a:pt x="12795" y="1802"/>
                    <a:pt x="11909" y="2271"/>
                    <a:pt x="11909" y="2271"/>
                  </a:cubicBezTo>
                  <a:cubicBezTo>
                    <a:pt x="11738" y="268"/>
                    <a:pt x="9922" y="0"/>
                    <a:pt x="896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537700" y="3302625"/>
              <a:ext cx="663000" cy="1688475"/>
            </a:xfrm>
            <a:custGeom>
              <a:avLst/>
              <a:gdLst/>
              <a:ahLst/>
              <a:cxnLst/>
              <a:rect l="l" t="t" r="r" b="b"/>
              <a:pathLst>
                <a:path w="26520" h="67539" extrusionOk="0">
                  <a:moveTo>
                    <a:pt x="742" y="0"/>
                  </a:moveTo>
                  <a:cubicBezTo>
                    <a:pt x="364" y="0"/>
                    <a:pt x="1" y="311"/>
                    <a:pt x="67" y="756"/>
                  </a:cubicBezTo>
                  <a:cubicBezTo>
                    <a:pt x="734" y="4792"/>
                    <a:pt x="2269" y="13165"/>
                    <a:pt x="5071" y="20170"/>
                  </a:cubicBezTo>
                  <a:cubicBezTo>
                    <a:pt x="8907" y="29810"/>
                    <a:pt x="11809" y="39951"/>
                    <a:pt x="12843" y="42353"/>
                  </a:cubicBezTo>
                  <a:cubicBezTo>
                    <a:pt x="13910" y="44754"/>
                    <a:pt x="25519" y="67471"/>
                    <a:pt x="25519" y="67471"/>
                  </a:cubicBezTo>
                  <a:cubicBezTo>
                    <a:pt x="25519" y="67471"/>
                    <a:pt x="25615" y="67538"/>
                    <a:pt x="25809" y="67538"/>
                  </a:cubicBezTo>
                  <a:cubicBezTo>
                    <a:pt x="25975" y="67538"/>
                    <a:pt x="26212" y="67489"/>
                    <a:pt x="26519" y="67304"/>
                  </a:cubicBezTo>
                  <a:lnTo>
                    <a:pt x="14478" y="41685"/>
                  </a:lnTo>
                  <a:lnTo>
                    <a:pt x="7239" y="19203"/>
                  </a:lnTo>
                  <a:cubicBezTo>
                    <a:pt x="5104" y="14066"/>
                    <a:pt x="3737" y="9262"/>
                    <a:pt x="2736" y="4592"/>
                  </a:cubicBezTo>
                  <a:lnTo>
                    <a:pt x="2736" y="4592"/>
                  </a:lnTo>
                  <a:lnTo>
                    <a:pt x="7339" y="10263"/>
                  </a:lnTo>
                  <a:cubicBezTo>
                    <a:pt x="7339" y="10263"/>
                    <a:pt x="8440" y="9396"/>
                    <a:pt x="7573" y="8295"/>
                  </a:cubicBezTo>
                  <a:lnTo>
                    <a:pt x="1268" y="256"/>
                  </a:lnTo>
                  <a:cubicBezTo>
                    <a:pt x="1124" y="78"/>
                    <a:pt x="931" y="0"/>
                    <a:pt x="7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739500" y="3633925"/>
              <a:ext cx="278575" cy="632450"/>
            </a:xfrm>
            <a:custGeom>
              <a:avLst/>
              <a:gdLst/>
              <a:ahLst/>
              <a:cxnLst/>
              <a:rect l="l" t="t" r="r" b="b"/>
              <a:pathLst>
                <a:path w="11143" h="25298" extrusionOk="0">
                  <a:moveTo>
                    <a:pt x="7281" y="0"/>
                  </a:moveTo>
                  <a:cubicBezTo>
                    <a:pt x="7226" y="0"/>
                    <a:pt x="7168" y="5"/>
                    <a:pt x="7106" y="13"/>
                  </a:cubicBezTo>
                  <a:cubicBezTo>
                    <a:pt x="7106" y="13"/>
                    <a:pt x="1369" y="1414"/>
                    <a:pt x="701" y="2949"/>
                  </a:cubicBezTo>
                  <a:cubicBezTo>
                    <a:pt x="1" y="4483"/>
                    <a:pt x="5638" y="5984"/>
                    <a:pt x="7239" y="9020"/>
                  </a:cubicBezTo>
                  <a:cubicBezTo>
                    <a:pt x="8874" y="12055"/>
                    <a:pt x="10575" y="25298"/>
                    <a:pt x="10575" y="25298"/>
                  </a:cubicBezTo>
                  <a:lnTo>
                    <a:pt x="11142" y="25198"/>
                  </a:lnTo>
                  <a:cubicBezTo>
                    <a:pt x="11142" y="25198"/>
                    <a:pt x="9941" y="12389"/>
                    <a:pt x="9441" y="9920"/>
                  </a:cubicBezTo>
                  <a:cubicBezTo>
                    <a:pt x="8974" y="7418"/>
                    <a:pt x="4671" y="4283"/>
                    <a:pt x="3770" y="3616"/>
                  </a:cubicBezTo>
                  <a:cubicBezTo>
                    <a:pt x="2836" y="2915"/>
                    <a:pt x="8173" y="1381"/>
                    <a:pt x="8173" y="1381"/>
                  </a:cubicBezTo>
                  <a:cubicBezTo>
                    <a:pt x="8173" y="1381"/>
                    <a:pt x="8294" y="0"/>
                    <a:pt x="72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84175" y="3250900"/>
              <a:ext cx="1169175" cy="1259000"/>
            </a:xfrm>
            <a:custGeom>
              <a:avLst/>
              <a:gdLst/>
              <a:ahLst/>
              <a:cxnLst/>
              <a:rect l="l" t="t" r="r" b="b"/>
              <a:pathLst>
                <a:path w="46767" h="50360" extrusionOk="0">
                  <a:moveTo>
                    <a:pt x="40112" y="1"/>
                  </a:moveTo>
                  <a:cubicBezTo>
                    <a:pt x="37405" y="1"/>
                    <a:pt x="34863" y="6960"/>
                    <a:pt x="30388" y="14100"/>
                  </a:cubicBezTo>
                  <a:cubicBezTo>
                    <a:pt x="25718" y="21605"/>
                    <a:pt x="24551" y="32546"/>
                    <a:pt x="17479" y="36416"/>
                  </a:cubicBezTo>
                  <a:cubicBezTo>
                    <a:pt x="10441" y="40252"/>
                    <a:pt x="0" y="50359"/>
                    <a:pt x="0" y="50359"/>
                  </a:cubicBezTo>
                  <a:lnTo>
                    <a:pt x="1968" y="50059"/>
                  </a:lnTo>
                  <a:cubicBezTo>
                    <a:pt x="1968" y="50059"/>
                    <a:pt x="11508" y="41419"/>
                    <a:pt x="17346" y="38084"/>
                  </a:cubicBezTo>
                  <a:cubicBezTo>
                    <a:pt x="23183" y="34715"/>
                    <a:pt x="26953" y="28644"/>
                    <a:pt x="29554" y="21472"/>
                  </a:cubicBezTo>
                  <a:cubicBezTo>
                    <a:pt x="32123" y="14300"/>
                    <a:pt x="38728" y="2025"/>
                    <a:pt x="40029" y="1925"/>
                  </a:cubicBezTo>
                  <a:cubicBezTo>
                    <a:pt x="40051" y="1922"/>
                    <a:pt x="40074" y="1921"/>
                    <a:pt x="40098" y="1921"/>
                  </a:cubicBezTo>
                  <a:cubicBezTo>
                    <a:pt x="41436" y="1921"/>
                    <a:pt x="45599" y="5461"/>
                    <a:pt x="46152" y="5461"/>
                  </a:cubicBezTo>
                  <a:cubicBezTo>
                    <a:pt x="46157" y="5461"/>
                    <a:pt x="46162" y="5461"/>
                    <a:pt x="46166" y="5460"/>
                  </a:cubicBezTo>
                  <a:cubicBezTo>
                    <a:pt x="46166" y="5460"/>
                    <a:pt x="46767" y="5327"/>
                    <a:pt x="46533" y="3959"/>
                  </a:cubicBezTo>
                  <a:cubicBezTo>
                    <a:pt x="46533" y="3959"/>
                    <a:pt x="43431" y="857"/>
                    <a:pt x="40529" y="57"/>
                  </a:cubicBezTo>
                  <a:cubicBezTo>
                    <a:pt x="40389" y="19"/>
                    <a:pt x="40250" y="1"/>
                    <a:pt x="401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874600" y="3494150"/>
              <a:ext cx="425325" cy="258950"/>
            </a:xfrm>
            <a:custGeom>
              <a:avLst/>
              <a:gdLst/>
              <a:ahLst/>
              <a:cxnLst/>
              <a:rect l="l" t="t" r="r" b="b"/>
              <a:pathLst>
                <a:path w="17013" h="10358" extrusionOk="0">
                  <a:moveTo>
                    <a:pt x="5972" y="0"/>
                  </a:moveTo>
                  <a:cubicBezTo>
                    <a:pt x="3470" y="1701"/>
                    <a:pt x="1" y="4403"/>
                    <a:pt x="501" y="5804"/>
                  </a:cubicBezTo>
                  <a:cubicBezTo>
                    <a:pt x="1235" y="7973"/>
                    <a:pt x="5371" y="8106"/>
                    <a:pt x="5371" y="8106"/>
                  </a:cubicBezTo>
                  <a:cubicBezTo>
                    <a:pt x="6581" y="9472"/>
                    <a:pt x="8226" y="10357"/>
                    <a:pt x="10338" y="10357"/>
                  </a:cubicBezTo>
                  <a:cubicBezTo>
                    <a:pt x="11371" y="10357"/>
                    <a:pt x="12517" y="10145"/>
                    <a:pt x="13777" y="9674"/>
                  </a:cubicBezTo>
                  <a:cubicBezTo>
                    <a:pt x="15378" y="9073"/>
                    <a:pt x="16479" y="7939"/>
                    <a:pt x="17013" y="6672"/>
                  </a:cubicBezTo>
                  <a:lnTo>
                    <a:pt x="17013" y="6672"/>
                  </a:lnTo>
                  <a:cubicBezTo>
                    <a:pt x="16506" y="7601"/>
                    <a:pt x="14190" y="8579"/>
                    <a:pt x="11413" y="8579"/>
                  </a:cubicBezTo>
                  <a:cubicBezTo>
                    <a:pt x="10902" y="8579"/>
                    <a:pt x="10375" y="8545"/>
                    <a:pt x="9841" y="8473"/>
                  </a:cubicBezTo>
                  <a:cubicBezTo>
                    <a:pt x="6239" y="8006"/>
                    <a:pt x="7439" y="4470"/>
                    <a:pt x="7473" y="4370"/>
                  </a:cubicBezTo>
                  <a:lnTo>
                    <a:pt x="7473" y="4370"/>
                  </a:lnTo>
                  <a:cubicBezTo>
                    <a:pt x="7439" y="4387"/>
                    <a:pt x="6881" y="4691"/>
                    <a:pt x="6255" y="4691"/>
                  </a:cubicBezTo>
                  <a:cubicBezTo>
                    <a:pt x="5637" y="4691"/>
                    <a:pt x="4952" y="4395"/>
                    <a:pt x="4637" y="3236"/>
                  </a:cubicBezTo>
                  <a:cubicBezTo>
                    <a:pt x="4237" y="1735"/>
                    <a:pt x="5171" y="634"/>
                    <a:pt x="59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045575" y="3574200"/>
              <a:ext cx="266875" cy="179075"/>
            </a:xfrm>
            <a:custGeom>
              <a:avLst/>
              <a:gdLst/>
              <a:ahLst/>
              <a:cxnLst/>
              <a:rect l="l" t="t" r="r" b="b"/>
              <a:pathLst>
                <a:path w="10675" h="7163" extrusionOk="0">
                  <a:moveTo>
                    <a:pt x="9241" y="0"/>
                  </a:moveTo>
                  <a:cubicBezTo>
                    <a:pt x="7517" y="0"/>
                    <a:pt x="6938" y="1969"/>
                    <a:pt x="6938" y="1969"/>
                  </a:cubicBezTo>
                  <a:cubicBezTo>
                    <a:pt x="6938" y="1969"/>
                    <a:pt x="5973" y="768"/>
                    <a:pt x="4087" y="768"/>
                  </a:cubicBezTo>
                  <a:cubicBezTo>
                    <a:pt x="3841" y="768"/>
                    <a:pt x="3580" y="788"/>
                    <a:pt x="3302" y="834"/>
                  </a:cubicBezTo>
                  <a:cubicBezTo>
                    <a:pt x="901" y="1268"/>
                    <a:pt x="1101" y="4437"/>
                    <a:pt x="1101" y="4437"/>
                  </a:cubicBezTo>
                  <a:lnTo>
                    <a:pt x="0" y="6172"/>
                  </a:lnTo>
                  <a:cubicBezTo>
                    <a:pt x="965" y="6796"/>
                    <a:pt x="2122" y="7162"/>
                    <a:pt x="3479" y="7162"/>
                  </a:cubicBezTo>
                  <a:cubicBezTo>
                    <a:pt x="4515" y="7162"/>
                    <a:pt x="5667" y="6948"/>
                    <a:pt x="6938" y="6472"/>
                  </a:cubicBezTo>
                  <a:cubicBezTo>
                    <a:pt x="8539" y="5871"/>
                    <a:pt x="9640" y="4737"/>
                    <a:pt x="10174" y="3470"/>
                  </a:cubicBezTo>
                  <a:cubicBezTo>
                    <a:pt x="10207" y="3403"/>
                    <a:pt x="10241" y="3336"/>
                    <a:pt x="10274" y="3269"/>
                  </a:cubicBezTo>
                  <a:lnTo>
                    <a:pt x="10307" y="3136"/>
                  </a:lnTo>
                  <a:cubicBezTo>
                    <a:pt x="10407" y="2903"/>
                    <a:pt x="10474" y="2636"/>
                    <a:pt x="10541" y="2402"/>
                  </a:cubicBezTo>
                  <a:cubicBezTo>
                    <a:pt x="10641" y="1835"/>
                    <a:pt x="10674" y="1235"/>
                    <a:pt x="10608" y="668"/>
                  </a:cubicBezTo>
                  <a:cubicBezTo>
                    <a:pt x="10374" y="334"/>
                    <a:pt x="10041" y="101"/>
                    <a:pt x="9640" y="34"/>
                  </a:cubicBezTo>
                  <a:cubicBezTo>
                    <a:pt x="9501" y="11"/>
                    <a:pt x="9368" y="0"/>
                    <a:pt x="924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66475" y="3684925"/>
              <a:ext cx="359450" cy="645675"/>
            </a:xfrm>
            <a:custGeom>
              <a:avLst/>
              <a:gdLst/>
              <a:ahLst/>
              <a:cxnLst/>
              <a:rect l="l" t="t" r="r" b="b"/>
              <a:pathLst>
                <a:path w="14378" h="25827" extrusionOk="0">
                  <a:moveTo>
                    <a:pt x="2982" y="0"/>
                  </a:moveTo>
                  <a:cubicBezTo>
                    <a:pt x="2188" y="0"/>
                    <a:pt x="723" y="491"/>
                    <a:pt x="1" y="2210"/>
                  </a:cubicBezTo>
                  <a:cubicBezTo>
                    <a:pt x="1" y="2210"/>
                    <a:pt x="4237" y="11683"/>
                    <a:pt x="5038" y="13084"/>
                  </a:cubicBezTo>
                  <a:cubicBezTo>
                    <a:pt x="5805" y="14518"/>
                    <a:pt x="13577" y="25826"/>
                    <a:pt x="13577" y="25826"/>
                  </a:cubicBezTo>
                  <a:lnTo>
                    <a:pt x="14378" y="25693"/>
                  </a:lnTo>
                  <a:cubicBezTo>
                    <a:pt x="14378" y="25693"/>
                    <a:pt x="7039" y="14919"/>
                    <a:pt x="6272" y="12650"/>
                  </a:cubicBezTo>
                  <a:cubicBezTo>
                    <a:pt x="5505" y="10349"/>
                    <a:pt x="3503" y="141"/>
                    <a:pt x="3503" y="141"/>
                  </a:cubicBezTo>
                  <a:cubicBezTo>
                    <a:pt x="3444" y="57"/>
                    <a:pt x="3252" y="0"/>
                    <a:pt x="29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924650" y="2912050"/>
              <a:ext cx="182650" cy="671625"/>
            </a:xfrm>
            <a:custGeom>
              <a:avLst/>
              <a:gdLst/>
              <a:ahLst/>
              <a:cxnLst/>
              <a:rect l="l" t="t" r="r" b="b"/>
              <a:pathLst>
                <a:path w="7306" h="26865" extrusionOk="0">
                  <a:moveTo>
                    <a:pt x="0" y="1"/>
                  </a:moveTo>
                  <a:lnTo>
                    <a:pt x="0" y="1"/>
                  </a:lnTo>
                  <a:cubicBezTo>
                    <a:pt x="2869" y="2636"/>
                    <a:pt x="3236" y="15112"/>
                    <a:pt x="3736" y="18414"/>
                  </a:cubicBezTo>
                  <a:cubicBezTo>
                    <a:pt x="4237" y="21683"/>
                    <a:pt x="6738" y="26853"/>
                    <a:pt x="6738" y="26853"/>
                  </a:cubicBezTo>
                  <a:cubicBezTo>
                    <a:pt x="6779" y="26861"/>
                    <a:pt x="6818" y="26865"/>
                    <a:pt x="6853" y="26865"/>
                  </a:cubicBezTo>
                  <a:cubicBezTo>
                    <a:pt x="7277" y="26865"/>
                    <a:pt x="7305" y="26353"/>
                    <a:pt x="7305" y="26353"/>
                  </a:cubicBezTo>
                  <a:cubicBezTo>
                    <a:pt x="6805" y="25652"/>
                    <a:pt x="4403" y="20149"/>
                    <a:pt x="4237" y="18414"/>
                  </a:cubicBezTo>
                  <a:cubicBezTo>
                    <a:pt x="4103" y="16679"/>
                    <a:pt x="3469" y="11776"/>
                    <a:pt x="3269" y="9641"/>
                  </a:cubicBezTo>
                  <a:cubicBezTo>
                    <a:pt x="2902" y="5138"/>
                    <a:pt x="1902" y="2102"/>
                    <a:pt x="1401" y="1302"/>
                  </a:cubicBezTo>
                  <a:cubicBezTo>
                    <a:pt x="601" y="1"/>
                    <a:pt x="0"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44800" y="2850350"/>
              <a:ext cx="110100" cy="692300"/>
            </a:xfrm>
            <a:custGeom>
              <a:avLst/>
              <a:gdLst/>
              <a:ahLst/>
              <a:cxnLst/>
              <a:rect l="l" t="t" r="r" b="b"/>
              <a:pathLst>
                <a:path w="4404" h="27692" extrusionOk="0">
                  <a:moveTo>
                    <a:pt x="1935" y="0"/>
                  </a:moveTo>
                  <a:lnTo>
                    <a:pt x="1935" y="0"/>
                  </a:lnTo>
                  <a:cubicBezTo>
                    <a:pt x="1935" y="0"/>
                    <a:pt x="1368" y="167"/>
                    <a:pt x="1001" y="1668"/>
                  </a:cubicBezTo>
                  <a:cubicBezTo>
                    <a:pt x="768" y="2569"/>
                    <a:pt x="734" y="5738"/>
                    <a:pt x="1702" y="10141"/>
                  </a:cubicBezTo>
                  <a:cubicBezTo>
                    <a:pt x="2169" y="12276"/>
                    <a:pt x="3036" y="17113"/>
                    <a:pt x="3403" y="18814"/>
                  </a:cubicBezTo>
                  <a:cubicBezTo>
                    <a:pt x="3770" y="20515"/>
                    <a:pt x="3136" y="26486"/>
                    <a:pt x="2869" y="27320"/>
                  </a:cubicBezTo>
                  <a:cubicBezTo>
                    <a:pt x="2869" y="27320"/>
                    <a:pt x="3000" y="27692"/>
                    <a:pt x="3316" y="27692"/>
                  </a:cubicBezTo>
                  <a:cubicBezTo>
                    <a:pt x="3390" y="27692"/>
                    <a:pt x="3474" y="27671"/>
                    <a:pt x="3570" y="27620"/>
                  </a:cubicBezTo>
                  <a:cubicBezTo>
                    <a:pt x="3570" y="27620"/>
                    <a:pt x="4404" y="21949"/>
                    <a:pt x="3903" y="18647"/>
                  </a:cubicBezTo>
                  <a:cubicBezTo>
                    <a:pt x="3370" y="15378"/>
                    <a:pt x="1" y="3336"/>
                    <a:pt x="19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5" name="Google Shape;2045;p53"/>
          <p:cNvSpPr/>
          <p:nvPr/>
        </p:nvSpPr>
        <p:spPr>
          <a:xfrm>
            <a:off x="7471425" y="39152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910200" y="4014525"/>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53"/>
          <p:cNvGrpSpPr/>
          <p:nvPr/>
        </p:nvGrpSpPr>
        <p:grpSpPr>
          <a:xfrm rot="10394339">
            <a:off x="-794058" y="-104317"/>
            <a:ext cx="2727125" cy="3217775"/>
            <a:chOff x="1823150" y="1970175"/>
            <a:chExt cx="1103300" cy="1301800"/>
          </a:xfrm>
        </p:grpSpPr>
        <p:sp>
          <p:nvSpPr>
            <p:cNvPr id="2048" name="Google Shape;2048;p53"/>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1B9B328-1A10-7FD0-4411-7D42CDA97C6E}"/>
              </a:ext>
            </a:extLst>
          </p:cNvPr>
          <p:cNvPicPr>
            <a:picLocks noChangeAspect="1"/>
          </p:cNvPicPr>
          <p:nvPr/>
        </p:nvPicPr>
        <p:blipFill>
          <a:blip r:embed="rId3"/>
          <a:stretch>
            <a:fillRect/>
          </a:stretch>
        </p:blipFill>
        <p:spPr>
          <a:xfrm>
            <a:off x="1609328" y="294615"/>
            <a:ext cx="6999465" cy="4382274"/>
          </a:xfrm>
          <a:prstGeom prst="rect">
            <a:avLst/>
          </a:prstGeom>
        </p:spPr>
      </p:pic>
    </p:spTree>
    <p:extLst>
      <p:ext uri="{BB962C8B-B14F-4D97-AF65-F5344CB8AC3E}">
        <p14:creationId xmlns:p14="http://schemas.microsoft.com/office/powerpoint/2010/main" val="2397711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grpSp>
        <p:nvGrpSpPr>
          <p:cNvPr id="2197" name="Google Shape;2197;p58"/>
          <p:cNvGrpSpPr/>
          <p:nvPr/>
        </p:nvGrpSpPr>
        <p:grpSpPr>
          <a:xfrm flipH="1">
            <a:off x="2181260" y="1795983"/>
            <a:ext cx="2366227" cy="1394930"/>
            <a:chOff x="1719725" y="1914550"/>
            <a:chExt cx="4604450" cy="2714400"/>
          </a:xfrm>
        </p:grpSpPr>
        <p:sp>
          <p:nvSpPr>
            <p:cNvPr id="2198" name="Google Shape;2198;p58"/>
            <p:cNvSpPr/>
            <p:nvPr/>
          </p:nvSpPr>
          <p:spPr>
            <a:xfrm>
              <a:off x="3735350" y="2420250"/>
              <a:ext cx="2195475" cy="547525"/>
            </a:xfrm>
            <a:custGeom>
              <a:avLst/>
              <a:gdLst/>
              <a:ahLst/>
              <a:cxnLst/>
              <a:rect l="l" t="t" r="r" b="b"/>
              <a:pathLst>
                <a:path w="87819" h="21901" extrusionOk="0">
                  <a:moveTo>
                    <a:pt x="60584" y="0"/>
                  </a:moveTo>
                  <a:cubicBezTo>
                    <a:pt x="39707" y="0"/>
                    <a:pt x="9065" y="5360"/>
                    <a:pt x="0" y="12186"/>
                  </a:cubicBezTo>
                  <a:lnTo>
                    <a:pt x="4637" y="14521"/>
                  </a:lnTo>
                  <a:cubicBezTo>
                    <a:pt x="4637" y="14521"/>
                    <a:pt x="22756" y="21900"/>
                    <a:pt x="42889" y="21900"/>
                  </a:cubicBezTo>
                  <a:cubicBezTo>
                    <a:pt x="54154" y="21900"/>
                    <a:pt x="66049" y="19591"/>
                    <a:pt x="75754" y="12386"/>
                  </a:cubicBezTo>
                  <a:cubicBezTo>
                    <a:pt x="87818" y="3457"/>
                    <a:pt x="77350" y="0"/>
                    <a:pt x="6058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8"/>
            <p:cNvSpPr/>
            <p:nvPr/>
          </p:nvSpPr>
          <p:spPr>
            <a:xfrm>
              <a:off x="2996475" y="1914550"/>
              <a:ext cx="399375" cy="1315850"/>
            </a:xfrm>
            <a:custGeom>
              <a:avLst/>
              <a:gdLst/>
              <a:ahLst/>
              <a:cxnLst/>
              <a:rect l="l" t="t" r="r" b="b"/>
              <a:pathLst>
                <a:path w="15975" h="52634" extrusionOk="0">
                  <a:moveTo>
                    <a:pt x="1685" y="1"/>
                  </a:moveTo>
                  <a:cubicBezTo>
                    <a:pt x="1108" y="1"/>
                    <a:pt x="544" y="305"/>
                    <a:pt x="368" y="1392"/>
                  </a:cubicBezTo>
                  <a:cubicBezTo>
                    <a:pt x="1" y="3860"/>
                    <a:pt x="10308" y="50527"/>
                    <a:pt x="12276" y="52195"/>
                  </a:cubicBezTo>
                  <a:cubicBezTo>
                    <a:pt x="12629" y="52495"/>
                    <a:pt x="12987" y="52634"/>
                    <a:pt x="13324" y="52634"/>
                  </a:cubicBezTo>
                  <a:cubicBezTo>
                    <a:pt x="14864" y="52634"/>
                    <a:pt x="15974" y="49728"/>
                    <a:pt x="14277" y="45924"/>
                  </a:cubicBezTo>
                  <a:cubicBezTo>
                    <a:pt x="14277" y="45924"/>
                    <a:pt x="6338" y="6162"/>
                    <a:pt x="3170" y="491"/>
                  </a:cubicBezTo>
                  <a:cubicBezTo>
                    <a:pt x="3170" y="491"/>
                    <a:pt x="2418" y="1"/>
                    <a:pt x="16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8"/>
            <p:cNvSpPr/>
            <p:nvPr/>
          </p:nvSpPr>
          <p:spPr>
            <a:xfrm>
              <a:off x="2588125" y="1925850"/>
              <a:ext cx="499275" cy="901650"/>
            </a:xfrm>
            <a:custGeom>
              <a:avLst/>
              <a:gdLst/>
              <a:ahLst/>
              <a:cxnLst/>
              <a:rect l="l" t="t" r="r" b="b"/>
              <a:pathLst>
                <a:path w="19971" h="36066" extrusionOk="0">
                  <a:moveTo>
                    <a:pt x="17586" y="1"/>
                  </a:moveTo>
                  <a:cubicBezTo>
                    <a:pt x="15092" y="1"/>
                    <a:pt x="1" y="35866"/>
                    <a:pt x="1591" y="36065"/>
                  </a:cubicBezTo>
                  <a:cubicBezTo>
                    <a:pt x="1595" y="36066"/>
                    <a:pt x="1599" y="36066"/>
                    <a:pt x="1604" y="36066"/>
                  </a:cubicBezTo>
                  <a:cubicBezTo>
                    <a:pt x="3295" y="36066"/>
                    <a:pt x="16902" y="3674"/>
                    <a:pt x="17102" y="2975"/>
                  </a:cubicBezTo>
                  <a:cubicBezTo>
                    <a:pt x="17102" y="2975"/>
                    <a:pt x="19971" y="540"/>
                    <a:pt x="17636" y="6"/>
                  </a:cubicBezTo>
                  <a:cubicBezTo>
                    <a:pt x="17620" y="3"/>
                    <a:pt x="17603" y="1"/>
                    <a:pt x="175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8"/>
            <p:cNvSpPr/>
            <p:nvPr/>
          </p:nvSpPr>
          <p:spPr>
            <a:xfrm>
              <a:off x="1719725" y="2757500"/>
              <a:ext cx="954425" cy="599800"/>
            </a:xfrm>
            <a:custGeom>
              <a:avLst/>
              <a:gdLst/>
              <a:ahLst/>
              <a:cxnLst/>
              <a:rect l="l" t="t" r="r" b="b"/>
              <a:pathLst>
                <a:path w="38177" h="23992" extrusionOk="0">
                  <a:moveTo>
                    <a:pt x="37386" y="1"/>
                  </a:moveTo>
                  <a:cubicBezTo>
                    <a:pt x="37020" y="1"/>
                    <a:pt x="36527" y="231"/>
                    <a:pt x="36527" y="231"/>
                  </a:cubicBezTo>
                  <a:cubicBezTo>
                    <a:pt x="26553" y="14608"/>
                    <a:pt x="10508" y="21246"/>
                    <a:pt x="5271" y="22080"/>
                  </a:cubicBezTo>
                  <a:cubicBezTo>
                    <a:pt x="1" y="22947"/>
                    <a:pt x="2202" y="23914"/>
                    <a:pt x="2202" y="23914"/>
                  </a:cubicBezTo>
                  <a:cubicBezTo>
                    <a:pt x="2741" y="23967"/>
                    <a:pt x="3281" y="23992"/>
                    <a:pt x="3823" y="23992"/>
                  </a:cubicBezTo>
                  <a:cubicBezTo>
                    <a:pt x="19497" y="23992"/>
                    <a:pt x="36327" y="2799"/>
                    <a:pt x="36327" y="2799"/>
                  </a:cubicBezTo>
                  <a:cubicBezTo>
                    <a:pt x="38177" y="477"/>
                    <a:pt x="37913" y="1"/>
                    <a:pt x="37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8"/>
            <p:cNvSpPr/>
            <p:nvPr/>
          </p:nvSpPr>
          <p:spPr>
            <a:xfrm>
              <a:off x="2507950" y="2348750"/>
              <a:ext cx="1046600" cy="1019925"/>
            </a:xfrm>
            <a:custGeom>
              <a:avLst/>
              <a:gdLst/>
              <a:ahLst/>
              <a:cxnLst/>
              <a:rect l="l" t="t" r="r" b="b"/>
              <a:pathLst>
                <a:path w="41864" h="40797" extrusionOk="0">
                  <a:moveTo>
                    <a:pt x="3300" y="1"/>
                  </a:moveTo>
                  <a:cubicBezTo>
                    <a:pt x="2745" y="1"/>
                    <a:pt x="1" y="109"/>
                    <a:pt x="661" y="2270"/>
                  </a:cubicBezTo>
                  <a:cubicBezTo>
                    <a:pt x="1429" y="4672"/>
                    <a:pt x="35253" y="40364"/>
                    <a:pt x="38288" y="40765"/>
                  </a:cubicBezTo>
                  <a:cubicBezTo>
                    <a:pt x="38439" y="40786"/>
                    <a:pt x="38583" y="40797"/>
                    <a:pt x="38722" y="40797"/>
                  </a:cubicBezTo>
                  <a:cubicBezTo>
                    <a:pt x="41357" y="40797"/>
                    <a:pt x="41864" y="37012"/>
                    <a:pt x="37554" y="34160"/>
                  </a:cubicBezTo>
                  <a:cubicBezTo>
                    <a:pt x="37554" y="34160"/>
                    <a:pt x="9701" y="3271"/>
                    <a:pt x="3397" y="2"/>
                  </a:cubicBezTo>
                  <a:cubicBezTo>
                    <a:pt x="3397" y="2"/>
                    <a:pt x="3362" y="1"/>
                    <a:pt x="33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8"/>
            <p:cNvSpPr/>
            <p:nvPr/>
          </p:nvSpPr>
          <p:spPr>
            <a:xfrm>
              <a:off x="2466125" y="2370125"/>
              <a:ext cx="136275" cy="1014650"/>
            </a:xfrm>
            <a:custGeom>
              <a:avLst/>
              <a:gdLst/>
              <a:ahLst/>
              <a:cxnLst/>
              <a:rect l="l" t="t" r="r" b="b"/>
              <a:pathLst>
                <a:path w="5451" h="40586" extrusionOk="0">
                  <a:moveTo>
                    <a:pt x="3654" y="0"/>
                  </a:moveTo>
                  <a:cubicBezTo>
                    <a:pt x="3458" y="0"/>
                    <a:pt x="3220" y="36"/>
                    <a:pt x="2935" y="114"/>
                  </a:cubicBezTo>
                  <a:cubicBezTo>
                    <a:pt x="91" y="908"/>
                    <a:pt x="1" y="40586"/>
                    <a:pt x="1852" y="40586"/>
                  </a:cubicBezTo>
                  <a:cubicBezTo>
                    <a:pt x="1868" y="40586"/>
                    <a:pt x="1884" y="40583"/>
                    <a:pt x="1901" y="40577"/>
                  </a:cubicBezTo>
                  <a:cubicBezTo>
                    <a:pt x="3802" y="39876"/>
                    <a:pt x="3836" y="3717"/>
                    <a:pt x="3769" y="2983"/>
                  </a:cubicBezTo>
                  <a:cubicBezTo>
                    <a:pt x="3769" y="2983"/>
                    <a:pt x="5450" y="0"/>
                    <a:pt x="365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8"/>
            <p:cNvSpPr/>
            <p:nvPr/>
          </p:nvSpPr>
          <p:spPr>
            <a:xfrm>
              <a:off x="1743125" y="3307025"/>
              <a:ext cx="790650" cy="1004175"/>
            </a:xfrm>
            <a:custGeom>
              <a:avLst/>
              <a:gdLst/>
              <a:ahLst/>
              <a:cxnLst/>
              <a:rect l="l" t="t" r="r" b="b"/>
              <a:pathLst>
                <a:path w="31626" h="40167" extrusionOk="0">
                  <a:moveTo>
                    <a:pt x="30993" y="0"/>
                  </a:moveTo>
                  <a:cubicBezTo>
                    <a:pt x="30534" y="0"/>
                    <a:pt x="29820" y="732"/>
                    <a:pt x="29820" y="732"/>
                  </a:cubicBezTo>
                  <a:cubicBezTo>
                    <a:pt x="25350" y="18812"/>
                    <a:pt x="10306" y="33322"/>
                    <a:pt x="4769" y="36892"/>
                  </a:cubicBezTo>
                  <a:cubicBezTo>
                    <a:pt x="0" y="39947"/>
                    <a:pt x="1465" y="40167"/>
                    <a:pt x="1985" y="40167"/>
                  </a:cubicBezTo>
                  <a:cubicBezTo>
                    <a:pt x="2073" y="40167"/>
                    <a:pt x="2134" y="40161"/>
                    <a:pt x="2134" y="40161"/>
                  </a:cubicBezTo>
                  <a:cubicBezTo>
                    <a:pt x="21181" y="32889"/>
                    <a:pt x="30821" y="3101"/>
                    <a:pt x="30821" y="3101"/>
                  </a:cubicBezTo>
                  <a:cubicBezTo>
                    <a:pt x="31626" y="637"/>
                    <a:pt x="31421" y="0"/>
                    <a:pt x="309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8"/>
            <p:cNvSpPr/>
            <p:nvPr/>
          </p:nvSpPr>
          <p:spPr>
            <a:xfrm>
              <a:off x="2857200" y="2481375"/>
              <a:ext cx="2486800" cy="1405950"/>
            </a:xfrm>
            <a:custGeom>
              <a:avLst/>
              <a:gdLst/>
              <a:ahLst/>
              <a:cxnLst/>
              <a:rect l="l" t="t" r="r" b="b"/>
              <a:pathLst>
                <a:path w="99472" h="56238" extrusionOk="0">
                  <a:moveTo>
                    <a:pt x="14144" y="1"/>
                  </a:moveTo>
                  <a:lnTo>
                    <a:pt x="14144" y="1"/>
                  </a:lnTo>
                  <a:cubicBezTo>
                    <a:pt x="8073" y="902"/>
                    <a:pt x="701" y="7640"/>
                    <a:pt x="368" y="14011"/>
                  </a:cubicBezTo>
                  <a:cubicBezTo>
                    <a:pt x="1" y="20916"/>
                    <a:pt x="4371" y="29455"/>
                    <a:pt x="9875" y="33425"/>
                  </a:cubicBezTo>
                  <a:cubicBezTo>
                    <a:pt x="13280" y="35871"/>
                    <a:pt x="17478" y="37135"/>
                    <a:pt x="21673" y="37135"/>
                  </a:cubicBezTo>
                  <a:cubicBezTo>
                    <a:pt x="24628" y="37135"/>
                    <a:pt x="27582" y="36508"/>
                    <a:pt x="30256" y="35226"/>
                  </a:cubicBezTo>
                  <a:cubicBezTo>
                    <a:pt x="32797" y="33987"/>
                    <a:pt x="35460" y="32143"/>
                    <a:pt x="38157" y="32143"/>
                  </a:cubicBezTo>
                  <a:cubicBezTo>
                    <a:pt x="38292" y="32143"/>
                    <a:pt x="38427" y="32148"/>
                    <a:pt x="38562" y="32157"/>
                  </a:cubicBezTo>
                  <a:cubicBezTo>
                    <a:pt x="44166" y="36093"/>
                    <a:pt x="48502" y="41364"/>
                    <a:pt x="52972" y="46468"/>
                  </a:cubicBezTo>
                  <a:cubicBezTo>
                    <a:pt x="55874" y="49770"/>
                    <a:pt x="59110" y="52839"/>
                    <a:pt x="63179" y="54540"/>
                  </a:cubicBezTo>
                  <a:cubicBezTo>
                    <a:pt x="65985" y="55739"/>
                    <a:pt x="69037" y="56237"/>
                    <a:pt x="72099" y="56237"/>
                  </a:cubicBezTo>
                  <a:cubicBezTo>
                    <a:pt x="73807" y="56237"/>
                    <a:pt x="75517" y="56082"/>
                    <a:pt x="77189" y="55808"/>
                  </a:cubicBezTo>
                  <a:cubicBezTo>
                    <a:pt x="81893" y="55040"/>
                    <a:pt x="86429" y="53406"/>
                    <a:pt x="90899" y="51805"/>
                  </a:cubicBezTo>
                  <a:cubicBezTo>
                    <a:pt x="92967" y="51037"/>
                    <a:pt x="95102" y="50237"/>
                    <a:pt x="96737" y="48769"/>
                  </a:cubicBezTo>
                  <a:cubicBezTo>
                    <a:pt x="98405" y="47301"/>
                    <a:pt x="99472" y="44966"/>
                    <a:pt x="98805" y="42865"/>
                  </a:cubicBezTo>
                  <a:lnTo>
                    <a:pt x="98805" y="42865"/>
                  </a:lnTo>
                  <a:cubicBezTo>
                    <a:pt x="97138" y="43568"/>
                    <a:pt x="95334" y="43870"/>
                    <a:pt x="93508" y="43870"/>
                  </a:cubicBezTo>
                  <a:cubicBezTo>
                    <a:pt x="91608" y="43870"/>
                    <a:pt x="89684" y="43543"/>
                    <a:pt x="87864" y="42998"/>
                  </a:cubicBezTo>
                  <a:cubicBezTo>
                    <a:pt x="84294" y="41898"/>
                    <a:pt x="81059" y="39996"/>
                    <a:pt x="77823" y="38095"/>
                  </a:cubicBezTo>
                  <a:cubicBezTo>
                    <a:pt x="66348" y="31357"/>
                    <a:pt x="54873" y="24619"/>
                    <a:pt x="43432" y="17880"/>
                  </a:cubicBezTo>
                  <a:cubicBezTo>
                    <a:pt x="43132" y="17714"/>
                    <a:pt x="42832" y="17547"/>
                    <a:pt x="42498" y="17347"/>
                  </a:cubicBezTo>
                  <a:cubicBezTo>
                    <a:pt x="42498" y="17013"/>
                    <a:pt x="42465" y="16646"/>
                    <a:pt x="42398" y="16279"/>
                  </a:cubicBezTo>
                  <a:cubicBezTo>
                    <a:pt x="41731" y="10842"/>
                    <a:pt x="38061" y="5405"/>
                    <a:pt x="32691" y="4437"/>
                  </a:cubicBezTo>
                  <a:cubicBezTo>
                    <a:pt x="33125" y="4037"/>
                    <a:pt x="33558" y="3603"/>
                    <a:pt x="33992" y="3203"/>
                  </a:cubicBezTo>
                  <a:cubicBezTo>
                    <a:pt x="30392" y="1916"/>
                    <a:pt x="26910" y="1445"/>
                    <a:pt x="23400" y="1445"/>
                  </a:cubicBezTo>
                  <a:cubicBezTo>
                    <a:pt x="20176" y="1445"/>
                    <a:pt x="16929" y="1842"/>
                    <a:pt x="13544" y="2369"/>
                  </a:cubicBezTo>
                  <a:cubicBezTo>
                    <a:pt x="13744" y="1602"/>
                    <a:pt x="13944" y="768"/>
                    <a:pt x="1414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8"/>
            <p:cNvSpPr/>
            <p:nvPr/>
          </p:nvSpPr>
          <p:spPr>
            <a:xfrm>
              <a:off x="2857200" y="2726550"/>
              <a:ext cx="2475125" cy="1160775"/>
            </a:xfrm>
            <a:custGeom>
              <a:avLst/>
              <a:gdLst/>
              <a:ahLst/>
              <a:cxnLst/>
              <a:rect l="l" t="t" r="r" b="b"/>
              <a:pathLst>
                <a:path w="99005" h="46431" extrusionOk="0">
                  <a:moveTo>
                    <a:pt x="71852" y="32558"/>
                  </a:moveTo>
                  <a:cubicBezTo>
                    <a:pt x="71766" y="32691"/>
                    <a:pt x="71689" y="32828"/>
                    <a:pt x="71620" y="32968"/>
                  </a:cubicBezTo>
                  <a:lnTo>
                    <a:pt x="71620" y="32968"/>
                  </a:lnTo>
                  <a:cubicBezTo>
                    <a:pt x="71701" y="32834"/>
                    <a:pt x="71779" y="32698"/>
                    <a:pt x="71852" y="32558"/>
                  </a:cubicBezTo>
                  <a:close/>
                  <a:moveTo>
                    <a:pt x="1535" y="1"/>
                  </a:moveTo>
                  <a:cubicBezTo>
                    <a:pt x="868" y="1369"/>
                    <a:pt x="435" y="2803"/>
                    <a:pt x="368" y="4204"/>
                  </a:cubicBezTo>
                  <a:cubicBezTo>
                    <a:pt x="1" y="11109"/>
                    <a:pt x="4371" y="19648"/>
                    <a:pt x="9875" y="23618"/>
                  </a:cubicBezTo>
                  <a:cubicBezTo>
                    <a:pt x="13280" y="26064"/>
                    <a:pt x="17478" y="27328"/>
                    <a:pt x="21673" y="27328"/>
                  </a:cubicBezTo>
                  <a:cubicBezTo>
                    <a:pt x="24628" y="27328"/>
                    <a:pt x="27582" y="26701"/>
                    <a:pt x="30256" y="25419"/>
                  </a:cubicBezTo>
                  <a:cubicBezTo>
                    <a:pt x="32797" y="24180"/>
                    <a:pt x="35460" y="22336"/>
                    <a:pt x="38157" y="22336"/>
                  </a:cubicBezTo>
                  <a:cubicBezTo>
                    <a:pt x="38292" y="22336"/>
                    <a:pt x="38427" y="22341"/>
                    <a:pt x="38562" y="22350"/>
                  </a:cubicBezTo>
                  <a:cubicBezTo>
                    <a:pt x="44166" y="26286"/>
                    <a:pt x="48502" y="31557"/>
                    <a:pt x="52972" y="36661"/>
                  </a:cubicBezTo>
                  <a:cubicBezTo>
                    <a:pt x="55874" y="39963"/>
                    <a:pt x="59110" y="42998"/>
                    <a:pt x="63179" y="44733"/>
                  </a:cubicBezTo>
                  <a:cubicBezTo>
                    <a:pt x="65985" y="45932"/>
                    <a:pt x="69037" y="46430"/>
                    <a:pt x="72099" y="46430"/>
                  </a:cubicBezTo>
                  <a:cubicBezTo>
                    <a:pt x="73807" y="46430"/>
                    <a:pt x="75517" y="46275"/>
                    <a:pt x="77189" y="46001"/>
                  </a:cubicBezTo>
                  <a:cubicBezTo>
                    <a:pt x="81893" y="45233"/>
                    <a:pt x="86429" y="43599"/>
                    <a:pt x="90899" y="41998"/>
                  </a:cubicBezTo>
                  <a:cubicBezTo>
                    <a:pt x="92967" y="41230"/>
                    <a:pt x="95102" y="40430"/>
                    <a:pt x="96737" y="38962"/>
                  </a:cubicBezTo>
                  <a:cubicBezTo>
                    <a:pt x="97971" y="37895"/>
                    <a:pt x="98838" y="36360"/>
                    <a:pt x="99005" y="34792"/>
                  </a:cubicBezTo>
                  <a:lnTo>
                    <a:pt x="99005" y="34792"/>
                  </a:lnTo>
                  <a:cubicBezTo>
                    <a:pt x="94735" y="38562"/>
                    <a:pt x="88898" y="40597"/>
                    <a:pt x="83194" y="41364"/>
                  </a:cubicBezTo>
                  <a:cubicBezTo>
                    <a:pt x="82121" y="41507"/>
                    <a:pt x="81018" y="41607"/>
                    <a:pt x="79925" y="41607"/>
                  </a:cubicBezTo>
                  <a:cubicBezTo>
                    <a:pt x="77960" y="41607"/>
                    <a:pt x="76026" y="41283"/>
                    <a:pt x="74354" y="40296"/>
                  </a:cubicBezTo>
                  <a:cubicBezTo>
                    <a:pt x="71890" y="38843"/>
                    <a:pt x="70383" y="35474"/>
                    <a:pt x="71620" y="32968"/>
                  </a:cubicBezTo>
                  <a:lnTo>
                    <a:pt x="71620" y="32968"/>
                  </a:lnTo>
                  <a:cubicBezTo>
                    <a:pt x="69954" y="35708"/>
                    <a:pt x="66743" y="37136"/>
                    <a:pt x="63522" y="37136"/>
                  </a:cubicBezTo>
                  <a:cubicBezTo>
                    <a:pt x="61355" y="37136"/>
                    <a:pt x="59183" y="36489"/>
                    <a:pt x="57475" y="35159"/>
                  </a:cubicBezTo>
                  <a:cubicBezTo>
                    <a:pt x="53072" y="31757"/>
                    <a:pt x="52038" y="25052"/>
                    <a:pt x="54507" y="20082"/>
                  </a:cubicBezTo>
                  <a:lnTo>
                    <a:pt x="54507" y="20082"/>
                  </a:lnTo>
                  <a:cubicBezTo>
                    <a:pt x="53456" y="22023"/>
                    <a:pt x="51233" y="23042"/>
                    <a:pt x="49004" y="23042"/>
                  </a:cubicBezTo>
                  <a:cubicBezTo>
                    <a:pt x="47977" y="23042"/>
                    <a:pt x="46949" y="22826"/>
                    <a:pt x="46034" y="22384"/>
                  </a:cubicBezTo>
                  <a:cubicBezTo>
                    <a:pt x="43098" y="21016"/>
                    <a:pt x="41264" y="17947"/>
                    <a:pt x="40563" y="14778"/>
                  </a:cubicBezTo>
                  <a:cubicBezTo>
                    <a:pt x="39896" y="11609"/>
                    <a:pt x="40163" y="8340"/>
                    <a:pt x="40463" y="5105"/>
                  </a:cubicBezTo>
                  <a:lnTo>
                    <a:pt x="40463" y="5105"/>
                  </a:lnTo>
                  <a:cubicBezTo>
                    <a:pt x="38562" y="5638"/>
                    <a:pt x="37594" y="8173"/>
                    <a:pt x="38629" y="9808"/>
                  </a:cubicBezTo>
                  <a:cubicBezTo>
                    <a:pt x="37795" y="9875"/>
                    <a:pt x="36927" y="9908"/>
                    <a:pt x="36060" y="9975"/>
                  </a:cubicBezTo>
                  <a:cubicBezTo>
                    <a:pt x="37328" y="12843"/>
                    <a:pt x="35827" y="16379"/>
                    <a:pt x="33291" y="18181"/>
                  </a:cubicBezTo>
                  <a:cubicBezTo>
                    <a:pt x="30959" y="19846"/>
                    <a:pt x="28023" y="20330"/>
                    <a:pt x="25180" y="20330"/>
                  </a:cubicBezTo>
                  <a:cubicBezTo>
                    <a:pt x="24891" y="20330"/>
                    <a:pt x="24604" y="20325"/>
                    <a:pt x="24318" y="20315"/>
                  </a:cubicBezTo>
                  <a:cubicBezTo>
                    <a:pt x="16680" y="20015"/>
                    <a:pt x="8941" y="16513"/>
                    <a:pt x="4671" y="10175"/>
                  </a:cubicBezTo>
                  <a:cubicBezTo>
                    <a:pt x="2670" y="7206"/>
                    <a:pt x="1569" y="3604"/>
                    <a:pt x="15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8"/>
            <p:cNvSpPr/>
            <p:nvPr/>
          </p:nvSpPr>
          <p:spPr>
            <a:xfrm>
              <a:off x="2529475" y="2652500"/>
              <a:ext cx="418650" cy="422425"/>
            </a:xfrm>
            <a:custGeom>
              <a:avLst/>
              <a:gdLst/>
              <a:ahLst/>
              <a:cxnLst/>
              <a:rect l="l" t="t" r="r" b="b"/>
              <a:pathLst>
                <a:path w="16746" h="16897" extrusionOk="0">
                  <a:moveTo>
                    <a:pt x="8169" y="0"/>
                  </a:moveTo>
                  <a:cubicBezTo>
                    <a:pt x="6553" y="0"/>
                    <a:pt x="4987" y="391"/>
                    <a:pt x="3837" y="1228"/>
                  </a:cubicBezTo>
                  <a:cubicBezTo>
                    <a:pt x="968" y="3263"/>
                    <a:pt x="1" y="7399"/>
                    <a:pt x="1235" y="10668"/>
                  </a:cubicBezTo>
                  <a:cubicBezTo>
                    <a:pt x="2502" y="13937"/>
                    <a:pt x="5738" y="16272"/>
                    <a:pt x="9207" y="16806"/>
                  </a:cubicBezTo>
                  <a:cubicBezTo>
                    <a:pt x="9604" y="16863"/>
                    <a:pt x="10008" y="16896"/>
                    <a:pt x="10411" y="16896"/>
                  </a:cubicBezTo>
                  <a:cubicBezTo>
                    <a:pt x="11194" y="16896"/>
                    <a:pt x="11972" y="16770"/>
                    <a:pt x="12676" y="16439"/>
                  </a:cubicBezTo>
                  <a:cubicBezTo>
                    <a:pt x="14211" y="15739"/>
                    <a:pt x="15145" y="14171"/>
                    <a:pt x="15645" y="12570"/>
                  </a:cubicBezTo>
                  <a:cubicBezTo>
                    <a:pt x="16679" y="9468"/>
                    <a:pt x="16746" y="4364"/>
                    <a:pt x="14077" y="1996"/>
                  </a:cubicBezTo>
                  <a:cubicBezTo>
                    <a:pt x="12621" y="712"/>
                    <a:pt x="10350" y="0"/>
                    <a:pt x="8169"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8"/>
            <p:cNvSpPr/>
            <p:nvPr/>
          </p:nvSpPr>
          <p:spPr>
            <a:xfrm>
              <a:off x="2671250" y="2738650"/>
              <a:ext cx="406150" cy="423375"/>
            </a:xfrm>
            <a:custGeom>
              <a:avLst/>
              <a:gdLst/>
              <a:ahLst/>
              <a:cxnLst/>
              <a:rect l="l" t="t" r="r" b="b"/>
              <a:pathLst>
                <a:path w="16246" h="16935" extrusionOk="0">
                  <a:moveTo>
                    <a:pt x="9115" y="1"/>
                  </a:moveTo>
                  <a:cubicBezTo>
                    <a:pt x="8840" y="1"/>
                    <a:pt x="8521" y="220"/>
                    <a:pt x="8406" y="518"/>
                  </a:cubicBezTo>
                  <a:cubicBezTo>
                    <a:pt x="8273" y="918"/>
                    <a:pt x="8440" y="1385"/>
                    <a:pt x="8573" y="1785"/>
                  </a:cubicBezTo>
                  <a:cubicBezTo>
                    <a:pt x="8673" y="2219"/>
                    <a:pt x="8740" y="2719"/>
                    <a:pt x="8473" y="3053"/>
                  </a:cubicBezTo>
                  <a:cubicBezTo>
                    <a:pt x="6839" y="3053"/>
                    <a:pt x="5171" y="3220"/>
                    <a:pt x="3703" y="3887"/>
                  </a:cubicBezTo>
                  <a:cubicBezTo>
                    <a:pt x="2235" y="4554"/>
                    <a:pt x="934" y="5788"/>
                    <a:pt x="501" y="7356"/>
                  </a:cubicBezTo>
                  <a:cubicBezTo>
                    <a:pt x="0" y="9191"/>
                    <a:pt x="734" y="11192"/>
                    <a:pt x="1868" y="12726"/>
                  </a:cubicBezTo>
                  <a:cubicBezTo>
                    <a:pt x="3303" y="14661"/>
                    <a:pt x="5404" y="16095"/>
                    <a:pt x="7773" y="16663"/>
                  </a:cubicBezTo>
                  <a:cubicBezTo>
                    <a:pt x="8509" y="16832"/>
                    <a:pt x="9381" y="16935"/>
                    <a:pt x="10277" y="16935"/>
                  </a:cubicBezTo>
                  <a:cubicBezTo>
                    <a:pt x="11858" y="16935"/>
                    <a:pt x="13516" y="16613"/>
                    <a:pt x="14644" y="15762"/>
                  </a:cubicBezTo>
                  <a:cubicBezTo>
                    <a:pt x="16245" y="14528"/>
                    <a:pt x="16245" y="11325"/>
                    <a:pt x="16045" y="9557"/>
                  </a:cubicBezTo>
                  <a:cubicBezTo>
                    <a:pt x="15878" y="7623"/>
                    <a:pt x="14911" y="5655"/>
                    <a:pt x="13210" y="4754"/>
                  </a:cubicBezTo>
                  <a:cubicBezTo>
                    <a:pt x="12376" y="4287"/>
                    <a:pt x="11442" y="4120"/>
                    <a:pt x="10608" y="3653"/>
                  </a:cubicBezTo>
                  <a:cubicBezTo>
                    <a:pt x="9774" y="3186"/>
                    <a:pt x="9073" y="2252"/>
                    <a:pt x="9340" y="1352"/>
                  </a:cubicBezTo>
                  <a:cubicBezTo>
                    <a:pt x="9440" y="951"/>
                    <a:pt x="9707" y="484"/>
                    <a:pt x="9440" y="151"/>
                  </a:cubicBezTo>
                  <a:cubicBezTo>
                    <a:pt x="9357" y="46"/>
                    <a:pt x="9241" y="1"/>
                    <a:pt x="911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8"/>
            <p:cNvSpPr/>
            <p:nvPr/>
          </p:nvSpPr>
          <p:spPr>
            <a:xfrm>
              <a:off x="2541975" y="2673900"/>
              <a:ext cx="217825" cy="322575"/>
            </a:xfrm>
            <a:custGeom>
              <a:avLst/>
              <a:gdLst/>
              <a:ahLst/>
              <a:cxnLst/>
              <a:rect l="l" t="t" r="r" b="b"/>
              <a:pathLst>
                <a:path w="8713" h="12903" extrusionOk="0">
                  <a:moveTo>
                    <a:pt x="5256" y="0"/>
                  </a:moveTo>
                  <a:cubicBezTo>
                    <a:pt x="4187" y="0"/>
                    <a:pt x="3159" y="547"/>
                    <a:pt x="2369" y="1273"/>
                  </a:cubicBezTo>
                  <a:cubicBezTo>
                    <a:pt x="1535" y="2040"/>
                    <a:pt x="935" y="3008"/>
                    <a:pt x="335" y="3975"/>
                  </a:cubicBezTo>
                  <a:cubicBezTo>
                    <a:pt x="168" y="4242"/>
                    <a:pt x="1" y="4575"/>
                    <a:pt x="101" y="4876"/>
                  </a:cubicBezTo>
                  <a:cubicBezTo>
                    <a:pt x="201" y="5209"/>
                    <a:pt x="568" y="5343"/>
                    <a:pt x="868" y="5476"/>
                  </a:cubicBezTo>
                  <a:cubicBezTo>
                    <a:pt x="3237" y="6410"/>
                    <a:pt x="5005" y="8645"/>
                    <a:pt x="5438" y="11180"/>
                  </a:cubicBezTo>
                  <a:cubicBezTo>
                    <a:pt x="5642" y="12412"/>
                    <a:pt x="6171" y="12902"/>
                    <a:pt x="6716" y="12902"/>
                  </a:cubicBezTo>
                  <a:cubicBezTo>
                    <a:pt x="7690" y="12902"/>
                    <a:pt x="8713" y="11336"/>
                    <a:pt x="8007" y="9646"/>
                  </a:cubicBezTo>
                  <a:cubicBezTo>
                    <a:pt x="7766" y="9104"/>
                    <a:pt x="4261" y="3639"/>
                    <a:pt x="2994" y="3639"/>
                  </a:cubicBezTo>
                  <a:cubicBezTo>
                    <a:pt x="2858" y="3639"/>
                    <a:pt x="2748" y="3702"/>
                    <a:pt x="2671" y="3839"/>
                  </a:cubicBezTo>
                  <a:lnTo>
                    <a:pt x="2671" y="3839"/>
                  </a:lnTo>
                  <a:cubicBezTo>
                    <a:pt x="3438" y="2472"/>
                    <a:pt x="4371" y="1172"/>
                    <a:pt x="5438" y="5"/>
                  </a:cubicBezTo>
                  <a:cubicBezTo>
                    <a:pt x="5377" y="2"/>
                    <a:pt x="5317" y="0"/>
                    <a:pt x="525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8"/>
            <p:cNvSpPr/>
            <p:nvPr/>
          </p:nvSpPr>
          <p:spPr>
            <a:xfrm>
              <a:off x="2396050" y="2799150"/>
              <a:ext cx="315250" cy="283275"/>
            </a:xfrm>
            <a:custGeom>
              <a:avLst/>
              <a:gdLst/>
              <a:ahLst/>
              <a:cxnLst/>
              <a:rect l="l" t="t" r="r" b="b"/>
              <a:pathLst>
                <a:path w="12610" h="11331" extrusionOk="0">
                  <a:moveTo>
                    <a:pt x="5886" y="0"/>
                  </a:moveTo>
                  <a:cubicBezTo>
                    <a:pt x="4877" y="0"/>
                    <a:pt x="3892" y="286"/>
                    <a:pt x="3069" y="933"/>
                  </a:cubicBezTo>
                  <a:cubicBezTo>
                    <a:pt x="768" y="2768"/>
                    <a:pt x="0" y="6737"/>
                    <a:pt x="1802" y="9005"/>
                  </a:cubicBezTo>
                  <a:cubicBezTo>
                    <a:pt x="2922" y="10442"/>
                    <a:pt x="5059" y="11331"/>
                    <a:pt x="7069" y="11331"/>
                  </a:cubicBezTo>
                  <a:cubicBezTo>
                    <a:pt x="8232" y="11331"/>
                    <a:pt x="9352" y="11033"/>
                    <a:pt x="10208" y="10373"/>
                  </a:cubicBezTo>
                  <a:cubicBezTo>
                    <a:pt x="12509" y="8538"/>
                    <a:pt x="12609" y="4702"/>
                    <a:pt x="10842" y="2434"/>
                  </a:cubicBezTo>
                  <a:cubicBezTo>
                    <a:pt x="9675" y="965"/>
                    <a:pt x="7740" y="0"/>
                    <a:pt x="58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8"/>
            <p:cNvSpPr/>
            <p:nvPr/>
          </p:nvSpPr>
          <p:spPr>
            <a:xfrm>
              <a:off x="2416075" y="2820725"/>
              <a:ext cx="236025" cy="211675"/>
            </a:xfrm>
            <a:custGeom>
              <a:avLst/>
              <a:gdLst/>
              <a:ahLst/>
              <a:cxnLst/>
              <a:rect l="l" t="t" r="r" b="b"/>
              <a:pathLst>
                <a:path w="9441" h="8467" extrusionOk="0">
                  <a:moveTo>
                    <a:pt x="4450" y="1"/>
                  </a:moveTo>
                  <a:cubicBezTo>
                    <a:pt x="3692" y="1"/>
                    <a:pt x="2952" y="217"/>
                    <a:pt x="2335" y="704"/>
                  </a:cubicBezTo>
                  <a:cubicBezTo>
                    <a:pt x="600" y="2071"/>
                    <a:pt x="0" y="5040"/>
                    <a:pt x="1334" y="6741"/>
                  </a:cubicBezTo>
                  <a:cubicBezTo>
                    <a:pt x="2201" y="7798"/>
                    <a:pt x="3804" y="8467"/>
                    <a:pt x="5304" y="8467"/>
                  </a:cubicBezTo>
                  <a:cubicBezTo>
                    <a:pt x="6171" y="8467"/>
                    <a:pt x="7003" y="8243"/>
                    <a:pt x="7639" y="7742"/>
                  </a:cubicBezTo>
                  <a:cubicBezTo>
                    <a:pt x="9373" y="6375"/>
                    <a:pt x="9440" y="3506"/>
                    <a:pt x="8106" y="1805"/>
                  </a:cubicBezTo>
                  <a:cubicBezTo>
                    <a:pt x="7246" y="709"/>
                    <a:pt x="5820" y="1"/>
                    <a:pt x="44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8"/>
            <p:cNvSpPr/>
            <p:nvPr/>
          </p:nvSpPr>
          <p:spPr>
            <a:xfrm>
              <a:off x="2652900" y="2840525"/>
              <a:ext cx="391125" cy="360700"/>
            </a:xfrm>
            <a:custGeom>
              <a:avLst/>
              <a:gdLst/>
              <a:ahLst/>
              <a:cxnLst/>
              <a:rect l="l" t="t" r="r" b="b"/>
              <a:pathLst>
                <a:path w="15645" h="14428" extrusionOk="0">
                  <a:moveTo>
                    <a:pt x="7655" y="1"/>
                  </a:moveTo>
                  <a:cubicBezTo>
                    <a:pt x="7022" y="1"/>
                    <a:pt x="6388" y="110"/>
                    <a:pt x="5771" y="345"/>
                  </a:cubicBezTo>
                  <a:cubicBezTo>
                    <a:pt x="2335" y="1646"/>
                    <a:pt x="0" y="6050"/>
                    <a:pt x="1268" y="9385"/>
                  </a:cubicBezTo>
                  <a:cubicBezTo>
                    <a:pt x="2310" y="12154"/>
                    <a:pt x="5695" y="14427"/>
                    <a:pt x="8775" y="14427"/>
                  </a:cubicBezTo>
                  <a:cubicBezTo>
                    <a:pt x="9443" y="14427"/>
                    <a:pt x="10096" y="14320"/>
                    <a:pt x="10708" y="14089"/>
                  </a:cubicBezTo>
                  <a:cubicBezTo>
                    <a:pt x="14111" y="12788"/>
                    <a:pt x="15645" y="8284"/>
                    <a:pt x="14377" y="4949"/>
                  </a:cubicBezTo>
                  <a:cubicBezTo>
                    <a:pt x="13340" y="2218"/>
                    <a:pt x="10513" y="1"/>
                    <a:pt x="765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8"/>
            <p:cNvSpPr/>
            <p:nvPr/>
          </p:nvSpPr>
          <p:spPr>
            <a:xfrm>
              <a:off x="2682925" y="2862200"/>
              <a:ext cx="287725" cy="264350"/>
            </a:xfrm>
            <a:custGeom>
              <a:avLst/>
              <a:gdLst/>
              <a:ahLst/>
              <a:cxnLst/>
              <a:rect l="l" t="t" r="r" b="b"/>
              <a:pathLst>
                <a:path w="11509" h="10574" extrusionOk="0">
                  <a:moveTo>
                    <a:pt x="5640" y="1"/>
                  </a:moveTo>
                  <a:cubicBezTo>
                    <a:pt x="5180" y="1"/>
                    <a:pt x="4719" y="78"/>
                    <a:pt x="4270" y="246"/>
                  </a:cubicBezTo>
                  <a:cubicBezTo>
                    <a:pt x="1735" y="1213"/>
                    <a:pt x="0" y="4449"/>
                    <a:pt x="934" y="6884"/>
                  </a:cubicBezTo>
                  <a:cubicBezTo>
                    <a:pt x="1700" y="8908"/>
                    <a:pt x="4194" y="10574"/>
                    <a:pt x="6446" y="10574"/>
                  </a:cubicBezTo>
                  <a:cubicBezTo>
                    <a:pt x="6940" y="10574"/>
                    <a:pt x="7423" y="10494"/>
                    <a:pt x="7873" y="10320"/>
                  </a:cubicBezTo>
                  <a:cubicBezTo>
                    <a:pt x="10374" y="9352"/>
                    <a:pt x="11509" y="6083"/>
                    <a:pt x="10575" y="3615"/>
                  </a:cubicBezTo>
                  <a:cubicBezTo>
                    <a:pt x="9808" y="1617"/>
                    <a:pt x="7739" y="1"/>
                    <a:pt x="56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8"/>
            <p:cNvSpPr/>
            <p:nvPr/>
          </p:nvSpPr>
          <p:spPr>
            <a:xfrm>
              <a:off x="2979900" y="2599800"/>
              <a:ext cx="198400" cy="128725"/>
            </a:xfrm>
            <a:custGeom>
              <a:avLst/>
              <a:gdLst/>
              <a:ahLst/>
              <a:cxnLst/>
              <a:rect l="l" t="t" r="r" b="b"/>
              <a:pathLst>
                <a:path w="7936" h="5149" extrusionOk="0">
                  <a:moveTo>
                    <a:pt x="7935" y="1"/>
                  </a:moveTo>
                  <a:cubicBezTo>
                    <a:pt x="6001" y="1"/>
                    <a:pt x="4099" y="701"/>
                    <a:pt x="2565" y="1869"/>
                  </a:cubicBezTo>
                  <a:cubicBezTo>
                    <a:pt x="2098" y="2236"/>
                    <a:pt x="1097" y="2969"/>
                    <a:pt x="764" y="3470"/>
                  </a:cubicBezTo>
                  <a:cubicBezTo>
                    <a:pt x="732" y="3533"/>
                    <a:pt x="0" y="5149"/>
                    <a:pt x="254" y="5149"/>
                  </a:cubicBezTo>
                  <a:cubicBezTo>
                    <a:pt x="266" y="5149"/>
                    <a:pt x="280" y="5145"/>
                    <a:pt x="297" y="5138"/>
                  </a:cubicBezTo>
                  <a:cubicBezTo>
                    <a:pt x="3065" y="3837"/>
                    <a:pt x="5667" y="2102"/>
                    <a:pt x="793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8"/>
            <p:cNvSpPr/>
            <p:nvPr/>
          </p:nvSpPr>
          <p:spPr>
            <a:xfrm>
              <a:off x="3200325" y="2611900"/>
              <a:ext cx="254000" cy="71275"/>
            </a:xfrm>
            <a:custGeom>
              <a:avLst/>
              <a:gdLst/>
              <a:ahLst/>
              <a:cxnLst/>
              <a:rect l="l" t="t" r="r" b="b"/>
              <a:pathLst>
                <a:path w="10160" h="2851" extrusionOk="0">
                  <a:moveTo>
                    <a:pt x="5579" y="1"/>
                  </a:moveTo>
                  <a:cubicBezTo>
                    <a:pt x="3293" y="1"/>
                    <a:pt x="965" y="367"/>
                    <a:pt x="419" y="1585"/>
                  </a:cubicBezTo>
                  <a:cubicBezTo>
                    <a:pt x="0" y="2514"/>
                    <a:pt x="526" y="2851"/>
                    <a:pt x="1515" y="2851"/>
                  </a:cubicBezTo>
                  <a:cubicBezTo>
                    <a:pt x="4134" y="2851"/>
                    <a:pt x="10003" y="484"/>
                    <a:pt x="10158" y="484"/>
                  </a:cubicBezTo>
                  <a:cubicBezTo>
                    <a:pt x="10159" y="484"/>
                    <a:pt x="10159" y="484"/>
                    <a:pt x="10160" y="484"/>
                  </a:cubicBezTo>
                  <a:cubicBezTo>
                    <a:pt x="9370" y="256"/>
                    <a:pt x="7489" y="1"/>
                    <a:pt x="5579"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8"/>
            <p:cNvSpPr/>
            <p:nvPr/>
          </p:nvSpPr>
          <p:spPr>
            <a:xfrm>
              <a:off x="3150750" y="2755350"/>
              <a:ext cx="164325" cy="58000"/>
            </a:xfrm>
            <a:custGeom>
              <a:avLst/>
              <a:gdLst/>
              <a:ahLst/>
              <a:cxnLst/>
              <a:rect l="l" t="t" r="r" b="b"/>
              <a:pathLst>
                <a:path w="6573" h="2320" extrusionOk="0">
                  <a:moveTo>
                    <a:pt x="1528" y="1"/>
                  </a:moveTo>
                  <a:cubicBezTo>
                    <a:pt x="1263" y="1"/>
                    <a:pt x="998" y="17"/>
                    <a:pt x="735" y="50"/>
                  </a:cubicBezTo>
                  <a:lnTo>
                    <a:pt x="634" y="417"/>
                  </a:lnTo>
                  <a:cubicBezTo>
                    <a:pt x="665" y="266"/>
                    <a:pt x="546" y="197"/>
                    <a:pt x="406" y="197"/>
                  </a:cubicBezTo>
                  <a:cubicBezTo>
                    <a:pt x="235" y="197"/>
                    <a:pt x="34" y="300"/>
                    <a:pt x="34" y="483"/>
                  </a:cubicBezTo>
                  <a:cubicBezTo>
                    <a:pt x="1" y="817"/>
                    <a:pt x="334" y="1050"/>
                    <a:pt x="634" y="1184"/>
                  </a:cubicBezTo>
                  <a:cubicBezTo>
                    <a:pt x="2110" y="1935"/>
                    <a:pt x="3738" y="2320"/>
                    <a:pt x="5377" y="2320"/>
                  </a:cubicBezTo>
                  <a:cubicBezTo>
                    <a:pt x="5775" y="2320"/>
                    <a:pt x="6174" y="2297"/>
                    <a:pt x="6572" y="2251"/>
                  </a:cubicBezTo>
                  <a:cubicBezTo>
                    <a:pt x="5315" y="818"/>
                    <a:pt x="3416" y="1"/>
                    <a:pt x="1528"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8"/>
            <p:cNvSpPr/>
            <p:nvPr/>
          </p:nvSpPr>
          <p:spPr>
            <a:xfrm>
              <a:off x="3522250" y="2655050"/>
              <a:ext cx="233950" cy="65125"/>
            </a:xfrm>
            <a:custGeom>
              <a:avLst/>
              <a:gdLst/>
              <a:ahLst/>
              <a:cxnLst/>
              <a:rect l="l" t="t" r="r" b="b"/>
              <a:pathLst>
                <a:path w="9358" h="2605" extrusionOk="0">
                  <a:moveTo>
                    <a:pt x="2543" y="1"/>
                  </a:moveTo>
                  <a:cubicBezTo>
                    <a:pt x="1545" y="1"/>
                    <a:pt x="762" y="271"/>
                    <a:pt x="485" y="993"/>
                  </a:cubicBezTo>
                  <a:cubicBezTo>
                    <a:pt x="1" y="2257"/>
                    <a:pt x="1230" y="2605"/>
                    <a:pt x="2917" y="2605"/>
                  </a:cubicBezTo>
                  <a:cubicBezTo>
                    <a:pt x="4984" y="2605"/>
                    <a:pt x="7739" y="2083"/>
                    <a:pt x="8878" y="2083"/>
                  </a:cubicBezTo>
                  <a:cubicBezTo>
                    <a:pt x="9115" y="2083"/>
                    <a:pt x="9282" y="2105"/>
                    <a:pt x="9358" y="2160"/>
                  </a:cubicBezTo>
                  <a:cubicBezTo>
                    <a:pt x="8489" y="1527"/>
                    <a:pt x="4912" y="1"/>
                    <a:pt x="254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8"/>
            <p:cNvSpPr/>
            <p:nvPr/>
          </p:nvSpPr>
          <p:spPr>
            <a:xfrm>
              <a:off x="3551050" y="2803275"/>
              <a:ext cx="190150" cy="130950"/>
            </a:xfrm>
            <a:custGeom>
              <a:avLst/>
              <a:gdLst/>
              <a:ahLst/>
              <a:cxnLst/>
              <a:rect l="l" t="t" r="r" b="b"/>
              <a:pathLst>
                <a:path w="7606" h="5238" extrusionOk="0">
                  <a:moveTo>
                    <a:pt x="167" y="1"/>
                  </a:moveTo>
                  <a:lnTo>
                    <a:pt x="167" y="1"/>
                  </a:lnTo>
                  <a:cubicBezTo>
                    <a:pt x="0" y="635"/>
                    <a:pt x="267" y="968"/>
                    <a:pt x="834" y="1268"/>
                  </a:cubicBezTo>
                  <a:cubicBezTo>
                    <a:pt x="3102" y="2603"/>
                    <a:pt x="5337" y="3937"/>
                    <a:pt x="7606" y="5238"/>
                  </a:cubicBezTo>
                  <a:cubicBezTo>
                    <a:pt x="6405" y="2069"/>
                    <a:pt x="3302" y="434"/>
                    <a:pt x="167"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8"/>
            <p:cNvSpPr/>
            <p:nvPr/>
          </p:nvSpPr>
          <p:spPr>
            <a:xfrm>
              <a:off x="3381750" y="2735725"/>
              <a:ext cx="119275" cy="49725"/>
            </a:xfrm>
            <a:custGeom>
              <a:avLst/>
              <a:gdLst/>
              <a:ahLst/>
              <a:cxnLst/>
              <a:rect l="l" t="t" r="r" b="b"/>
              <a:pathLst>
                <a:path w="4771" h="1989" extrusionOk="0">
                  <a:moveTo>
                    <a:pt x="1635" y="34"/>
                  </a:moveTo>
                  <a:lnTo>
                    <a:pt x="1695" y="41"/>
                  </a:lnTo>
                  <a:lnTo>
                    <a:pt x="1695" y="41"/>
                  </a:lnTo>
                  <a:cubicBezTo>
                    <a:pt x="1675" y="39"/>
                    <a:pt x="1655" y="36"/>
                    <a:pt x="1635" y="34"/>
                  </a:cubicBezTo>
                  <a:close/>
                  <a:moveTo>
                    <a:pt x="1" y="1"/>
                  </a:moveTo>
                  <a:lnTo>
                    <a:pt x="1" y="1"/>
                  </a:lnTo>
                  <a:cubicBezTo>
                    <a:pt x="555" y="1230"/>
                    <a:pt x="1927" y="1988"/>
                    <a:pt x="3274" y="1988"/>
                  </a:cubicBezTo>
                  <a:cubicBezTo>
                    <a:pt x="3793" y="1988"/>
                    <a:pt x="4307" y="1876"/>
                    <a:pt x="4771" y="1635"/>
                  </a:cubicBezTo>
                  <a:cubicBezTo>
                    <a:pt x="4055" y="860"/>
                    <a:pt x="3074" y="299"/>
                    <a:pt x="2016" y="92"/>
                  </a:cubicBezTo>
                  <a:lnTo>
                    <a:pt x="2016" y="92"/>
                  </a:lnTo>
                  <a:cubicBezTo>
                    <a:pt x="2078" y="95"/>
                    <a:pt x="2140" y="98"/>
                    <a:pt x="2202" y="101"/>
                  </a:cubicBezTo>
                  <a:lnTo>
                    <a:pt x="1695" y="41"/>
                  </a:lnTo>
                  <a:lnTo>
                    <a:pt x="1695" y="41"/>
                  </a:lnTo>
                  <a:cubicBezTo>
                    <a:pt x="1802" y="55"/>
                    <a:pt x="1910" y="72"/>
                    <a:pt x="2016" y="92"/>
                  </a:cubicBezTo>
                  <a:lnTo>
                    <a:pt x="2016" y="92"/>
                  </a:lnTo>
                  <a:cubicBezTo>
                    <a:pt x="1344" y="62"/>
                    <a:pt x="672" y="31"/>
                    <a:pt x="1"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8"/>
            <p:cNvSpPr/>
            <p:nvPr/>
          </p:nvSpPr>
          <p:spPr>
            <a:xfrm>
              <a:off x="3267500" y="2813300"/>
              <a:ext cx="612125" cy="483125"/>
            </a:xfrm>
            <a:custGeom>
              <a:avLst/>
              <a:gdLst/>
              <a:ahLst/>
              <a:cxnLst/>
              <a:rect l="l" t="t" r="r" b="b"/>
              <a:pathLst>
                <a:path w="24485" h="19325" extrusionOk="0">
                  <a:moveTo>
                    <a:pt x="24485" y="0"/>
                  </a:moveTo>
                  <a:lnTo>
                    <a:pt x="24485" y="0"/>
                  </a:lnTo>
                  <a:cubicBezTo>
                    <a:pt x="20048" y="3236"/>
                    <a:pt x="15612" y="6505"/>
                    <a:pt x="11609" y="10274"/>
                  </a:cubicBezTo>
                  <a:cubicBezTo>
                    <a:pt x="9241" y="12476"/>
                    <a:pt x="6839" y="14944"/>
                    <a:pt x="3670" y="15511"/>
                  </a:cubicBezTo>
                  <a:cubicBezTo>
                    <a:pt x="2469" y="15745"/>
                    <a:pt x="1168" y="15678"/>
                    <a:pt x="167" y="16345"/>
                  </a:cubicBezTo>
                  <a:cubicBezTo>
                    <a:pt x="1" y="16445"/>
                    <a:pt x="2202" y="18180"/>
                    <a:pt x="2402" y="18313"/>
                  </a:cubicBezTo>
                  <a:cubicBezTo>
                    <a:pt x="3270" y="18814"/>
                    <a:pt x="4337" y="19247"/>
                    <a:pt x="5338" y="19314"/>
                  </a:cubicBezTo>
                  <a:cubicBezTo>
                    <a:pt x="5411" y="19321"/>
                    <a:pt x="5484" y="19324"/>
                    <a:pt x="5557" y="19324"/>
                  </a:cubicBezTo>
                  <a:cubicBezTo>
                    <a:pt x="7259" y="19324"/>
                    <a:pt x="8660" y="17502"/>
                    <a:pt x="9908" y="16479"/>
                  </a:cubicBezTo>
                  <a:cubicBezTo>
                    <a:pt x="13544" y="13510"/>
                    <a:pt x="16879" y="10141"/>
                    <a:pt x="19848" y="6471"/>
                  </a:cubicBezTo>
                  <a:cubicBezTo>
                    <a:pt x="21516" y="4403"/>
                    <a:pt x="23050" y="2235"/>
                    <a:pt x="2448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8"/>
            <p:cNvSpPr/>
            <p:nvPr/>
          </p:nvSpPr>
          <p:spPr>
            <a:xfrm>
              <a:off x="4155650" y="3100925"/>
              <a:ext cx="180975" cy="572175"/>
            </a:xfrm>
            <a:custGeom>
              <a:avLst/>
              <a:gdLst/>
              <a:ahLst/>
              <a:cxnLst/>
              <a:rect l="l" t="t" r="r" b="b"/>
              <a:pathLst>
                <a:path w="7239" h="22887" extrusionOk="0">
                  <a:moveTo>
                    <a:pt x="2553" y="1"/>
                  </a:moveTo>
                  <a:cubicBezTo>
                    <a:pt x="2514" y="1"/>
                    <a:pt x="2475" y="2"/>
                    <a:pt x="2435" y="3"/>
                  </a:cubicBezTo>
                  <a:cubicBezTo>
                    <a:pt x="534" y="5441"/>
                    <a:pt x="0" y="11745"/>
                    <a:pt x="1835" y="17082"/>
                  </a:cubicBezTo>
                  <a:cubicBezTo>
                    <a:pt x="2569" y="19250"/>
                    <a:pt x="5070" y="22153"/>
                    <a:pt x="7239" y="22886"/>
                  </a:cubicBezTo>
                  <a:cubicBezTo>
                    <a:pt x="5571" y="18416"/>
                    <a:pt x="4570" y="13680"/>
                    <a:pt x="4270" y="8910"/>
                  </a:cubicBezTo>
                  <a:cubicBezTo>
                    <a:pt x="4136" y="6808"/>
                    <a:pt x="4270" y="4773"/>
                    <a:pt x="4403" y="2672"/>
                  </a:cubicBezTo>
                  <a:cubicBezTo>
                    <a:pt x="4468" y="1336"/>
                    <a:pt x="4152" y="1"/>
                    <a:pt x="255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8"/>
            <p:cNvSpPr/>
            <p:nvPr/>
          </p:nvSpPr>
          <p:spPr>
            <a:xfrm>
              <a:off x="4295750" y="3203500"/>
              <a:ext cx="126775" cy="484600"/>
            </a:xfrm>
            <a:custGeom>
              <a:avLst/>
              <a:gdLst/>
              <a:ahLst/>
              <a:cxnLst/>
              <a:rect l="l" t="t" r="r" b="b"/>
              <a:pathLst>
                <a:path w="5071" h="19384" extrusionOk="0">
                  <a:moveTo>
                    <a:pt x="1520" y="1"/>
                  </a:moveTo>
                  <a:cubicBezTo>
                    <a:pt x="1321" y="1"/>
                    <a:pt x="1074" y="149"/>
                    <a:pt x="767" y="504"/>
                  </a:cubicBezTo>
                  <a:cubicBezTo>
                    <a:pt x="0" y="1404"/>
                    <a:pt x="801" y="4273"/>
                    <a:pt x="867" y="5307"/>
                  </a:cubicBezTo>
                  <a:cubicBezTo>
                    <a:pt x="1034" y="8376"/>
                    <a:pt x="1168" y="11378"/>
                    <a:pt x="1735" y="14380"/>
                  </a:cubicBezTo>
                  <a:cubicBezTo>
                    <a:pt x="1935" y="15448"/>
                    <a:pt x="2168" y="16515"/>
                    <a:pt x="2669" y="17449"/>
                  </a:cubicBezTo>
                  <a:cubicBezTo>
                    <a:pt x="3202" y="18383"/>
                    <a:pt x="4036" y="19184"/>
                    <a:pt x="5070" y="19384"/>
                  </a:cubicBezTo>
                  <a:cubicBezTo>
                    <a:pt x="2735" y="14514"/>
                    <a:pt x="1768" y="8976"/>
                    <a:pt x="2268" y="3572"/>
                  </a:cubicBezTo>
                  <a:cubicBezTo>
                    <a:pt x="2323" y="3053"/>
                    <a:pt x="2423" y="1"/>
                    <a:pt x="152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8"/>
            <p:cNvSpPr/>
            <p:nvPr/>
          </p:nvSpPr>
          <p:spPr>
            <a:xfrm>
              <a:off x="4487550" y="3394250"/>
              <a:ext cx="231025" cy="371675"/>
            </a:xfrm>
            <a:custGeom>
              <a:avLst/>
              <a:gdLst/>
              <a:ahLst/>
              <a:cxnLst/>
              <a:rect l="l" t="t" r="r" b="b"/>
              <a:pathLst>
                <a:path w="9241" h="14867" extrusionOk="0">
                  <a:moveTo>
                    <a:pt x="8389" y="0"/>
                  </a:moveTo>
                  <a:cubicBezTo>
                    <a:pt x="8351" y="0"/>
                    <a:pt x="8312" y="4"/>
                    <a:pt x="8273" y="12"/>
                  </a:cubicBezTo>
                  <a:cubicBezTo>
                    <a:pt x="7739" y="112"/>
                    <a:pt x="7539" y="746"/>
                    <a:pt x="7439" y="1280"/>
                  </a:cubicBezTo>
                  <a:cubicBezTo>
                    <a:pt x="6538" y="5316"/>
                    <a:pt x="3736" y="8885"/>
                    <a:pt x="0" y="10720"/>
                  </a:cubicBezTo>
                  <a:lnTo>
                    <a:pt x="701" y="11720"/>
                  </a:lnTo>
                  <a:cubicBezTo>
                    <a:pt x="1511" y="13621"/>
                    <a:pt x="3564" y="14866"/>
                    <a:pt x="5601" y="14866"/>
                  </a:cubicBezTo>
                  <a:cubicBezTo>
                    <a:pt x="5995" y="14866"/>
                    <a:pt x="6388" y="14820"/>
                    <a:pt x="6772" y="14723"/>
                  </a:cubicBezTo>
                  <a:cubicBezTo>
                    <a:pt x="7172" y="14623"/>
                    <a:pt x="7606" y="14422"/>
                    <a:pt x="7806" y="14055"/>
                  </a:cubicBezTo>
                  <a:cubicBezTo>
                    <a:pt x="8039" y="13622"/>
                    <a:pt x="7839" y="13088"/>
                    <a:pt x="7672" y="12621"/>
                  </a:cubicBezTo>
                  <a:cubicBezTo>
                    <a:pt x="6605" y="9285"/>
                    <a:pt x="6972" y="5549"/>
                    <a:pt x="8673" y="2514"/>
                  </a:cubicBezTo>
                  <a:cubicBezTo>
                    <a:pt x="8940" y="2047"/>
                    <a:pt x="9240" y="1546"/>
                    <a:pt x="9240" y="1013"/>
                  </a:cubicBezTo>
                  <a:cubicBezTo>
                    <a:pt x="9240" y="521"/>
                    <a:pt x="8843" y="0"/>
                    <a:pt x="83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8"/>
            <p:cNvSpPr/>
            <p:nvPr/>
          </p:nvSpPr>
          <p:spPr>
            <a:xfrm>
              <a:off x="3902125" y="2980975"/>
              <a:ext cx="251875" cy="267700"/>
            </a:xfrm>
            <a:custGeom>
              <a:avLst/>
              <a:gdLst/>
              <a:ahLst/>
              <a:cxnLst/>
              <a:rect l="l" t="t" r="r" b="b"/>
              <a:pathLst>
                <a:path w="10075" h="10708" extrusionOk="0">
                  <a:moveTo>
                    <a:pt x="2655" y="1"/>
                  </a:moveTo>
                  <a:cubicBezTo>
                    <a:pt x="2430" y="1"/>
                    <a:pt x="2222" y="42"/>
                    <a:pt x="2035" y="131"/>
                  </a:cubicBezTo>
                  <a:cubicBezTo>
                    <a:pt x="0" y="1132"/>
                    <a:pt x="1335" y="5535"/>
                    <a:pt x="2169" y="6903"/>
                  </a:cubicBezTo>
                  <a:cubicBezTo>
                    <a:pt x="3203" y="8737"/>
                    <a:pt x="5004" y="10105"/>
                    <a:pt x="7039" y="10605"/>
                  </a:cubicBezTo>
                  <a:cubicBezTo>
                    <a:pt x="7244" y="10661"/>
                    <a:pt x="7471" y="10707"/>
                    <a:pt x="7689" y="10707"/>
                  </a:cubicBezTo>
                  <a:cubicBezTo>
                    <a:pt x="7860" y="10707"/>
                    <a:pt x="8026" y="10679"/>
                    <a:pt x="8173" y="10605"/>
                  </a:cubicBezTo>
                  <a:cubicBezTo>
                    <a:pt x="8607" y="10372"/>
                    <a:pt x="8773" y="9872"/>
                    <a:pt x="8907" y="9438"/>
                  </a:cubicBezTo>
                  <a:cubicBezTo>
                    <a:pt x="9207" y="8371"/>
                    <a:pt x="9541" y="7303"/>
                    <a:pt x="9841" y="6236"/>
                  </a:cubicBezTo>
                  <a:cubicBezTo>
                    <a:pt x="9941" y="5835"/>
                    <a:pt x="10074" y="5435"/>
                    <a:pt x="9974" y="5035"/>
                  </a:cubicBezTo>
                  <a:cubicBezTo>
                    <a:pt x="9841" y="4568"/>
                    <a:pt x="9441" y="4268"/>
                    <a:pt x="9040" y="3967"/>
                  </a:cubicBezTo>
                  <a:cubicBezTo>
                    <a:pt x="7844" y="3070"/>
                    <a:pt x="4610" y="1"/>
                    <a:pt x="265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8"/>
            <p:cNvSpPr/>
            <p:nvPr/>
          </p:nvSpPr>
          <p:spPr>
            <a:xfrm>
              <a:off x="4394150" y="3289950"/>
              <a:ext cx="240200" cy="295100"/>
            </a:xfrm>
            <a:custGeom>
              <a:avLst/>
              <a:gdLst/>
              <a:ahLst/>
              <a:cxnLst/>
              <a:rect l="l" t="t" r="r" b="b"/>
              <a:pathLst>
                <a:path w="9608" h="11804" extrusionOk="0">
                  <a:moveTo>
                    <a:pt x="2374" y="0"/>
                  </a:moveTo>
                  <a:cubicBezTo>
                    <a:pt x="1873" y="0"/>
                    <a:pt x="1421" y="186"/>
                    <a:pt x="1068" y="682"/>
                  </a:cubicBezTo>
                  <a:cubicBezTo>
                    <a:pt x="0" y="2216"/>
                    <a:pt x="567" y="6286"/>
                    <a:pt x="601" y="8087"/>
                  </a:cubicBezTo>
                  <a:cubicBezTo>
                    <a:pt x="634" y="9421"/>
                    <a:pt x="834" y="10989"/>
                    <a:pt x="2035" y="11589"/>
                  </a:cubicBezTo>
                  <a:cubicBezTo>
                    <a:pt x="2333" y="11738"/>
                    <a:pt x="2643" y="11803"/>
                    <a:pt x="2956" y="11803"/>
                  </a:cubicBezTo>
                  <a:cubicBezTo>
                    <a:pt x="3906" y="11803"/>
                    <a:pt x="4885" y="11207"/>
                    <a:pt x="5638" y="10555"/>
                  </a:cubicBezTo>
                  <a:cubicBezTo>
                    <a:pt x="6738" y="9621"/>
                    <a:pt x="7739" y="8554"/>
                    <a:pt x="8573" y="7386"/>
                  </a:cubicBezTo>
                  <a:cubicBezTo>
                    <a:pt x="9107" y="6652"/>
                    <a:pt x="9607" y="5819"/>
                    <a:pt x="9574" y="4885"/>
                  </a:cubicBezTo>
                  <a:cubicBezTo>
                    <a:pt x="9540" y="4017"/>
                    <a:pt x="9007" y="3217"/>
                    <a:pt x="8306" y="2683"/>
                  </a:cubicBezTo>
                  <a:cubicBezTo>
                    <a:pt x="7639" y="2116"/>
                    <a:pt x="6805" y="1782"/>
                    <a:pt x="6004" y="1449"/>
                  </a:cubicBezTo>
                  <a:cubicBezTo>
                    <a:pt x="4935" y="984"/>
                    <a:pt x="3525" y="0"/>
                    <a:pt x="237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8"/>
            <p:cNvSpPr/>
            <p:nvPr/>
          </p:nvSpPr>
          <p:spPr>
            <a:xfrm>
              <a:off x="4736050" y="3478275"/>
              <a:ext cx="417000" cy="216925"/>
            </a:xfrm>
            <a:custGeom>
              <a:avLst/>
              <a:gdLst/>
              <a:ahLst/>
              <a:cxnLst/>
              <a:rect l="l" t="t" r="r" b="b"/>
              <a:pathLst>
                <a:path w="16680" h="8677" extrusionOk="0">
                  <a:moveTo>
                    <a:pt x="1708" y="0"/>
                  </a:moveTo>
                  <a:cubicBezTo>
                    <a:pt x="344" y="0"/>
                    <a:pt x="129" y="2294"/>
                    <a:pt x="34" y="3656"/>
                  </a:cubicBezTo>
                  <a:cubicBezTo>
                    <a:pt x="1" y="4757"/>
                    <a:pt x="234" y="5891"/>
                    <a:pt x="935" y="6692"/>
                  </a:cubicBezTo>
                  <a:cubicBezTo>
                    <a:pt x="1802" y="7692"/>
                    <a:pt x="3203" y="8059"/>
                    <a:pt x="4504" y="8293"/>
                  </a:cubicBezTo>
                  <a:cubicBezTo>
                    <a:pt x="6090" y="8549"/>
                    <a:pt x="7696" y="8676"/>
                    <a:pt x="9301" y="8676"/>
                  </a:cubicBezTo>
                  <a:cubicBezTo>
                    <a:pt x="11241" y="8676"/>
                    <a:pt x="13180" y="8491"/>
                    <a:pt x="15078" y="8126"/>
                  </a:cubicBezTo>
                  <a:cubicBezTo>
                    <a:pt x="15779" y="7959"/>
                    <a:pt x="16679" y="7592"/>
                    <a:pt x="16612" y="6858"/>
                  </a:cubicBezTo>
                  <a:cubicBezTo>
                    <a:pt x="16546" y="6024"/>
                    <a:pt x="15445" y="5858"/>
                    <a:pt x="14644" y="5858"/>
                  </a:cubicBezTo>
                  <a:cubicBezTo>
                    <a:pt x="12276" y="5791"/>
                    <a:pt x="10008" y="4990"/>
                    <a:pt x="7873" y="3956"/>
                  </a:cubicBezTo>
                  <a:cubicBezTo>
                    <a:pt x="6805" y="3423"/>
                    <a:pt x="5771" y="2822"/>
                    <a:pt x="4771" y="2155"/>
                  </a:cubicBezTo>
                  <a:cubicBezTo>
                    <a:pt x="4104" y="1721"/>
                    <a:pt x="2669" y="120"/>
                    <a:pt x="1935" y="20"/>
                  </a:cubicBezTo>
                  <a:cubicBezTo>
                    <a:pt x="1856" y="7"/>
                    <a:pt x="1780" y="0"/>
                    <a:pt x="170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8"/>
            <p:cNvSpPr/>
            <p:nvPr/>
          </p:nvSpPr>
          <p:spPr>
            <a:xfrm>
              <a:off x="3044850" y="1946050"/>
              <a:ext cx="161800" cy="469475"/>
            </a:xfrm>
            <a:custGeom>
              <a:avLst/>
              <a:gdLst/>
              <a:ahLst/>
              <a:cxnLst/>
              <a:rect l="l" t="t" r="r" b="b"/>
              <a:pathLst>
                <a:path w="6472" h="18779" extrusionOk="0">
                  <a:moveTo>
                    <a:pt x="724" y="0"/>
                  </a:moveTo>
                  <a:cubicBezTo>
                    <a:pt x="291" y="0"/>
                    <a:pt x="0" y="465"/>
                    <a:pt x="234" y="1633"/>
                  </a:cubicBezTo>
                  <a:cubicBezTo>
                    <a:pt x="1268" y="6970"/>
                    <a:pt x="3203" y="12274"/>
                    <a:pt x="4670" y="17511"/>
                  </a:cubicBezTo>
                  <a:cubicBezTo>
                    <a:pt x="4770" y="17845"/>
                    <a:pt x="4870" y="18178"/>
                    <a:pt x="5104" y="18445"/>
                  </a:cubicBezTo>
                  <a:cubicBezTo>
                    <a:pt x="5273" y="18638"/>
                    <a:pt x="5529" y="18779"/>
                    <a:pt x="5784" y="18779"/>
                  </a:cubicBezTo>
                  <a:cubicBezTo>
                    <a:pt x="5882" y="18779"/>
                    <a:pt x="5979" y="18758"/>
                    <a:pt x="6071" y="18712"/>
                  </a:cubicBezTo>
                  <a:cubicBezTo>
                    <a:pt x="6472" y="18478"/>
                    <a:pt x="6472" y="17845"/>
                    <a:pt x="6372" y="17378"/>
                  </a:cubicBezTo>
                  <a:cubicBezTo>
                    <a:pt x="5838" y="14409"/>
                    <a:pt x="5137" y="11440"/>
                    <a:pt x="4303" y="8538"/>
                  </a:cubicBezTo>
                  <a:cubicBezTo>
                    <a:pt x="3636" y="6270"/>
                    <a:pt x="2836" y="4102"/>
                    <a:pt x="2302" y="1800"/>
                  </a:cubicBezTo>
                  <a:cubicBezTo>
                    <a:pt x="2077" y="768"/>
                    <a:pt x="1282" y="0"/>
                    <a:pt x="7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8"/>
            <p:cNvSpPr/>
            <p:nvPr/>
          </p:nvSpPr>
          <p:spPr>
            <a:xfrm>
              <a:off x="3839575" y="2803200"/>
              <a:ext cx="2484600" cy="839550"/>
            </a:xfrm>
            <a:custGeom>
              <a:avLst/>
              <a:gdLst/>
              <a:ahLst/>
              <a:cxnLst/>
              <a:rect l="l" t="t" r="r" b="b"/>
              <a:pathLst>
                <a:path w="99384" h="33582" extrusionOk="0">
                  <a:moveTo>
                    <a:pt x="4658" y="0"/>
                  </a:moveTo>
                  <a:cubicBezTo>
                    <a:pt x="2876" y="0"/>
                    <a:pt x="1307" y="130"/>
                    <a:pt x="1" y="404"/>
                  </a:cubicBezTo>
                  <a:lnTo>
                    <a:pt x="3203" y="4474"/>
                  </a:lnTo>
                  <a:cubicBezTo>
                    <a:pt x="3203" y="4474"/>
                    <a:pt x="30089" y="33582"/>
                    <a:pt x="59885" y="33582"/>
                  </a:cubicBezTo>
                  <a:cubicBezTo>
                    <a:pt x="62742" y="33582"/>
                    <a:pt x="65627" y="33314"/>
                    <a:pt x="68516" y="32727"/>
                  </a:cubicBezTo>
                  <a:cubicBezTo>
                    <a:pt x="99384" y="26491"/>
                    <a:pt x="30172" y="0"/>
                    <a:pt x="465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8"/>
            <p:cNvSpPr/>
            <p:nvPr/>
          </p:nvSpPr>
          <p:spPr>
            <a:xfrm>
              <a:off x="3454400" y="2360475"/>
              <a:ext cx="929750" cy="976950"/>
            </a:xfrm>
            <a:custGeom>
              <a:avLst/>
              <a:gdLst/>
              <a:ahLst/>
              <a:cxnLst/>
              <a:rect l="l" t="t" r="r" b="b"/>
              <a:pathLst>
                <a:path w="37190" h="39078" extrusionOk="0">
                  <a:moveTo>
                    <a:pt x="34421" y="0"/>
                  </a:moveTo>
                  <a:cubicBezTo>
                    <a:pt x="29051" y="3002"/>
                    <a:pt x="3766" y="32523"/>
                    <a:pt x="3766" y="32523"/>
                  </a:cubicBezTo>
                  <a:cubicBezTo>
                    <a:pt x="0" y="35195"/>
                    <a:pt x="85" y="39077"/>
                    <a:pt x="2283" y="39077"/>
                  </a:cubicBezTo>
                  <a:cubicBezTo>
                    <a:pt x="2363" y="39077"/>
                    <a:pt x="2446" y="39072"/>
                    <a:pt x="2532" y="39061"/>
                  </a:cubicBezTo>
                  <a:cubicBezTo>
                    <a:pt x="4967" y="38795"/>
                    <a:pt x="35522" y="4703"/>
                    <a:pt x="36356" y="2368"/>
                  </a:cubicBezTo>
                  <a:cubicBezTo>
                    <a:pt x="37190" y="0"/>
                    <a:pt x="34421" y="0"/>
                    <a:pt x="344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8"/>
            <p:cNvSpPr/>
            <p:nvPr/>
          </p:nvSpPr>
          <p:spPr>
            <a:xfrm>
              <a:off x="4238200" y="2382825"/>
              <a:ext cx="171300" cy="1009500"/>
            </a:xfrm>
            <a:custGeom>
              <a:avLst/>
              <a:gdLst/>
              <a:ahLst/>
              <a:cxnLst/>
              <a:rect l="l" t="t" r="r" b="b"/>
              <a:pathLst>
                <a:path w="6852" h="40380" extrusionOk="0">
                  <a:moveTo>
                    <a:pt x="4066" y="0"/>
                  </a:moveTo>
                  <a:cubicBezTo>
                    <a:pt x="2700" y="0"/>
                    <a:pt x="3736" y="2976"/>
                    <a:pt x="3736" y="2976"/>
                  </a:cubicBezTo>
                  <a:cubicBezTo>
                    <a:pt x="3603" y="3709"/>
                    <a:pt x="0" y="39602"/>
                    <a:pt x="1468" y="40369"/>
                  </a:cubicBezTo>
                  <a:cubicBezTo>
                    <a:pt x="1482" y="40376"/>
                    <a:pt x="1496" y="40380"/>
                    <a:pt x="1510" y="40380"/>
                  </a:cubicBezTo>
                  <a:cubicBezTo>
                    <a:pt x="2977" y="40380"/>
                    <a:pt x="6851" y="1065"/>
                    <a:pt x="4670" y="140"/>
                  </a:cubicBezTo>
                  <a:cubicBezTo>
                    <a:pt x="4430" y="43"/>
                    <a:pt x="4231" y="0"/>
                    <a:pt x="40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8"/>
            <p:cNvSpPr/>
            <p:nvPr/>
          </p:nvSpPr>
          <p:spPr>
            <a:xfrm>
              <a:off x="4265000" y="3314650"/>
              <a:ext cx="527100" cy="1025975"/>
            </a:xfrm>
            <a:custGeom>
              <a:avLst/>
              <a:gdLst/>
              <a:ahLst/>
              <a:cxnLst/>
              <a:rect l="l" t="t" r="r" b="b"/>
              <a:pathLst>
                <a:path w="21084" h="41039" extrusionOk="0">
                  <a:moveTo>
                    <a:pt x="545" y="1"/>
                  </a:moveTo>
                  <a:cubicBezTo>
                    <a:pt x="213" y="1"/>
                    <a:pt x="1" y="645"/>
                    <a:pt x="396" y="3096"/>
                  </a:cubicBezTo>
                  <a:cubicBezTo>
                    <a:pt x="396" y="3096"/>
                    <a:pt x="5099" y="33051"/>
                    <a:pt x="19543" y="41023"/>
                  </a:cubicBezTo>
                  <a:cubicBezTo>
                    <a:pt x="19543" y="41023"/>
                    <a:pt x="19624" y="41038"/>
                    <a:pt x="19728" y="41038"/>
                  </a:cubicBezTo>
                  <a:cubicBezTo>
                    <a:pt x="20181" y="41038"/>
                    <a:pt x="21084" y="40752"/>
                    <a:pt x="17775" y="37687"/>
                  </a:cubicBezTo>
                  <a:cubicBezTo>
                    <a:pt x="13706" y="33918"/>
                    <a:pt x="3198" y="18907"/>
                    <a:pt x="1430" y="794"/>
                  </a:cubicBezTo>
                  <a:cubicBezTo>
                    <a:pt x="1430" y="794"/>
                    <a:pt x="913" y="1"/>
                    <a:pt x="5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8"/>
            <p:cNvSpPr/>
            <p:nvPr/>
          </p:nvSpPr>
          <p:spPr>
            <a:xfrm>
              <a:off x="3519725" y="2377150"/>
              <a:ext cx="788550" cy="887125"/>
            </a:xfrm>
            <a:custGeom>
              <a:avLst/>
              <a:gdLst/>
              <a:ahLst/>
              <a:cxnLst/>
              <a:rect l="l" t="t" r="r" b="b"/>
              <a:pathLst>
                <a:path w="31542" h="35485" extrusionOk="0">
                  <a:moveTo>
                    <a:pt x="31541" y="0"/>
                  </a:moveTo>
                  <a:cubicBezTo>
                    <a:pt x="31526" y="10"/>
                    <a:pt x="31510" y="19"/>
                    <a:pt x="31494" y="29"/>
                  </a:cubicBezTo>
                  <a:lnTo>
                    <a:pt x="31494" y="29"/>
                  </a:lnTo>
                  <a:cubicBezTo>
                    <a:pt x="31510" y="19"/>
                    <a:pt x="31526" y="10"/>
                    <a:pt x="31541" y="0"/>
                  </a:cubicBezTo>
                  <a:close/>
                  <a:moveTo>
                    <a:pt x="31494" y="29"/>
                  </a:moveTo>
                  <a:cubicBezTo>
                    <a:pt x="25747" y="3565"/>
                    <a:pt x="21322" y="8854"/>
                    <a:pt x="16998" y="14044"/>
                  </a:cubicBezTo>
                  <a:cubicBezTo>
                    <a:pt x="13262" y="18580"/>
                    <a:pt x="9492" y="23117"/>
                    <a:pt x="5723" y="27653"/>
                  </a:cubicBezTo>
                  <a:cubicBezTo>
                    <a:pt x="4155" y="29555"/>
                    <a:pt x="2354" y="31389"/>
                    <a:pt x="920" y="33424"/>
                  </a:cubicBezTo>
                  <a:cubicBezTo>
                    <a:pt x="186" y="34492"/>
                    <a:pt x="0" y="35485"/>
                    <a:pt x="522" y="35485"/>
                  </a:cubicBezTo>
                  <a:cubicBezTo>
                    <a:pt x="782" y="35485"/>
                    <a:pt x="1220" y="35237"/>
                    <a:pt x="1854" y="34625"/>
                  </a:cubicBezTo>
                  <a:cubicBezTo>
                    <a:pt x="5523" y="31089"/>
                    <a:pt x="8725" y="26920"/>
                    <a:pt x="12094" y="23083"/>
                  </a:cubicBezTo>
                  <a:cubicBezTo>
                    <a:pt x="15397" y="19281"/>
                    <a:pt x="18666" y="15478"/>
                    <a:pt x="21901" y="11609"/>
                  </a:cubicBezTo>
                  <a:cubicBezTo>
                    <a:pt x="23569" y="9640"/>
                    <a:pt x="25204" y="7672"/>
                    <a:pt x="26838" y="5704"/>
                  </a:cubicBezTo>
                  <a:cubicBezTo>
                    <a:pt x="28161" y="4084"/>
                    <a:pt x="29745" y="1121"/>
                    <a:pt x="31494" y="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8"/>
            <p:cNvSpPr/>
            <p:nvPr/>
          </p:nvSpPr>
          <p:spPr>
            <a:xfrm>
              <a:off x="2429400" y="3018175"/>
              <a:ext cx="296900" cy="1291200"/>
            </a:xfrm>
            <a:custGeom>
              <a:avLst/>
              <a:gdLst/>
              <a:ahLst/>
              <a:cxnLst/>
              <a:rect l="l" t="t" r="r" b="b"/>
              <a:pathLst>
                <a:path w="11876" h="51648" extrusionOk="0">
                  <a:moveTo>
                    <a:pt x="9756" y="0"/>
                  </a:moveTo>
                  <a:cubicBezTo>
                    <a:pt x="9188" y="0"/>
                    <a:pt x="8489" y="495"/>
                    <a:pt x="7640" y="1846"/>
                  </a:cubicBezTo>
                  <a:lnTo>
                    <a:pt x="1" y="51648"/>
                  </a:lnTo>
                  <a:lnTo>
                    <a:pt x="11876" y="3680"/>
                  </a:lnTo>
                  <a:cubicBezTo>
                    <a:pt x="11876" y="3680"/>
                    <a:pt x="11304" y="0"/>
                    <a:pt x="975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8"/>
            <p:cNvSpPr/>
            <p:nvPr/>
          </p:nvSpPr>
          <p:spPr>
            <a:xfrm>
              <a:off x="3066525" y="2747400"/>
              <a:ext cx="1206725" cy="501100"/>
            </a:xfrm>
            <a:custGeom>
              <a:avLst/>
              <a:gdLst/>
              <a:ahLst/>
              <a:cxnLst/>
              <a:rect l="l" t="t" r="r" b="b"/>
              <a:pathLst>
                <a:path w="48269" h="20044" extrusionOk="0">
                  <a:moveTo>
                    <a:pt x="45900" y="1"/>
                  </a:moveTo>
                  <a:cubicBezTo>
                    <a:pt x="40063" y="334"/>
                    <a:pt x="6005" y="14945"/>
                    <a:pt x="6005" y="14945"/>
                  </a:cubicBezTo>
                  <a:cubicBezTo>
                    <a:pt x="1502" y="15679"/>
                    <a:pt x="1" y="19248"/>
                    <a:pt x="2202" y="20015"/>
                  </a:cubicBezTo>
                  <a:cubicBezTo>
                    <a:pt x="2256" y="20034"/>
                    <a:pt x="2331" y="20044"/>
                    <a:pt x="2427" y="20044"/>
                  </a:cubicBezTo>
                  <a:cubicBezTo>
                    <a:pt x="6348" y="20044"/>
                    <a:pt x="44874" y="4464"/>
                    <a:pt x="46567" y="2836"/>
                  </a:cubicBezTo>
                  <a:cubicBezTo>
                    <a:pt x="48268" y="1202"/>
                    <a:pt x="45900" y="1"/>
                    <a:pt x="459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8"/>
            <p:cNvSpPr/>
            <p:nvPr/>
          </p:nvSpPr>
          <p:spPr>
            <a:xfrm>
              <a:off x="3722825" y="2775500"/>
              <a:ext cx="550550" cy="838450"/>
            </a:xfrm>
            <a:custGeom>
              <a:avLst/>
              <a:gdLst/>
              <a:ahLst/>
              <a:cxnLst/>
              <a:rect l="l" t="t" r="r" b="b"/>
              <a:pathLst>
                <a:path w="22022" h="33538" extrusionOk="0">
                  <a:moveTo>
                    <a:pt x="19817" y="1"/>
                  </a:moveTo>
                  <a:cubicBezTo>
                    <a:pt x="18890" y="1"/>
                    <a:pt x="18581" y="2479"/>
                    <a:pt x="18581" y="2479"/>
                  </a:cubicBezTo>
                  <a:cubicBezTo>
                    <a:pt x="18147" y="3047"/>
                    <a:pt x="1" y="32234"/>
                    <a:pt x="935" y="33502"/>
                  </a:cubicBezTo>
                  <a:cubicBezTo>
                    <a:pt x="952" y="33526"/>
                    <a:pt x="976" y="33538"/>
                    <a:pt x="1007" y="33538"/>
                  </a:cubicBezTo>
                  <a:cubicBezTo>
                    <a:pt x="2598" y="33538"/>
                    <a:pt x="22021" y="2146"/>
                    <a:pt x="20549" y="445"/>
                  </a:cubicBezTo>
                  <a:cubicBezTo>
                    <a:pt x="20270" y="129"/>
                    <a:pt x="20027" y="1"/>
                    <a:pt x="198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8"/>
            <p:cNvSpPr/>
            <p:nvPr/>
          </p:nvSpPr>
          <p:spPr>
            <a:xfrm>
              <a:off x="3531850" y="3547850"/>
              <a:ext cx="260225" cy="1081100"/>
            </a:xfrm>
            <a:custGeom>
              <a:avLst/>
              <a:gdLst/>
              <a:ahLst/>
              <a:cxnLst/>
              <a:rect l="l" t="t" r="r" b="b"/>
              <a:pathLst>
                <a:path w="10409" h="43244" extrusionOk="0">
                  <a:moveTo>
                    <a:pt x="9904" y="1"/>
                  </a:moveTo>
                  <a:cubicBezTo>
                    <a:pt x="9621" y="1"/>
                    <a:pt x="9196" y="584"/>
                    <a:pt x="8574" y="2608"/>
                  </a:cubicBezTo>
                  <a:cubicBezTo>
                    <a:pt x="8574" y="2608"/>
                    <a:pt x="1" y="30194"/>
                    <a:pt x="9007" y="43070"/>
                  </a:cubicBezTo>
                  <a:cubicBezTo>
                    <a:pt x="9007" y="43070"/>
                    <a:pt x="9232" y="43244"/>
                    <a:pt x="9437" y="43244"/>
                  </a:cubicBezTo>
                  <a:cubicBezTo>
                    <a:pt x="9806" y="43244"/>
                    <a:pt x="10109" y="42677"/>
                    <a:pt x="8907" y="39501"/>
                  </a:cubicBezTo>
                  <a:cubicBezTo>
                    <a:pt x="7006" y="34564"/>
                    <a:pt x="4304" y="17285"/>
                    <a:pt x="10408" y="1073"/>
                  </a:cubicBezTo>
                  <a:cubicBezTo>
                    <a:pt x="10408" y="1073"/>
                    <a:pt x="10287" y="1"/>
                    <a:pt x="990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8"/>
            <p:cNvSpPr/>
            <p:nvPr/>
          </p:nvSpPr>
          <p:spPr>
            <a:xfrm>
              <a:off x="3149525" y="2759075"/>
              <a:ext cx="1051175" cy="434500"/>
            </a:xfrm>
            <a:custGeom>
              <a:avLst/>
              <a:gdLst/>
              <a:ahLst/>
              <a:cxnLst/>
              <a:rect l="l" t="t" r="r" b="b"/>
              <a:pathLst>
                <a:path w="42047" h="17380" extrusionOk="0">
                  <a:moveTo>
                    <a:pt x="42046" y="1"/>
                  </a:moveTo>
                  <a:lnTo>
                    <a:pt x="42046" y="1"/>
                  </a:lnTo>
                  <a:cubicBezTo>
                    <a:pt x="42028" y="2"/>
                    <a:pt x="42009" y="4"/>
                    <a:pt x="41990" y="6"/>
                  </a:cubicBezTo>
                  <a:lnTo>
                    <a:pt x="41990" y="6"/>
                  </a:lnTo>
                  <a:cubicBezTo>
                    <a:pt x="42009" y="4"/>
                    <a:pt x="42027" y="3"/>
                    <a:pt x="42046" y="1"/>
                  </a:cubicBezTo>
                  <a:close/>
                  <a:moveTo>
                    <a:pt x="41990" y="6"/>
                  </a:moveTo>
                  <a:lnTo>
                    <a:pt x="41990" y="6"/>
                  </a:lnTo>
                  <a:cubicBezTo>
                    <a:pt x="35606" y="617"/>
                    <a:pt x="29587" y="3278"/>
                    <a:pt x="23733" y="5905"/>
                  </a:cubicBezTo>
                  <a:cubicBezTo>
                    <a:pt x="18630" y="8207"/>
                    <a:pt x="13493" y="10508"/>
                    <a:pt x="8389" y="12810"/>
                  </a:cubicBezTo>
                  <a:cubicBezTo>
                    <a:pt x="6221" y="13744"/>
                    <a:pt x="3919" y="14578"/>
                    <a:pt x="1851" y="15712"/>
                  </a:cubicBezTo>
                  <a:cubicBezTo>
                    <a:pt x="564" y="16421"/>
                    <a:pt x="1" y="17379"/>
                    <a:pt x="976" y="17379"/>
                  </a:cubicBezTo>
                  <a:cubicBezTo>
                    <a:pt x="1240" y="17379"/>
                    <a:pt x="1615" y="17309"/>
                    <a:pt x="2118" y="17146"/>
                  </a:cubicBezTo>
                  <a:cubicBezTo>
                    <a:pt x="6754" y="15645"/>
                    <a:pt x="11258" y="13444"/>
                    <a:pt x="15728" y="11576"/>
                  </a:cubicBezTo>
                  <a:cubicBezTo>
                    <a:pt x="20131" y="9708"/>
                    <a:pt x="24534" y="7806"/>
                    <a:pt x="28937" y="5905"/>
                  </a:cubicBezTo>
                  <a:cubicBezTo>
                    <a:pt x="31172" y="4904"/>
                    <a:pt x="33407" y="3904"/>
                    <a:pt x="35642" y="2903"/>
                  </a:cubicBezTo>
                  <a:cubicBezTo>
                    <a:pt x="37459" y="2110"/>
                    <a:pt x="40060" y="205"/>
                    <a:pt x="41990" y="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8" name="Google Shape;2238;p58"/>
          <p:cNvGrpSpPr/>
          <p:nvPr/>
        </p:nvGrpSpPr>
        <p:grpSpPr>
          <a:xfrm>
            <a:off x="622569" y="1566483"/>
            <a:ext cx="1480005" cy="1090574"/>
            <a:chOff x="2428575" y="2567075"/>
            <a:chExt cx="3032175" cy="2234325"/>
          </a:xfrm>
        </p:grpSpPr>
        <p:sp>
          <p:nvSpPr>
            <p:cNvPr id="2239" name="Google Shape;2239;p58"/>
            <p:cNvSpPr/>
            <p:nvPr/>
          </p:nvSpPr>
          <p:spPr>
            <a:xfrm>
              <a:off x="3797875" y="3441150"/>
              <a:ext cx="1662875" cy="671025"/>
            </a:xfrm>
            <a:custGeom>
              <a:avLst/>
              <a:gdLst/>
              <a:ahLst/>
              <a:cxnLst/>
              <a:rect l="l" t="t" r="r" b="b"/>
              <a:pathLst>
                <a:path w="66515" h="26841" extrusionOk="0">
                  <a:moveTo>
                    <a:pt x="20805" y="0"/>
                  </a:moveTo>
                  <a:cubicBezTo>
                    <a:pt x="8570" y="0"/>
                    <a:pt x="1" y="3640"/>
                    <a:pt x="1" y="3640"/>
                  </a:cubicBezTo>
                  <a:lnTo>
                    <a:pt x="2469" y="12847"/>
                  </a:lnTo>
                  <a:cubicBezTo>
                    <a:pt x="16842" y="23726"/>
                    <a:pt x="30629" y="26840"/>
                    <a:pt x="41706" y="26840"/>
                  </a:cubicBezTo>
                  <a:cubicBezTo>
                    <a:pt x="56542" y="26840"/>
                    <a:pt x="66515" y="21253"/>
                    <a:pt x="66515" y="21253"/>
                  </a:cubicBezTo>
                  <a:cubicBezTo>
                    <a:pt x="51073" y="4140"/>
                    <a:pt x="33853" y="0"/>
                    <a:pt x="2080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8"/>
            <p:cNvSpPr/>
            <p:nvPr/>
          </p:nvSpPr>
          <p:spPr>
            <a:xfrm>
              <a:off x="3477650" y="2747400"/>
              <a:ext cx="1583650" cy="1004925"/>
            </a:xfrm>
            <a:custGeom>
              <a:avLst/>
              <a:gdLst/>
              <a:ahLst/>
              <a:cxnLst/>
              <a:rect l="l" t="t" r="r" b="b"/>
              <a:pathLst>
                <a:path w="63346" h="40197" extrusionOk="0">
                  <a:moveTo>
                    <a:pt x="63346" y="1"/>
                  </a:moveTo>
                  <a:lnTo>
                    <a:pt x="63346" y="1"/>
                  </a:lnTo>
                  <a:cubicBezTo>
                    <a:pt x="44266" y="26820"/>
                    <a:pt x="5471" y="22083"/>
                    <a:pt x="2736" y="23418"/>
                  </a:cubicBezTo>
                  <a:cubicBezTo>
                    <a:pt x="1" y="24719"/>
                    <a:pt x="6839" y="40196"/>
                    <a:pt x="6839" y="40196"/>
                  </a:cubicBezTo>
                  <a:lnTo>
                    <a:pt x="8073" y="36460"/>
                  </a:lnTo>
                  <a:cubicBezTo>
                    <a:pt x="8073" y="36460"/>
                    <a:pt x="4170" y="27387"/>
                    <a:pt x="4270" y="26987"/>
                  </a:cubicBezTo>
                  <a:cubicBezTo>
                    <a:pt x="4671" y="25552"/>
                    <a:pt x="13677" y="25085"/>
                    <a:pt x="29689" y="22384"/>
                  </a:cubicBezTo>
                  <a:cubicBezTo>
                    <a:pt x="57207" y="17714"/>
                    <a:pt x="63346" y="2"/>
                    <a:pt x="633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8"/>
            <p:cNvSpPr/>
            <p:nvPr/>
          </p:nvSpPr>
          <p:spPr>
            <a:xfrm>
              <a:off x="3578550" y="2567075"/>
              <a:ext cx="1646200" cy="984275"/>
            </a:xfrm>
            <a:custGeom>
              <a:avLst/>
              <a:gdLst/>
              <a:ahLst/>
              <a:cxnLst/>
              <a:rect l="l" t="t" r="r" b="b"/>
              <a:pathLst>
                <a:path w="65848" h="39371" extrusionOk="0">
                  <a:moveTo>
                    <a:pt x="57000" y="0"/>
                  </a:moveTo>
                  <a:cubicBezTo>
                    <a:pt x="43818" y="0"/>
                    <a:pt x="1" y="36568"/>
                    <a:pt x="1" y="36568"/>
                  </a:cubicBezTo>
                  <a:lnTo>
                    <a:pt x="4237" y="39370"/>
                  </a:lnTo>
                  <a:cubicBezTo>
                    <a:pt x="41764" y="34200"/>
                    <a:pt x="65848" y="12217"/>
                    <a:pt x="60244" y="1610"/>
                  </a:cubicBezTo>
                  <a:cubicBezTo>
                    <a:pt x="59658" y="498"/>
                    <a:pt x="58537" y="0"/>
                    <a:pt x="5700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8"/>
            <p:cNvSpPr/>
            <p:nvPr/>
          </p:nvSpPr>
          <p:spPr>
            <a:xfrm>
              <a:off x="3701150" y="2720775"/>
              <a:ext cx="1710400" cy="811375"/>
            </a:xfrm>
            <a:custGeom>
              <a:avLst/>
              <a:gdLst/>
              <a:ahLst/>
              <a:cxnLst/>
              <a:rect l="l" t="t" r="r" b="b"/>
              <a:pathLst>
                <a:path w="68416" h="32455" extrusionOk="0">
                  <a:moveTo>
                    <a:pt x="60099" y="0"/>
                  </a:moveTo>
                  <a:cubicBezTo>
                    <a:pt x="45632" y="0"/>
                    <a:pt x="0" y="29119"/>
                    <a:pt x="0" y="29119"/>
                  </a:cubicBezTo>
                  <a:lnTo>
                    <a:pt x="3870" y="32455"/>
                  </a:lnTo>
                  <a:cubicBezTo>
                    <a:pt x="41764" y="32055"/>
                    <a:pt x="68416" y="13308"/>
                    <a:pt x="64213" y="2067"/>
                  </a:cubicBezTo>
                  <a:cubicBezTo>
                    <a:pt x="63675" y="628"/>
                    <a:pt x="62223" y="0"/>
                    <a:pt x="6009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8"/>
            <p:cNvSpPr/>
            <p:nvPr/>
          </p:nvSpPr>
          <p:spPr>
            <a:xfrm>
              <a:off x="3242475" y="3501600"/>
              <a:ext cx="524575" cy="734150"/>
            </a:xfrm>
            <a:custGeom>
              <a:avLst/>
              <a:gdLst/>
              <a:ahLst/>
              <a:cxnLst/>
              <a:rect l="l" t="t" r="r" b="b"/>
              <a:pathLst>
                <a:path w="20983" h="29366" extrusionOk="0">
                  <a:moveTo>
                    <a:pt x="2207" y="1"/>
                  </a:moveTo>
                  <a:cubicBezTo>
                    <a:pt x="2184" y="1"/>
                    <a:pt x="2160" y="8"/>
                    <a:pt x="2136" y="21"/>
                  </a:cubicBezTo>
                  <a:cubicBezTo>
                    <a:pt x="468" y="922"/>
                    <a:pt x="1" y="17801"/>
                    <a:pt x="1" y="17801"/>
                  </a:cubicBezTo>
                  <a:lnTo>
                    <a:pt x="2469" y="17801"/>
                  </a:lnTo>
                  <a:cubicBezTo>
                    <a:pt x="2469" y="17801"/>
                    <a:pt x="1402" y="9828"/>
                    <a:pt x="2436" y="7126"/>
                  </a:cubicBezTo>
                  <a:cubicBezTo>
                    <a:pt x="2489" y="6980"/>
                    <a:pt x="2529" y="6910"/>
                    <a:pt x="2562" y="6910"/>
                  </a:cubicBezTo>
                  <a:cubicBezTo>
                    <a:pt x="3008" y="6910"/>
                    <a:pt x="2010" y="19686"/>
                    <a:pt x="9808" y="25806"/>
                  </a:cubicBezTo>
                  <a:cubicBezTo>
                    <a:pt x="13383" y="28611"/>
                    <a:pt x="16039" y="29365"/>
                    <a:pt x="17863" y="29365"/>
                  </a:cubicBezTo>
                  <a:cubicBezTo>
                    <a:pt x="19988" y="29365"/>
                    <a:pt x="20983" y="28341"/>
                    <a:pt x="20983" y="28341"/>
                  </a:cubicBezTo>
                  <a:lnTo>
                    <a:pt x="20983" y="28341"/>
                  </a:lnTo>
                  <a:cubicBezTo>
                    <a:pt x="20303" y="28444"/>
                    <a:pt x="19650" y="28493"/>
                    <a:pt x="19023" y="28493"/>
                  </a:cubicBezTo>
                  <a:cubicBezTo>
                    <a:pt x="3909" y="28493"/>
                    <a:pt x="3740" y="1"/>
                    <a:pt x="220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8"/>
            <p:cNvSpPr/>
            <p:nvPr/>
          </p:nvSpPr>
          <p:spPr>
            <a:xfrm>
              <a:off x="2428575" y="3679600"/>
              <a:ext cx="769750" cy="897475"/>
            </a:xfrm>
            <a:custGeom>
              <a:avLst/>
              <a:gdLst/>
              <a:ahLst/>
              <a:cxnLst/>
              <a:rect l="l" t="t" r="r" b="b"/>
              <a:pathLst>
                <a:path w="30790" h="35899" extrusionOk="0">
                  <a:moveTo>
                    <a:pt x="19754" y="1"/>
                  </a:moveTo>
                  <a:cubicBezTo>
                    <a:pt x="19495" y="1"/>
                    <a:pt x="19247" y="34"/>
                    <a:pt x="19014" y="106"/>
                  </a:cubicBezTo>
                  <a:cubicBezTo>
                    <a:pt x="15111" y="1307"/>
                    <a:pt x="15378" y="26292"/>
                    <a:pt x="0" y="35899"/>
                  </a:cubicBezTo>
                  <a:cubicBezTo>
                    <a:pt x="0" y="35899"/>
                    <a:pt x="6939" y="34865"/>
                    <a:pt x="11042" y="26025"/>
                  </a:cubicBezTo>
                  <a:cubicBezTo>
                    <a:pt x="14775" y="17997"/>
                    <a:pt x="18671" y="2804"/>
                    <a:pt x="20204" y="2804"/>
                  </a:cubicBezTo>
                  <a:cubicBezTo>
                    <a:pt x="20219" y="2804"/>
                    <a:pt x="20234" y="2805"/>
                    <a:pt x="20248" y="2808"/>
                  </a:cubicBezTo>
                  <a:cubicBezTo>
                    <a:pt x="21749" y="3108"/>
                    <a:pt x="28221" y="9780"/>
                    <a:pt x="28221" y="9780"/>
                  </a:cubicBezTo>
                  <a:lnTo>
                    <a:pt x="30789" y="8346"/>
                  </a:lnTo>
                  <a:cubicBezTo>
                    <a:pt x="30789" y="8346"/>
                    <a:pt x="23830" y="1"/>
                    <a:pt x="1975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8"/>
            <p:cNvSpPr/>
            <p:nvPr/>
          </p:nvSpPr>
          <p:spPr>
            <a:xfrm>
              <a:off x="2712950" y="3832575"/>
              <a:ext cx="578650" cy="406900"/>
            </a:xfrm>
            <a:custGeom>
              <a:avLst/>
              <a:gdLst/>
              <a:ahLst/>
              <a:cxnLst/>
              <a:rect l="l" t="t" r="r" b="b"/>
              <a:pathLst>
                <a:path w="23146" h="16276" extrusionOk="0">
                  <a:moveTo>
                    <a:pt x="17759" y="0"/>
                  </a:moveTo>
                  <a:cubicBezTo>
                    <a:pt x="17234" y="0"/>
                    <a:pt x="16912" y="292"/>
                    <a:pt x="16912" y="292"/>
                  </a:cubicBezTo>
                  <a:cubicBezTo>
                    <a:pt x="16912" y="292"/>
                    <a:pt x="0" y="13868"/>
                    <a:pt x="10775" y="15970"/>
                  </a:cubicBezTo>
                  <a:cubicBezTo>
                    <a:pt x="11844" y="16178"/>
                    <a:pt x="12827" y="16276"/>
                    <a:pt x="13725" y="16276"/>
                  </a:cubicBezTo>
                  <a:cubicBezTo>
                    <a:pt x="21874" y="16276"/>
                    <a:pt x="23145" y="8282"/>
                    <a:pt x="20682" y="2994"/>
                  </a:cubicBezTo>
                  <a:cubicBezTo>
                    <a:pt x="19534" y="527"/>
                    <a:pt x="18463" y="0"/>
                    <a:pt x="17759"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8"/>
            <p:cNvSpPr/>
            <p:nvPr/>
          </p:nvSpPr>
          <p:spPr>
            <a:xfrm>
              <a:off x="3069975" y="3443300"/>
              <a:ext cx="940575" cy="613575"/>
            </a:xfrm>
            <a:custGeom>
              <a:avLst/>
              <a:gdLst/>
              <a:ahLst/>
              <a:cxnLst/>
              <a:rect l="l" t="t" r="r" b="b"/>
              <a:pathLst>
                <a:path w="37623" h="24543" extrusionOk="0">
                  <a:moveTo>
                    <a:pt x="24133" y="0"/>
                  </a:moveTo>
                  <a:cubicBezTo>
                    <a:pt x="18089" y="0"/>
                    <a:pt x="2998" y="14595"/>
                    <a:pt x="2998" y="14595"/>
                  </a:cubicBezTo>
                  <a:cubicBezTo>
                    <a:pt x="0" y="16652"/>
                    <a:pt x="1750" y="24542"/>
                    <a:pt x="11146" y="24542"/>
                  </a:cubicBezTo>
                  <a:cubicBezTo>
                    <a:pt x="14400" y="24542"/>
                    <a:pt x="18571" y="23596"/>
                    <a:pt x="23780" y="21133"/>
                  </a:cubicBezTo>
                  <a:cubicBezTo>
                    <a:pt x="37623" y="14595"/>
                    <a:pt x="30284" y="2487"/>
                    <a:pt x="25247" y="218"/>
                  </a:cubicBezTo>
                  <a:cubicBezTo>
                    <a:pt x="24924" y="70"/>
                    <a:pt x="24550" y="0"/>
                    <a:pt x="24133"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8"/>
            <p:cNvSpPr/>
            <p:nvPr/>
          </p:nvSpPr>
          <p:spPr>
            <a:xfrm>
              <a:off x="2934775" y="3713100"/>
              <a:ext cx="576250" cy="1088300"/>
            </a:xfrm>
            <a:custGeom>
              <a:avLst/>
              <a:gdLst/>
              <a:ahLst/>
              <a:cxnLst/>
              <a:rect l="l" t="t" r="r" b="b"/>
              <a:pathLst>
                <a:path w="23050" h="43532" extrusionOk="0">
                  <a:moveTo>
                    <a:pt x="11542" y="1"/>
                  </a:moveTo>
                  <a:cubicBezTo>
                    <a:pt x="8039" y="1"/>
                    <a:pt x="22116" y="33992"/>
                    <a:pt x="0" y="43532"/>
                  </a:cubicBezTo>
                  <a:cubicBezTo>
                    <a:pt x="0" y="43532"/>
                    <a:pt x="20281" y="42431"/>
                    <a:pt x="14377" y="4003"/>
                  </a:cubicBezTo>
                  <a:lnTo>
                    <a:pt x="14377" y="4003"/>
                  </a:lnTo>
                  <a:lnTo>
                    <a:pt x="20281" y="13744"/>
                  </a:lnTo>
                  <a:lnTo>
                    <a:pt x="23050" y="12710"/>
                  </a:lnTo>
                  <a:cubicBezTo>
                    <a:pt x="23050" y="12710"/>
                    <a:pt x="15044" y="1"/>
                    <a:pt x="11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8"/>
            <p:cNvSpPr/>
            <p:nvPr/>
          </p:nvSpPr>
          <p:spPr>
            <a:xfrm>
              <a:off x="2579525" y="3995750"/>
              <a:ext cx="632125" cy="805650"/>
            </a:xfrm>
            <a:custGeom>
              <a:avLst/>
              <a:gdLst/>
              <a:ahLst/>
              <a:cxnLst/>
              <a:rect l="l" t="t" r="r" b="b"/>
              <a:pathLst>
                <a:path w="25285" h="32226" extrusionOk="0">
                  <a:moveTo>
                    <a:pt x="15711" y="0"/>
                  </a:moveTo>
                  <a:cubicBezTo>
                    <a:pt x="12884" y="0"/>
                    <a:pt x="15378" y="8609"/>
                    <a:pt x="15378" y="8609"/>
                  </a:cubicBezTo>
                  <a:lnTo>
                    <a:pt x="0" y="32226"/>
                  </a:lnTo>
                  <a:lnTo>
                    <a:pt x="18513" y="9476"/>
                  </a:lnTo>
                  <a:cubicBezTo>
                    <a:pt x="25285" y="8809"/>
                    <a:pt x="21549" y="2805"/>
                    <a:pt x="16912" y="370"/>
                  </a:cubicBezTo>
                  <a:cubicBezTo>
                    <a:pt x="16433" y="114"/>
                    <a:pt x="16036" y="0"/>
                    <a:pt x="1571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8"/>
            <p:cNvSpPr/>
            <p:nvPr/>
          </p:nvSpPr>
          <p:spPr>
            <a:xfrm>
              <a:off x="2829700" y="4075850"/>
              <a:ext cx="181825" cy="202675"/>
            </a:xfrm>
            <a:custGeom>
              <a:avLst/>
              <a:gdLst/>
              <a:ahLst/>
              <a:cxnLst/>
              <a:rect l="l" t="t" r="r" b="b"/>
              <a:pathLst>
                <a:path w="7273" h="8107" extrusionOk="0">
                  <a:moveTo>
                    <a:pt x="2094" y="1"/>
                  </a:moveTo>
                  <a:cubicBezTo>
                    <a:pt x="1338" y="1"/>
                    <a:pt x="712" y="368"/>
                    <a:pt x="534" y="1469"/>
                  </a:cubicBezTo>
                  <a:cubicBezTo>
                    <a:pt x="0" y="4738"/>
                    <a:pt x="4203" y="8107"/>
                    <a:pt x="4203" y="8107"/>
                  </a:cubicBezTo>
                  <a:cubicBezTo>
                    <a:pt x="4203" y="8107"/>
                    <a:pt x="7272" y="7339"/>
                    <a:pt x="5638" y="1469"/>
                  </a:cubicBezTo>
                  <a:cubicBezTo>
                    <a:pt x="5638" y="1469"/>
                    <a:pt x="3606" y="1"/>
                    <a:pt x="2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8"/>
            <p:cNvSpPr/>
            <p:nvPr/>
          </p:nvSpPr>
          <p:spPr>
            <a:xfrm>
              <a:off x="3565225" y="3480650"/>
              <a:ext cx="730550" cy="1233200"/>
            </a:xfrm>
            <a:custGeom>
              <a:avLst/>
              <a:gdLst/>
              <a:ahLst/>
              <a:cxnLst/>
              <a:rect l="l" t="t" r="r" b="b"/>
              <a:pathLst>
                <a:path w="29222" h="49328" extrusionOk="0">
                  <a:moveTo>
                    <a:pt x="2470" y="0"/>
                  </a:moveTo>
                  <a:cubicBezTo>
                    <a:pt x="257" y="0"/>
                    <a:pt x="0" y="21307"/>
                    <a:pt x="0" y="21307"/>
                  </a:cubicBezTo>
                  <a:lnTo>
                    <a:pt x="2669" y="20206"/>
                  </a:lnTo>
                  <a:lnTo>
                    <a:pt x="2602" y="6997"/>
                  </a:lnTo>
                  <a:lnTo>
                    <a:pt x="2602" y="6997"/>
                  </a:lnTo>
                  <a:cubicBezTo>
                    <a:pt x="2602" y="6997"/>
                    <a:pt x="4737" y="13569"/>
                    <a:pt x="10308" y="28379"/>
                  </a:cubicBezTo>
                  <a:cubicBezTo>
                    <a:pt x="17679" y="47926"/>
                    <a:pt x="29221" y="49327"/>
                    <a:pt x="29221" y="49327"/>
                  </a:cubicBezTo>
                  <a:cubicBezTo>
                    <a:pt x="10241" y="40654"/>
                    <a:pt x="4937" y="859"/>
                    <a:pt x="2602" y="25"/>
                  </a:cubicBezTo>
                  <a:cubicBezTo>
                    <a:pt x="2557" y="9"/>
                    <a:pt x="2513" y="0"/>
                    <a:pt x="247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8"/>
            <p:cNvSpPr/>
            <p:nvPr/>
          </p:nvSpPr>
          <p:spPr>
            <a:xfrm>
              <a:off x="3757025" y="3480400"/>
              <a:ext cx="1699575" cy="427025"/>
            </a:xfrm>
            <a:custGeom>
              <a:avLst/>
              <a:gdLst/>
              <a:ahLst/>
              <a:cxnLst/>
              <a:rect l="l" t="t" r="r" b="b"/>
              <a:pathLst>
                <a:path w="67983" h="17081" extrusionOk="0">
                  <a:moveTo>
                    <a:pt x="3077" y="1"/>
                  </a:moveTo>
                  <a:cubicBezTo>
                    <a:pt x="3063" y="1"/>
                    <a:pt x="3049" y="1"/>
                    <a:pt x="3036" y="2"/>
                  </a:cubicBezTo>
                  <a:cubicBezTo>
                    <a:pt x="0" y="169"/>
                    <a:pt x="434" y="17081"/>
                    <a:pt x="434" y="17081"/>
                  </a:cubicBezTo>
                  <a:lnTo>
                    <a:pt x="3002" y="14079"/>
                  </a:lnTo>
                  <a:cubicBezTo>
                    <a:pt x="3002" y="14079"/>
                    <a:pt x="2836" y="4205"/>
                    <a:pt x="3069" y="3905"/>
                  </a:cubicBezTo>
                  <a:cubicBezTo>
                    <a:pt x="3212" y="3721"/>
                    <a:pt x="3531" y="3636"/>
                    <a:pt x="4025" y="3636"/>
                  </a:cubicBezTo>
                  <a:cubicBezTo>
                    <a:pt x="6766" y="3636"/>
                    <a:pt x="14898" y="6257"/>
                    <a:pt x="28321" y="9309"/>
                  </a:cubicBezTo>
                  <a:cubicBezTo>
                    <a:pt x="33212" y="10411"/>
                    <a:pt x="37625" y="10864"/>
                    <a:pt x="41576" y="10864"/>
                  </a:cubicBezTo>
                  <a:cubicBezTo>
                    <a:pt x="59609" y="10864"/>
                    <a:pt x="67982" y="1437"/>
                    <a:pt x="67982" y="1436"/>
                  </a:cubicBezTo>
                  <a:lnTo>
                    <a:pt x="67982" y="1436"/>
                  </a:lnTo>
                  <a:cubicBezTo>
                    <a:pt x="59218" y="6957"/>
                    <a:pt x="49837" y="8845"/>
                    <a:pt x="41000" y="8845"/>
                  </a:cubicBezTo>
                  <a:cubicBezTo>
                    <a:pt x="21876" y="8845"/>
                    <a:pt x="5305" y="1"/>
                    <a:pt x="30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8"/>
            <p:cNvSpPr/>
            <p:nvPr/>
          </p:nvSpPr>
          <p:spPr>
            <a:xfrm>
              <a:off x="3248325" y="3679750"/>
              <a:ext cx="698025" cy="375950"/>
            </a:xfrm>
            <a:custGeom>
              <a:avLst/>
              <a:gdLst/>
              <a:ahLst/>
              <a:cxnLst/>
              <a:rect l="l" t="t" r="r" b="b"/>
              <a:pathLst>
                <a:path w="27921" h="15038" extrusionOk="0">
                  <a:moveTo>
                    <a:pt x="22917" y="0"/>
                  </a:moveTo>
                  <a:cubicBezTo>
                    <a:pt x="22917" y="1"/>
                    <a:pt x="17379" y="8306"/>
                    <a:pt x="11876" y="9874"/>
                  </a:cubicBezTo>
                  <a:cubicBezTo>
                    <a:pt x="7510" y="11091"/>
                    <a:pt x="2600" y="11217"/>
                    <a:pt x="755" y="11217"/>
                  </a:cubicBezTo>
                  <a:cubicBezTo>
                    <a:pt x="273" y="11217"/>
                    <a:pt x="1" y="11208"/>
                    <a:pt x="0" y="11208"/>
                  </a:cubicBezTo>
                  <a:lnTo>
                    <a:pt x="0" y="11208"/>
                  </a:lnTo>
                  <a:lnTo>
                    <a:pt x="401" y="14611"/>
                  </a:lnTo>
                  <a:cubicBezTo>
                    <a:pt x="401" y="14611"/>
                    <a:pt x="2163" y="15037"/>
                    <a:pt x="4595" y="15037"/>
                  </a:cubicBezTo>
                  <a:cubicBezTo>
                    <a:pt x="6354" y="15037"/>
                    <a:pt x="8463" y="14814"/>
                    <a:pt x="10508" y="14044"/>
                  </a:cubicBezTo>
                  <a:cubicBezTo>
                    <a:pt x="15345" y="12242"/>
                    <a:pt x="27920" y="7672"/>
                    <a:pt x="2291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3" name="Google Shape;2253;p58"/>
          <p:cNvSpPr txBox="1">
            <a:spLocks noGrp="1"/>
          </p:cNvSpPr>
          <p:nvPr>
            <p:ph type="title"/>
          </p:nvPr>
        </p:nvSpPr>
        <p:spPr>
          <a:xfrm>
            <a:off x="5015875" y="2680188"/>
            <a:ext cx="3414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Conclusion</a:t>
            </a:r>
            <a:endParaRPr b="1" dirty="0"/>
          </a:p>
        </p:txBody>
      </p:sp>
      <p:sp>
        <p:nvSpPr>
          <p:cNvPr id="2255" name="Google Shape;2255;p58"/>
          <p:cNvSpPr txBox="1">
            <a:spLocks noGrp="1"/>
          </p:cNvSpPr>
          <p:nvPr>
            <p:ph type="title" idx="2"/>
          </p:nvPr>
        </p:nvSpPr>
        <p:spPr>
          <a:xfrm>
            <a:off x="5015875" y="1351513"/>
            <a:ext cx="1905600" cy="12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grpSp>
        <p:nvGrpSpPr>
          <p:cNvPr id="2256" name="Google Shape;2256;p58"/>
          <p:cNvGrpSpPr/>
          <p:nvPr/>
        </p:nvGrpSpPr>
        <p:grpSpPr>
          <a:xfrm flipH="1">
            <a:off x="940145" y="1529953"/>
            <a:ext cx="2757819" cy="2755229"/>
            <a:chOff x="1903150" y="1904625"/>
            <a:chExt cx="2448130" cy="2445832"/>
          </a:xfrm>
        </p:grpSpPr>
        <p:sp>
          <p:nvSpPr>
            <p:cNvPr id="2257" name="Google Shape;2257;p58"/>
            <p:cNvSpPr/>
            <p:nvPr/>
          </p:nvSpPr>
          <p:spPr>
            <a:xfrm>
              <a:off x="2038200" y="2039675"/>
              <a:ext cx="1618649" cy="1618649"/>
            </a:xfrm>
            <a:custGeom>
              <a:avLst/>
              <a:gdLst/>
              <a:ahLst/>
              <a:cxnLst/>
              <a:rect l="l" t="t" r="r" b="b"/>
              <a:pathLst>
                <a:path w="52772" h="52772" extrusionOk="0">
                  <a:moveTo>
                    <a:pt x="26386" y="1"/>
                  </a:moveTo>
                  <a:cubicBezTo>
                    <a:pt x="11809" y="1"/>
                    <a:pt x="0" y="11809"/>
                    <a:pt x="0" y="26386"/>
                  </a:cubicBezTo>
                  <a:cubicBezTo>
                    <a:pt x="0" y="40963"/>
                    <a:pt x="11809" y="52772"/>
                    <a:pt x="26386" y="52772"/>
                  </a:cubicBezTo>
                  <a:cubicBezTo>
                    <a:pt x="40963" y="52772"/>
                    <a:pt x="52771" y="40963"/>
                    <a:pt x="52771" y="26386"/>
                  </a:cubicBezTo>
                  <a:cubicBezTo>
                    <a:pt x="52771" y="11809"/>
                    <a:pt x="40963" y="1"/>
                    <a:pt x="26386" y="1"/>
                  </a:cubicBezTo>
                  <a:close/>
                </a:path>
              </a:pathLst>
            </a:custGeom>
            <a:solidFill>
              <a:srgbClr val="9FC5E8">
                <a:alpha val="3438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8"/>
            <p:cNvSpPr/>
            <p:nvPr/>
          </p:nvSpPr>
          <p:spPr>
            <a:xfrm>
              <a:off x="2161994" y="2115405"/>
              <a:ext cx="791933" cy="791933"/>
            </a:xfrm>
            <a:custGeom>
              <a:avLst/>
              <a:gdLst/>
              <a:ahLst/>
              <a:cxnLst/>
              <a:rect l="l" t="t" r="r" b="b"/>
              <a:pathLst>
                <a:path w="25819" h="25819" extrusionOk="0">
                  <a:moveTo>
                    <a:pt x="24151" y="0"/>
                  </a:moveTo>
                  <a:cubicBezTo>
                    <a:pt x="10842" y="0"/>
                    <a:pt x="0" y="10841"/>
                    <a:pt x="0" y="24151"/>
                  </a:cubicBezTo>
                  <a:cubicBezTo>
                    <a:pt x="0" y="25051"/>
                    <a:pt x="768" y="25819"/>
                    <a:pt x="1668" y="25819"/>
                  </a:cubicBezTo>
                  <a:cubicBezTo>
                    <a:pt x="2602" y="25819"/>
                    <a:pt x="3336" y="25051"/>
                    <a:pt x="3336" y="24151"/>
                  </a:cubicBezTo>
                  <a:cubicBezTo>
                    <a:pt x="3336" y="12676"/>
                    <a:pt x="12676" y="3336"/>
                    <a:pt x="24151" y="3336"/>
                  </a:cubicBezTo>
                  <a:cubicBezTo>
                    <a:pt x="25085" y="3336"/>
                    <a:pt x="25819" y="2602"/>
                    <a:pt x="25819" y="1668"/>
                  </a:cubicBezTo>
                  <a:cubicBezTo>
                    <a:pt x="25819" y="734"/>
                    <a:pt x="25085" y="0"/>
                    <a:pt x="2415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8"/>
            <p:cNvSpPr/>
            <p:nvPr/>
          </p:nvSpPr>
          <p:spPr>
            <a:xfrm>
              <a:off x="2012620" y="2014094"/>
              <a:ext cx="1669811" cy="1669811"/>
            </a:xfrm>
            <a:custGeom>
              <a:avLst/>
              <a:gdLst/>
              <a:ahLst/>
              <a:cxnLst/>
              <a:rect l="l" t="t" r="r" b="b"/>
              <a:pathLst>
                <a:path w="54440" h="54440" extrusionOk="0">
                  <a:moveTo>
                    <a:pt x="27220" y="1669"/>
                  </a:moveTo>
                  <a:cubicBezTo>
                    <a:pt x="41330" y="1669"/>
                    <a:pt x="52771" y="13110"/>
                    <a:pt x="52771" y="27220"/>
                  </a:cubicBezTo>
                  <a:cubicBezTo>
                    <a:pt x="52771" y="41297"/>
                    <a:pt x="41330" y="52772"/>
                    <a:pt x="27220" y="52772"/>
                  </a:cubicBezTo>
                  <a:cubicBezTo>
                    <a:pt x="13143" y="52772"/>
                    <a:pt x="1668" y="41297"/>
                    <a:pt x="1668" y="27220"/>
                  </a:cubicBezTo>
                  <a:cubicBezTo>
                    <a:pt x="1668" y="13110"/>
                    <a:pt x="13143" y="1669"/>
                    <a:pt x="27220" y="1669"/>
                  </a:cubicBezTo>
                  <a:close/>
                  <a:moveTo>
                    <a:pt x="27220" y="1"/>
                  </a:moveTo>
                  <a:cubicBezTo>
                    <a:pt x="12209" y="1"/>
                    <a:pt x="0" y="12209"/>
                    <a:pt x="0" y="27220"/>
                  </a:cubicBezTo>
                  <a:cubicBezTo>
                    <a:pt x="0" y="42231"/>
                    <a:pt x="12209" y="54440"/>
                    <a:pt x="27220" y="54440"/>
                  </a:cubicBezTo>
                  <a:cubicBezTo>
                    <a:pt x="42230" y="54440"/>
                    <a:pt x="54439" y="42231"/>
                    <a:pt x="54439" y="27220"/>
                  </a:cubicBezTo>
                  <a:cubicBezTo>
                    <a:pt x="54439" y="12209"/>
                    <a:pt x="42230" y="1"/>
                    <a:pt x="27220"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8"/>
            <p:cNvSpPr/>
            <p:nvPr/>
          </p:nvSpPr>
          <p:spPr>
            <a:xfrm>
              <a:off x="3371049" y="3378016"/>
              <a:ext cx="980232" cy="972441"/>
            </a:xfrm>
            <a:custGeom>
              <a:avLst/>
              <a:gdLst/>
              <a:ahLst/>
              <a:cxnLst/>
              <a:rect l="l" t="t" r="r" b="b"/>
              <a:pathLst>
                <a:path w="31958" h="31704" extrusionOk="0">
                  <a:moveTo>
                    <a:pt x="7968" y="0"/>
                  </a:moveTo>
                  <a:cubicBezTo>
                    <a:pt x="7844" y="0"/>
                    <a:pt x="7653" y="100"/>
                    <a:pt x="7406" y="272"/>
                  </a:cubicBezTo>
                  <a:cubicBezTo>
                    <a:pt x="6539" y="873"/>
                    <a:pt x="5038" y="2240"/>
                    <a:pt x="3604" y="3708"/>
                  </a:cubicBezTo>
                  <a:cubicBezTo>
                    <a:pt x="2102" y="5209"/>
                    <a:pt x="701" y="6777"/>
                    <a:pt x="234" y="7578"/>
                  </a:cubicBezTo>
                  <a:cubicBezTo>
                    <a:pt x="68" y="7844"/>
                    <a:pt x="1" y="8045"/>
                    <a:pt x="68" y="8111"/>
                  </a:cubicBezTo>
                  <a:lnTo>
                    <a:pt x="21750" y="30027"/>
                  </a:lnTo>
                  <a:cubicBezTo>
                    <a:pt x="22851" y="31144"/>
                    <a:pt x="24302" y="31703"/>
                    <a:pt x="25753" y="31703"/>
                  </a:cubicBezTo>
                  <a:cubicBezTo>
                    <a:pt x="27204" y="31703"/>
                    <a:pt x="28655" y="31144"/>
                    <a:pt x="29756" y="30027"/>
                  </a:cubicBezTo>
                  <a:cubicBezTo>
                    <a:pt x="31957" y="27792"/>
                    <a:pt x="31957" y="24189"/>
                    <a:pt x="29756" y="21955"/>
                  </a:cubicBezTo>
                  <a:lnTo>
                    <a:pt x="8073" y="39"/>
                  </a:lnTo>
                  <a:cubicBezTo>
                    <a:pt x="8047" y="13"/>
                    <a:pt x="8012" y="0"/>
                    <a:pt x="796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8"/>
            <p:cNvSpPr/>
            <p:nvPr/>
          </p:nvSpPr>
          <p:spPr>
            <a:xfrm>
              <a:off x="1903150" y="1904625"/>
              <a:ext cx="1888751" cy="1888751"/>
            </a:xfrm>
            <a:custGeom>
              <a:avLst/>
              <a:gdLst/>
              <a:ahLst/>
              <a:cxnLst/>
              <a:rect l="l" t="t" r="r" b="b"/>
              <a:pathLst>
                <a:path w="61578" h="61578" extrusionOk="0">
                  <a:moveTo>
                    <a:pt x="30789" y="4404"/>
                  </a:moveTo>
                  <a:cubicBezTo>
                    <a:pt x="45366" y="4404"/>
                    <a:pt x="57174" y="16212"/>
                    <a:pt x="57174" y="30789"/>
                  </a:cubicBezTo>
                  <a:cubicBezTo>
                    <a:pt x="57174" y="45366"/>
                    <a:pt x="45366" y="57175"/>
                    <a:pt x="30789" y="57175"/>
                  </a:cubicBezTo>
                  <a:cubicBezTo>
                    <a:pt x="16212" y="57175"/>
                    <a:pt x="4403" y="45366"/>
                    <a:pt x="4403" y="30789"/>
                  </a:cubicBezTo>
                  <a:cubicBezTo>
                    <a:pt x="4403" y="16212"/>
                    <a:pt x="16212" y="4404"/>
                    <a:pt x="30789" y="4404"/>
                  </a:cubicBezTo>
                  <a:close/>
                  <a:moveTo>
                    <a:pt x="30789" y="0"/>
                  </a:moveTo>
                  <a:cubicBezTo>
                    <a:pt x="13777" y="0"/>
                    <a:pt x="0" y="13777"/>
                    <a:pt x="0" y="30789"/>
                  </a:cubicBezTo>
                  <a:cubicBezTo>
                    <a:pt x="0" y="47801"/>
                    <a:pt x="13777" y="61578"/>
                    <a:pt x="30789" y="61578"/>
                  </a:cubicBezTo>
                  <a:cubicBezTo>
                    <a:pt x="37860" y="61578"/>
                    <a:pt x="44332" y="59210"/>
                    <a:pt x="49535" y="55207"/>
                  </a:cubicBezTo>
                  <a:lnTo>
                    <a:pt x="53105" y="51637"/>
                  </a:lnTo>
                  <a:lnTo>
                    <a:pt x="55039" y="49703"/>
                  </a:lnTo>
                  <a:cubicBezTo>
                    <a:pt x="55106" y="49669"/>
                    <a:pt x="55139" y="49636"/>
                    <a:pt x="55173" y="49603"/>
                  </a:cubicBezTo>
                  <a:cubicBezTo>
                    <a:pt x="59209" y="44399"/>
                    <a:pt x="61577" y="37861"/>
                    <a:pt x="61577" y="30789"/>
                  </a:cubicBezTo>
                  <a:cubicBezTo>
                    <a:pt x="61577" y="13777"/>
                    <a:pt x="47801" y="0"/>
                    <a:pt x="3078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2" name="Google Shape;2262;p58"/>
          <p:cNvSpPr/>
          <p:nvPr/>
        </p:nvSpPr>
        <p:spPr>
          <a:xfrm>
            <a:off x="1972750" y="4152213"/>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8"/>
          <p:cNvSpPr/>
          <p:nvPr/>
        </p:nvSpPr>
        <p:spPr>
          <a:xfrm rot="3485774">
            <a:off x="1310657" y="-359325"/>
            <a:ext cx="1418544" cy="2195354"/>
          </a:xfrm>
          <a:custGeom>
            <a:avLst/>
            <a:gdLst/>
            <a:ahLst/>
            <a:cxnLst/>
            <a:rect l="l" t="t" r="r" b="b"/>
            <a:pathLst>
              <a:path w="30823" h="47702" fill="none" extrusionOk="0">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8"/>
          <p:cNvSpPr/>
          <p:nvPr/>
        </p:nvSpPr>
        <p:spPr>
          <a:xfrm rot="-8903276" flipH="1">
            <a:off x="4533096" y="-846350"/>
            <a:ext cx="2274975" cy="3521493"/>
          </a:xfrm>
          <a:custGeom>
            <a:avLst/>
            <a:gdLst/>
            <a:ahLst/>
            <a:cxnLst/>
            <a:rect l="l" t="t" r="r" b="b"/>
            <a:pathLst>
              <a:path w="58176" h="86030" fill="none" extrusionOk="0">
                <a:moveTo>
                  <a:pt x="1" y="74221"/>
                </a:moveTo>
                <a:cubicBezTo>
                  <a:pt x="2402" y="75588"/>
                  <a:pt x="5304" y="76389"/>
                  <a:pt x="7739" y="77323"/>
                </a:cubicBezTo>
                <a:cubicBezTo>
                  <a:pt x="23084" y="83194"/>
                  <a:pt x="47868" y="86029"/>
                  <a:pt x="56274" y="67549"/>
                </a:cubicBezTo>
                <a:cubicBezTo>
                  <a:pt x="57675" y="64480"/>
                  <a:pt x="58175" y="61078"/>
                  <a:pt x="57775" y="57709"/>
                </a:cubicBezTo>
                <a:cubicBezTo>
                  <a:pt x="56641" y="48502"/>
                  <a:pt x="48368" y="44666"/>
                  <a:pt x="39962" y="43832"/>
                </a:cubicBezTo>
                <a:cubicBezTo>
                  <a:pt x="36060" y="43432"/>
                  <a:pt x="32090" y="43265"/>
                  <a:pt x="28354" y="42098"/>
                </a:cubicBezTo>
                <a:cubicBezTo>
                  <a:pt x="22650" y="40330"/>
                  <a:pt x="18881" y="35893"/>
                  <a:pt x="17179" y="30222"/>
                </a:cubicBezTo>
                <a:cubicBezTo>
                  <a:pt x="16079" y="26520"/>
                  <a:pt x="15678" y="22617"/>
                  <a:pt x="15545" y="18781"/>
                </a:cubicBezTo>
                <a:cubicBezTo>
                  <a:pt x="15412" y="15045"/>
                  <a:pt x="15912" y="11042"/>
                  <a:pt x="15211" y="7373"/>
                </a:cubicBezTo>
                <a:cubicBezTo>
                  <a:pt x="14111" y="1535"/>
                  <a:pt x="13544" y="1"/>
                  <a:pt x="13544" y="1"/>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0"/>
        <p:cNvGrpSpPr/>
        <p:nvPr/>
      </p:nvGrpSpPr>
      <p:grpSpPr>
        <a:xfrm>
          <a:off x="0" y="0"/>
          <a:ext cx="0" cy="0"/>
          <a:chOff x="0" y="0"/>
          <a:chExt cx="0" cy="0"/>
        </a:xfrm>
      </p:grpSpPr>
      <p:sp>
        <p:nvSpPr>
          <p:cNvPr id="2551" name="Google Shape;2551;p64"/>
          <p:cNvSpPr txBox="1">
            <a:spLocks noGrp="1"/>
          </p:cNvSpPr>
          <p:nvPr>
            <p:ph type="title"/>
          </p:nvPr>
        </p:nvSpPr>
        <p:spPr>
          <a:xfrm>
            <a:off x="4424850" y="1480850"/>
            <a:ext cx="4005900" cy="149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5">
                    <a:lumMod val="75000"/>
                  </a:schemeClr>
                </a:solidFill>
              </a:rPr>
              <a:t>2019</a:t>
            </a:r>
            <a:endParaRPr dirty="0">
              <a:solidFill>
                <a:schemeClr val="accent5">
                  <a:lumMod val="75000"/>
                </a:schemeClr>
              </a:solidFill>
            </a:endParaRPr>
          </a:p>
        </p:txBody>
      </p:sp>
      <p:sp>
        <p:nvSpPr>
          <p:cNvPr id="2552" name="Google Shape;2552;p64"/>
          <p:cNvSpPr txBox="1">
            <a:spLocks noGrp="1"/>
          </p:cNvSpPr>
          <p:nvPr>
            <p:ph type="body" idx="1"/>
          </p:nvPr>
        </p:nvSpPr>
        <p:spPr>
          <a:xfrm>
            <a:off x="4424850" y="2979650"/>
            <a:ext cx="4005900" cy="68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b="1" dirty="0"/>
              <a:t>Most Dengue Case - </a:t>
            </a:r>
            <a:r>
              <a:rPr lang="en" sz="2400" i="1" dirty="0"/>
              <a:t>441902</a:t>
            </a:r>
          </a:p>
          <a:p>
            <a:pPr marL="0" lvl="0" indent="0" algn="r" rtl="0">
              <a:spcBef>
                <a:spcPts val="0"/>
              </a:spcBef>
              <a:spcAft>
                <a:spcPts val="0"/>
              </a:spcAft>
              <a:buNone/>
            </a:pPr>
            <a:endParaRPr sz="2400" b="1" dirty="0"/>
          </a:p>
        </p:txBody>
      </p:sp>
      <p:grpSp>
        <p:nvGrpSpPr>
          <p:cNvPr id="2553" name="Google Shape;2553;p64"/>
          <p:cNvGrpSpPr/>
          <p:nvPr/>
        </p:nvGrpSpPr>
        <p:grpSpPr>
          <a:xfrm rot="-2143458">
            <a:off x="-758852" y="2371219"/>
            <a:ext cx="5482090" cy="1509601"/>
            <a:chOff x="1192700" y="2224100"/>
            <a:chExt cx="5069550" cy="1396000"/>
          </a:xfrm>
        </p:grpSpPr>
        <p:sp>
          <p:nvSpPr>
            <p:cNvPr id="2554" name="Google Shape;2554;p64"/>
            <p:cNvSpPr/>
            <p:nvPr/>
          </p:nvSpPr>
          <p:spPr>
            <a:xfrm>
              <a:off x="4756900" y="3367025"/>
              <a:ext cx="36725" cy="12525"/>
            </a:xfrm>
            <a:custGeom>
              <a:avLst/>
              <a:gdLst/>
              <a:ahLst/>
              <a:cxnLst/>
              <a:rect l="l" t="t" r="r" b="b"/>
              <a:pathLst>
                <a:path w="1469" h="501" extrusionOk="0">
                  <a:moveTo>
                    <a:pt x="1468" y="0"/>
                  </a:moveTo>
                  <a:lnTo>
                    <a:pt x="1468" y="0"/>
                  </a:lnTo>
                  <a:cubicBezTo>
                    <a:pt x="935" y="134"/>
                    <a:pt x="434" y="300"/>
                    <a:pt x="1" y="501"/>
                  </a:cubicBezTo>
                  <a:lnTo>
                    <a:pt x="1468" y="0"/>
                  </a:lnTo>
                  <a:close/>
                </a:path>
              </a:pathLst>
            </a:custGeom>
            <a:solidFill>
              <a:srgbClr val="DEB99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4"/>
            <p:cNvSpPr/>
            <p:nvPr/>
          </p:nvSpPr>
          <p:spPr>
            <a:xfrm>
              <a:off x="1192700" y="2336325"/>
              <a:ext cx="5069550" cy="1283775"/>
            </a:xfrm>
            <a:custGeom>
              <a:avLst/>
              <a:gdLst/>
              <a:ahLst/>
              <a:cxnLst/>
              <a:rect l="l" t="t" r="r" b="b"/>
              <a:pathLst>
                <a:path w="202782" h="51351" extrusionOk="0">
                  <a:moveTo>
                    <a:pt x="143569" y="0"/>
                  </a:moveTo>
                  <a:cubicBezTo>
                    <a:pt x="130020" y="0"/>
                    <a:pt x="118918" y="2867"/>
                    <a:pt x="118918" y="2867"/>
                  </a:cubicBezTo>
                  <a:cubicBezTo>
                    <a:pt x="106309" y="6036"/>
                    <a:pt x="68082" y="13575"/>
                    <a:pt x="68082" y="13575"/>
                  </a:cubicBezTo>
                  <a:cubicBezTo>
                    <a:pt x="60724" y="14730"/>
                    <a:pt x="52455" y="15154"/>
                    <a:pt x="44282" y="15154"/>
                  </a:cubicBezTo>
                  <a:cubicBezTo>
                    <a:pt x="21776" y="15154"/>
                    <a:pt x="0" y="11941"/>
                    <a:pt x="0" y="11941"/>
                  </a:cubicBezTo>
                  <a:lnTo>
                    <a:pt x="0" y="47399"/>
                  </a:lnTo>
                  <a:cubicBezTo>
                    <a:pt x="8473" y="44264"/>
                    <a:pt x="49736" y="41962"/>
                    <a:pt x="49736" y="41962"/>
                  </a:cubicBezTo>
                  <a:cubicBezTo>
                    <a:pt x="49736" y="41962"/>
                    <a:pt x="80357" y="42596"/>
                    <a:pt x="90131" y="48033"/>
                  </a:cubicBezTo>
                  <a:cubicBezTo>
                    <a:pt x="94531" y="50466"/>
                    <a:pt x="98383" y="51350"/>
                    <a:pt x="101892" y="51350"/>
                  </a:cubicBezTo>
                  <a:cubicBezTo>
                    <a:pt x="106177" y="51350"/>
                    <a:pt x="109950" y="50031"/>
                    <a:pt x="113581" y="48600"/>
                  </a:cubicBezTo>
                  <a:cubicBezTo>
                    <a:pt x="120219" y="46032"/>
                    <a:pt x="142569" y="41729"/>
                    <a:pt x="142569" y="41729"/>
                  </a:cubicBezTo>
                  <a:cubicBezTo>
                    <a:pt x="144546" y="40861"/>
                    <a:pt x="147702" y="40612"/>
                    <a:pt x="150670" y="40612"/>
                  </a:cubicBezTo>
                  <a:cubicBezTo>
                    <a:pt x="154661" y="40612"/>
                    <a:pt x="158313" y="41061"/>
                    <a:pt x="158313" y="41061"/>
                  </a:cubicBezTo>
                  <a:cubicBezTo>
                    <a:pt x="158571" y="34917"/>
                    <a:pt x="150617" y="32409"/>
                    <a:pt x="142816" y="32409"/>
                  </a:cubicBezTo>
                  <a:cubicBezTo>
                    <a:pt x="140538" y="32409"/>
                    <a:pt x="138274" y="32623"/>
                    <a:pt x="136231" y="33022"/>
                  </a:cubicBezTo>
                  <a:cubicBezTo>
                    <a:pt x="133613" y="33534"/>
                    <a:pt x="131171" y="33716"/>
                    <a:pt x="129023" y="33716"/>
                  </a:cubicBezTo>
                  <a:cubicBezTo>
                    <a:pt x="123754" y="33716"/>
                    <a:pt x="120253" y="32622"/>
                    <a:pt x="120253" y="32622"/>
                  </a:cubicBezTo>
                  <a:cubicBezTo>
                    <a:pt x="116150" y="31288"/>
                    <a:pt x="119018" y="27252"/>
                    <a:pt x="119018" y="27252"/>
                  </a:cubicBezTo>
                  <a:cubicBezTo>
                    <a:pt x="125590" y="24883"/>
                    <a:pt x="143903" y="13542"/>
                    <a:pt x="143903" y="13542"/>
                  </a:cubicBezTo>
                  <a:cubicBezTo>
                    <a:pt x="146805" y="14009"/>
                    <a:pt x="153076" y="14142"/>
                    <a:pt x="158580" y="14209"/>
                  </a:cubicBezTo>
                  <a:cubicBezTo>
                    <a:pt x="160281" y="15743"/>
                    <a:pt x="162082" y="17178"/>
                    <a:pt x="163584" y="18112"/>
                  </a:cubicBezTo>
                  <a:cubicBezTo>
                    <a:pt x="165285" y="19112"/>
                    <a:pt x="167119" y="20013"/>
                    <a:pt x="168620" y="21281"/>
                  </a:cubicBezTo>
                  <a:cubicBezTo>
                    <a:pt x="169955" y="22381"/>
                    <a:pt x="171022" y="23749"/>
                    <a:pt x="172290" y="24917"/>
                  </a:cubicBezTo>
                  <a:cubicBezTo>
                    <a:pt x="173557" y="26084"/>
                    <a:pt x="175092" y="27085"/>
                    <a:pt x="176793" y="27185"/>
                  </a:cubicBezTo>
                  <a:cubicBezTo>
                    <a:pt x="176833" y="27186"/>
                    <a:pt x="176872" y="27187"/>
                    <a:pt x="176912" y="27187"/>
                  </a:cubicBezTo>
                  <a:cubicBezTo>
                    <a:pt x="177733" y="27187"/>
                    <a:pt x="178488" y="26857"/>
                    <a:pt x="179061" y="26284"/>
                  </a:cubicBezTo>
                  <a:cubicBezTo>
                    <a:pt x="179662" y="27152"/>
                    <a:pt x="180362" y="27952"/>
                    <a:pt x="181129" y="28653"/>
                  </a:cubicBezTo>
                  <a:cubicBezTo>
                    <a:pt x="182721" y="30067"/>
                    <a:pt x="184781" y="31039"/>
                    <a:pt x="186873" y="31039"/>
                  </a:cubicBezTo>
                  <a:cubicBezTo>
                    <a:pt x="187149" y="31039"/>
                    <a:pt x="187425" y="31023"/>
                    <a:pt x="187701" y="30988"/>
                  </a:cubicBezTo>
                  <a:cubicBezTo>
                    <a:pt x="188335" y="30921"/>
                    <a:pt x="189035" y="30687"/>
                    <a:pt x="189269" y="30087"/>
                  </a:cubicBezTo>
                  <a:cubicBezTo>
                    <a:pt x="189535" y="29453"/>
                    <a:pt x="189135" y="28786"/>
                    <a:pt x="188735" y="28219"/>
                  </a:cubicBezTo>
                  <a:cubicBezTo>
                    <a:pt x="187968" y="27085"/>
                    <a:pt x="186900" y="25584"/>
                    <a:pt x="185699" y="23949"/>
                  </a:cubicBezTo>
                  <a:lnTo>
                    <a:pt x="185699" y="23949"/>
                  </a:lnTo>
                  <a:cubicBezTo>
                    <a:pt x="189169" y="25584"/>
                    <a:pt x="192504" y="26751"/>
                    <a:pt x="194939" y="26885"/>
                  </a:cubicBezTo>
                  <a:cubicBezTo>
                    <a:pt x="195167" y="26894"/>
                    <a:pt x="195386" y="26899"/>
                    <a:pt x="195595" y="26899"/>
                  </a:cubicBezTo>
                  <a:cubicBezTo>
                    <a:pt x="202781" y="26899"/>
                    <a:pt x="198875" y="21481"/>
                    <a:pt x="198875" y="21481"/>
                  </a:cubicBezTo>
                  <a:cubicBezTo>
                    <a:pt x="198875" y="21481"/>
                    <a:pt x="188668" y="15443"/>
                    <a:pt x="182764" y="8572"/>
                  </a:cubicBezTo>
                  <a:cubicBezTo>
                    <a:pt x="176826" y="1733"/>
                    <a:pt x="173524" y="733"/>
                    <a:pt x="173524" y="733"/>
                  </a:cubicBezTo>
                  <a:lnTo>
                    <a:pt x="150508" y="266"/>
                  </a:lnTo>
                  <a:cubicBezTo>
                    <a:pt x="148153" y="80"/>
                    <a:pt x="145827" y="0"/>
                    <a:pt x="143569"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4"/>
            <p:cNvSpPr/>
            <p:nvPr/>
          </p:nvSpPr>
          <p:spPr>
            <a:xfrm>
              <a:off x="3265000" y="2504650"/>
              <a:ext cx="287725" cy="227775"/>
            </a:xfrm>
            <a:custGeom>
              <a:avLst/>
              <a:gdLst/>
              <a:ahLst/>
              <a:cxnLst/>
              <a:rect l="l" t="t" r="r" b="b"/>
              <a:pathLst>
                <a:path w="11509" h="9111" extrusionOk="0">
                  <a:moveTo>
                    <a:pt x="1146" y="1"/>
                  </a:moveTo>
                  <a:cubicBezTo>
                    <a:pt x="877" y="1"/>
                    <a:pt x="89" y="70"/>
                    <a:pt x="34" y="871"/>
                  </a:cubicBezTo>
                  <a:cubicBezTo>
                    <a:pt x="34" y="871"/>
                    <a:pt x="1" y="1939"/>
                    <a:pt x="1435" y="2072"/>
                  </a:cubicBezTo>
                  <a:cubicBezTo>
                    <a:pt x="3703" y="2239"/>
                    <a:pt x="11509" y="9110"/>
                    <a:pt x="11509" y="9110"/>
                  </a:cubicBezTo>
                  <a:cubicBezTo>
                    <a:pt x="11509" y="9110"/>
                    <a:pt x="5705" y="2806"/>
                    <a:pt x="2035" y="1405"/>
                  </a:cubicBezTo>
                  <a:cubicBezTo>
                    <a:pt x="2035" y="1405"/>
                    <a:pt x="2402" y="271"/>
                    <a:pt x="1235" y="4"/>
                  </a:cubicBezTo>
                  <a:cubicBezTo>
                    <a:pt x="1235" y="4"/>
                    <a:pt x="1201" y="1"/>
                    <a:pt x="11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4"/>
            <p:cNvSpPr/>
            <p:nvPr/>
          </p:nvSpPr>
          <p:spPr>
            <a:xfrm>
              <a:off x="3232825" y="2454325"/>
              <a:ext cx="97250" cy="82175"/>
            </a:xfrm>
            <a:custGeom>
              <a:avLst/>
              <a:gdLst/>
              <a:ahLst/>
              <a:cxnLst/>
              <a:rect l="l" t="t" r="r" b="b"/>
              <a:pathLst>
                <a:path w="3890" h="3287" extrusionOk="0">
                  <a:moveTo>
                    <a:pt x="1565" y="1"/>
                  </a:moveTo>
                  <a:cubicBezTo>
                    <a:pt x="1174" y="1"/>
                    <a:pt x="887" y="116"/>
                    <a:pt x="887" y="116"/>
                  </a:cubicBezTo>
                  <a:lnTo>
                    <a:pt x="87" y="783"/>
                  </a:lnTo>
                  <a:cubicBezTo>
                    <a:pt x="0" y="2748"/>
                    <a:pt x="1091" y="3286"/>
                    <a:pt x="1839" y="3286"/>
                  </a:cubicBezTo>
                  <a:cubicBezTo>
                    <a:pt x="1954" y="3286"/>
                    <a:pt x="2061" y="3273"/>
                    <a:pt x="2155" y="3251"/>
                  </a:cubicBezTo>
                  <a:cubicBezTo>
                    <a:pt x="3056" y="3051"/>
                    <a:pt x="3889" y="2084"/>
                    <a:pt x="3056" y="816"/>
                  </a:cubicBezTo>
                  <a:cubicBezTo>
                    <a:pt x="2608" y="154"/>
                    <a:pt x="2017" y="1"/>
                    <a:pt x="156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4"/>
            <p:cNvSpPr/>
            <p:nvPr/>
          </p:nvSpPr>
          <p:spPr>
            <a:xfrm>
              <a:off x="2466100" y="2342125"/>
              <a:ext cx="631300" cy="170150"/>
            </a:xfrm>
            <a:custGeom>
              <a:avLst/>
              <a:gdLst/>
              <a:ahLst/>
              <a:cxnLst/>
              <a:rect l="l" t="t" r="r" b="b"/>
              <a:pathLst>
                <a:path w="25252" h="6806" extrusionOk="0">
                  <a:moveTo>
                    <a:pt x="25052" y="0"/>
                  </a:moveTo>
                  <a:cubicBezTo>
                    <a:pt x="25052" y="0"/>
                    <a:pt x="13243" y="1568"/>
                    <a:pt x="10808" y="2869"/>
                  </a:cubicBezTo>
                  <a:cubicBezTo>
                    <a:pt x="10808" y="2869"/>
                    <a:pt x="10776" y="2868"/>
                    <a:pt x="10718" y="2868"/>
                  </a:cubicBezTo>
                  <a:cubicBezTo>
                    <a:pt x="10130" y="2868"/>
                    <a:pt x="6839" y="2924"/>
                    <a:pt x="5504" y="4137"/>
                  </a:cubicBezTo>
                  <a:cubicBezTo>
                    <a:pt x="5504" y="4137"/>
                    <a:pt x="5439" y="4133"/>
                    <a:pt x="5331" y="4133"/>
                  </a:cubicBezTo>
                  <a:cubicBezTo>
                    <a:pt x="4842" y="4133"/>
                    <a:pt x="3470" y="4200"/>
                    <a:pt x="3169" y="4937"/>
                  </a:cubicBezTo>
                  <a:cubicBezTo>
                    <a:pt x="3169" y="4937"/>
                    <a:pt x="0" y="5471"/>
                    <a:pt x="234" y="6472"/>
                  </a:cubicBezTo>
                  <a:cubicBezTo>
                    <a:pt x="234" y="6472"/>
                    <a:pt x="140" y="6806"/>
                    <a:pt x="1290" y="6806"/>
                  </a:cubicBezTo>
                  <a:cubicBezTo>
                    <a:pt x="1956" y="6806"/>
                    <a:pt x="3041" y="6693"/>
                    <a:pt x="4804" y="6338"/>
                  </a:cubicBezTo>
                  <a:cubicBezTo>
                    <a:pt x="9607" y="5337"/>
                    <a:pt x="25252" y="1601"/>
                    <a:pt x="25252" y="1601"/>
                  </a:cubicBezTo>
                  <a:lnTo>
                    <a:pt x="2505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4"/>
            <p:cNvSpPr/>
            <p:nvPr/>
          </p:nvSpPr>
          <p:spPr>
            <a:xfrm>
              <a:off x="2477775" y="2314425"/>
              <a:ext cx="649650" cy="62100"/>
            </a:xfrm>
            <a:custGeom>
              <a:avLst/>
              <a:gdLst/>
              <a:ahLst/>
              <a:cxnLst/>
              <a:rect l="l" t="t" r="r" b="b"/>
              <a:pathLst>
                <a:path w="25986" h="2484" extrusionOk="0">
                  <a:moveTo>
                    <a:pt x="8495" y="1"/>
                  </a:moveTo>
                  <a:cubicBezTo>
                    <a:pt x="7593" y="1"/>
                    <a:pt x="6673" y="122"/>
                    <a:pt x="6038" y="508"/>
                  </a:cubicBezTo>
                  <a:cubicBezTo>
                    <a:pt x="6038" y="508"/>
                    <a:pt x="5406" y="334"/>
                    <a:pt x="4765" y="334"/>
                  </a:cubicBezTo>
                  <a:cubicBezTo>
                    <a:pt x="4284" y="334"/>
                    <a:pt x="3798" y="432"/>
                    <a:pt x="3570" y="775"/>
                  </a:cubicBezTo>
                  <a:cubicBezTo>
                    <a:pt x="3570" y="775"/>
                    <a:pt x="3388" y="765"/>
                    <a:pt x="3112" y="765"/>
                  </a:cubicBezTo>
                  <a:cubicBezTo>
                    <a:pt x="2228" y="765"/>
                    <a:pt x="375" y="862"/>
                    <a:pt x="401" y="1675"/>
                  </a:cubicBezTo>
                  <a:cubicBezTo>
                    <a:pt x="401" y="1675"/>
                    <a:pt x="0" y="2443"/>
                    <a:pt x="4904" y="2476"/>
                  </a:cubicBezTo>
                  <a:cubicBezTo>
                    <a:pt x="5279" y="2481"/>
                    <a:pt x="5720" y="2483"/>
                    <a:pt x="6214" y="2483"/>
                  </a:cubicBezTo>
                  <a:cubicBezTo>
                    <a:pt x="12153" y="2483"/>
                    <a:pt x="25852" y="2142"/>
                    <a:pt x="25852" y="2142"/>
                  </a:cubicBezTo>
                  <a:lnTo>
                    <a:pt x="25986" y="541"/>
                  </a:lnTo>
                  <a:cubicBezTo>
                    <a:pt x="25986" y="541"/>
                    <a:pt x="19897" y="45"/>
                    <a:pt x="15472" y="45"/>
                  </a:cubicBezTo>
                  <a:cubicBezTo>
                    <a:pt x="13717" y="45"/>
                    <a:pt x="12224" y="123"/>
                    <a:pt x="11475" y="341"/>
                  </a:cubicBezTo>
                  <a:cubicBezTo>
                    <a:pt x="11475" y="341"/>
                    <a:pt x="10009" y="1"/>
                    <a:pt x="84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4"/>
            <p:cNvSpPr/>
            <p:nvPr/>
          </p:nvSpPr>
          <p:spPr>
            <a:xfrm>
              <a:off x="3074875" y="2308575"/>
              <a:ext cx="206000" cy="192450"/>
            </a:xfrm>
            <a:custGeom>
              <a:avLst/>
              <a:gdLst/>
              <a:ahLst/>
              <a:cxnLst/>
              <a:rect l="l" t="t" r="r" b="b"/>
              <a:pathLst>
                <a:path w="8240" h="7698" extrusionOk="0">
                  <a:moveTo>
                    <a:pt x="3048" y="0"/>
                  </a:moveTo>
                  <a:cubicBezTo>
                    <a:pt x="2347" y="0"/>
                    <a:pt x="1177" y="185"/>
                    <a:pt x="701" y="1342"/>
                  </a:cubicBezTo>
                  <a:cubicBezTo>
                    <a:pt x="701" y="1342"/>
                    <a:pt x="0" y="6012"/>
                    <a:pt x="4904" y="7613"/>
                  </a:cubicBezTo>
                  <a:cubicBezTo>
                    <a:pt x="4904" y="7613"/>
                    <a:pt x="5241" y="7698"/>
                    <a:pt x="5683" y="7698"/>
                  </a:cubicBezTo>
                  <a:cubicBezTo>
                    <a:pt x="6245" y="7698"/>
                    <a:pt x="6976" y="7562"/>
                    <a:pt x="7405" y="6946"/>
                  </a:cubicBezTo>
                  <a:cubicBezTo>
                    <a:pt x="7405" y="6946"/>
                    <a:pt x="7939" y="6379"/>
                    <a:pt x="7939" y="5545"/>
                  </a:cubicBezTo>
                  <a:cubicBezTo>
                    <a:pt x="7939" y="5545"/>
                    <a:pt x="8239" y="842"/>
                    <a:pt x="3603" y="41"/>
                  </a:cubicBezTo>
                  <a:cubicBezTo>
                    <a:pt x="3603" y="41"/>
                    <a:pt x="3377" y="0"/>
                    <a:pt x="3048"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4"/>
            <p:cNvSpPr/>
            <p:nvPr/>
          </p:nvSpPr>
          <p:spPr>
            <a:xfrm>
              <a:off x="2466100" y="2373800"/>
              <a:ext cx="655500" cy="194850"/>
            </a:xfrm>
            <a:custGeom>
              <a:avLst/>
              <a:gdLst/>
              <a:ahLst/>
              <a:cxnLst/>
              <a:rect l="l" t="t" r="r" b="b"/>
              <a:pathLst>
                <a:path w="26220" h="7794" extrusionOk="0">
                  <a:moveTo>
                    <a:pt x="25185" y="1"/>
                  </a:moveTo>
                  <a:cubicBezTo>
                    <a:pt x="21049" y="234"/>
                    <a:pt x="5371" y="5571"/>
                    <a:pt x="5371" y="5571"/>
                  </a:cubicBezTo>
                  <a:cubicBezTo>
                    <a:pt x="0" y="6505"/>
                    <a:pt x="501" y="7139"/>
                    <a:pt x="501" y="7139"/>
                  </a:cubicBezTo>
                  <a:cubicBezTo>
                    <a:pt x="534" y="7606"/>
                    <a:pt x="5137" y="7640"/>
                    <a:pt x="5137" y="7640"/>
                  </a:cubicBezTo>
                  <a:cubicBezTo>
                    <a:pt x="6114" y="7746"/>
                    <a:pt x="7078" y="7794"/>
                    <a:pt x="8025" y="7794"/>
                  </a:cubicBezTo>
                  <a:cubicBezTo>
                    <a:pt x="18107" y="7794"/>
                    <a:pt x="26219" y="2302"/>
                    <a:pt x="26219" y="2302"/>
                  </a:cubicBezTo>
                  <a:lnTo>
                    <a:pt x="2518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4"/>
            <p:cNvSpPr/>
            <p:nvPr/>
          </p:nvSpPr>
          <p:spPr>
            <a:xfrm>
              <a:off x="2804675" y="2239450"/>
              <a:ext cx="365275" cy="697275"/>
            </a:xfrm>
            <a:custGeom>
              <a:avLst/>
              <a:gdLst/>
              <a:ahLst/>
              <a:cxnLst/>
              <a:rect l="l" t="t" r="r" b="b"/>
              <a:pathLst>
                <a:path w="14611" h="27891" extrusionOk="0">
                  <a:moveTo>
                    <a:pt x="7883" y="0"/>
                  </a:moveTo>
                  <a:cubicBezTo>
                    <a:pt x="6405" y="0"/>
                    <a:pt x="6405" y="10545"/>
                    <a:pt x="6405" y="10545"/>
                  </a:cubicBezTo>
                  <a:cubicBezTo>
                    <a:pt x="6405" y="21420"/>
                    <a:pt x="0" y="27891"/>
                    <a:pt x="0" y="27891"/>
                  </a:cubicBezTo>
                  <a:cubicBezTo>
                    <a:pt x="2736" y="26023"/>
                    <a:pt x="5538" y="19185"/>
                    <a:pt x="6572" y="15849"/>
                  </a:cubicBezTo>
                  <a:cubicBezTo>
                    <a:pt x="7606" y="12480"/>
                    <a:pt x="7372" y="1439"/>
                    <a:pt x="8006" y="1172"/>
                  </a:cubicBezTo>
                  <a:cubicBezTo>
                    <a:pt x="8050" y="1151"/>
                    <a:pt x="8092" y="1142"/>
                    <a:pt x="8133" y="1142"/>
                  </a:cubicBezTo>
                  <a:cubicBezTo>
                    <a:pt x="8689" y="1142"/>
                    <a:pt x="9007" y="2906"/>
                    <a:pt x="9007" y="2906"/>
                  </a:cubicBezTo>
                  <a:cubicBezTo>
                    <a:pt x="9007" y="2906"/>
                    <a:pt x="9307" y="11779"/>
                    <a:pt x="11075" y="12413"/>
                  </a:cubicBezTo>
                  <a:cubicBezTo>
                    <a:pt x="11243" y="12477"/>
                    <a:pt x="11412" y="12505"/>
                    <a:pt x="11579" y="12505"/>
                  </a:cubicBezTo>
                  <a:cubicBezTo>
                    <a:pt x="13164" y="12505"/>
                    <a:pt x="14611" y="9911"/>
                    <a:pt x="14611" y="9911"/>
                  </a:cubicBezTo>
                  <a:lnTo>
                    <a:pt x="13243" y="8977"/>
                  </a:lnTo>
                  <a:cubicBezTo>
                    <a:pt x="13243" y="8977"/>
                    <a:pt x="12443" y="10879"/>
                    <a:pt x="11475" y="11146"/>
                  </a:cubicBezTo>
                  <a:cubicBezTo>
                    <a:pt x="11460" y="11150"/>
                    <a:pt x="11444" y="11152"/>
                    <a:pt x="11429" y="11152"/>
                  </a:cubicBezTo>
                  <a:cubicBezTo>
                    <a:pt x="10481" y="11152"/>
                    <a:pt x="9674" y="3273"/>
                    <a:pt x="9674" y="3273"/>
                  </a:cubicBezTo>
                  <a:cubicBezTo>
                    <a:pt x="9674" y="3273"/>
                    <a:pt x="9674" y="838"/>
                    <a:pt x="8040" y="38"/>
                  </a:cubicBezTo>
                  <a:cubicBezTo>
                    <a:pt x="7986" y="12"/>
                    <a:pt x="7934" y="0"/>
                    <a:pt x="788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4"/>
            <p:cNvSpPr/>
            <p:nvPr/>
          </p:nvSpPr>
          <p:spPr>
            <a:xfrm>
              <a:off x="2942275" y="2298725"/>
              <a:ext cx="291075" cy="561300"/>
            </a:xfrm>
            <a:custGeom>
              <a:avLst/>
              <a:gdLst/>
              <a:ahLst/>
              <a:cxnLst/>
              <a:rect l="l" t="t" r="r" b="b"/>
              <a:pathLst>
                <a:path w="11643" h="22452" extrusionOk="0">
                  <a:moveTo>
                    <a:pt x="6369" y="0"/>
                  </a:moveTo>
                  <a:cubicBezTo>
                    <a:pt x="5171" y="0"/>
                    <a:pt x="5171" y="8474"/>
                    <a:pt x="5171" y="8474"/>
                  </a:cubicBezTo>
                  <a:cubicBezTo>
                    <a:pt x="5171" y="17247"/>
                    <a:pt x="0" y="22451"/>
                    <a:pt x="0" y="22451"/>
                  </a:cubicBezTo>
                  <a:lnTo>
                    <a:pt x="0" y="22451"/>
                  </a:lnTo>
                  <a:cubicBezTo>
                    <a:pt x="2202" y="20950"/>
                    <a:pt x="4470" y="15446"/>
                    <a:pt x="5304" y="12744"/>
                  </a:cubicBezTo>
                  <a:cubicBezTo>
                    <a:pt x="6138" y="10042"/>
                    <a:pt x="5938" y="1136"/>
                    <a:pt x="6438" y="902"/>
                  </a:cubicBezTo>
                  <a:cubicBezTo>
                    <a:pt x="6470" y="891"/>
                    <a:pt x="6500" y="885"/>
                    <a:pt x="6530" y="885"/>
                  </a:cubicBezTo>
                  <a:cubicBezTo>
                    <a:pt x="7006" y="885"/>
                    <a:pt x="7272" y="2303"/>
                    <a:pt x="7272" y="2303"/>
                  </a:cubicBezTo>
                  <a:cubicBezTo>
                    <a:pt x="7272" y="2303"/>
                    <a:pt x="7506" y="9475"/>
                    <a:pt x="8940" y="9975"/>
                  </a:cubicBezTo>
                  <a:cubicBezTo>
                    <a:pt x="9075" y="10027"/>
                    <a:pt x="9209" y="10050"/>
                    <a:pt x="9341" y="10050"/>
                  </a:cubicBezTo>
                  <a:cubicBezTo>
                    <a:pt x="10580" y="10050"/>
                    <a:pt x="11642" y="8008"/>
                    <a:pt x="11642" y="8007"/>
                  </a:cubicBezTo>
                  <a:lnTo>
                    <a:pt x="11642" y="8007"/>
                  </a:lnTo>
                  <a:cubicBezTo>
                    <a:pt x="11642" y="8007"/>
                    <a:pt x="11360" y="8078"/>
                    <a:pt x="10949" y="8078"/>
                  </a:cubicBezTo>
                  <a:cubicBezTo>
                    <a:pt x="10795" y="8078"/>
                    <a:pt x="10623" y="8068"/>
                    <a:pt x="10441" y="8041"/>
                  </a:cubicBezTo>
                  <a:cubicBezTo>
                    <a:pt x="10441" y="8041"/>
                    <a:pt x="10041" y="8741"/>
                    <a:pt x="9240" y="8975"/>
                  </a:cubicBezTo>
                  <a:cubicBezTo>
                    <a:pt x="9229" y="8978"/>
                    <a:pt x="9217" y="8979"/>
                    <a:pt x="9206" y="8979"/>
                  </a:cubicBezTo>
                  <a:cubicBezTo>
                    <a:pt x="8453" y="8979"/>
                    <a:pt x="7806" y="2604"/>
                    <a:pt x="7806" y="2604"/>
                  </a:cubicBezTo>
                  <a:cubicBezTo>
                    <a:pt x="7806" y="2604"/>
                    <a:pt x="7806" y="669"/>
                    <a:pt x="6505" y="35"/>
                  </a:cubicBezTo>
                  <a:cubicBezTo>
                    <a:pt x="6458" y="11"/>
                    <a:pt x="6412" y="0"/>
                    <a:pt x="63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4"/>
            <p:cNvSpPr/>
            <p:nvPr/>
          </p:nvSpPr>
          <p:spPr>
            <a:xfrm>
              <a:off x="3232475" y="2236600"/>
              <a:ext cx="486200" cy="397650"/>
            </a:xfrm>
            <a:custGeom>
              <a:avLst/>
              <a:gdLst/>
              <a:ahLst/>
              <a:cxnLst/>
              <a:rect l="l" t="t" r="r" b="b"/>
              <a:pathLst>
                <a:path w="19448" h="15906" extrusionOk="0">
                  <a:moveTo>
                    <a:pt x="1686" y="1"/>
                  </a:moveTo>
                  <a:cubicBezTo>
                    <a:pt x="373" y="1"/>
                    <a:pt x="1" y="4188"/>
                    <a:pt x="1" y="4188"/>
                  </a:cubicBezTo>
                  <a:lnTo>
                    <a:pt x="801" y="5222"/>
                  </a:lnTo>
                  <a:cubicBezTo>
                    <a:pt x="701" y="2520"/>
                    <a:pt x="1535" y="1586"/>
                    <a:pt x="1535" y="1586"/>
                  </a:cubicBezTo>
                  <a:cubicBezTo>
                    <a:pt x="1555" y="1493"/>
                    <a:pt x="1595" y="1452"/>
                    <a:pt x="1652" y="1452"/>
                  </a:cubicBezTo>
                  <a:cubicBezTo>
                    <a:pt x="2083" y="1452"/>
                    <a:pt x="3436" y="3821"/>
                    <a:pt x="3436" y="3821"/>
                  </a:cubicBezTo>
                  <a:cubicBezTo>
                    <a:pt x="6305" y="7991"/>
                    <a:pt x="11209" y="12094"/>
                    <a:pt x="11209" y="12094"/>
                  </a:cubicBezTo>
                  <a:cubicBezTo>
                    <a:pt x="14776" y="15203"/>
                    <a:pt x="16908" y="15906"/>
                    <a:pt x="18107" y="15906"/>
                  </a:cubicBezTo>
                  <a:cubicBezTo>
                    <a:pt x="19094" y="15906"/>
                    <a:pt x="19448" y="15429"/>
                    <a:pt x="19448" y="15429"/>
                  </a:cubicBezTo>
                  <a:lnTo>
                    <a:pt x="19448" y="15429"/>
                  </a:lnTo>
                  <a:cubicBezTo>
                    <a:pt x="19254" y="15510"/>
                    <a:pt x="19032" y="15548"/>
                    <a:pt x="18785" y="15548"/>
                  </a:cubicBezTo>
                  <a:cubicBezTo>
                    <a:pt x="15045" y="15548"/>
                    <a:pt x="5693" y="6765"/>
                    <a:pt x="4004" y="3354"/>
                  </a:cubicBezTo>
                  <a:cubicBezTo>
                    <a:pt x="2435" y="216"/>
                    <a:pt x="1954" y="14"/>
                    <a:pt x="1856" y="14"/>
                  </a:cubicBezTo>
                  <a:cubicBezTo>
                    <a:pt x="1841" y="14"/>
                    <a:pt x="1835" y="18"/>
                    <a:pt x="1835" y="18"/>
                  </a:cubicBezTo>
                  <a:cubicBezTo>
                    <a:pt x="1784" y="6"/>
                    <a:pt x="1734" y="1"/>
                    <a:pt x="16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4"/>
            <p:cNvSpPr/>
            <p:nvPr/>
          </p:nvSpPr>
          <p:spPr>
            <a:xfrm>
              <a:off x="2774650" y="2224100"/>
              <a:ext cx="390300" cy="488225"/>
            </a:xfrm>
            <a:custGeom>
              <a:avLst/>
              <a:gdLst/>
              <a:ahLst/>
              <a:cxnLst/>
              <a:rect l="l" t="t" r="r" b="b"/>
              <a:pathLst>
                <a:path w="15612" h="19529" extrusionOk="0">
                  <a:moveTo>
                    <a:pt x="13911" y="1"/>
                  </a:moveTo>
                  <a:cubicBezTo>
                    <a:pt x="13867" y="1"/>
                    <a:pt x="13823" y="6"/>
                    <a:pt x="13777" y="18"/>
                  </a:cubicBezTo>
                  <a:cubicBezTo>
                    <a:pt x="13777" y="18"/>
                    <a:pt x="13733" y="4"/>
                    <a:pt x="13660" y="4"/>
                  </a:cubicBezTo>
                  <a:cubicBezTo>
                    <a:pt x="13346" y="4"/>
                    <a:pt x="12499" y="267"/>
                    <a:pt x="12309" y="3053"/>
                  </a:cubicBezTo>
                  <a:cubicBezTo>
                    <a:pt x="12084" y="6398"/>
                    <a:pt x="11580" y="19387"/>
                    <a:pt x="1200" y="19387"/>
                  </a:cubicBezTo>
                  <a:cubicBezTo>
                    <a:pt x="814" y="19387"/>
                    <a:pt x="414" y="19369"/>
                    <a:pt x="1" y="19332"/>
                  </a:cubicBezTo>
                  <a:lnTo>
                    <a:pt x="1" y="19332"/>
                  </a:lnTo>
                  <a:cubicBezTo>
                    <a:pt x="1" y="19332"/>
                    <a:pt x="865" y="19529"/>
                    <a:pt x="2124" y="19529"/>
                  </a:cubicBezTo>
                  <a:cubicBezTo>
                    <a:pt x="4773" y="19529"/>
                    <a:pt x="9167" y="18655"/>
                    <a:pt x="10908" y="13227"/>
                  </a:cubicBezTo>
                  <a:lnTo>
                    <a:pt x="13544" y="1586"/>
                  </a:lnTo>
                  <a:cubicBezTo>
                    <a:pt x="13544" y="1586"/>
                    <a:pt x="13657" y="904"/>
                    <a:pt x="13885" y="904"/>
                  </a:cubicBezTo>
                  <a:cubicBezTo>
                    <a:pt x="13904" y="904"/>
                    <a:pt x="13923" y="908"/>
                    <a:pt x="13944" y="919"/>
                  </a:cubicBezTo>
                  <a:cubicBezTo>
                    <a:pt x="14211" y="1085"/>
                    <a:pt x="14845" y="3354"/>
                    <a:pt x="14845" y="3354"/>
                  </a:cubicBezTo>
                  <a:lnTo>
                    <a:pt x="15612" y="3420"/>
                  </a:lnTo>
                  <a:cubicBezTo>
                    <a:pt x="15612" y="3420"/>
                    <a:pt x="14996" y="1"/>
                    <a:pt x="1391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4"/>
            <p:cNvSpPr/>
            <p:nvPr/>
          </p:nvSpPr>
          <p:spPr>
            <a:xfrm>
              <a:off x="3260000" y="2485900"/>
              <a:ext cx="60075" cy="52300"/>
            </a:xfrm>
            <a:custGeom>
              <a:avLst/>
              <a:gdLst/>
              <a:ahLst/>
              <a:cxnLst/>
              <a:rect l="l" t="t" r="r" b="b"/>
              <a:pathLst>
                <a:path w="2403" h="2092" extrusionOk="0">
                  <a:moveTo>
                    <a:pt x="1764" y="0"/>
                  </a:moveTo>
                  <a:cubicBezTo>
                    <a:pt x="1710" y="0"/>
                    <a:pt x="1655" y="7"/>
                    <a:pt x="1602" y="20"/>
                  </a:cubicBezTo>
                  <a:cubicBezTo>
                    <a:pt x="1068" y="87"/>
                    <a:pt x="634" y="487"/>
                    <a:pt x="301" y="921"/>
                  </a:cubicBezTo>
                  <a:cubicBezTo>
                    <a:pt x="167" y="1121"/>
                    <a:pt x="0" y="1388"/>
                    <a:pt x="67" y="1655"/>
                  </a:cubicBezTo>
                  <a:cubicBezTo>
                    <a:pt x="134" y="1921"/>
                    <a:pt x="434" y="2055"/>
                    <a:pt x="668" y="2088"/>
                  </a:cubicBezTo>
                  <a:cubicBezTo>
                    <a:pt x="698" y="2090"/>
                    <a:pt x="727" y="2091"/>
                    <a:pt x="757" y="2091"/>
                  </a:cubicBezTo>
                  <a:cubicBezTo>
                    <a:pt x="1190" y="2091"/>
                    <a:pt x="1590" y="1869"/>
                    <a:pt x="1902" y="1588"/>
                  </a:cubicBezTo>
                  <a:cubicBezTo>
                    <a:pt x="2169" y="1321"/>
                    <a:pt x="2402" y="954"/>
                    <a:pt x="2402" y="587"/>
                  </a:cubicBezTo>
                  <a:cubicBezTo>
                    <a:pt x="2369" y="454"/>
                    <a:pt x="2369" y="320"/>
                    <a:pt x="2269" y="220"/>
                  </a:cubicBezTo>
                  <a:cubicBezTo>
                    <a:pt x="2221" y="149"/>
                    <a:pt x="2139" y="94"/>
                    <a:pt x="2048" y="69"/>
                  </a:cubicBezTo>
                  <a:lnTo>
                    <a:pt x="2048" y="69"/>
                  </a:lnTo>
                  <a:cubicBezTo>
                    <a:pt x="1963" y="23"/>
                    <a:pt x="1864" y="0"/>
                    <a:pt x="17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4"/>
            <p:cNvSpPr/>
            <p:nvPr/>
          </p:nvSpPr>
          <p:spPr>
            <a:xfrm>
              <a:off x="3243325" y="2432175"/>
              <a:ext cx="9200" cy="15050"/>
            </a:xfrm>
            <a:custGeom>
              <a:avLst/>
              <a:gdLst/>
              <a:ahLst/>
              <a:cxnLst/>
              <a:rect l="l" t="t" r="r" b="b"/>
              <a:pathLst>
                <a:path w="368" h="602" extrusionOk="0">
                  <a:moveTo>
                    <a:pt x="100" y="1"/>
                  </a:moveTo>
                  <a:cubicBezTo>
                    <a:pt x="34" y="1"/>
                    <a:pt x="0" y="34"/>
                    <a:pt x="0" y="101"/>
                  </a:cubicBezTo>
                  <a:cubicBezTo>
                    <a:pt x="0" y="101"/>
                    <a:pt x="0" y="134"/>
                    <a:pt x="0" y="168"/>
                  </a:cubicBezTo>
                  <a:cubicBezTo>
                    <a:pt x="0" y="234"/>
                    <a:pt x="0" y="301"/>
                    <a:pt x="34" y="368"/>
                  </a:cubicBezTo>
                  <a:cubicBezTo>
                    <a:pt x="34" y="401"/>
                    <a:pt x="67" y="468"/>
                    <a:pt x="100" y="501"/>
                  </a:cubicBezTo>
                  <a:cubicBezTo>
                    <a:pt x="134" y="535"/>
                    <a:pt x="167" y="568"/>
                    <a:pt x="167" y="568"/>
                  </a:cubicBezTo>
                  <a:cubicBezTo>
                    <a:pt x="200" y="568"/>
                    <a:pt x="200" y="568"/>
                    <a:pt x="234" y="601"/>
                  </a:cubicBezTo>
                  <a:cubicBezTo>
                    <a:pt x="301" y="601"/>
                    <a:pt x="334" y="568"/>
                    <a:pt x="367" y="501"/>
                  </a:cubicBezTo>
                  <a:cubicBezTo>
                    <a:pt x="367" y="501"/>
                    <a:pt x="367" y="468"/>
                    <a:pt x="367" y="401"/>
                  </a:cubicBezTo>
                  <a:cubicBezTo>
                    <a:pt x="367" y="368"/>
                    <a:pt x="334" y="301"/>
                    <a:pt x="301" y="234"/>
                  </a:cubicBezTo>
                  <a:cubicBezTo>
                    <a:pt x="267" y="168"/>
                    <a:pt x="267" y="134"/>
                    <a:pt x="234" y="101"/>
                  </a:cubicBezTo>
                  <a:cubicBezTo>
                    <a:pt x="167" y="68"/>
                    <a:pt x="167" y="34"/>
                    <a:pt x="167" y="34"/>
                  </a:cubicBezTo>
                  <a:cubicBezTo>
                    <a:pt x="134" y="34"/>
                    <a:pt x="134" y="1"/>
                    <a:pt x="10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4"/>
            <p:cNvSpPr/>
            <p:nvPr/>
          </p:nvSpPr>
          <p:spPr>
            <a:xfrm>
              <a:off x="3222475" y="2453875"/>
              <a:ext cx="9200" cy="11700"/>
            </a:xfrm>
            <a:custGeom>
              <a:avLst/>
              <a:gdLst/>
              <a:ahLst/>
              <a:cxnLst/>
              <a:rect l="l" t="t" r="r" b="b"/>
              <a:pathLst>
                <a:path w="368" h="468" extrusionOk="0">
                  <a:moveTo>
                    <a:pt x="100" y="0"/>
                  </a:moveTo>
                  <a:cubicBezTo>
                    <a:pt x="34" y="0"/>
                    <a:pt x="0" y="33"/>
                    <a:pt x="0" y="100"/>
                  </a:cubicBezTo>
                  <a:cubicBezTo>
                    <a:pt x="0" y="100"/>
                    <a:pt x="0" y="134"/>
                    <a:pt x="0" y="167"/>
                  </a:cubicBezTo>
                  <a:cubicBezTo>
                    <a:pt x="0" y="200"/>
                    <a:pt x="34" y="267"/>
                    <a:pt x="67" y="300"/>
                  </a:cubicBezTo>
                  <a:cubicBezTo>
                    <a:pt x="100" y="367"/>
                    <a:pt x="134" y="400"/>
                    <a:pt x="167" y="434"/>
                  </a:cubicBezTo>
                  <a:cubicBezTo>
                    <a:pt x="201" y="434"/>
                    <a:pt x="234" y="467"/>
                    <a:pt x="234" y="467"/>
                  </a:cubicBezTo>
                  <a:lnTo>
                    <a:pt x="267" y="467"/>
                  </a:lnTo>
                  <a:cubicBezTo>
                    <a:pt x="334" y="467"/>
                    <a:pt x="367" y="400"/>
                    <a:pt x="367" y="334"/>
                  </a:cubicBezTo>
                  <a:cubicBezTo>
                    <a:pt x="367" y="334"/>
                    <a:pt x="367" y="300"/>
                    <a:pt x="367" y="267"/>
                  </a:cubicBezTo>
                  <a:cubicBezTo>
                    <a:pt x="367" y="234"/>
                    <a:pt x="334" y="167"/>
                    <a:pt x="301" y="134"/>
                  </a:cubicBezTo>
                  <a:cubicBezTo>
                    <a:pt x="267" y="100"/>
                    <a:pt x="234" y="67"/>
                    <a:pt x="201" y="33"/>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4"/>
            <p:cNvSpPr/>
            <p:nvPr/>
          </p:nvSpPr>
          <p:spPr>
            <a:xfrm>
              <a:off x="3201625" y="2428850"/>
              <a:ext cx="12525" cy="11700"/>
            </a:xfrm>
            <a:custGeom>
              <a:avLst/>
              <a:gdLst/>
              <a:ahLst/>
              <a:cxnLst/>
              <a:rect l="l" t="t" r="r" b="b"/>
              <a:pathLst>
                <a:path w="501" h="468" extrusionOk="0">
                  <a:moveTo>
                    <a:pt x="101" y="0"/>
                  </a:moveTo>
                  <a:cubicBezTo>
                    <a:pt x="34" y="0"/>
                    <a:pt x="0" y="67"/>
                    <a:pt x="0" y="134"/>
                  </a:cubicBezTo>
                  <a:cubicBezTo>
                    <a:pt x="0" y="134"/>
                    <a:pt x="34" y="167"/>
                    <a:pt x="34" y="201"/>
                  </a:cubicBezTo>
                  <a:cubicBezTo>
                    <a:pt x="67" y="234"/>
                    <a:pt x="101" y="301"/>
                    <a:pt x="134" y="334"/>
                  </a:cubicBezTo>
                  <a:cubicBezTo>
                    <a:pt x="167" y="367"/>
                    <a:pt x="234" y="401"/>
                    <a:pt x="267" y="434"/>
                  </a:cubicBezTo>
                  <a:cubicBezTo>
                    <a:pt x="301" y="434"/>
                    <a:pt x="334" y="467"/>
                    <a:pt x="334" y="467"/>
                  </a:cubicBezTo>
                  <a:lnTo>
                    <a:pt x="401" y="467"/>
                  </a:lnTo>
                  <a:cubicBezTo>
                    <a:pt x="434" y="434"/>
                    <a:pt x="501" y="367"/>
                    <a:pt x="467" y="334"/>
                  </a:cubicBezTo>
                  <a:cubicBezTo>
                    <a:pt x="467" y="334"/>
                    <a:pt x="467" y="301"/>
                    <a:pt x="434" y="234"/>
                  </a:cubicBezTo>
                  <a:cubicBezTo>
                    <a:pt x="434" y="201"/>
                    <a:pt x="401" y="167"/>
                    <a:pt x="334" y="100"/>
                  </a:cubicBezTo>
                  <a:cubicBezTo>
                    <a:pt x="301" y="67"/>
                    <a:pt x="267" y="34"/>
                    <a:pt x="201" y="34"/>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4"/>
            <p:cNvSpPr/>
            <p:nvPr/>
          </p:nvSpPr>
          <p:spPr>
            <a:xfrm>
              <a:off x="3180775" y="2444700"/>
              <a:ext cx="15025" cy="12900"/>
            </a:xfrm>
            <a:custGeom>
              <a:avLst/>
              <a:gdLst/>
              <a:ahLst/>
              <a:cxnLst/>
              <a:rect l="l" t="t" r="r" b="b"/>
              <a:pathLst>
                <a:path w="601" h="516" extrusionOk="0">
                  <a:moveTo>
                    <a:pt x="101" y="0"/>
                  </a:moveTo>
                  <a:cubicBezTo>
                    <a:pt x="34" y="0"/>
                    <a:pt x="1" y="67"/>
                    <a:pt x="34" y="100"/>
                  </a:cubicBezTo>
                  <a:cubicBezTo>
                    <a:pt x="34" y="100"/>
                    <a:pt x="34" y="134"/>
                    <a:pt x="67" y="200"/>
                  </a:cubicBezTo>
                  <a:cubicBezTo>
                    <a:pt x="67" y="267"/>
                    <a:pt x="134" y="334"/>
                    <a:pt x="167" y="367"/>
                  </a:cubicBezTo>
                  <a:cubicBezTo>
                    <a:pt x="234" y="434"/>
                    <a:pt x="301" y="467"/>
                    <a:pt x="367" y="501"/>
                  </a:cubicBezTo>
                  <a:lnTo>
                    <a:pt x="434" y="501"/>
                  </a:lnTo>
                  <a:cubicBezTo>
                    <a:pt x="445" y="512"/>
                    <a:pt x="456" y="515"/>
                    <a:pt x="466" y="515"/>
                  </a:cubicBezTo>
                  <a:cubicBezTo>
                    <a:pt x="486" y="515"/>
                    <a:pt x="501" y="501"/>
                    <a:pt x="501" y="501"/>
                  </a:cubicBezTo>
                  <a:cubicBezTo>
                    <a:pt x="568" y="467"/>
                    <a:pt x="601" y="400"/>
                    <a:pt x="568" y="367"/>
                  </a:cubicBezTo>
                  <a:cubicBezTo>
                    <a:pt x="568" y="367"/>
                    <a:pt x="534" y="334"/>
                    <a:pt x="501" y="267"/>
                  </a:cubicBezTo>
                  <a:cubicBezTo>
                    <a:pt x="468" y="234"/>
                    <a:pt x="434" y="200"/>
                    <a:pt x="401" y="134"/>
                  </a:cubicBezTo>
                  <a:cubicBezTo>
                    <a:pt x="334" y="100"/>
                    <a:pt x="301" y="67"/>
                    <a:pt x="234" y="34"/>
                  </a:cubicBezTo>
                  <a:cubicBezTo>
                    <a:pt x="201" y="0"/>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4"/>
            <p:cNvSpPr/>
            <p:nvPr/>
          </p:nvSpPr>
          <p:spPr>
            <a:xfrm>
              <a:off x="3234975" y="2396325"/>
              <a:ext cx="13375" cy="16700"/>
            </a:xfrm>
            <a:custGeom>
              <a:avLst/>
              <a:gdLst/>
              <a:ahLst/>
              <a:cxnLst/>
              <a:rect l="l" t="t" r="r" b="b"/>
              <a:pathLst>
                <a:path w="535" h="668" extrusionOk="0">
                  <a:moveTo>
                    <a:pt x="101" y="0"/>
                  </a:moveTo>
                  <a:cubicBezTo>
                    <a:pt x="67" y="0"/>
                    <a:pt x="1" y="34"/>
                    <a:pt x="34" y="101"/>
                  </a:cubicBezTo>
                  <a:cubicBezTo>
                    <a:pt x="34" y="201"/>
                    <a:pt x="67" y="301"/>
                    <a:pt x="101" y="367"/>
                  </a:cubicBezTo>
                  <a:cubicBezTo>
                    <a:pt x="134" y="434"/>
                    <a:pt x="201" y="534"/>
                    <a:pt x="268" y="601"/>
                  </a:cubicBezTo>
                  <a:cubicBezTo>
                    <a:pt x="301" y="668"/>
                    <a:pt x="368" y="668"/>
                    <a:pt x="401" y="668"/>
                  </a:cubicBezTo>
                  <a:cubicBezTo>
                    <a:pt x="468" y="634"/>
                    <a:pt x="534" y="568"/>
                    <a:pt x="501" y="501"/>
                  </a:cubicBezTo>
                  <a:lnTo>
                    <a:pt x="501" y="467"/>
                  </a:lnTo>
                  <a:cubicBezTo>
                    <a:pt x="468" y="367"/>
                    <a:pt x="434" y="301"/>
                    <a:pt x="368" y="201"/>
                  </a:cubicBezTo>
                  <a:cubicBezTo>
                    <a:pt x="301" y="134"/>
                    <a:pt x="268" y="67"/>
                    <a:pt x="168"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4"/>
            <p:cNvSpPr/>
            <p:nvPr/>
          </p:nvSpPr>
          <p:spPr>
            <a:xfrm>
              <a:off x="3206625" y="2366500"/>
              <a:ext cx="15050" cy="17350"/>
            </a:xfrm>
            <a:custGeom>
              <a:avLst/>
              <a:gdLst/>
              <a:ahLst/>
              <a:cxnLst/>
              <a:rect l="l" t="t" r="r" b="b"/>
              <a:pathLst>
                <a:path w="602" h="694" extrusionOk="0">
                  <a:moveTo>
                    <a:pt x="134" y="1"/>
                  </a:moveTo>
                  <a:cubicBezTo>
                    <a:pt x="126" y="1"/>
                    <a:pt x="117" y="9"/>
                    <a:pt x="101" y="26"/>
                  </a:cubicBezTo>
                  <a:cubicBezTo>
                    <a:pt x="34" y="26"/>
                    <a:pt x="1" y="59"/>
                    <a:pt x="34" y="126"/>
                  </a:cubicBezTo>
                  <a:cubicBezTo>
                    <a:pt x="34" y="126"/>
                    <a:pt x="34" y="159"/>
                    <a:pt x="67" y="226"/>
                  </a:cubicBezTo>
                  <a:cubicBezTo>
                    <a:pt x="101" y="293"/>
                    <a:pt x="134" y="360"/>
                    <a:pt x="167" y="426"/>
                  </a:cubicBezTo>
                  <a:cubicBezTo>
                    <a:pt x="234" y="493"/>
                    <a:pt x="301" y="560"/>
                    <a:pt x="334" y="626"/>
                  </a:cubicBezTo>
                  <a:cubicBezTo>
                    <a:pt x="401" y="660"/>
                    <a:pt x="434" y="693"/>
                    <a:pt x="434" y="693"/>
                  </a:cubicBezTo>
                  <a:lnTo>
                    <a:pt x="501" y="693"/>
                  </a:lnTo>
                  <a:cubicBezTo>
                    <a:pt x="568" y="660"/>
                    <a:pt x="601" y="626"/>
                    <a:pt x="568" y="560"/>
                  </a:cubicBezTo>
                  <a:cubicBezTo>
                    <a:pt x="568" y="560"/>
                    <a:pt x="568" y="526"/>
                    <a:pt x="534" y="460"/>
                  </a:cubicBezTo>
                  <a:cubicBezTo>
                    <a:pt x="534" y="393"/>
                    <a:pt x="468" y="326"/>
                    <a:pt x="434" y="259"/>
                  </a:cubicBezTo>
                  <a:cubicBezTo>
                    <a:pt x="368" y="193"/>
                    <a:pt x="301" y="126"/>
                    <a:pt x="267" y="93"/>
                  </a:cubicBezTo>
                  <a:cubicBezTo>
                    <a:pt x="201" y="59"/>
                    <a:pt x="167" y="26"/>
                    <a:pt x="167" y="26"/>
                  </a:cubicBezTo>
                  <a:cubicBezTo>
                    <a:pt x="151" y="9"/>
                    <a:pt x="142" y="1"/>
                    <a:pt x="13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4"/>
            <p:cNvSpPr/>
            <p:nvPr/>
          </p:nvSpPr>
          <p:spPr>
            <a:xfrm>
              <a:off x="3195775" y="2390475"/>
              <a:ext cx="13375" cy="14225"/>
            </a:xfrm>
            <a:custGeom>
              <a:avLst/>
              <a:gdLst/>
              <a:ahLst/>
              <a:cxnLst/>
              <a:rect l="l" t="t" r="r" b="b"/>
              <a:pathLst>
                <a:path w="535" h="569" extrusionOk="0">
                  <a:moveTo>
                    <a:pt x="68" y="1"/>
                  </a:moveTo>
                  <a:cubicBezTo>
                    <a:pt x="34" y="1"/>
                    <a:pt x="1" y="68"/>
                    <a:pt x="1" y="134"/>
                  </a:cubicBezTo>
                  <a:cubicBezTo>
                    <a:pt x="1" y="134"/>
                    <a:pt x="1" y="168"/>
                    <a:pt x="34" y="201"/>
                  </a:cubicBezTo>
                  <a:cubicBezTo>
                    <a:pt x="68" y="268"/>
                    <a:pt x="101" y="335"/>
                    <a:pt x="134" y="368"/>
                  </a:cubicBezTo>
                  <a:cubicBezTo>
                    <a:pt x="201" y="435"/>
                    <a:pt x="234" y="501"/>
                    <a:pt x="301" y="535"/>
                  </a:cubicBezTo>
                  <a:cubicBezTo>
                    <a:pt x="335" y="568"/>
                    <a:pt x="368" y="568"/>
                    <a:pt x="368" y="568"/>
                  </a:cubicBezTo>
                  <a:lnTo>
                    <a:pt x="435" y="568"/>
                  </a:lnTo>
                  <a:cubicBezTo>
                    <a:pt x="501" y="568"/>
                    <a:pt x="535" y="501"/>
                    <a:pt x="535" y="435"/>
                  </a:cubicBezTo>
                  <a:cubicBezTo>
                    <a:pt x="535" y="435"/>
                    <a:pt x="501" y="401"/>
                    <a:pt x="501" y="368"/>
                  </a:cubicBezTo>
                  <a:cubicBezTo>
                    <a:pt x="468" y="301"/>
                    <a:pt x="435" y="234"/>
                    <a:pt x="368" y="201"/>
                  </a:cubicBezTo>
                  <a:cubicBezTo>
                    <a:pt x="335" y="134"/>
                    <a:pt x="268" y="68"/>
                    <a:pt x="234" y="68"/>
                  </a:cubicBezTo>
                  <a:cubicBezTo>
                    <a:pt x="168" y="34"/>
                    <a:pt x="134" y="1"/>
                    <a:pt x="13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4"/>
            <p:cNvSpPr/>
            <p:nvPr/>
          </p:nvSpPr>
          <p:spPr>
            <a:xfrm>
              <a:off x="3174100" y="2399650"/>
              <a:ext cx="15875" cy="18375"/>
            </a:xfrm>
            <a:custGeom>
              <a:avLst/>
              <a:gdLst/>
              <a:ahLst/>
              <a:cxnLst/>
              <a:rect l="l" t="t" r="r" b="b"/>
              <a:pathLst>
                <a:path w="635" h="735" extrusionOk="0">
                  <a:moveTo>
                    <a:pt x="101" y="1"/>
                  </a:moveTo>
                  <a:cubicBezTo>
                    <a:pt x="34" y="1"/>
                    <a:pt x="1" y="34"/>
                    <a:pt x="1" y="101"/>
                  </a:cubicBezTo>
                  <a:cubicBezTo>
                    <a:pt x="1" y="101"/>
                    <a:pt x="1" y="134"/>
                    <a:pt x="34" y="234"/>
                  </a:cubicBezTo>
                  <a:cubicBezTo>
                    <a:pt x="67" y="301"/>
                    <a:pt x="101" y="401"/>
                    <a:pt x="167" y="468"/>
                  </a:cubicBezTo>
                  <a:cubicBezTo>
                    <a:pt x="234" y="568"/>
                    <a:pt x="301" y="635"/>
                    <a:pt x="368" y="668"/>
                  </a:cubicBezTo>
                  <a:cubicBezTo>
                    <a:pt x="434" y="701"/>
                    <a:pt x="501" y="735"/>
                    <a:pt x="501" y="735"/>
                  </a:cubicBezTo>
                  <a:lnTo>
                    <a:pt x="568" y="735"/>
                  </a:lnTo>
                  <a:cubicBezTo>
                    <a:pt x="634" y="701"/>
                    <a:pt x="634" y="635"/>
                    <a:pt x="601" y="568"/>
                  </a:cubicBezTo>
                  <a:cubicBezTo>
                    <a:pt x="601" y="568"/>
                    <a:pt x="601" y="535"/>
                    <a:pt x="568" y="468"/>
                  </a:cubicBezTo>
                  <a:cubicBezTo>
                    <a:pt x="501" y="435"/>
                    <a:pt x="468" y="368"/>
                    <a:pt x="401" y="301"/>
                  </a:cubicBezTo>
                  <a:cubicBezTo>
                    <a:pt x="334" y="234"/>
                    <a:pt x="301" y="168"/>
                    <a:pt x="234" y="101"/>
                  </a:cubicBezTo>
                  <a:cubicBezTo>
                    <a:pt x="201" y="68"/>
                    <a:pt x="167" y="34"/>
                    <a:pt x="167" y="34"/>
                  </a:cubicBezTo>
                  <a:cubicBezTo>
                    <a:pt x="134" y="1"/>
                    <a:pt x="101" y="1"/>
                    <a:pt x="101"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4"/>
            <p:cNvSpPr/>
            <p:nvPr/>
          </p:nvSpPr>
          <p:spPr>
            <a:xfrm>
              <a:off x="3154925" y="2423850"/>
              <a:ext cx="15025" cy="15025"/>
            </a:xfrm>
            <a:custGeom>
              <a:avLst/>
              <a:gdLst/>
              <a:ahLst/>
              <a:cxnLst/>
              <a:rect l="l" t="t" r="r" b="b"/>
              <a:pathLst>
                <a:path w="601" h="601" extrusionOk="0">
                  <a:moveTo>
                    <a:pt x="101" y="0"/>
                  </a:moveTo>
                  <a:cubicBezTo>
                    <a:pt x="34" y="34"/>
                    <a:pt x="0" y="67"/>
                    <a:pt x="34" y="134"/>
                  </a:cubicBezTo>
                  <a:cubicBezTo>
                    <a:pt x="34" y="134"/>
                    <a:pt x="67" y="167"/>
                    <a:pt x="67" y="234"/>
                  </a:cubicBezTo>
                  <a:cubicBezTo>
                    <a:pt x="101" y="267"/>
                    <a:pt x="134" y="334"/>
                    <a:pt x="201" y="401"/>
                  </a:cubicBezTo>
                  <a:cubicBezTo>
                    <a:pt x="234" y="434"/>
                    <a:pt x="301" y="501"/>
                    <a:pt x="334" y="534"/>
                  </a:cubicBezTo>
                  <a:cubicBezTo>
                    <a:pt x="367" y="567"/>
                    <a:pt x="434" y="601"/>
                    <a:pt x="434" y="601"/>
                  </a:cubicBezTo>
                  <a:lnTo>
                    <a:pt x="501" y="601"/>
                  </a:lnTo>
                  <a:cubicBezTo>
                    <a:pt x="534" y="601"/>
                    <a:pt x="601" y="534"/>
                    <a:pt x="568" y="467"/>
                  </a:cubicBezTo>
                  <a:cubicBezTo>
                    <a:pt x="568" y="467"/>
                    <a:pt x="568" y="434"/>
                    <a:pt x="534" y="367"/>
                  </a:cubicBezTo>
                  <a:cubicBezTo>
                    <a:pt x="534" y="334"/>
                    <a:pt x="467" y="267"/>
                    <a:pt x="434" y="200"/>
                  </a:cubicBezTo>
                  <a:cubicBezTo>
                    <a:pt x="367" y="134"/>
                    <a:pt x="301" y="67"/>
                    <a:pt x="267" y="34"/>
                  </a:cubicBezTo>
                  <a:cubicBezTo>
                    <a:pt x="201" y="0"/>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4"/>
            <p:cNvSpPr/>
            <p:nvPr/>
          </p:nvSpPr>
          <p:spPr>
            <a:xfrm>
              <a:off x="3161600" y="2362125"/>
              <a:ext cx="14200" cy="14200"/>
            </a:xfrm>
            <a:custGeom>
              <a:avLst/>
              <a:gdLst/>
              <a:ahLst/>
              <a:cxnLst/>
              <a:rect l="l" t="t" r="r" b="b"/>
              <a:pathLst>
                <a:path w="568" h="568" extrusionOk="0">
                  <a:moveTo>
                    <a:pt x="100" y="1"/>
                  </a:moveTo>
                  <a:cubicBezTo>
                    <a:pt x="34" y="1"/>
                    <a:pt x="0" y="68"/>
                    <a:pt x="34" y="134"/>
                  </a:cubicBezTo>
                  <a:cubicBezTo>
                    <a:pt x="34" y="134"/>
                    <a:pt x="34" y="168"/>
                    <a:pt x="67" y="201"/>
                  </a:cubicBezTo>
                  <a:cubicBezTo>
                    <a:pt x="100" y="268"/>
                    <a:pt x="134" y="334"/>
                    <a:pt x="167" y="368"/>
                  </a:cubicBezTo>
                  <a:cubicBezTo>
                    <a:pt x="234" y="434"/>
                    <a:pt x="267" y="468"/>
                    <a:pt x="334" y="501"/>
                  </a:cubicBezTo>
                  <a:cubicBezTo>
                    <a:pt x="367" y="535"/>
                    <a:pt x="401" y="568"/>
                    <a:pt x="401" y="568"/>
                  </a:cubicBezTo>
                  <a:lnTo>
                    <a:pt x="467" y="568"/>
                  </a:lnTo>
                  <a:cubicBezTo>
                    <a:pt x="534" y="535"/>
                    <a:pt x="567" y="501"/>
                    <a:pt x="567" y="434"/>
                  </a:cubicBezTo>
                  <a:cubicBezTo>
                    <a:pt x="567" y="434"/>
                    <a:pt x="534" y="401"/>
                    <a:pt x="534" y="334"/>
                  </a:cubicBezTo>
                  <a:cubicBezTo>
                    <a:pt x="501" y="301"/>
                    <a:pt x="467" y="234"/>
                    <a:pt x="401" y="168"/>
                  </a:cubicBezTo>
                  <a:cubicBezTo>
                    <a:pt x="367" y="134"/>
                    <a:pt x="301" y="68"/>
                    <a:pt x="267" y="34"/>
                  </a:cubicBezTo>
                  <a:cubicBezTo>
                    <a:pt x="200" y="1"/>
                    <a:pt x="167" y="1"/>
                    <a:pt x="167"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4"/>
            <p:cNvSpPr/>
            <p:nvPr/>
          </p:nvSpPr>
          <p:spPr>
            <a:xfrm>
              <a:off x="3187450" y="2336275"/>
              <a:ext cx="15875" cy="14575"/>
            </a:xfrm>
            <a:custGeom>
              <a:avLst/>
              <a:gdLst/>
              <a:ahLst/>
              <a:cxnLst/>
              <a:rect l="l" t="t" r="r" b="b"/>
              <a:pathLst>
                <a:path w="635" h="583" extrusionOk="0">
                  <a:moveTo>
                    <a:pt x="501" y="368"/>
                  </a:moveTo>
                  <a:cubicBezTo>
                    <a:pt x="501" y="368"/>
                    <a:pt x="534" y="401"/>
                    <a:pt x="534" y="401"/>
                  </a:cubicBezTo>
                  <a:cubicBezTo>
                    <a:pt x="505" y="386"/>
                    <a:pt x="475" y="378"/>
                    <a:pt x="452" y="376"/>
                  </a:cubicBezTo>
                  <a:lnTo>
                    <a:pt x="452" y="376"/>
                  </a:lnTo>
                  <a:cubicBezTo>
                    <a:pt x="472" y="368"/>
                    <a:pt x="479" y="368"/>
                    <a:pt x="501" y="368"/>
                  </a:cubicBezTo>
                  <a:close/>
                  <a:moveTo>
                    <a:pt x="558" y="444"/>
                  </a:moveTo>
                  <a:cubicBezTo>
                    <a:pt x="567" y="473"/>
                    <a:pt x="567" y="501"/>
                    <a:pt x="567" y="501"/>
                  </a:cubicBezTo>
                  <a:cubicBezTo>
                    <a:pt x="534" y="534"/>
                    <a:pt x="534" y="534"/>
                    <a:pt x="534" y="534"/>
                  </a:cubicBezTo>
                  <a:cubicBezTo>
                    <a:pt x="554" y="495"/>
                    <a:pt x="562" y="467"/>
                    <a:pt x="558" y="444"/>
                  </a:cubicBezTo>
                  <a:close/>
                  <a:moveTo>
                    <a:pt x="100" y="1"/>
                  </a:moveTo>
                  <a:cubicBezTo>
                    <a:pt x="34" y="1"/>
                    <a:pt x="0" y="67"/>
                    <a:pt x="34" y="134"/>
                  </a:cubicBezTo>
                  <a:cubicBezTo>
                    <a:pt x="34" y="134"/>
                    <a:pt x="34" y="168"/>
                    <a:pt x="67" y="201"/>
                  </a:cubicBezTo>
                  <a:cubicBezTo>
                    <a:pt x="100" y="268"/>
                    <a:pt x="134" y="334"/>
                    <a:pt x="201" y="368"/>
                  </a:cubicBezTo>
                  <a:cubicBezTo>
                    <a:pt x="234" y="434"/>
                    <a:pt x="301" y="501"/>
                    <a:pt x="367" y="501"/>
                  </a:cubicBezTo>
                  <a:cubicBezTo>
                    <a:pt x="367" y="513"/>
                    <a:pt x="367" y="525"/>
                    <a:pt x="367" y="534"/>
                  </a:cubicBezTo>
                  <a:cubicBezTo>
                    <a:pt x="401" y="568"/>
                    <a:pt x="434" y="568"/>
                    <a:pt x="434" y="568"/>
                  </a:cubicBezTo>
                  <a:cubicBezTo>
                    <a:pt x="456" y="568"/>
                    <a:pt x="479" y="583"/>
                    <a:pt x="511" y="583"/>
                  </a:cubicBezTo>
                  <a:cubicBezTo>
                    <a:pt x="527" y="583"/>
                    <a:pt x="545" y="579"/>
                    <a:pt x="567" y="568"/>
                  </a:cubicBezTo>
                  <a:cubicBezTo>
                    <a:pt x="634" y="468"/>
                    <a:pt x="567" y="401"/>
                    <a:pt x="567" y="368"/>
                  </a:cubicBezTo>
                  <a:cubicBezTo>
                    <a:pt x="567" y="368"/>
                    <a:pt x="567" y="334"/>
                    <a:pt x="534" y="334"/>
                  </a:cubicBezTo>
                  <a:cubicBezTo>
                    <a:pt x="501" y="268"/>
                    <a:pt x="467" y="234"/>
                    <a:pt x="401" y="168"/>
                  </a:cubicBezTo>
                  <a:cubicBezTo>
                    <a:pt x="367" y="101"/>
                    <a:pt x="301" y="67"/>
                    <a:pt x="267" y="34"/>
                  </a:cubicBezTo>
                  <a:cubicBezTo>
                    <a:pt x="201" y="1"/>
                    <a:pt x="167" y="1"/>
                    <a:pt x="167"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4"/>
            <p:cNvSpPr/>
            <p:nvPr/>
          </p:nvSpPr>
          <p:spPr>
            <a:xfrm>
              <a:off x="3153250" y="2323775"/>
              <a:ext cx="15050" cy="16700"/>
            </a:xfrm>
            <a:custGeom>
              <a:avLst/>
              <a:gdLst/>
              <a:ahLst/>
              <a:cxnLst/>
              <a:rect l="l" t="t" r="r" b="b"/>
              <a:pathLst>
                <a:path w="602" h="668" extrusionOk="0">
                  <a:moveTo>
                    <a:pt x="67" y="0"/>
                  </a:moveTo>
                  <a:cubicBezTo>
                    <a:pt x="34" y="34"/>
                    <a:pt x="1" y="67"/>
                    <a:pt x="34" y="134"/>
                  </a:cubicBezTo>
                  <a:cubicBezTo>
                    <a:pt x="34" y="134"/>
                    <a:pt x="34" y="167"/>
                    <a:pt x="67" y="234"/>
                  </a:cubicBezTo>
                  <a:cubicBezTo>
                    <a:pt x="101" y="267"/>
                    <a:pt x="134" y="334"/>
                    <a:pt x="201" y="401"/>
                  </a:cubicBezTo>
                  <a:cubicBezTo>
                    <a:pt x="234" y="467"/>
                    <a:pt x="301" y="534"/>
                    <a:pt x="334" y="567"/>
                  </a:cubicBezTo>
                  <a:cubicBezTo>
                    <a:pt x="401" y="601"/>
                    <a:pt x="434" y="634"/>
                    <a:pt x="434" y="634"/>
                  </a:cubicBezTo>
                  <a:cubicBezTo>
                    <a:pt x="434" y="668"/>
                    <a:pt x="468" y="668"/>
                    <a:pt x="501" y="668"/>
                  </a:cubicBezTo>
                  <a:cubicBezTo>
                    <a:pt x="568" y="634"/>
                    <a:pt x="601" y="601"/>
                    <a:pt x="601" y="534"/>
                  </a:cubicBezTo>
                  <a:cubicBezTo>
                    <a:pt x="601" y="534"/>
                    <a:pt x="601" y="501"/>
                    <a:pt x="568" y="434"/>
                  </a:cubicBezTo>
                  <a:cubicBezTo>
                    <a:pt x="534" y="367"/>
                    <a:pt x="501" y="267"/>
                    <a:pt x="434" y="201"/>
                  </a:cubicBezTo>
                  <a:cubicBezTo>
                    <a:pt x="368" y="134"/>
                    <a:pt x="301" y="100"/>
                    <a:pt x="234" y="67"/>
                  </a:cubicBezTo>
                  <a:cubicBezTo>
                    <a:pt x="201"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4"/>
            <p:cNvSpPr/>
            <p:nvPr/>
          </p:nvSpPr>
          <p:spPr>
            <a:xfrm>
              <a:off x="3148250" y="2386325"/>
              <a:ext cx="15875" cy="18150"/>
            </a:xfrm>
            <a:custGeom>
              <a:avLst/>
              <a:gdLst/>
              <a:ahLst/>
              <a:cxnLst/>
              <a:rect l="l" t="t" r="r" b="b"/>
              <a:pathLst>
                <a:path w="635" h="726" extrusionOk="0">
                  <a:moveTo>
                    <a:pt x="67" y="0"/>
                  </a:moveTo>
                  <a:cubicBezTo>
                    <a:pt x="34" y="34"/>
                    <a:pt x="1" y="67"/>
                    <a:pt x="1" y="134"/>
                  </a:cubicBezTo>
                  <a:cubicBezTo>
                    <a:pt x="1" y="134"/>
                    <a:pt x="34" y="167"/>
                    <a:pt x="67" y="234"/>
                  </a:cubicBezTo>
                  <a:cubicBezTo>
                    <a:pt x="101" y="300"/>
                    <a:pt x="134" y="367"/>
                    <a:pt x="201" y="467"/>
                  </a:cubicBezTo>
                  <a:cubicBezTo>
                    <a:pt x="267" y="534"/>
                    <a:pt x="334" y="601"/>
                    <a:pt x="368" y="634"/>
                  </a:cubicBezTo>
                  <a:cubicBezTo>
                    <a:pt x="434" y="667"/>
                    <a:pt x="468" y="701"/>
                    <a:pt x="468" y="701"/>
                  </a:cubicBezTo>
                  <a:cubicBezTo>
                    <a:pt x="484" y="717"/>
                    <a:pt x="501" y="726"/>
                    <a:pt x="518" y="726"/>
                  </a:cubicBezTo>
                  <a:cubicBezTo>
                    <a:pt x="534" y="726"/>
                    <a:pt x="551" y="717"/>
                    <a:pt x="568" y="701"/>
                  </a:cubicBezTo>
                  <a:cubicBezTo>
                    <a:pt x="601" y="701"/>
                    <a:pt x="634" y="634"/>
                    <a:pt x="634" y="567"/>
                  </a:cubicBezTo>
                  <a:cubicBezTo>
                    <a:pt x="634" y="567"/>
                    <a:pt x="601" y="534"/>
                    <a:pt x="568" y="467"/>
                  </a:cubicBezTo>
                  <a:cubicBezTo>
                    <a:pt x="534" y="400"/>
                    <a:pt x="501" y="334"/>
                    <a:pt x="434" y="267"/>
                  </a:cubicBezTo>
                  <a:cubicBezTo>
                    <a:pt x="368" y="200"/>
                    <a:pt x="301" y="134"/>
                    <a:pt x="267" y="67"/>
                  </a:cubicBezTo>
                  <a:cubicBezTo>
                    <a:pt x="201" y="34"/>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4"/>
            <p:cNvSpPr/>
            <p:nvPr/>
          </p:nvSpPr>
          <p:spPr>
            <a:xfrm>
              <a:off x="3228300" y="2359250"/>
              <a:ext cx="12550" cy="16250"/>
            </a:xfrm>
            <a:custGeom>
              <a:avLst/>
              <a:gdLst/>
              <a:ahLst/>
              <a:cxnLst/>
              <a:rect l="l" t="t" r="r" b="b"/>
              <a:pathLst>
                <a:path w="502" h="650" extrusionOk="0">
                  <a:moveTo>
                    <a:pt x="100" y="1"/>
                  </a:moveTo>
                  <a:cubicBezTo>
                    <a:pt x="90" y="1"/>
                    <a:pt x="79" y="5"/>
                    <a:pt x="68" y="16"/>
                  </a:cubicBezTo>
                  <a:cubicBezTo>
                    <a:pt x="34" y="16"/>
                    <a:pt x="1" y="49"/>
                    <a:pt x="1" y="116"/>
                  </a:cubicBezTo>
                  <a:cubicBezTo>
                    <a:pt x="1" y="116"/>
                    <a:pt x="1" y="149"/>
                    <a:pt x="34" y="216"/>
                  </a:cubicBezTo>
                  <a:cubicBezTo>
                    <a:pt x="34" y="283"/>
                    <a:pt x="68" y="349"/>
                    <a:pt x="134" y="416"/>
                  </a:cubicBezTo>
                  <a:cubicBezTo>
                    <a:pt x="168" y="483"/>
                    <a:pt x="201" y="549"/>
                    <a:pt x="268" y="583"/>
                  </a:cubicBezTo>
                  <a:cubicBezTo>
                    <a:pt x="301" y="616"/>
                    <a:pt x="334" y="650"/>
                    <a:pt x="334" y="650"/>
                  </a:cubicBezTo>
                  <a:lnTo>
                    <a:pt x="401" y="650"/>
                  </a:lnTo>
                  <a:cubicBezTo>
                    <a:pt x="468" y="650"/>
                    <a:pt x="501" y="583"/>
                    <a:pt x="501" y="516"/>
                  </a:cubicBezTo>
                  <a:cubicBezTo>
                    <a:pt x="501" y="516"/>
                    <a:pt x="501" y="483"/>
                    <a:pt x="468" y="416"/>
                  </a:cubicBezTo>
                  <a:cubicBezTo>
                    <a:pt x="468" y="383"/>
                    <a:pt x="435" y="316"/>
                    <a:pt x="368" y="249"/>
                  </a:cubicBezTo>
                  <a:cubicBezTo>
                    <a:pt x="334" y="183"/>
                    <a:pt x="268" y="116"/>
                    <a:pt x="234" y="82"/>
                  </a:cubicBezTo>
                  <a:cubicBezTo>
                    <a:pt x="168" y="49"/>
                    <a:pt x="134" y="16"/>
                    <a:pt x="134" y="16"/>
                  </a:cubicBezTo>
                  <a:cubicBezTo>
                    <a:pt x="134" y="16"/>
                    <a:pt x="119" y="1"/>
                    <a:pt x="10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4"/>
            <p:cNvSpPr/>
            <p:nvPr/>
          </p:nvSpPr>
          <p:spPr>
            <a:xfrm>
              <a:off x="3179950" y="2469350"/>
              <a:ext cx="11700" cy="10400"/>
            </a:xfrm>
            <a:custGeom>
              <a:avLst/>
              <a:gdLst/>
              <a:ahLst/>
              <a:cxnLst/>
              <a:rect l="l" t="t" r="r" b="b"/>
              <a:pathLst>
                <a:path w="468" h="416" extrusionOk="0">
                  <a:moveTo>
                    <a:pt x="168" y="0"/>
                  </a:moveTo>
                  <a:cubicBezTo>
                    <a:pt x="148" y="0"/>
                    <a:pt x="134" y="15"/>
                    <a:pt x="134" y="15"/>
                  </a:cubicBezTo>
                  <a:lnTo>
                    <a:pt x="67" y="15"/>
                  </a:lnTo>
                  <a:cubicBezTo>
                    <a:pt x="34" y="48"/>
                    <a:pt x="0" y="82"/>
                    <a:pt x="34" y="148"/>
                  </a:cubicBezTo>
                  <a:cubicBezTo>
                    <a:pt x="34" y="148"/>
                    <a:pt x="34" y="182"/>
                    <a:pt x="67" y="215"/>
                  </a:cubicBezTo>
                  <a:cubicBezTo>
                    <a:pt x="67" y="248"/>
                    <a:pt x="100" y="282"/>
                    <a:pt x="134" y="315"/>
                  </a:cubicBezTo>
                  <a:cubicBezTo>
                    <a:pt x="167" y="348"/>
                    <a:pt x="200" y="382"/>
                    <a:pt x="234" y="382"/>
                  </a:cubicBezTo>
                  <a:cubicBezTo>
                    <a:pt x="267" y="415"/>
                    <a:pt x="300" y="415"/>
                    <a:pt x="300" y="415"/>
                  </a:cubicBezTo>
                  <a:lnTo>
                    <a:pt x="334" y="415"/>
                  </a:lnTo>
                  <a:cubicBezTo>
                    <a:pt x="400" y="415"/>
                    <a:pt x="467" y="348"/>
                    <a:pt x="434" y="282"/>
                  </a:cubicBezTo>
                  <a:cubicBezTo>
                    <a:pt x="434" y="282"/>
                    <a:pt x="434" y="248"/>
                    <a:pt x="434" y="215"/>
                  </a:cubicBezTo>
                  <a:cubicBezTo>
                    <a:pt x="434" y="182"/>
                    <a:pt x="367" y="115"/>
                    <a:pt x="334" y="82"/>
                  </a:cubicBezTo>
                  <a:cubicBezTo>
                    <a:pt x="300" y="48"/>
                    <a:pt x="234" y="15"/>
                    <a:pt x="200" y="15"/>
                  </a:cubicBezTo>
                  <a:cubicBezTo>
                    <a:pt x="189" y="4"/>
                    <a:pt x="178" y="0"/>
                    <a:pt x="168"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4"/>
            <p:cNvSpPr/>
            <p:nvPr/>
          </p:nvSpPr>
          <p:spPr>
            <a:xfrm>
              <a:off x="3214975" y="2475550"/>
              <a:ext cx="7525" cy="8350"/>
            </a:xfrm>
            <a:custGeom>
              <a:avLst/>
              <a:gdLst/>
              <a:ahLst/>
              <a:cxnLst/>
              <a:rect l="l" t="t" r="r" b="b"/>
              <a:pathLst>
                <a:path w="301" h="334" extrusionOk="0">
                  <a:moveTo>
                    <a:pt x="134" y="0"/>
                  </a:moveTo>
                  <a:cubicBezTo>
                    <a:pt x="67" y="0"/>
                    <a:pt x="0" y="67"/>
                    <a:pt x="0" y="134"/>
                  </a:cubicBezTo>
                  <a:cubicBezTo>
                    <a:pt x="0" y="134"/>
                    <a:pt x="0" y="167"/>
                    <a:pt x="0" y="201"/>
                  </a:cubicBezTo>
                  <a:cubicBezTo>
                    <a:pt x="0" y="201"/>
                    <a:pt x="0" y="234"/>
                    <a:pt x="34" y="267"/>
                  </a:cubicBezTo>
                  <a:cubicBezTo>
                    <a:pt x="34" y="301"/>
                    <a:pt x="67" y="301"/>
                    <a:pt x="100" y="334"/>
                  </a:cubicBezTo>
                  <a:lnTo>
                    <a:pt x="167" y="334"/>
                  </a:lnTo>
                  <a:cubicBezTo>
                    <a:pt x="234" y="334"/>
                    <a:pt x="300" y="267"/>
                    <a:pt x="300" y="201"/>
                  </a:cubicBezTo>
                  <a:cubicBezTo>
                    <a:pt x="300" y="201"/>
                    <a:pt x="300" y="167"/>
                    <a:pt x="300" y="134"/>
                  </a:cubicBezTo>
                  <a:cubicBezTo>
                    <a:pt x="300" y="134"/>
                    <a:pt x="267" y="100"/>
                    <a:pt x="267" y="67"/>
                  </a:cubicBezTo>
                  <a:cubicBezTo>
                    <a:pt x="234" y="34"/>
                    <a:pt x="200" y="34"/>
                    <a:pt x="167" y="34"/>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4"/>
            <p:cNvSpPr/>
            <p:nvPr/>
          </p:nvSpPr>
          <p:spPr>
            <a:xfrm>
              <a:off x="3243325" y="2463875"/>
              <a:ext cx="8350" cy="8350"/>
            </a:xfrm>
            <a:custGeom>
              <a:avLst/>
              <a:gdLst/>
              <a:ahLst/>
              <a:cxnLst/>
              <a:rect l="l" t="t" r="r" b="b"/>
              <a:pathLst>
                <a:path w="334" h="334" extrusionOk="0">
                  <a:moveTo>
                    <a:pt x="167" y="0"/>
                  </a:moveTo>
                  <a:cubicBezTo>
                    <a:pt x="134" y="0"/>
                    <a:pt x="67" y="34"/>
                    <a:pt x="34" y="67"/>
                  </a:cubicBezTo>
                  <a:lnTo>
                    <a:pt x="34" y="100"/>
                  </a:lnTo>
                  <a:cubicBezTo>
                    <a:pt x="34" y="100"/>
                    <a:pt x="0" y="100"/>
                    <a:pt x="0" y="134"/>
                  </a:cubicBezTo>
                  <a:cubicBezTo>
                    <a:pt x="0" y="201"/>
                    <a:pt x="34" y="234"/>
                    <a:pt x="34" y="267"/>
                  </a:cubicBezTo>
                  <a:cubicBezTo>
                    <a:pt x="67" y="301"/>
                    <a:pt x="100" y="334"/>
                    <a:pt x="134" y="334"/>
                  </a:cubicBezTo>
                  <a:lnTo>
                    <a:pt x="200" y="334"/>
                  </a:lnTo>
                  <a:cubicBezTo>
                    <a:pt x="267" y="334"/>
                    <a:pt x="334" y="267"/>
                    <a:pt x="334" y="201"/>
                  </a:cubicBezTo>
                  <a:cubicBezTo>
                    <a:pt x="334" y="201"/>
                    <a:pt x="334" y="167"/>
                    <a:pt x="334" y="134"/>
                  </a:cubicBezTo>
                  <a:cubicBezTo>
                    <a:pt x="334" y="134"/>
                    <a:pt x="301" y="100"/>
                    <a:pt x="301" y="67"/>
                  </a:cubicBezTo>
                  <a:cubicBezTo>
                    <a:pt x="267" y="67"/>
                    <a:pt x="267" y="34"/>
                    <a:pt x="234" y="34"/>
                  </a:cubicBezTo>
                  <a:cubicBezTo>
                    <a:pt x="200" y="34"/>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4"/>
            <p:cNvSpPr/>
            <p:nvPr/>
          </p:nvSpPr>
          <p:spPr>
            <a:xfrm>
              <a:off x="3142425" y="2342625"/>
              <a:ext cx="8350" cy="9850"/>
            </a:xfrm>
            <a:custGeom>
              <a:avLst/>
              <a:gdLst/>
              <a:ahLst/>
              <a:cxnLst/>
              <a:rect l="l" t="t" r="r" b="b"/>
              <a:pathLst>
                <a:path w="334" h="394" extrusionOk="0">
                  <a:moveTo>
                    <a:pt x="114" y="1"/>
                  </a:moveTo>
                  <a:cubicBezTo>
                    <a:pt x="67" y="1"/>
                    <a:pt x="25" y="31"/>
                    <a:pt x="0" y="80"/>
                  </a:cubicBezTo>
                  <a:cubicBezTo>
                    <a:pt x="0" y="80"/>
                    <a:pt x="0" y="114"/>
                    <a:pt x="0" y="147"/>
                  </a:cubicBezTo>
                  <a:cubicBezTo>
                    <a:pt x="0" y="180"/>
                    <a:pt x="0" y="214"/>
                    <a:pt x="33" y="280"/>
                  </a:cubicBezTo>
                  <a:cubicBezTo>
                    <a:pt x="33" y="314"/>
                    <a:pt x="67" y="347"/>
                    <a:pt x="100" y="347"/>
                  </a:cubicBezTo>
                  <a:cubicBezTo>
                    <a:pt x="134" y="381"/>
                    <a:pt x="167" y="381"/>
                    <a:pt x="167" y="381"/>
                  </a:cubicBezTo>
                  <a:cubicBezTo>
                    <a:pt x="185" y="389"/>
                    <a:pt x="203" y="394"/>
                    <a:pt x="220" y="394"/>
                  </a:cubicBezTo>
                  <a:cubicBezTo>
                    <a:pt x="267" y="394"/>
                    <a:pt x="309" y="363"/>
                    <a:pt x="334" y="314"/>
                  </a:cubicBezTo>
                  <a:cubicBezTo>
                    <a:pt x="334" y="314"/>
                    <a:pt x="334" y="280"/>
                    <a:pt x="334" y="247"/>
                  </a:cubicBezTo>
                  <a:cubicBezTo>
                    <a:pt x="334" y="214"/>
                    <a:pt x="334" y="180"/>
                    <a:pt x="300" y="147"/>
                  </a:cubicBezTo>
                  <a:cubicBezTo>
                    <a:pt x="267" y="80"/>
                    <a:pt x="267" y="47"/>
                    <a:pt x="234" y="47"/>
                  </a:cubicBezTo>
                  <a:cubicBezTo>
                    <a:pt x="200" y="14"/>
                    <a:pt x="167" y="14"/>
                    <a:pt x="167" y="14"/>
                  </a:cubicBezTo>
                  <a:cubicBezTo>
                    <a:pt x="149" y="5"/>
                    <a:pt x="131" y="1"/>
                    <a:pt x="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4"/>
            <p:cNvSpPr/>
            <p:nvPr/>
          </p:nvSpPr>
          <p:spPr>
            <a:xfrm>
              <a:off x="3184100" y="2360475"/>
              <a:ext cx="10050" cy="10025"/>
            </a:xfrm>
            <a:custGeom>
              <a:avLst/>
              <a:gdLst/>
              <a:ahLst/>
              <a:cxnLst/>
              <a:rect l="l" t="t" r="r" b="b"/>
              <a:pathLst>
                <a:path w="402" h="401" extrusionOk="0">
                  <a:moveTo>
                    <a:pt x="101" y="0"/>
                  </a:moveTo>
                  <a:cubicBezTo>
                    <a:pt x="34" y="0"/>
                    <a:pt x="1" y="67"/>
                    <a:pt x="1" y="134"/>
                  </a:cubicBezTo>
                  <a:cubicBezTo>
                    <a:pt x="1" y="134"/>
                    <a:pt x="1" y="167"/>
                    <a:pt x="34" y="200"/>
                  </a:cubicBezTo>
                  <a:cubicBezTo>
                    <a:pt x="34" y="234"/>
                    <a:pt x="68" y="267"/>
                    <a:pt x="101" y="300"/>
                  </a:cubicBezTo>
                  <a:cubicBezTo>
                    <a:pt x="134" y="334"/>
                    <a:pt x="168" y="367"/>
                    <a:pt x="201" y="367"/>
                  </a:cubicBezTo>
                  <a:cubicBezTo>
                    <a:pt x="234" y="400"/>
                    <a:pt x="268" y="400"/>
                    <a:pt x="268" y="400"/>
                  </a:cubicBezTo>
                  <a:lnTo>
                    <a:pt x="301" y="400"/>
                  </a:lnTo>
                  <a:cubicBezTo>
                    <a:pt x="368" y="367"/>
                    <a:pt x="401" y="300"/>
                    <a:pt x="401" y="234"/>
                  </a:cubicBezTo>
                  <a:cubicBezTo>
                    <a:pt x="401" y="234"/>
                    <a:pt x="401" y="200"/>
                    <a:pt x="401" y="167"/>
                  </a:cubicBezTo>
                  <a:cubicBezTo>
                    <a:pt x="368" y="134"/>
                    <a:pt x="335" y="100"/>
                    <a:pt x="301" y="67"/>
                  </a:cubicBezTo>
                  <a:cubicBezTo>
                    <a:pt x="268" y="67"/>
                    <a:pt x="234" y="33"/>
                    <a:pt x="201"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4"/>
            <p:cNvSpPr/>
            <p:nvPr/>
          </p:nvSpPr>
          <p:spPr>
            <a:xfrm>
              <a:off x="3218300" y="2418000"/>
              <a:ext cx="12525" cy="17050"/>
            </a:xfrm>
            <a:custGeom>
              <a:avLst/>
              <a:gdLst/>
              <a:ahLst/>
              <a:cxnLst/>
              <a:rect l="l" t="t" r="r" b="b"/>
              <a:pathLst>
                <a:path w="501" h="682" extrusionOk="0">
                  <a:moveTo>
                    <a:pt x="101" y="1"/>
                  </a:moveTo>
                  <a:cubicBezTo>
                    <a:pt x="34" y="1"/>
                    <a:pt x="1" y="67"/>
                    <a:pt x="1" y="101"/>
                  </a:cubicBezTo>
                  <a:cubicBezTo>
                    <a:pt x="34" y="201"/>
                    <a:pt x="67" y="301"/>
                    <a:pt x="101" y="368"/>
                  </a:cubicBezTo>
                  <a:cubicBezTo>
                    <a:pt x="134" y="468"/>
                    <a:pt x="167" y="534"/>
                    <a:pt x="234" y="601"/>
                  </a:cubicBezTo>
                  <a:lnTo>
                    <a:pt x="244" y="594"/>
                  </a:lnTo>
                  <a:lnTo>
                    <a:pt x="244" y="594"/>
                  </a:lnTo>
                  <a:cubicBezTo>
                    <a:pt x="250" y="610"/>
                    <a:pt x="257" y="624"/>
                    <a:pt x="267" y="635"/>
                  </a:cubicBezTo>
                  <a:cubicBezTo>
                    <a:pt x="291" y="658"/>
                    <a:pt x="315" y="682"/>
                    <a:pt x="350" y="682"/>
                  </a:cubicBezTo>
                  <a:cubicBezTo>
                    <a:pt x="365" y="682"/>
                    <a:pt x="381" y="678"/>
                    <a:pt x="401" y="668"/>
                  </a:cubicBezTo>
                  <a:cubicBezTo>
                    <a:pt x="468" y="668"/>
                    <a:pt x="501" y="568"/>
                    <a:pt x="501" y="501"/>
                  </a:cubicBezTo>
                  <a:lnTo>
                    <a:pt x="468" y="468"/>
                  </a:lnTo>
                  <a:cubicBezTo>
                    <a:pt x="465" y="459"/>
                    <a:pt x="461" y="450"/>
                    <a:pt x="458" y="441"/>
                  </a:cubicBezTo>
                  <a:lnTo>
                    <a:pt x="458" y="441"/>
                  </a:lnTo>
                  <a:lnTo>
                    <a:pt x="468" y="434"/>
                  </a:lnTo>
                  <a:cubicBezTo>
                    <a:pt x="464" y="434"/>
                    <a:pt x="460" y="434"/>
                    <a:pt x="456" y="433"/>
                  </a:cubicBezTo>
                  <a:lnTo>
                    <a:pt x="456" y="433"/>
                  </a:lnTo>
                  <a:cubicBezTo>
                    <a:pt x="426" y="352"/>
                    <a:pt x="397" y="293"/>
                    <a:pt x="368" y="234"/>
                  </a:cubicBezTo>
                  <a:cubicBezTo>
                    <a:pt x="301" y="134"/>
                    <a:pt x="234" y="67"/>
                    <a:pt x="167" y="34"/>
                  </a:cubicBezTo>
                  <a:cubicBezTo>
                    <a:pt x="134" y="1"/>
                    <a:pt x="134" y="1"/>
                    <a:pt x="101"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4"/>
            <p:cNvSpPr/>
            <p:nvPr/>
          </p:nvSpPr>
          <p:spPr>
            <a:xfrm>
              <a:off x="3427625" y="2688600"/>
              <a:ext cx="241025" cy="75625"/>
            </a:xfrm>
            <a:custGeom>
              <a:avLst/>
              <a:gdLst/>
              <a:ahLst/>
              <a:cxnLst/>
              <a:rect l="l" t="t" r="r" b="b"/>
              <a:pathLst>
                <a:path w="9641" h="3025" extrusionOk="0">
                  <a:moveTo>
                    <a:pt x="8013" y="1"/>
                  </a:moveTo>
                  <a:cubicBezTo>
                    <a:pt x="7113" y="1"/>
                    <a:pt x="5890" y="159"/>
                    <a:pt x="4570" y="485"/>
                  </a:cubicBezTo>
                  <a:cubicBezTo>
                    <a:pt x="2002" y="1085"/>
                    <a:pt x="0" y="2019"/>
                    <a:pt x="134" y="2620"/>
                  </a:cubicBezTo>
                  <a:cubicBezTo>
                    <a:pt x="198" y="2891"/>
                    <a:pt x="735" y="3025"/>
                    <a:pt x="1564" y="3025"/>
                  </a:cubicBezTo>
                  <a:cubicBezTo>
                    <a:pt x="2466" y="3025"/>
                    <a:pt x="3714" y="2866"/>
                    <a:pt x="5071" y="2553"/>
                  </a:cubicBezTo>
                  <a:cubicBezTo>
                    <a:pt x="7639" y="1953"/>
                    <a:pt x="9640" y="985"/>
                    <a:pt x="9507" y="418"/>
                  </a:cubicBezTo>
                  <a:cubicBezTo>
                    <a:pt x="9426" y="142"/>
                    <a:pt x="8864" y="1"/>
                    <a:pt x="8013" y="1"/>
                  </a:cubicBezTo>
                  <a:close/>
                </a:path>
              </a:pathLst>
            </a:custGeom>
            <a:solidFill>
              <a:srgbClr val="AC484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4"/>
            <p:cNvSpPr/>
            <p:nvPr/>
          </p:nvSpPr>
          <p:spPr>
            <a:xfrm>
              <a:off x="3476825" y="2703725"/>
              <a:ext cx="142625" cy="44850"/>
            </a:xfrm>
            <a:custGeom>
              <a:avLst/>
              <a:gdLst/>
              <a:ahLst/>
              <a:cxnLst/>
              <a:rect l="l" t="t" r="r" b="b"/>
              <a:pathLst>
                <a:path w="5705" h="1794" extrusionOk="0">
                  <a:moveTo>
                    <a:pt x="4745" y="1"/>
                  </a:moveTo>
                  <a:cubicBezTo>
                    <a:pt x="4212" y="1"/>
                    <a:pt x="3488" y="92"/>
                    <a:pt x="2702" y="280"/>
                  </a:cubicBezTo>
                  <a:cubicBezTo>
                    <a:pt x="1168" y="647"/>
                    <a:pt x="0" y="1214"/>
                    <a:pt x="67" y="1548"/>
                  </a:cubicBezTo>
                  <a:cubicBezTo>
                    <a:pt x="116" y="1711"/>
                    <a:pt x="451" y="1794"/>
                    <a:pt x="959" y="1794"/>
                  </a:cubicBezTo>
                  <a:cubicBezTo>
                    <a:pt x="1493" y="1794"/>
                    <a:pt x="2217" y="1702"/>
                    <a:pt x="3002" y="1514"/>
                  </a:cubicBezTo>
                  <a:cubicBezTo>
                    <a:pt x="4537" y="1147"/>
                    <a:pt x="5704" y="580"/>
                    <a:pt x="5638" y="247"/>
                  </a:cubicBezTo>
                  <a:cubicBezTo>
                    <a:pt x="5589" y="84"/>
                    <a:pt x="5254" y="1"/>
                    <a:pt x="4745"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9" name="Google Shape;2589;p64"/>
          <p:cNvSpPr/>
          <p:nvPr/>
        </p:nvSpPr>
        <p:spPr>
          <a:xfrm>
            <a:off x="214650" y="-338775"/>
            <a:ext cx="3009486" cy="3115652"/>
          </a:xfrm>
          <a:custGeom>
            <a:avLst/>
            <a:gdLst/>
            <a:ahLst/>
            <a:cxnLst/>
            <a:rect l="l" t="t" r="r" b="b"/>
            <a:pathLst>
              <a:path w="45600" h="43632" fill="none" extrusionOk="0">
                <a:moveTo>
                  <a:pt x="17213" y="10174"/>
                </a:moveTo>
                <a:cubicBezTo>
                  <a:pt x="22450" y="11308"/>
                  <a:pt x="27921" y="11508"/>
                  <a:pt x="33224" y="10741"/>
                </a:cubicBezTo>
                <a:cubicBezTo>
                  <a:pt x="34659" y="10541"/>
                  <a:pt x="36060" y="10274"/>
                  <a:pt x="37294" y="9540"/>
                </a:cubicBezTo>
                <a:cubicBezTo>
                  <a:pt x="38528" y="8840"/>
                  <a:pt x="39529" y="7572"/>
                  <a:pt x="39596" y="6171"/>
                </a:cubicBezTo>
                <a:cubicBezTo>
                  <a:pt x="39729" y="4003"/>
                  <a:pt x="37794" y="2302"/>
                  <a:pt x="35793" y="1501"/>
                </a:cubicBezTo>
                <a:cubicBezTo>
                  <a:pt x="32057" y="0"/>
                  <a:pt x="27387" y="701"/>
                  <a:pt x="24652" y="3669"/>
                </a:cubicBezTo>
                <a:cubicBezTo>
                  <a:pt x="21916" y="6605"/>
                  <a:pt x="21716" y="11742"/>
                  <a:pt x="24551" y="14577"/>
                </a:cubicBezTo>
                <a:cubicBezTo>
                  <a:pt x="26653" y="16712"/>
                  <a:pt x="29855" y="17279"/>
                  <a:pt x="32824" y="17546"/>
                </a:cubicBezTo>
                <a:cubicBezTo>
                  <a:pt x="35793" y="17846"/>
                  <a:pt x="38928" y="18013"/>
                  <a:pt x="41464" y="19581"/>
                </a:cubicBezTo>
                <a:cubicBezTo>
                  <a:pt x="43999" y="21182"/>
                  <a:pt x="45600" y="24751"/>
                  <a:pt x="43932" y="27220"/>
                </a:cubicBezTo>
                <a:cubicBezTo>
                  <a:pt x="42764" y="29021"/>
                  <a:pt x="40329" y="29588"/>
                  <a:pt x="38228" y="29288"/>
                </a:cubicBezTo>
                <a:cubicBezTo>
                  <a:pt x="36093" y="28987"/>
                  <a:pt x="34158" y="27987"/>
                  <a:pt x="32190" y="27153"/>
                </a:cubicBezTo>
                <a:cubicBezTo>
                  <a:pt x="25952" y="24551"/>
                  <a:pt x="18981" y="23784"/>
                  <a:pt x="12309" y="24918"/>
                </a:cubicBezTo>
                <a:cubicBezTo>
                  <a:pt x="9174" y="25452"/>
                  <a:pt x="6038" y="26452"/>
                  <a:pt x="3703" y="28587"/>
                </a:cubicBezTo>
                <a:cubicBezTo>
                  <a:pt x="1368" y="30689"/>
                  <a:pt x="1" y="34124"/>
                  <a:pt x="1035" y="37127"/>
                </a:cubicBezTo>
                <a:cubicBezTo>
                  <a:pt x="2169" y="40429"/>
                  <a:pt x="5705" y="42197"/>
                  <a:pt x="8907" y="43631"/>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606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0"/>
        <p:cNvGrpSpPr/>
        <p:nvPr/>
      </p:nvGrpSpPr>
      <p:grpSpPr>
        <a:xfrm>
          <a:off x="0" y="0"/>
          <a:ext cx="0" cy="0"/>
          <a:chOff x="0" y="0"/>
          <a:chExt cx="0" cy="0"/>
        </a:xfrm>
      </p:grpSpPr>
      <p:sp>
        <p:nvSpPr>
          <p:cNvPr id="2551" name="Google Shape;2551;p64"/>
          <p:cNvSpPr txBox="1">
            <a:spLocks noGrp="1"/>
          </p:cNvSpPr>
          <p:nvPr>
            <p:ph type="title"/>
          </p:nvPr>
        </p:nvSpPr>
        <p:spPr>
          <a:xfrm>
            <a:off x="4424850" y="1480850"/>
            <a:ext cx="4005900" cy="149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2016</a:t>
            </a:r>
            <a:endParaRPr dirty="0"/>
          </a:p>
        </p:txBody>
      </p:sp>
      <p:sp>
        <p:nvSpPr>
          <p:cNvPr id="2552" name="Google Shape;2552;p64"/>
          <p:cNvSpPr txBox="1">
            <a:spLocks noGrp="1"/>
          </p:cNvSpPr>
          <p:nvPr>
            <p:ph type="body" idx="1"/>
          </p:nvPr>
        </p:nvSpPr>
        <p:spPr>
          <a:xfrm>
            <a:off x="4424850" y="2979650"/>
            <a:ext cx="4005900" cy="68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b="1" dirty="0"/>
              <a:t>Most Dengue Deaths - </a:t>
            </a:r>
            <a:r>
              <a:rPr lang="en" sz="2400" i="1" dirty="0"/>
              <a:t>8127</a:t>
            </a:r>
            <a:endParaRPr sz="2400" i="1" dirty="0"/>
          </a:p>
        </p:txBody>
      </p:sp>
      <p:grpSp>
        <p:nvGrpSpPr>
          <p:cNvPr id="2553" name="Google Shape;2553;p64"/>
          <p:cNvGrpSpPr/>
          <p:nvPr/>
        </p:nvGrpSpPr>
        <p:grpSpPr>
          <a:xfrm rot="-2143458">
            <a:off x="-758852" y="2371219"/>
            <a:ext cx="5482090" cy="1509601"/>
            <a:chOff x="1192700" y="2224100"/>
            <a:chExt cx="5069550" cy="1396000"/>
          </a:xfrm>
        </p:grpSpPr>
        <p:sp>
          <p:nvSpPr>
            <p:cNvPr id="2554" name="Google Shape;2554;p64"/>
            <p:cNvSpPr/>
            <p:nvPr/>
          </p:nvSpPr>
          <p:spPr>
            <a:xfrm>
              <a:off x="4756900" y="3367025"/>
              <a:ext cx="36725" cy="12525"/>
            </a:xfrm>
            <a:custGeom>
              <a:avLst/>
              <a:gdLst/>
              <a:ahLst/>
              <a:cxnLst/>
              <a:rect l="l" t="t" r="r" b="b"/>
              <a:pathLst>
                <a:path w="1469" h="501" extrusionOk="0">
                  <a:moveTo>
                    <a:pt x="1468" y="0"/>
                  </a:moveTo>
                  <a:lnTo>
                    <a:pt x="1468" y="0"/>
                  </a:lnTo>
                  <a:cubicBezTo>
                    <a:pt x="935" y="134"/>
                    <a:pt x="434" y="300"/>
                    <a:pt x="1" y="501"/>
                  </a:cubicBezTo>
                  <a:lnTo>
                    <a:pt x="1468" y="0"/>
                  </a:lnTo>
                  <a:close/>
                </a:path>
              </a:pathLst>
            </a:custGeom>
            <a:solidFill>
              <a:srgbClr val="DEB99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4"/>
            <p:cNvSpPr/>
            <p:nvPr/>
          </p:nvSpPr>
          <p:spPr>
            <a:xfrm>
              <a:off x="1192700" y="2336325"/>
              <a:ext cx="5069550" cy="1283775"/>
            </a:xfrm>
            <a:custGeom>
              <a:avLst/>
              <a:gdLst/>
              <a:ahLst/>
              <a:cxnLst/>
              <a:rect l="l" t="t" r="r" b="b"/>
              <a:pathLst>
                <a:path w="202782" h="51351" extrusionOk="0">
                  <a:moveTo>
                    <a:pt x="143569" y="0"/>
                  </a:moveTo>
                  <a:cubicBezTo>
                    <a:pt x="130020" y="0"/>
                    <a:pt x="118918" y="2867"/>
                    <a:pt x="118918" y="2867"/>
                  </a:cubicBezTo>
                  <a:cubicBezTo>
                    <a:pt x="106309" y="6036"/>
                    <a:pt x="68082" y="13575"/>
                    <a:pt x="68082" y="13575"/>
                  </a:cubicBezTo>
                  <a:cubicBezTo>
                    <a:pt x="60724" y="14730"/>
                    <a:pt x="52455" y="15154"/>
                    <a:pt x="44282" y="15154"/>
                  </a:cubicBezTo>
                  <a:cubicBezTo>
                    <a:pt x="21776" y="15154"/>
                    <a:pt x="0" y="11941"/>
                    <a:pt x="0" y="11941"/>
                  </a:cubicBezTo>
                  <a:lnTo>
                    <a:pt x="0" y="47399"/>
                  </a:lnTo>
                  <a:cubicBezTo>
                    <a:pt x="8473" y="44264"/>
                    <a:pt x="49736" y="41962"/>
                    <a:pt x="49736" y="41962"/>
                  </a:cubicBezTo>
                  <a:cubicBezTo>
                    <a:pt x="49736" y="41962"/>
                    <a:pt x="80357" y="42596"/>
                    <a:pt x="90131" y="48033"/>
                  </a:cubicBezTo>
                  <a:cubicBezTo>
                    <a:pt x="94531" y="50466"/>
                    <a:pt x="98383" y="51350"/>
                    <a:pt x="101892" y="51350"/>
                  </a:cubicBezTo>
                  <a:cubicBezTo>
                    <a:pt x="106177" y="51350"/>
                    <a:pt x="109950" y="50031"/>
                    <a:pt x="113581" y="48600"/>
                  </a:cubicBezTo>
                  <a:cubicBezTo>
                    <a:pt x="120219" y="46032"/>
                    <a:pt x="142569" y="41729"/>
                    <a:pt x="142569" y="41729"/>
                  </a:cubicBezTo>
                  <a:cubicBezTo>
                    <a:pt x="144546" y="40861"/>
                    <a:pt x="147702" y="40612"/>
                    <a:pt x="150670" y="40612"/>
                  </a:cubicBezTo>
                  <a:cubicBezTo>
                    <a:pt x="154661" y="40612"/>
                    <a:pt x="158313" y="41061"/>
                    <a:pt x="158313" y="41061"/>
                  </a:cubicBezTo>
                  <a:cubicBezTo>
                    <a:pt x="158571" y="34917"/>
                    <a:pt x="150617" y="32409"/>
                    <a:pt x="142816" y="32409"/>
                  </a:cubicBezTo>
                  <a:cubicBezTo>
                    <a:pt x="140538" y="32409"/>
                    <a:pt x="138274" y="32623"/>
                    <a:pt x="136231" y="33022"/>
                  </a:cubicBezTo>
                  <a:cubicBezTo>
                    <a:pt x="133613" y="33534"/>
                    <a:pt x="131171" y="33716"/>
                    <a:pt x="129023" y="33716"/>
                  </a:cubicBezTo>
                  <a:cubicBezTo>
                    <a:pt x="123754" y="33716"/>
                    <a:pt x="120253" y="32622"/>
                    <a:pt x="120253" y="32622"/>
                  </a:cubicBezTo>
                  <a:cubicBezTo>
                    <a:pt x="116150" y="31288"/>
                    <a:pt x="119018" y="27252"/>
                    <a:pt x="119018" y="27252"/>
                  </a:cubicBezTo>
                  <a:cubicBezTo>
                    <a:pt x="125590" y="24883"/>
                    <a:pt x="143903" y="13542"/>
                    <a:pt x="143903" y="13542"/>
                  </a:cubicBezTo>
                  <a:cubicBezTo>
                    <a:pt x="146805" y="14009"/>
                    <a:pt x="153076" y="14142"/>
                    <a:pt x="158580" y="14209"/>
                  </a:cubicBezTo>
                  <a:cubicBezTo>
                    <a:pt x="160281" y="15743"/>
                    <a:pt x="162082" y="17178"/>
                    <a:pt x="163584" y="18112"/>
                  </a:cubicBezTo>
                  <a:cubicBezTo>
                    <a:pt x="165285" y="19112"/>
                    <a:pt x="167119" y="20013"/>
                    <a:pt x="168620" y="21281"/>
                  </a:cubicBezTo>
                  <a:cubicBezTo>
                    <a:pt x="169955" y="22381"/>
                    <a:pt x="171022" y="23749"/>
                    <a:pt x="172290" y="24917"/>
                  </a:cubicBezTo>
                  <a:cubicBezTo>
                    <a:pt x="173557" y="26084"/>
                    <a:pt x="175092" y="27085"/>
                    <a:pt x="176793" y="27185"/>
                  </a:cubicBezTo>
                  <a:cubicBezTo>
                    <a:pt x="176833" y="27186"/>
                    <a:pt x="176872" y="27187"/>
                    <a:pt x="176912" y="27187"/>
                  </a:cubicBezTo>
                  <a:cubicBezTo>
                    <a:pt x="177733" y="27187"/>
                    <a:pt x="178488" y="26857"/>
                    <a:pt x="179061" y="26284"/>
                  </a:cubicBezTo>
                  <a:cubicBezTo>
                    <a:pt x="179662" y="27152"/>
                    <a:pt x="180362" y="27952"/>
                    <a:pt x="181129" y="28653"/>
                  </a:cubicBezTo>
                  <a:cubicBezTo>
                    <a:pt x="182721" y="30067"/>
                    <a:pt x="184781" y="31039"/>
                    <a:pt x="186873" y="31039"/>
                  </a:cubicBezTo>
                  <a:cubicBezTo>
                    <a:pt x="187149" y="31039"/>
                    <a:pt x="187425" y="31023"/>
                    <a:pt x="187701" y="30988"/>
                  </a:cubicBezTo>
                  <a:cubicBezTo>
                    <a:pt x="188335" y="30921"/>
                    <a:pt x="189035" y="30687"/>
                    <a:pt x="189269" y="30087"/>
                  </a:cubicBezTo>
                  <a:cubicBezTo>
                    <a:pt x="189535" y="29453"/>
                    <a:pt x="189135" y="28786"/>
                    <a:pt x="188735" y="28219"/>
                  </a:cubicBezTo>
                  <a:cubicBezTo>
                    <a:pt x="187968" y="27085"/>
                    <a:pt x="186900" y="25584"/>
                    <a:pt x="185699" y="23949"/>
                  </a:cubicBezTo>
                  <a:lnTo>
                    <a:pt x="185699" y="23949"/>
                  </a:lnTo>
                  <a:cubicBezTo>
                    <a:pt x="189169" y="25584"/>
                    <a:pt x="192504" y="26751"/>
                    <a:pt x="194939" y="26885"/>
                  </a:cubicBezTo>
                  <a:cubicBezTo>
                    <a:pt x="195167" y="26894"/>
                    <a:pt x="195386" y="26899"/>
                    <a:pt x="195595" y="26899"/>
                  </a:cubicBezTo>
                  <a:cubicBezTo>
                    <a:pt x="202781" y="26899"/>
                    <a:pt x="198875" y="21481"/>
                    <a:pt x="198875" y="21481"/>
                  </a:cubicBezTo>
                  <a:cubicBezTo>
                    <a:pt x="198875" y="21481"/>
                    <a:pt x="188668" y="15443"/>
                    <a:pt x="182764" y="8572"/>
                  </a:cubicBezTo>
                  <a:cubicBezTo>
                    <a:pt x="176826" y="1733"/>
                    <a:pt x="173524" y="733"/>
                    <a:pt x="173524" y="733"/>
                  </a:cubicBezTo>
                  <a:lnTo>
                    <a:pt x="150508" y="266"/>
                  </a:lnTo>
                  <a:cubicBezTo>
                    <a:pt x="148153" y="80"/>
                    <a:pt x="145827" y="0"/>
                    <a:pt x="143569"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4"/>
            <p:cNvSpPr/>
            <p:nvPr/>
          </p:nvSpPr>
          <p:spPr>
            <a:xfrm>
              <a:off x="3265000" y="2504650"/>
              <a:ext cx="287725" cy="227775"/>
            </a:xfrm>
            <a:custGeom>
              <a:avLst/>
              <a:gdLst/>
              <a:ahLst/>
              <a:cxnLst/>
              <a:rect l="l" t="t" r="r" b="b"/>
              <a:pathLst>
                <a:path w="11509" h="9111" extrusionOk="0">
                  <a:moveTo>
                    <a:pt x="1146" y="1"/>
                  </a:moveTo>
                  <a:cubicBezTo>
                    <a:pt x="877" y="1"/>
                    <a:pt x="89" y="70"/>
                    <a:pt x="34" y="871"/>
                  </a:cubicBezTo>
                  <a:cubicBezTo>
                    <a:pt x="34" y="871"/>
                    <a:pt x="1" y="1939"/>
                    <a:pt x="1435" y="2072"/>
                  </a:cubicBezTo>
                  <a:cubicBezTo>
                    <a:pt x="3703" y="2239"/>
                    <a:pt x="11509" y="9110"/>
                    <a:pt x="11509" y="9110"/>
                  </a:cubicBezTo>
                  <a:cubicBezTo>
                    <a:pt x="11509" y="9110"/>
                    <a:pt x="5705" y="2806"/>
                    <a:pt x="2035" y="1405"/>
                  </a:cubicBezTo>
                  <a:cubicBezTo>
                    <a:pt x="2035" y="1405"/>
                    <a:pt x="2402" y="271"/>
                    <a:pt x="1235" y="4"/>
                  </a:cubicBezTo>
                  <a:cubicBezTo>
                    <a:pt x="1235" y="4"/>
                    <a:pt x="1201" y="1"/>
                    <a:pt x="11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4"/>
            <p:cNvSpPr/>
            <p:nvPr/>
          </p:nvSpPr>
          <p:spPr>
            <a:xfrm>
              <a:off x="3232825" y="2454325"/>
              <a:ext cx="97250" cy="82175"/>
            </a:xfrm>
            <a:custGeom>
              <a:avLst/>
              <a:gdLst/>
              <a:ahLst/>
              <a:cxnLst/>
              <a:rect l="l" t="t" r="r" b="b"/>
              <a:pathLst>
                <a:path w="3890" h="3287" extrusionOk="0">
                  <a:moveTo>
                    <a:pt x="1565" y="1"/>
                  </a:moveTo>
                  <a:cubicBezTo>
                    <a:pt x="1174" y="1"/>
                    <a:pt x="887" y="116"/>
                    <a:pt x="887" y="116"/>
                  </a:cubicBezTo>
                  <a:lnTo>
                    <a:pt x="87" y="783"/>
                  </a:lnTo>
                  <a:cubicBezTo>
                    <a:pt x="0" y="2748"/>
                    <a:pt x="1091" y="3286"/>
                    <a:pt x="1839" y="3286"/>
                  </a:cubicBezTo>
                  <a:cubicBezTo>
                    <a:pt x="1954" y="3286"/>
                    <a:pt x="2061" y="3273"/>
                    <a:pt x="2155" y="3251"/>
                  </a:cubicBezTo>
                  <a:cubicBezTo>
                    <a:pt x="3056" y="3051"/>
                    <a:pt x="3889" y="2084"/>
                    <a:pt x="3056" y="816"/>
                  </a:cubicBezTo>
                  <a:cubicBezTo>
                    <a:pt x="2608" y="154"/>
                    <a:pt x="2017" y="1"/>
                    <a:pt x="156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4"/>
            <p:cNvSpPr/>
            <p:nvPr/>
          </p:nvSpPr>
          <p:spPr>
            <a:xfrm>
              <a:off x="2466100" y="2342125"/>
              <a:ext cx="631300" cy="170150"/>
            </a:xfrm>
            <a:custGeom>
              <a:avLst/>
              <a:gdLst/>
              <a:ahLst/>
              <a:cxnLst/>
              <a:rect l="l" t="t" r="r" b="b"/>
              <a:pathLst>
                <a:path w="25252" h="6806" extrusionOk="0">
                  <a:moveTo>
                    <a:pt x="25052" y="0"/>
                  </a:moveTo>
                  <a:cubicBezTo>
                    <a:pt x="25052" y="0"/>
                    <a:pt x="13243" y="1568"/>
                    <a:pt x="10808" y="2869"/>
                  </a:cubicBezTo>
                  <a:cubicBezTo>
                    <a:pt x="10808" y="2869"/>
                    <a:pt x="10776" y="2868"/>
                    <a:pt x="10718" y="2868"/>
                  </a:cubicBezTo>
                  <a:cubicBezTo>
                    <a:pt x="10130" y="2868"/>
                    <a:pt x="6839" y="2924"/>
                    <a:pt x="5504" y="4137"/>
                  </a:cubicBezTo>
                  <a:cubicBezTo>
                    <a:pt x="5504" y="4137"/>
                    <a:pt x="5439" y="4133"/>
                    <a:pt x="5331" y="4133"/>
                  </a:cubicBezTo>
                  <a:cubicBezTo>
                    <a:pt x="4842" y="4133"/>
                    <a:pt x="3470" y="4200"/>
                    <a:pt x="3169" y="4937"/>
                  </a:cubicBezTo>
                  <a:cubicBezTo>
                    <a:pt x="3169" y="4937"/>
                    <a:pt x="0" y="5471"/>
                    <a:pt x="234" y="6472"/>
                  </a:cubicBezTo>
                  <a:cubicBezTo>
                    <a:pt x="234" y="6472"/>
                    <a:pt x="140" y="6806"/>
                    <a:pt x="1290" y="6806"/>
                  </a:cubicBezTo>
                  <a:cubicBezTo>
                    <a:pt x="1956" y="6806"/>
                    <a:pt x="3041" y="6693"/>
                    <a:pt x="4804" y="6338"/>
                  </a:cubicBezTo>
                  <a:cubicBezTo>
                    <a:pt x="9607" y="5337"/>
                    <a:pt x="25252" y="1601"/>
                    <a:pt x="25252" y="1601"/>
                  </a:cubicBezTo>
                  <a:lnTo>
                    <a:pt x="2505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4"/>
            <p:cNvSpPr/>
            <p:nvPr/>
          </p:nvSpPr>
          <p:spPr>
            <a:xfrm>
              <a:off x="2477775" y="2314425"/>
              <a:ext cx="649650" cy="62100"/>
            </a:xfrm>
            <a:custGeom>
              <a:avLst/>
              <a:gdLst/>
              <a:ahLst/>
              <a:cxnLst/>
              <a:rect l="l" t="t" r="r" b="b"/>
              <a:pathLst>
                <a:path w="25986" h="2484" extrusionOk="0">
                  <a:moveTo>
                    <a:pt x="8495" y="1"/>
                  </a:moveTo>
                  <a:cubicBezTo>
                    <a:pt x="7593" y="1"/>
                    <a:pt x="6673" y="122"/>
                    <a:pt x="6038" y="508"/>
                  </a:cubicBezTo>
                  <a:cubicBezTo>
                    <a:pt x="6038" y="508"/>
                    <a:pt x="5406" y="334"/>
                    <a:pt x="4765" y="334"/>
                  </a:cubicBezTo>
                  <a:cubicBezTo>
                    <a:pt x="4284" y="334"/>
                    <a:pt x="3798" y="432"/>
                    <a:pt x="3570" y="775"/>
                  </a:cubicBezTo>
                  <a:cubicBezTo>
                    <a:pt x="3570" y="775"/>
                    <a:pt x="3388" y="765"/>
                    <a:pt x="3112" y="765"/>
                  </a:cubicBezTo>
                  <a:cubicBezTo>
                    <a:pt x="2228" y="765"/>
                    <a:pt x="375" y="862"/>
                    <a:pt x="401" y="1675"/>
                  </a:cubicBezTo>
                  <a:cubicBezTo>
                    <a:pt x="401" y="1675"/>
                    <a:pt x="0" y="2443"/>
                    <a:pt x="4904" y="2476"/>
                  </a:cubicBezTo>
                  <a:cubicBezTo>
                    <a:pt x="5279" y="2481"/>
                    <a:pt x="5720" y="2483"/>
                    <a:pt x="6214" y="2483"/>
                  </a:cubicBezTo>
                  <a:cubicBezTo>
                    <a:pt x="12153" y="2483"/>
                    <a:pt x="25852" y="2142"/>
                    <a:pt x="25852" y="2142"/>
                  </a:cubicBezTo>
                  <a:lnTo>
                    <a:pt x="25986" y="541"/>
                  </a:lnTo>
                  <a:cubicBezTo>
                    <a:pt x="25986" y="541"/>
                    <a:pt x="19897" y="45"/>
                    <a:pt x="15472" y="45"/>
                  </a:cubicBezTo>
                  <a:cubicBezTo>
                    <a:pt x="13717" y="45"/>
                    <a:pt x="12224" y="123"/>
                    <a:pt x="11475" y="341"/>
                  </a:cubicBezTo>
                  <a:cubicBezTo>
                    <a:pt x="11475" y="341"/>
                    <a:pt x="10009" y="1"/>
                    <a:pt x="849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4"/>
            <p:cNvSpPr/>
            <p:nvPr/>
          </p:nvSpPr>
          <p:spPr>
            <a:xfrm>
              <a:off x="3074875" y="2308575"/>
              <a:ext cx="206000" cy="192450"/>
            </a:xfrm>
            <a:custGeom>
              <a:avLst/>
              <a:gdLst/>
              <a:ahLst/>
              <a:cxnLst/>
              <a:rect l="l" t="t" r="r" b="b"/>
              <a:pathLst>
                <a:path w="8240" h="7698" extrusionOk="0">
                  <a:moveTo>
                    <a:pt x="3048" y="0"/>
                  </a:moveTo>
                  <a:cubicBezTo>
                    <a:pt x="2347" y="0"/>
                    <a:pt x="1177" y="185"/>
                    <a:pt x="701" y="1342"/>
                  </a:cubicBezTo>
                  <a:cubicBezTo>
                    <a:pt x="701" y="1342"/>
                    <a:pt x="0" y="6012"/>
                    <a:pt x="4904" y="7613"/>
                  </a:cubicBezTo>
                  <a:cubicBezTo>
                    <a:pt x="4904" y="7613"/>
                    <a:pt x="5241" y="7698"/>
                    <a:pt x="5683" y="7698"/>
                  </a:cubicBezTo>
                  <a:cubicBezTo>
                    <a:pt x="6245" y="7698"/>
                    <a:pt x="6976" y="7562"/>
                    <a:pt x="7405" y="6946"/>
                  </a:cubicBezTo>
                  <a:cubicBezTo>
                    <a:pt x="7405" y="6946"/>
                    <a:pt x="7939" y="6379"/>
                    <a:pt x="7939" y="5545"/>
                  </a:cubicBezTo>
                  <a:cubicBezTo>
                    <a:pt x="7939" y="5545"/>
                    <a:pt x="8239" y="842"/>
                    <a:pt x="3603" y="41"/>
                  </a:cubicBezTo>
                  <a:cubicBezTo>
                    <a:pt x="3603" y="41"/>
                    <a:pt x="3377" y="0"/>
                    <a:pt x="3048"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4"/>
            <p:cNvSpPr/>
            <p:nvPr/>
          </p:nvSpPr>
          <p:spPr>
            <a:xfrm>
              <a:off x="2466100" y="2373800"/>
              <a:ext cx="655500" cy="194850"/>
            </a:xfrm>
            <a:custGeom>
              <a:avLst/>
              <a:gdLst/>
              <a:ahLst/>
              <a:cxnLst/>
              <a:rect l="l" t="t" r="r" b="b"/>
              <a:pathLst>
                <a:path w="26220" h="7794" extrusionOk="0">
                  <a:moveTo>
                    <a:pt x="25185" y="1"/>
                  </a:moveTo>
                  <a:cubicBezTo>
                    <a:pt x="21049" y="234"/>
                    <a:pt x="5371" y="5571"/>
                    <a:pt x="5371" y="5571"/>
                  </a:cubicBezTo>
                  <a:cubicBezTo>
                    <a:pt x="0" y="6505"/>
                    <a:pt x="501" y="7139"/>
                    <a:pt x="501" y="7139"/>
                  </a:cubicBezTo>
                  <a:cubicBezTo>
                    <a:pt x="534" y="7606"/>
                    <a:pt x="5137" y="7640"/>
                    <a:pt x="5137" y="7640"/>
                  </a:cubicBezTo>
                  <a:cubicBezTo>
                    <a:pt x="6114" y="7746"/>
                    <a:pt x="7078" y="7794"/>
                    <a:pt x="8025" y="7794"/>
                  </a:cubicBezTo>
                  <a:cubicBezTo>
                    <a:pt x="18107" y="7794"/>
                    <a:pt x="26219" y="2302"/>
                    <a:pt x="26219" y="2302"/>
                  </a:cubicBezTo>
                  <a:lnTo>
                    <a:pt x="2518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4"/>
            <p:cNvSpPr/>
            <p:nvPr/>
          </p:nvSpPr>
          <p:spPr>
            <a:xfrm>
              <a:off x="2804675" y="2239450"/>
              <a:ext cx="365275" cy="697275"/>
            </a:xfrm>
            <a:custGeom>
              <a:avLst/>
              <a:gdLst/>
              <a:ahLst/>
              <a:cxnLst/>
              <a:rect l="l" t="t" r="r" b="b"/>
              <a:pathLst>
                <a:path w="14611" h="27891" extrusionOk="0">
                  <a:moveTo>
                    <a:pt x="7883" y="0"/>
                  </a:moveTo>
                  <a:cubicBezTo>
                    <a:pt x="6405" y="0"/>
                    <a:pt x="6405" y="10545"/>
                    <a:pt x="6405" y="10545"/>
                  </a:cubicBezTo>
                  <a:cubicBezTo>
                    <a:pt x="6405" y="21420"/>
                    <a:pt x="0" y="27891"/>
                    <a:pt x="0" y="27891"/>
                  </a:cubicBezTo>
                  <a:cubicBezTo>
                    <a:pt x="2736" y="26023"/>
                    <a:pt x="5538" y="19185"/>
                    <a:pt x="6572" y="15849"/>
                  </a:cubicBezTo>
                  <a:cubicBezTo>
                    <a:pt x="7606" y="12480"/>
                    <a:pt x="7372" y="1439"/>
                    <a:pt x="8006" y="1172"/>
                  </a:cubicBezTo>
                  <a:cubicBezTo>
                    <a:pt x="8050" y="1151"/>
                    <a:pt x="8092" y="1142"/>
                    <a:pt x="8133" y="1142"/>
                  </a:cubicBezTo>
                  <a:cubicBezTo>
                    <a:pt x="8689" y="1142"/>
                    <a:pt x="9007" y="2906"/>
                    <a:pt x="9007" y="2906"/>
                  </a:cubicBezTo>
                  <a:cubicBezTo>
                    <a:pt x="9007" y="2906"/>
                    <a:pt x="9307" y="11779"/>
                    <a:pt x="11075" y="12413"/>
                  </a:cubicBezTo>
                  <a:cubicBezTo>
                    <a:pt x="11243" y="12477"/>
                    <a:pt x="11412" y="12505"/>
                    <a:pt x="11579" y="12505"/>
                  </a:cubicBezTo>
                  <a:cubicBezTo>
                    <a:pt x="13164" y="12505"/>
                    <a:pt x="14611" y="9911"/>
                    <a:pt x="14611" y="9911"/>
                  </a:cubicBezTo>
                  <a:lnTo>
                    <a:pt x="13243" y="8977"/>
                  </a:lnTo>
                  <a:cubicBezTo>
                    <a:pt x="13243" y="8977"/>
                    <a:pt x="12443" y="10879"/>
                    <a:pt x="11475" y="11146"/>
                  </a:cubicBezTo>
                  <a:cubicBezTo>
                    <a:pt x="11460" y="11150"/>
                    <a:pt x="11444" y="11152"/>
                    <a:pt x="11429" y="11152"/>
                  </a:cubicBezTo>
                  <a:cubicBezTo>
                    <a:pt x="10481" y="11152"/>
                    <a:pt x="9674" y="3273"/>
                    <a:pt x="9674" y="3273"/>
                  </a:cubicBezTo>
                  <a:cubicBezTo>
                    <a:pt x="9674" y="3273"/>
                    <a:pt x="9674" y="838"/>
                    <a:pt x="8040" y="38"/>
                  </a:cubicBezTo>
                  <a:cubicBezTo>
                    <a:pt x="7986" y="12"/>
                    <a:pt x="7934" y="0"/>
                    <a:pt x="788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4"/>
            <p:cNvSpPr/>
            <p:nvPr/>
          </p:nvSpPr>
          <p:spPr>
            <a:xfrm>
              <a:off x="2942275" y="2298725"/>
              <a:ext cx="291075" cy="561300"/>
            </a:xfrm>
            <a:custGeom>
              <a:avLst/>
              <a:gdLst/>
              <a:ahLst/>
              <a:cxnLst/>
              <a:rect l="l" t="t" r="r" b="b"/>
              <a:pathLst>
                <a:path w="11643" h="22452" extrusionOk="0">
                  <a:moveTo>
                    <a:pt x="6369" y="0"/>
                  </a:moveTo>
                  <a:cubicBezTo>
                    <a:pt x="5171" y="0"/>
                    <a:pt x="5171" y="8474"/>
                    <a:pt x="5171" y="8474"/>
                  </a:cubicBezTo>
                  <a:cubicBezTo>
                    <a:pt x="5171" y="17247"/>
                    <a:pt x="0" y="22451"/>
                    <a:pt x="0" y="22451"/>
                  </a:cubicBezTo>
                  <a:lnTo>
                    <a:pt x="0" y="22451"/>
                  </a:lnTo>
                  <a:cubicBezTo>
                    <a:pt x="2202" y="20950"/>
                    <a:pt x="4470" y="15446"/>
                    <a:pt x="5304" y="12744"/>
                  </a:cubicBezTo>
                  <a:cubicBezTo>
                    <a:pt x="6138" y="10042"/>
                    <a:pt x="5938" y="1136"/>
                    <a:pt x="6438" y="902"/>
                  </a:cubicBezTo>
                  <a:cubicBezTo>
                    <a:pt x="6470" y="891"/>
                    <a:pt x="6500" y="885"/>
                    <a:pt x="6530" y="885"/>
                  </a:cubicBezTo>
                  <a:cubicBezTo>
                    <a:pt x="7006" y="885"/>
                    <a:pt x="7272" y="2303"/>
                    <a:pt x="7272" y="2303"/>
                  </a:cubicBezTo>
                  <a:cubicBezTo>
                    <a:pt x="7272" y="2303"/>
                    <a:pt x="7506" y="9475"/>
                    <a:pt x="8940" y="9975"/>
                  </a:cubicBezTo>
                  <a:cubicBezTo>
                    <a:pt x="9075" y="10027"/>
                    <a:pt x="9209" y="10050"/>
                    <a:pt x="9341" y="10050"/>
                  </a:cubicBezTo>
                  <a:cubicBezTo>
                    <a:pt x="10580" y="10050"/>
                    <a:pt x="11642" y="8008"/>
                    <a:pt x="11642" y="8007"/>
                  </a:cubicBezTo>
                  <a:lnTo>
                    <a:pt x="11642" y="8007"/>
                  </a:lnTo>
                  <a:cubicBezTo>
                    <a:pt x="11642" y="8007"/>
                    <a:pt x="11360" y="8078"/>
                    <a:pt x="10949" y="8078"/>
                  </a:cubicBezTo>
                  <a:cubicBezTo>
                    <a:pt x="10795" y="8078"/>
                    <a:pt x="10623" y="8068"/>
                    <a:pt x="10441" y="8041"/>
                  </a:cubicBezTo>
                  <a:cubicBezTo>
                    <a:pt x="10441" y="8041"/>
                    <a:pt x="10041" y="8741"/>
                    <a:pt x="9240" y="8975"/>
                  </a:cubicBezTo>
                  <a:cubicBezTo>
                    <a:pt x="9229" y="8978"/>
                    <a:pt x="9217" y="8979"/>
                    <a:pt x="9206" y="8979"/>
                  </a:cubicBezTo>
                  <a:cubicBezTo>
                    <a:pt x="8453" y="8979"/>
                    <a:pt x="7806" y="2604"/>
                    <a:pt x="7806" y="2604"/>
                  </a:cubicBezTo>
                  <a:cubicBezTo>
                    <a:pt x="7806" y="2604"/>
                    <a:pt x="7806" y="669"/>
                    <a:pt x="6505" y="35"/>
                  </a:cubicBezTo>
                  <a:cubicBezTo>
                    <a:pt x="6458" y="11"/>
                    <a:pt x="6412" y="0"/>
                    <a:pt x="63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4"/>
            <p:cNvSpPr/>
            <p:nvPr/>
          </p:nvSpPr>
          <p:spPr>
            <a:xfrm>
              <a:off x="3232475" y="2236600"/>
              <a:ext cx="486200" cy="397650"/>
            </a:xfrm>
            <a:custGeom>
              <a:avLst/>
              <a:gdLst/>
              <a:ahLst/>
              <a:cxnLst/>
              <a:rect l="l" t="t" r="r" b="b"/>
              <a:pathLst>
                <a:path w="19448" h="15906" extrusionOk="0">
                  <a:moveTo>
                    <a:pt x="1686" y="1"/>
                  </a:moveTo>
                  <a:cubicBezTo>
                    <a:pt x="373" y="1"/>
                    <a:pt x="1" y="4188"/>
                    <a:pt x="1" y="4188"/>
                  </a:cubicBezTo>
                  <a:lnTo>
                    <a:pt x="801" y="5222"/>
                  </a:lnTo>
                  <a:cubicBezTo>
                    <a:pt x="701" y="2520"/>
                    <a:pt x="1535" y="1586"/>
                    <a:pt x="1535" y="1586"/>
                  </a:cubicBezTo>
                  <a:cubicBezTo>
                    <a:pt x="1555" y="1493"/>
                    <a:pt x="1595" y="1452"/>
                    <a:pt x="1652" y="1452"/>
                  </a:cubicBezTo>
                  <a:cubicBezTo>
                    <a:pt x="2083" y="1452"/>
                    <a:pt x="3436" y="3821"/>
                    <a:pt x="3436" y="3821"/>
                  </a:cubicBezTo>
                  <a:cubicBezTo>
                    <a:pt x="6305" y="7991"/>
                    <a:pt x="11209" y="12094"/>
                    <a:pt x="11209" y="12094"/>
                  </a:cubicBezTo>
                  <a:cubicBezTo>
                    <a:pt x="14776" y="15203"/>
                    <a:pt x="16908" y="15906"/>
                    <a:pt x="18107" y="15906"/>
                  </a:cubicBezTo>
                  <a:cubicBezTo>
                    <a:pt x="19094" y="15906"/>
                    <a:pt x="19448" y="15429"/>
                    <a:pt x="19448" y="15429"/>
                  </a:cubicBezTo>
                  <a:lnTo>
                    <a:pt x="19448" y="15429"/>
                  </a:lnTo>
                  <a:cubicBezTo>
                    <a:pt x="19254" y="15510"/>
                    <a:pt x="19032" y="15548"/>
                    <a:pt x="18785" y="15548"/>
                  </a:cubicBezTo>
                  <a:cubicBezTo>
                    <a:pt x="15045" y="15548"/>
                    <a:pt x="5693" y="6765"/>
                    <a:pt x="4004" y="3354"/>
                  </a:cubicBezTo>
                  <a:cubicBezTo>
                    <a:pt x="2435" y="216"/>
                    <a:pt x="1954" y="14"/>
                    <a:pt x="1856" y="14"/>
                  </a:cubicBezTo>
                  <a:cubicBezTo>
                    <a:pt x="1841" y="14"/>
                    <a:pt x="1835" y="18"/>
                    <a:pt x="1835" y="18"/>
                  </a:cubicBezTo>
                  <a:cubicBezTo>
                    <a:pt x="1784" y="6"/>
                    <a:pt x="1734" y="1"/>
                    <a:pt x="16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4"/>
            <p:cNvSpPr/>
            <p:nvPr/>
          </p:nvSpPr>
          <p:spPr>
            <a:xfrm>
              <a:off x="2774650" y="2224100"/>
              <a:ext cx="390300" cy="488225"/>
            </a:xfrm>
            <a:custGeom>
              <a:avLst/>
              <a:gdLst/>
              <a:ahLst/>
              <a:cxnLst/>
              <a:rect l="l" t="t" r="r" b="b"/>
              <a:pathLst>
                <a:path w="15612" h="19529" extrusionOk="0">
                  <a:moveTo>
                    <a:pt x="13911" y="1"/>
                  </a:moveTo>
                  <a:cubicBezTo>
                    <a:pt x="13867" y="1"/>
                    <a:pt x="13823" y="6"/>
                    <a:pt x="13777" y="18"/>
                  </a:cubicBezTo>
                  <a:cubicBezTo>
                    <a:pt x="13777" y="18"/>
                    <a:pt x="13733" y="4"/>
                    <a:pt x="13660" y="4"/>
                  </a:cubicBezTo>
                  <a:cubicBezTo>
                    <a:pt x="13346" y="4"/>
                    <a:pt x="12499" y="267"/>
                    <a:pt x="12309" y="3053"/>
                  </a:cubicBezTo>
                  <a:cubicBezTo>
                    <a:pt x="12084" y="6398"/>
                    <a:pt x="11580" y="19387"/>
                    <a:pt x="1200" y="19387"/>
                  </a:cubicBezTo>
                  <a:cubicBezTo>
                    <a:pt x="814" y="19387"/>
                    <a:pt x="414" y="19369"/>
                    <a:pt x="1" y="19332"/>
                  </a:cubicBezTo>
                  <a:lnTo>
                    <a:pt x="1" y="19332"/>
                  </a:lnTo>
                  <a:cubicBezTo>
                    <a:pt x="1" y="19332"/>
                    <a:pt x="865" y="19529"/>
                    <a:pt x="2124" y="19529"/>
                  </a:cubicBezTo>
                  <a:cubicBezTo>
                    <a:pt x="4773" y="19529"/>
                    <a:pt x="9167" y="18655"/>
                    <a:pt x="10908" y="13227"/>
                  </a:cubicBezTo>
                  <a:lnTo>
                    <a:pt x="13544" y="1586"/>
                  </a:lnTo>
                  <a:cubicBezTo>
                    <a:pt x="13544" y="1586"/>
                    <a:pt x="13657" y="904"/>
                    <a:pt x="13885" y="904"/>
                  </a:cubicBezTo>
                  <a:cubicBezTo>
                    <a:pt x="13904" y="904"/>
                    <a:pt x="13923" y="908"/>
                    <a:pt x="13944" y="919"/>
                  </a:cubicBezTo>
                  <a:cubicBezTo>
                    <a:pt x="14211" y="1085"/>
                    <a:pt x="14845" y="3354"/>
                    <a:pt x="14845" y="3354"/>
                  </a:cubicBezTo>
                  <a:lnTo>
                    <a:pt x="15612" y="3420"/>
                  </a:lnTo>
                  <a:cubicBezTo>
                    <a:pt x="15612" y="3420"/>
                    <a:pt x="14996" y="1"/>
                    <a:pt x="1391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4"/>
            <p:cNvSpPr/>
            <p:nvPr/>
          </p:nvSpPr>
          <p:spPr>
            <a:xfrm>
              <a:off x="3260000" y="2485900"/>
              <a:ext cx="60075" cy="52300"/>
            </a:xfrm>
            <a:custGeom>
              <a:avLst/>
              <a:gdLst/>
              <a:ahLst/>
              <a:cxnLst/>
              <a:rect l="l" t="t" r="r" b="b"/>
              <a:pathLst>
                <a:path w="2403" h="2092" extrusionOk="0">
                  <a:moveTo>
                    <a:pt x="1764" y="0"/>
                  </a:moveTo>
                  <a:cubicBezTo>
                    <a:pt x="1710" y="0"/>
                    <a:pt x="1655" y="7"/>
                    <a:pt x="1602" y="20"/>
                  </a:cubicBezTo>
                  <a:cubicBezTo>
                    <a:pt x="1068" y="87"/>
                    <a:pt x="634" y="487"/>
                    <a:pt x="301" y="921"/>
                  </a:cubicBezTo>
                  <a:cubicBezTo>
                    <a:pt x="167" y="1121"/>
                    <a:pt x="0" y="1388"/>
                    <a:pt x="67" y="1655"/>
                  </a:cubicBezTo>
                  <a:cubicBezTo>
                    <a:pt x="134" y="1921"/>
                    <a:pt x="434" y="2055"/>
                    <a:pt x="668" y="2088"/>
                  </a:cubicBezTo>
                  <a:cubicBezTo>
                    <a:pt x="698" y="2090"/>
                    <a:pt x="727" y="2091"/>
                    <a:pt x="757" y="2091"/>
                  </a:cubicBezTo>
                  <a:cubicBezTo>
                    <a:pt x="1190" y="2091"/>
                    <a:pt x="1590" y="1869"/>
                    <a:pt x="1902" y="1588"/>
                  </a:cubicBezTo>
                  <a:cubicBezTo>
                    <a:pt x="2169" y="1321"/>
                    <a:pt x="2402" y="954"/>
                    <a:pt x="2402" y="587"/>
                  </a:cubicBezTo>
                  <a:cubicBezTo>
                    <a:pt x="2369" y="454"/>
                    <a:pt x="2369" y="320"/>
                    <a:pt x="2269" y="220"/>
                  </a:cubicBezTo>
                  <a:cubicBezTo>
                    <a:pt x="2221" y="149"/>
                    <a:pt x="2139" y="94"/>
                    <a:pt x="2048" y="69"/>
                  </a:cubicBezTo>
                  <a:lnTo>
                    <a:pt x="2048" y="69"/>
                  </a:lnTo>
                  <a:cubicBezTo>
                    <a:pt x="1963" y="23"/>
                    <a:pt x="1864" y="0"/>
                    <a:pt x="176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4"/>
            <p:cNvSpPr/>
            <p:nvPr/>
          </p:nvSpPr>
          <p:spPr>
            <a:xfrm>
              <a:off x="3243325" y="2432175"/>
              <a:ext cx="9200" cy="15050"/>
            </a:xfrm>
            <a:custGeom>
              <a:avLst/>
              <a:gdLst/>
              <a:ahLst/>
              <a:cxnLst/>
              <a:rect l="l" t="t" r="r" b="b"/>
              <a:pathLst>
                <a:path w="368" h="602" extrusionOk="0">
                  <a:moveTo>
                    <a:pt x="100" y="1"/>
                  </a:moveTo>
                  <a:cubicBezTo>
                    <a:pt x="34" y="1"/>
                    <a:pt x="0" y="34"/>
                    <a:pt x="0" y="101"/>
                  </a:cubicBezTo>
                  <a:cubicBezTo>
                    <a:pt x="0" y="101"/>
                    <a:pt x="0" y="134"/>
                    <a:pt x="0" y="168"/>
                  </a:cubicBezTo>
                  <a:cubicBezTo>
                    <a:pt x="0" y="234"/>
                    <a:pt x="0" y="301"/>
                    <a:pt x="34" y="368"/>
                  </a:cubicBezTo>
                  <a:cubicBezTo>
                    <a:pt x="34" y="401"/>
                    <a:pt x="67" y="468"/>
                    <a:pt x="100" y="501"/>
                  </a:cubicBezTo>
                  <a:cubicBezTo>
                    <a:pt x="134" y="535"/>
                    <a:pt x="167" y="568"/>
                    <a:pt x="167" y="568"/>
                  </a:cubicBezTo>
                  <a:cubicBezTo>
                    <a:pt x="200" y="568"/>
                    <a:pt x="200" y="568"/>
                    <a:pt x="234" y="601"/>
                  </a:cubicBezTo>
                  <a:cubicBezTo>
                    <a:pt x="301" y="601"/>
                    <a:pt x="334" y="568"/>
                    <a:pt x="367" y="501"/>
                  </a:cubicBezTo>
                  <a:cubicBezTo>
                    <a:pt x="367" y="501"/>
                    <a:pt x="367" y="468"/>
                    <a:pt x="367" y="401"/>
                  </a:cubicBezTo>
                  <a:cubicBezTo>
                    <a:pt x="367" y="368"/>
                    <a:pt x="334" y="301"/>
                    <a:pt x="301" y="234"/>
                  </a:cubicBezTo>
                  <a:cubicBezTo>
                    <a:pt x="267" y="168"/>
                    <a:pt x="267" y="134"/>
                    <a:pt x="234" y="101"/>
                  </a:cubicBezTo>
                  <a:cubicBezTo>
                    <a:pt x="167" y="68"/>
                    <a:pt x="167" y="34"/>
                    <a:pt x="167" y="34"/>
                  </a:cubicBezTo>
                  <a:cubicBezTo>
                    <a:pt x="134" y="34"/>
                    <a:pt x="134" y="1"/>
                    <a:pt x="10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4"/>
            <p:cNvSpPr/>
            <p:nvPr/>
          </p:nvSpPr>
          <p:spPr>
            <a:xfrm>
              <a:off x="3222475" y="2453875"/>
              <a:ext cx="9200" cy="11700"/>
            </a:xfrm>
            <a:custGeom>
              <a:avLst/>
              <a:gdLst/>
              <a:ahLst/>
              <a:cxnLst/>
              <a:rect l="l" t="t" r="r" b="b"/>
              <a:pathLst>
                <a:path w="368" h="468" extrusionOk="0">
                  <a:moveTo>
                    <a:pt x="100" y="0"/>
                  </a:moveTo>
                  <a:cubicBezTo>
                    <a:pt x="34" y="0"/>
                    <a:pt x="0" y="33"/>
                    <a:pt x="0" y="100"/>
                  </a:cubicBezTo>
                  <a:cubicBezTo>
                    <a:pt x="0" y="100"/>
                    <a:pt x="0" y="134"/>
                    <a:pt x="0" y="167"/>
                  </a:cubicBezTo>
                  <a:cubicBezTo>
                    <a:pt x="0" y="200"/>
                    <a:pt x="34" y="267"/>
                    <a:pt x="67" y="300"/>
                  </a:cubicBezTo>
                  <a:cubicBezTo>
                    <a:pt x="100" y="367"/>
                    <a:pt x="134" y="400"/>
                    <a:pt x="167" y="434"/>
                  </a:cubicBezTo>
                  <a:cubicBezTo>
                    <a:pt x="201" y="434"/>
                    <a:pt x="234" y="467"/>
                    <a:pt x="234" y="467"/>
                  </a:cubicBezTo>
                  <a:lnTo>
                    <a:pt x="267" y="467"/>
                  </a:lnTo>
                  <a:cubicBezTo>
                    <a:pt x="334" y="467"/>
                    <a:pt x="367" y="400"/>
                    <a:pt x="367" y="334"/>
                  </a:cubicBezTo>
                  <a:cubicBezTo>
                    <a:pt x="367" y="334"/>
                    <a:pt x="367" y="300"/>
                    <a:pt x="367" y="267"/>
                  </a:cubicBezTo>
                  <a:cubicBezTo>
                    <a:pt x="367" y="234"/>
                    <a:pt x="334" y="167"/>
                    <a:pt x="301" y="134"/>
                  </a:cubicBezTo>
                  <a:cubicBezTo>
                    <a:pt x="267" y="100"/>
                    <a:pt x="234" y="67"/>
                    <a:pt x="201" y="33"/>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4"/>
            <p:cNvSpPr/>
            <p:nvPr/>
          </p:nvSpPr>
          <p:spPr>
            <a:xfrm>
              <a:off x="3201625" y="2428850"/>
              <a:ext cx="12525" cy="11700"/>
            </a:xfrm>
            <a:custGeom>
              <a:avLst/>
              <a:gdLst/>
              <a:ahLst/>
              <a:cxnLst/>
              <a:rect l="l" t="t" r="r" b="b"/>
              <a:pathLst>
                <a:path w="501" h="468" extrusionOk="0">
                  <a:moveTo>
                    <a:pt x="101" y="0"/>
                  </a:moveTo>
                  <a:cubicBezTo>
                    <a:pt x="34" y="0"/>
                    <a:pt x="0" y="67"/>
                    <a:pt x="0" y="134"/>
                  </a:cubicBezTo>
                  <a:cubicBezTo>
                    <a:pt x="0" y="134"/>
                    <a:pt x="34" y="167"/>
                    <a:pt x="34" y="201"/>
                  </a:cubicBezTo>
                  <a:cubicBezTo>
                    <a:pt x="67" y="234"/>
                    <a:pt x="101" y="301"/>
                    <a:pt x="134" y="334"/>
                  </a:cubicBezTo>
                  <a:cubicBezTo>
                    <a:pt x="167" y="367"/>
                    <a:pt x="234" y="401"/>
                    <a:pt x="267" y="434"/>
                  </a:cubicBezTo>
                  <a:cubicBezTo>
                    <a:pt x="301" y="434"/>
                    <a:pt x="334" y="467"/>
                    <a:pt x="334" y="467"/>
                  </a:cubicBezTo>
                  <a:lnTo>
                    <a:pt x="401" y="467"/>
                  </a:lnTo>
                  <a:cubicBezTo>
                    <a:pt x="434" y="434"/>
                    <a:pt x="501" y="367"/>
                    <a:pt x="467" y="334"/>
                  </a:cubicBezTo>
                  <a:cubicBezTo>
                    <a:pt x="467" y="334"/>
                    <a:pt x="467" y="301"/>
                    <a:pt x="434" y="234"/>
                  </a:cubicBezTo>
                  <a:cubicBezTo>
                    <a:pt x="434" y="201"/>
                    <a:pt x="401" y="167"/>
                    <a:pt x="334" y="100"/>
                  </a:cubicBezTo>
                  <a:cubicBezTo>
                    <a:pt x="301" y="67"/>
                    <a:pt x="267" y="34"/>
                    <a:pt x="201" y="34"/>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4"/>
            <p:cNvSpPr/>
            <p:nvPr/>
          </p:nvSpPr>
          <p:spPr>
            <a:xfrm>
              <a:off x="3180775" y="2444700"/>
              <a:ext cx="15025" cy="12900"/>
            </a:xfrm>
            <a:custGeom>
              <a:avLst/>
              <a:gdLst/>
              <a:ahLst/>
              <a:cxnLst/>
              <a:rect l="l" t="t" r="r" b="b"/>
              <a:pathLst>
                <a:path w="601" h="516" extrusionOk="0">
                  <a:moveTo>
                    <a:pt x="101" y="0"/>
                  </a:moveTo>
                  <a:cubicBezTo>
                    <a:pt x="34" y="0"/>
                    <a:pt x="1" y="67"/>
                    <a:pt x="34" y="100"/>
                  </a:cubicBezTo>
                  <a:cubicBezTo>
                    <a:pt x="34" y="100"/>
                    <a:pt x="34" y="134"/>
                    <a:pt x="67" y="200"/>
                  </a:cubicBezTo>
                  <a:cubicBezTo>
                    <a:pt x="67" y="267"/>
                    <a:pt x="134" y="334"/>
                    <a:pt x="167" y="367"/>
                  </a:cubicBezTo>
                  <a:cubicBezTo>
                    <a:pt x="234" y="434"/>
                    <a:pt x="301" y="467"/>
                    <a:pt x="367" y="501"/>
                  </a:cubicBezTo>
                  <a:lnTo>
                    <a:pt x="434" y="501"/>
                  </a:lnTo>
                  <a:cubicBezTo>
                    <a:pt x="445" y="512"/>
                    <a:pt x="456" y="515"/>
                    <a:pt x="466" y="515"/>
                  </a:cubicBezTo>
                  <a:cubicBezTo>
                    <a:pt x="486" y="515"/>
                    <a:pt x="501" y="501"/>
                    <a:pt x="501" y="501"/>
                  </a:cubicBezTo>
                  <a:cubicBezTo>
                    <a:pt x="568" y="467"/>
                    <a:pt x="601" y="400"/>
                    <a:pt x="568" y="367"/>
                  </a:cubicBezTo>
                  <a:cubicBezTo>
                    <a:pt x="568" y="367"/>
                    <a:pt x="534" y="334"/>
                    <a:pt x="501" y="267"/>
                  </a:cubicBezTo>
                  <a:cubicBezTo>
                    <a:pt x="468" y="234"/>
                    <a:pt x="434" y="200"/>
                    <a:pt x="401" y="134"/>
                  </a:cubicBezTo>
                  <a:cubicBezTo>
                    <a:pt x="334" y="100"/>
                    <a:pt x="301" y="67"/>
                    <a:pt x="234" y="34"/>
                  </a:cubicBezTo>
                  <a:cubicBezTo>
                    <a:pt x="201" y="0"/>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4"/>
            <p:cNvSpPr/>
            <p:nvPr/>
          </p:nvSpPr>
          <p:spPr>
            <a:xfrm>
              <a:off x="3234975" y="2396325"/>
              <a:ext cx="13375" cy="16700"/>
            </a:xfrm>
            <a:custGeom>
              <a:avLst/>
              <a:gdLst/>
              <a:ahLst/>
              <a:cxnLst/>
              <a:rect l="l" t="t" r="r" b="b"/>
              <a:pathLst>
                <a:path w="535" h="668" extrusionOk="0">
                  <a:moveTo>
                    <a:pt x="101" y="0"/>
                  </a:moveTo>
                  <a:cubicBezTo>
                    <a:pt x="67" y="0"/>
                    <a:pt x="1" y="34"/>
                    <a:pt x="34" y="101"/>
                  </a:cubicBezTo>
                  <a:cubicBezTo>
                    <a:pt x="34" y="201"/>
                    <a:pt x="67" y="301"/>
                    <a:pt x="101" y="367"/>
                  </a:cubicBezTo>
                  <a:cubicBezTo>
                    <a:pt x="134" y="434"/>
                    <a:pt x="201" y="534"/>
                    <a:pt x="268" y="601"/>
                  </a:cubicBezTo>
                  <a:cubicBezTo>
                    <a:pt x="301" y="668"/>
                    <a:pt x="368" y="668"/>
                    <a:pt x="401" y="668"/>
                  </a:cubicBezTo>
                  <a:cubicBezTo>
                    <a:pt x="468" y="634"/>
                    <a:pt x="534" y="568"/>
                    <a:pt x="501" y="501"/>
                  </a:cubicBezTo>
                  <a:lnTo>
                    <a:pt x="501" y="467"/>
                  </a:lnTo>
                  <a:cubicBezTo>
                    <a:pt x="468" y="367"/>
                    <a:pt x="434" y="301"/>
                    <a:pt x="368" y="201"/>
                  </a:cubicBezTo>
                  <a:cubicBezTo>
                    <a:pt x="301" y="134"/>
                    <a:pt x="268" y="67"/>
                    <a:pt x="168"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4"/>
            <p:cNvSpPr/>
            <p:nvPr/>
          </p:nvSpPr>
          <p:spPr>
            <a:xfrm>
              <a:off x="3206625" y="2366500"/>
              <a:ext cx="15050" cy="17350"/>
            </a:xfrm>
            <a:custGeom>
              <a:avLst/>
              <a:gdLst/>
              <a:ahLst/>
              <a:cxnLst/>
              <a:rect l="l" t="t" r="r" b="b"/>
              <a:pathLst>
                <a:path w="602" h="694" extrusionOk="0">
                  <a:moveTo>
                    <a:pt x="134" y="1"/>
                  </a:moveTo>
                  <a:cubicBezTo>
                    <a:pt x="126" y="1"/>
                    <a:pt x="117" y="9"/>
                    <a:pt x="101" y="26"/>
                  </a:cubicBezTo>
                  <a:cubicBezTo>
                    <a:pt x="34" y="26"/>
                    <a:pt x="1" y="59"/>
                    <a:pt x="34" y="126"/>
                  </a:cubicBezTo>
                  <a:cubicBezTo>
                    <a:pt x="34" y="126"/>
                    <a:pt x="34" y="159"/>
                    <a:pt x="67" y="226"/>
                  </a:cubicBezTo>
                  <a:cubicBezTo>
                    <a:pt x="101" y="293"/>
                    <a:pt x="134" y="360"/>
                    <a:pt x="167" y="426"/>
                  </a:cubicBezTo>
                  <a:cubicBezTo>
                    <a:pt x="234" y="493"/>
                    <a:pt x="301" y="560"/>
                    <a:pt x="334" y="626"/>
                  </a:cubicBezTo>
                  <a:cubicBezTo>
                    <a:pt x="401" y="660"/>
                    <a:pt x="434" y="693"/>
                    <a:pt x="434" y="693"/>
                  </a:cubicBezTo>
                  <a:lnTo>
                    <a:pt x="501" y="693"/>
                  </a:lnTo>
                  <a:cubicBezTo>
                    <a:pt x="568" y="660"/>
                    <a:pt x="601" y="626"/>
                    <a:pt x="568" y="560"/>
                  </a:cubicBezTo>
                  <a:cubicBezTo>
                    <a:pt x="568" y="560"/>
                    <a:pt x="568" y="526"/>
                    <a:pt x="534" y="460"/>
                  </a:cubicBezTo>
                  <a:cubicBezTo>
                    <a:pt x="534" y="393"/>
                    <a:pt x="468" y="326"/>
                    <a:pt x="434" y="259"/>
                  </a:cubicBezTo>
                  <a:cubicBezTo>
                    <a:pt x="368" y="193"/>
                    <a:pt x="301" y="126"/>
                    <a:pt x="267" y="93"/>
                  </a:cubicBezTo>
                  <a:cubicBezTo>
                    <a:pt x="201" y="59"/>
                    <a:pt x="167" y="26"/>
                    <a:pt x="167" y="26"/>
                  </a:cubicBezTo>
                  <a:cubicBezTo>
                    <a:pt x="151" y="9"/>
                    <a:pt x="142" y="1"/>
                    <a:pt x="13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4"/>
            <p:cNvSpPr/>
            <p:nvPr/>
          </p:nvSpPr>
          <p:spPr>
            <a:xfrm>
              <a:off x="3195775" y="2390475"/>
              <a:ext cx="13375" cy="14225"/>
            </a:xfrm>
            <a:custGeom>
              <a:avLst/>
              <a:gdLst/>
              <a:ahLst/>
              <a:cxnLst/>
              <a:rect l="l" t="t" r="r" b="b"/>
              <a:pathLst>
                <a:path w="535" h="569" extrusionOk="0">
                  <a:moveTo>
                    <a:pt x="68" y="1"/>
                  </a:moveTo>
                  <a:cubicBezTo>
                    <a:pt x="34" y="1"/>
                    <a:pt x="1" y="68"/>
                    <a:pt x="1" y="134"/>
                  </a:cubicBezTo>
                  <a:cubicBezTo>
                    <a:pt x="1" y="134"/>
                    <a:pt x="1" y="168"/>
                    <a:pt x="34" y="201"/>
                  </a:cubicBezTo>
                  <a:cubicBezTo>
                    <a:pt x="68" y="268"/>
                    <a:pt x="101" y="335"/>
                    <a:pt x="134" y="368"/>
                  </a:cubicBezTo>
                  <a:cubicBezTo>
                    <a:pt x="201" y="435"/>
                    <a:pt x="234" y="501"/>
                    <a:pt x="301" y="535"/>
                  </a:cubicBezTo>
                  <a:cubicBezTo>
                    <a:pt x="335" y="568"/>
                    <a:pt x="368" y="568"/>
                    <a:pt x="368" y="568"/>
                  </a:cubicBezTo>
                  <a:lnTo>
                    <a:pt x="435" y="568"/>
                  </a:lnTo>
                  <a:cubicBezTo>
                    <a:pt x="501" y="568"/>
                    <a:pt x="535" y="501"/>
                    <a:pt x="535" y="435"/>
                  </a:cubicBezTo>
                  <a:cubicBezTo>
                    <a:pt x="535" y="435"/>
                    <a:pt x="501" y="401"/>
                    <a:pt x="501" y="368"/>
                  </a:cubicBezTo>
                  <a:cubicBezTo>
                    <a:pt x="468" y="301"/>
                    <a:pt x="435" y="234"/>
                    <a:pt x="368" y="201"/>
                  </a:cubicBezTo>
                  <a:cubicBezTo>
                    <a:pt x="335" y="134"/>
                    <a:pt x="268" y="68"/>
                    <a:pt x="234" y="68"/>
                  </a:cubicBezTo>
                  <a:cubicBezTo>
                    <a:pt x="168" y="34"/>
                    <a:pt x="134" y="1"/>
                    <a:pt x="13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4"/>
            <p:cNvSpPr/>
            <p:nvPr/>
          </p:nvSpPr>
          <p:spPr>
            <a:xfrm>
              <a:off x="3174100" y="2399650"/>
              <a:ext cx="15875" cy="18375"/>
            </a:xfrm>
            <a:custGeom>
              <a:avLst/>
              <a:gdLst/>
              <a:ahLst/>
              <a:cxnLst/>
              <a:rect l="l" t="t" r="r" b="b"/>
              <a:pathLst>
                <a:path w="635" h="735" extrusionOk="0">
                  <a:moveTo>
                    <a:pt x="101" y="1"/>
                  </a:moveTo>
                  <a:cubicBezTo>
                    <a:pt x="34" y="1"/>
                    <a:pt x="1" y="34"/>
                    <a:pt x="1" y="101"/>
                  </a:cubicBezTo>
                  <a:cubicBezTo>
                    <a:pt x="1" y="101"/>
                    <a:pt x="1" y="134"/>
                    <a:pt x="34" y="234"/>
                  </a:cubicBezTo>
                  <a:cubicBezTo>
                    <a:pt x="67" y="301"/>
                    <a:pt x="101" y="401"/>
                    <a:pt x="167" y="468"/>
                  </a:cubicBezTo>
                  <a:cubicBezTo>
                    <a:pt x="234" y="568"/>
                    <a:pt x="301" y="635"/>
                    <a:pt x="368" y="668"/>
                  </a:cubicBezTo>
                  <a:cubicBezTo>
                    <a:pt x="434" y="701"/>
                    <a:pt x="501" y="735"/>
                    <a:pt x="501" y="735"/>
                  </a:cubicBezTo>
                  <a:lnTo>
                    <a:pt x="568" y="735"/>
                  </a:lnTo>
                  <a:cubicBezTo>
                    <a:pt x="634" y="701"/>
                    <a:pt x="634" y="635"/>
                    <a:pt x="601" y="568"/>
                  </a:cubicBezTo>
                  <a:cubicBezTo>
                    <a:pt x="601" y="568"/>
                    <a:pt x="601" y="535"/>
                    <a:pt x="568" y="468"/>
                  </a:cubicBezTo>
                  <a:cubicBezTo>
                    <a:pt x="501" y="435"/>
                    <a:pt x="468" y="368"/>
                    <a:pt x="401" y="301"/>
                  </a:cubicBezTo>
                  <a:cubicBezTo>
                    <a:pt x="334" y="234"/>
                    <a:pt x="301" y="168"/>
                    <a:pt x="234" y="101"/>
                  </a:cubicBezTo>
                  <a:cubicBezTo>
                    <a:pt x="201" y="68"/>
                    <a:pt x="167" y="34"/>
                    <a:pt x="167" y="34"/>
                  </a:cubicBezTo>
                  <a:cubicBezTo>
                    <a:pt x="134" y="1"/>
                    <a:pt x="101" y="1"/>
                    <a:pt x="101"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4"/>
            <p:cNvSpPr/>
            <p:nvPr/>
          </p:nvSpPr>
          <p:spPr>
            <a:xfrm>
              <a:off x="3154925" y="2423850"/>
              <a:ext cx="15025" cy="15025"/>
            </a:xfrm>
            <a:custGeom>
              <a:avLst/>
              <a:gdLst/>
              <a:ahLst/>
              <a:cxnLst/>
              <a:rect l="l" t="t" r="r" b="b"/>
              <a:pathLst>
                <a:path w="601" h="601" extrusionOk="0">
                  <a:moveTo>
                    <a:pt x="101" y="0"/>
                  </a:moveTo>
                  <a:cubicBezTo>
                    <a:pt x="34" y="34"/>
                    <a:pt x="0" y="67"/>
                    <a:pt x="34" y="134"/>
                  </a:cubicBezTo>
                  <a:cubicBezTo>
                    <a:pt x="34" y="134"/>
                    <a:pt x="67" y="167"/>
                    <a:pt x="67" y="234"/>
                  </a:cubicBezTo>
                  <a:cubicBezTo>
                    <a:pt x="101" y="267"/>
                    <a:pt x="134" y="334"/>
                    <a:pt x="201" y="401"/>
                  </a:cubicBezTo>
                  <a:cubicBezTo>
                    <a:pt x="234" y="434"/>
                    <a:pt x="301" y="501"/>
                    <a:pt x="334" y="534"/>
                  </a:cubicBezTo>
                  <a:cubicBezTo>
                    <a:pt x="367" y="567"/>
                    <a:pt x="434" y="601"/>
                    <a:pt x="434" y="601"/>
                  </a:cubicBezTo>
                  <a:lnTo>
                    <a:pt x="501" y="601"/>
                  </a:lnTo>
                  <a:cubicBezTo>
                    <a:pt x="534" y="601"/>
                    <a:pt x="601" y="534"/>
                    <a:pt x="568" y="467"/>
                  </a:cubicBezTo>
                  <a:cubicBezTo>
                    <a:pt x="568" y="467"/>
                    <a:pt x="568" y="434"/>
                    <a:pt x="534" y="367"/>
                  </a:cubicBezTo>
                  <a:cubicBezTo>
                    <a:pt x="534" y="334"/>
                    <a:pt x="467" y="267"/>
                    <a:pt x="434" y="200"/>
                  </a:cubicBezTo>
                  <a:cubicBezTo>
                    <a:pt x="367" y="134"/>
                    <a:pt x="301" y="67"/>
                    <a:pt x="267" y="34"/>
                  </a:cubicBezTo>
                  <a:cubicBezTo>
                    <a:pt x="201" y="0"/>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4"/>
            <p:cNvSpPr/>
            <p:nvPr/>
          </p:nvSpPr>
          <p:spPr>
            <a:xfrm>
              <a:off x="3161600" y="2362125"/>
              <a:ext cx="14200" cy="14200"/>
            </a:xfrm>
            <a:custGeom>
              <a:avLst/>
              <a:gdLst/>
              <a:ahLst/>
              <a:cxnLst/>
              <a:rect l="l" t="t" r="r" b="b"/>
              <a:pathLst>
                <a:path w="568" h="568" extrusionOk="0">
                  <a:moveTo>
                    <a:pt x="100" y="1"/>
                  </a:moveTo>
                  <a:cubicBezTo>
                    <a:pt x="34" y="1"/>
                    <a:pt x="0" y="68"/>
                    <a:pt x="34" y="134"/>
                  </a:cubicBezTo>
                  <a:cubicBezTo>
                    <a:pt x="34" y="134"/>
                    <a:pt x="34" y="168"/>
                    <a:pt x="67" y="201"/>
                  </a:cubicBezTo>
                  <a:cubicBezTo>
                    <a:pt x="100" y="268"/>
                    <a:pt x="134" y="334"/>
                    <a:pt x="167" y="368"/>
                  </a:cubicBezTo>
                  <a:cubicBezTo>
                    <a:pt x="234" y="434"/>
                    <a:pt x="267" y="468"/>
                    <a:pt x="334" y="501"/>
                  </a:cubicBezTo>
                  <a:cubicBezTo>
                    <a:pt x="367" y="535"/>
                    <a:pt x="401" y="568"/>
                    <a:pt x="401" y="568"/>
                  </a:cubicBezTo>
                  <a:lnTo>
                    <a:pt x="467" y="568"/>
                  </a:lnTo>
                  <a:cubicBezTo>
                    <a:pt x="534" y="535"/>
                    <a:pt x="567" y="501"/>
                    <a:pt x="567" y="434"/>
                  </a:cubicBezTo>
                  <a:cubicBezTo>
                    <a:pt x="567" y="434"/>
                    <a:pt x="534" y="401"/>
                    <a:pt x="534" y="334"/>
                  </a:cubicBezTo>
                  <a:cubicBezTo>
                    <a:pt x="501" y="301"/>
                    <a:pt x="467" y="234"/>
                    <a:pt x="401" y="168"/>
                  </a:cubicBezTo>
                  <a:cubicBezTo>
                    <a:pt x="367" y="134"/>
                    <a:pt x="301" y="68"/>
                    <a:pt x="267" y="34"/>
                  </a:cubicBezTo>
                  <a:cubicBezTo>
                    <a:pt x="200" y="1"/>
                    <a:pt x="167" y="1"/>
                    <a:pt x="167"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4"/>
            <p:cNvSpPr/>
            <p:nvPr/>
          </p:nvSpPr>
          <p:spPr>
            <a:xfrm>
              <a:off x="3187450" y="2336275"/>
              <a:ext cx="15875" cy="14575"/>
            </a:xfrm>
            <a:custGeom>
              <a:avLst/>
              <a:gdLst/>
              <a:ahLst/>
              <a:cxnLst/>
              <a:rect l="l" t="t" r="r" b="b"/>
              <a:pathLst>
                <a:path w="635" h="583" extrusionOk="0">
                  <a:moveTo>
                    <a:pt x="501" y="368"/>
                  </a:moveTo>
                  <a:cubicBezTo>
                    <a:pt x="501" y="368"/>
                    <a:pt x="534" y="401"/>
                    <a:pt x="534" y="401"/>
                  </a:cubicBezTo>
                  <a:cubicBezTo>
                    <a:pt x="505" y="386"/>
                    <a:pt x="475" y="378"/>
                    <a:pt x="452" y="376"/>
                  </a:cubicBezTo>
                  <a:lnTo>
                    <a:pt x="452" y="376"/>
                  </a:lnTo>
                  <a:cubicBezTo>
                    <a:pt x="472" y="368"/>
                    <a:pt x="479" y="368"/>
                    <a:pt x="501" y="368"/>
                  </a:cubicBezTo>
                  <a:close/>
                  <a:moveTo>
                    <a:pt x="558" y="444"/>
                  </a:moveTo>
                  <a:cubicBezTo>
                    <a:pt x="567" y="473"/>
                    <a:pt x="567" y="501"/>
                    <a:pt x="567" y="501"/>
                  </a:cubicBezTo>
                  <a:cubicBezTo>
                    <a:pt x="534" y="534"/>
                    <a:pt x="534" y="534"/>
                    <a:pt x="534" y="534"/>
                  </a:cubicBezTo>
                  <a:cubicBezTo>
                    <a:pt x="554" y="495"/>
                    <a:pt x="562" y="467"/>
                    <a:pt x="558" y="444"/>
                  </a:cubicBezTo>
                  <a:close/>
                  <a:moveTo>
                    <a:pt x="100" y="1"/>
                  </a:moveTo>
                  <a:cubicBezTo>
                    <a:pt x="34" y="1"/>
                    <a:pt x="0" y="67"/>
                    <a:pt x="34" y="134"/>
                  </a:cubicBezTo>
                  <a:cubicBezTo>
                    <a:pt x="34" y="134"/>
                    <a:pt x="34" y="168"/>
                    <a:pt x="67" y="201"/>
                  </a:cubicBezTo>
                  <a:cubicBezTo>
                    <a:pt x="100" y="268"/>
                    <a:pt x="134" y="334"/>
                    <a:pt x="201" y="368"/>
                  </a:cubicBezTo>
                  <a:cubicBezTo>
                    <a:pt x="234" y="434"/>
                    <a:pt x="301" y="501"/>
                    <a:pt x="367" y="501"/>
                  </a:cubicBezTo>
                  <a:cubicBezTo>
                    <a:pt x="367" y="513"/>
                    <a:pt x="367" y="525"/>
                    <a:pt x="367" y="534"/>
                  </a:cubicBezTo>
                  <a:cubicBezTo>
                    <a:pt x="401" y="568"/>
                    <a:pt x="434" y="568"/>
                    <a:pt x="434" y="568"/>
                  </a:cubicBezTo>
                  <a:cubicBezTo>
                    <a:pt x="456" y="568"/>
                    <a:pt x="479" y="583"/>
                    <a:pt x="511" y="583"/>
                  </a:cubicBezTo>
                  <a:cubicBezTo>
                    <a:pt x="527" y="583"/>
                    <a:pt x="545" y="579"/>
                    <a:pt x="567" y="568"/>
                  </a:cubicBezTo>
                  <a:cubicBezTo>
                    <a:pt x="634" y="468"/>
                    <a:pt x="567" y="401"/>
                    <a:pt x="567" y="368"/>
                  </a:cubicBezTo>
                  <a:cubicBezTo>
                    <a:pt x="567" y="368"/>
                    <a:pt x="567" y="334"/>
                    <a:pt x="534" y="334"/>
                  </a:cubicBezTo>
                  <a:cubicBezTo>
                    <a:pt x="501" y="268"/>
                    <a:pt x="467" y="234"/>
                    <a:pt x="401" y="168"/>
                  </a:cubicBezTo>
                  <a:cubicBezTo>
                    <a:pt x="367" y="101"/>
                    <a:pt x="301" y="67"/>
                    <a:pt x="267" y="34"/>
                  </a:cubicBezTo>
                  <a:cubicBezTo>
                    <a:pt x="201" y="1"/>
                    <a:pt x="167" y="1"/>
                    <a:pt x="167"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4"/>
            <p:cNvSpPr/>
            <p:nvPr/>
          </p:nvSpPr>
          <p:spPr>
            <a:xfrm>
              <a:off x="3153250" y="2323775"/>
              <a:ext cx="15050" cy="16700"/>
            </a:xfrm>
            <a:custGeom>
              <a:avLst/>
              <a:gdLst/>
              <a:ahLst/>
              <a:cxnLst/>
              <a:rect l="l" t="t" r="r" b="b"/>
              <a:pathLst>
                <a:path w="602" h="668" extrusionOk="0">
                  <a:moveTo>
                    <a:pt x="67" y="0"/>
                  </a:moveTo>
                  <a:cubicBezTo>
                    <a:pt x="34" y="34"/>
                    <a:pt x="1" y="67"/>
                    <a:pt x="34" y="134"/>
                  </a:cubicBezTo>
                  <a:cubicBezTo>
                    <a:pt x="34" y="134"/>
                    <a:pt x="34" y="167"/>
                    <a:pt x="67" y="234"/>
                  </a:cubicBezTo>
                  <a:cubicBezTo>
                    <a:pt x="101" y="267"/>
                    <a:pt x="134" y="334"/>
                    <a:pt x="201" y="401"/>
                  </a:cubicBezTo>
                  <a:cubicBezTo>
                    <a:pt x="234" y="467"/>
                    <a:pt x="301" y="534"/>
                    <a:pt x="334" y="567"/>
                  </a:cubicBezTo>
                  <a:cubicBezTo>
                    <a:pt x="401" y="601"/>
                    <a:pt x="434" y="634"/>
                    <a:pt x="434" y="634"/>
                  </a:cubicBezTo>
                  <a:cubicBezTo>
                    <a:pt x="434" y="668"/>
                    <a:pt x="468" y="668"/>
                    <a:pt x="501" y="668"/>
                  </a:cubicBezTo>
                  <a:cubicBezTo>
                    <a:pt x="568" y="634"/>
                    <a:pt x="601" y="601"/>
                    <a:pt x="601" y="534"/>
                  </a:cubicBezTo>
                  <a:cubicBezTo>
                    <a:pt x="601" y="534"/>
                    <a:pt x="601" y="501"/>
                    <a:pt x="568" y="434"/>
                  </a:cubicBezTo>
                  <a:cubicBezTo>
                    <a:pt x="534" y="367"/>
                    <a:pt x="501" y="267"/>
                    <a:pt x="434" y="201"/>
                  </a:cubicBezTo>
                  <a:cubicBezTo>
                    <a:pt x="368" y="134"/>
                    <a:pt x="301" y="100"/>
                    <a:pt x="234" y="67"/>
                  </a:cubicBezTo>
                  <a:cubicBezTo>
                    <a:pt x="201"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4"/>
            <p:cNvSpPr/>
            <p:nvPr/>
          </p:nvSpPr>
          <p:spPr>
            <a:xfrm>
              <a:off x="3148250" y="2386325"/>
              <a:ext cx="15875" cy="18150"/>
            </a:xfrm>
            <a:custGeom>
              <a:avLst/>
              <a:gdLst/>
              <a:ahLst/>
              <a:cxnLst/>
              <a:rect l="l" t="t" r="r" b="b"/>
              <a:pathLst>
                <a:path w="635" h="726" extrusionOk="0">
                  <a:moveTo>
                    <a:pt x="67" y="0"/>
                  </a:moveTo>
                  <a:cubicBezTo>
                    <a:pt x="34" y="34"/>
                    <a:pt x="1" y="67"/>
                    <a:pt x="1" y="134"/>
                  </a:cubicBezTo>
                  <a:cubicBezTo>
                    <a:pt x="1" y="134"/>
                    <a:pt x="34" y="167"/>
                    <a:pt x="67" y="234"/>
                  </a:cubicBezTo>
                  <a:cubicBezTo>
                    <a:pt x="101" y="300"/>
                    <a:pt x="134" y="367"/>
                    <a:pt x="201" y="467"/>
                  </a:cubicBezTo>
                  <a:cubicBezTo>
                    <a:pt x="267" y="534"/>
                    <a:pt x="334" y="601"/>
                    <a:pt x="368" y="634"/>
                  </a:cubicBezTo>
                  <a:cubicBezTo>
                    <a:pt x="434" y="667"/>
                    <a:pt x="468" y="701"/>
                    <a:pt x="468" y="701"/>
                  </a:cubicBezTo>
                  <a:cubicBezTo>
                    <a:pt x="484" y="717"/>
                    <a:pt x="501" y="726"/>
                    <a:pt x="518" y="726"/>
                  </a:cubicBezTo>
                  <a:cubicBezTo>
                    <a:pt x="534" y="726"/>
                    <a:pt x="551" y="717"/>
                    <a:pt x="568" y="701"/>
                  </a:cubicBezTo>
                  <a:cubicBezTo>
                    <a:pt x="601" y="701"/>
                    <a:pt x="634" y="634"/>
                    <a:pt x="634" y="567"/>
                  </a:cubicBezTo>
                  <a:cubicBezTo>
                    <a:pt x="634" y="567"/>
                    <a:pt x="601" y="534"/>
                    <a:pt x="568" y="467"/>
                  </a:cubicBezTo>
                  <a:cubicBezTo>
                    <a:pt x="534" y="400"/>
                    <a:pt x="501" y="334"/>
                    <a:pt x="434" y="267"/>
                  </a:cubicBezTo>
                  <a:cubicBezTo>
                    <a:pt x="368" y="200"/>
                    <a:pt x="301" y="134"/>
                    <a:pt x="267" y="67"/>
                  </a:cubicBezTo>
                  <a:cubicBezTo>
                    <a:pt x="201" y="34"/>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4"/>
            <p:cNvSpPr/>
            <p:nvPr/>
          </p:nvSpPr>
          <p:spPr>
            <a:xfrm>
              <a:off x="3228300" y="2359250"/>
              <a:ext cx="12550" cy="16250"/>
            </a:xfrm>
            <a:custGeom>
              <a:avLst/>
              <a:gdLst/>
              <a:ahLst/>
              <a:cxnLst/>
              <a:rect l="l" t="t" r="r" b="b"/>
              <a:pathLst>
                <a:path w="502" h="650" extrusionOk="0">
                  <a:moveTo>
                    <a:pt x="100" y="1"/>
                  </a:moveTo>
                  <a:cubicBezTo>
                    <a:pt x="90" y="1"/>
                    <a:pt x="79" y="5"/>
                    <a:pt x="68" y="16"/>
                  </a:cubicBezTo>
                  <a:cubicBezTo>
                    <a:pt x="34" y="16"/>
                    <a:pt x="1" y="49"/>
                    <a:pt x="1" y="116"/>
                  </a:cubicBezTo>
                  <a:cubicBezTo>
                    <a:pt x="1" y="116"/>
                    <a:pt x="1" y="149"/>
                    <a:pt x="34" y="216"/>
                  </a:cubicBezTo>
                  <a:cubicBezTo>
                    <a:pt x="34" y="283"/>
                    <a:pt x="68" y="349"/>
                    <a:pt x="134" y="416"/>
                  </a:cubicBezTo>
                  <a:cubicBezTo>
                    <a:pt x="168" y="483"/>
                    <a:pt x="201" y="549"/>
                    <a:pt x="268" y="583"/>
                  </a:cubicBezTo>
                  <a:cubicBezTo>
                    <a:pt x="301" y="616"/>
                    <a:pt x="334" y="650"/>
                    <a:pt x="334" y="650"/>
                  </a:cubicBezTo>
                  <a:lnTo>
                    <a:pt x="401" y="650"/>
                  </a:lnTo>
                  <a:cubicBezTo>
                    <a:pt x="468" y="650"/>
                    <a:pt x="501" y="583"/>
                    <a:pt x="501" y="516"/>
                  </a:cubicBezTo>
                  <a:cubicBezTo>
                    <a:pt x="501" y="516"/>
                    <a:pt x="501" y="483"/>
                    <a:pt x="468" y="416"/>
                  </a:cubicBezTo>
                  <a:cubicBezTo>
                    <a:pt x="468" y="383"/>
                    <a:pt x="435" y="316"/>
                    <a:pt x="368" y="249"/>
                  </a:cubicBezTo>
                  <a:cubicBezTo>
                    <a:pt x="334" y="183"/>
                    <a:pt x="268" y="116"/>
                    <a:pt x="234" y="82"/>
                  </a:cubicBezTo>
                  <a:cubicBezTo>
                    <a:pt x="168" y="49"/>
                    <a:pt x="134" y="16"/>
                    <a:pt x="134" y="16"/>
                  </a:cubicBezTo>
                  <a:cubicBezTo>
                    <a:pt x="134" y="16"/>
                    <a:pt x="119" y="1"/>
                    <a:pt x="10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4"/>
            <p:cNvSpPr/>
            <p:nvPr/>
          </p:nvSpPr>
          <p:spPr>
            <a:xfrm>
              <a:off x="3179950" y="2469350"/>
              <a:ext cx="11700" cy="10400"/>
            </a:xfrm>
            <a:custGeom>
              <a:avLst/>
              <a:gdLst/>
              <a:ahLst/>
              <a:cxnLst/>
              <a:rect l="l" t="t" r="r" b="b"/>
              <a:pathLst>
                <a:path w="468" h="416" extrusionOk="0">
                  <a:moveTo>
                    <a:pt x="168" y="0"/>
                  </a:moveTo>
                  <a:cubicBezTo>
                    <a:pt x="148" y="0"/>
                    <a:pt x="134" y="15"/>
                    <a:pt x="134" y="15"/>
                  </a:cubicBezTo>
                  <a:lnTo>
                    <a:pt x="67" y="15"/>
                  </a:lnTo>
                  <a:cubicBezTo>
                    <a:pt x="34" y="48"/>
                    <a:pt x="0" y="82"/>
                    <a:pt x="34" y="148"/>
                  </a:cubicBezTo>
                  <a:cubicBezTo>
                    <a:pt x="34" y="148"/>
                    <a:pt x="34" y="182"/>
                    <a:pt x="67" y="215"/>
                  </a:cubicBezTo>
                  <a:cubicBezTo>
                    <a:pt x="67" y="248"/>
                    <a:pt x="100" y="282"/>
                    <a:pt x="134" y="315"/>
                  </a:cubicBezTo>
                  <a:cubicBezTo>
                    <a:pt x="167" y="348"/>
                    <a:pt x="200" y="382"/>
                    <a:pt x="234" y="382"/>
                  </a:cubicBezTo>
                  <a:cubicBezTo>
                    <a:pt x="267" y="415"/>
                    <a:pt x="300" y="415"/>
                    <a:pt x="300" y="415"/>
                  </a:cubicBezTo>
                  <a:lnTo>
                    <a:pt x="334" y="415"/>
                  </a:lnTo>
                  <a:cubicBezTo>
                    <a:pt x="400" y="415"/>
                    <a:pt x="467" y="348"/>
                    <a:pt x="434" y="282"/>
                  </a:cubicBezTo>
                  <a:cubicBezTo>
                    <a:pt x="434" y="282"/>
                    <a:pt x="434" y="248"/>
                    <a:pt x="434" y="215"/>
                  </a:cubicBezTo>
                  <a:cubicBezTo>
                    <a:pt x="434" y="182"/>
                    <a:pt x="367" y="115"/>
                    <a:pt x="334" y="82"/>
                  </a:cubicBezTo>
                  <a:cubicBezTo>
                    <a:pt x="300" y="48"/>
                    <a:pt x="234" y="15"/>
                    <a:pt x="200" y="15"/>
                  </a:cubicBezTo>
                  <a:cubicBezTo>
                    <a:pt x="189" y="4"/>
                    <a:pt x="178" y="0"/>
                    <a:pt x="168"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4"/>
            <p:cNvSpPr/>
            <p:nvPr/>
          </p:nvSpPr>
          <p:spPr>
            <a:xfrm>
              <a:off x="3214975" y="2475550"/>
              <a:ext cx="7525" cy="8350"/>
            </a:xfrm>
            <a:custGeom>
              <a:avLst/>
              <a:gdLst/>
              <a:ahLst/>
              <a:cxnLst/>
              <a:rect l="l" t="t" r="r" b="b"/>
              <a:pathLst>
                <a:path w="301" h="334" extrusionOk="0">
                  <a:moveTo>
                    <a:pt x="134" y="0"/>
                  </a:moveTo>
                  <a:cubicBezTo>
                    <a:pt x="67" y="0"/>
                    <a:pt x="0" y="67"/>
                    <a:pt x="0" y="134"/>
                  </a:cubicBezTo>
                  <a:cubicBezTo>
                    <a:pt x="0" y="134"/>
                    <a:pt x="0" y="167"/>
                    <a:pt x="0" y="201"/>
                  </a:cubicBezTo>
                  <a:cubicBezTo>
                    <a:pt x="0" y="201"/>
                    <a:pt x="0" y="234"/>
                    <a:pt x="34" y="267"/>
                  </a:cubicBezTo>
                  <a:cubicBezTo>
                    <a:pt x="34" y="301"/>
                    <a:pt x="67" y="301"/>
                    <a:pt x="100" y="334"/>
                  </a:cubicBezTo>
                  <a:lnTo>
                    <a:pt x="167" y="334"/>
                  </a:lnTo>
                  <a:cubicBezTo>
                    <a:pt x="234" y="334"/>
                    <a:pt x="300" y="267"/>
                    <a:pt x="300" y="201"/>
                  </a:cubicBezTo>
                  <a:cubicBezTo>
                    <a:pt x="300" y="201"/>
                    <a:pt x="300" y="167"/>
                    <a:pt x="300" y="134"/>
                  </a:cubicBezTo>
                  <a:cubicBezTo>
                    <a:pt x="300" y="134"/>
                    <a:pt x="267" y="100"/>
                    <a:pt x="267" y="67"/>
                  </a:cubicBezTo>
                  <a:cubicBezTo>
                    <a:pt x="234" y="34"/>
                    <a:pt x="200" y="34"/>
                    <a:pt x="167" y="34"/>
                  </a:cubicBezTo>
                  <a:cubicBezTo>
                    <a:pt x="167" y="0"/>
                    <a:pt x="134" y="0"/>
                    <a:pt x="13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4"/>
            <p:cNvSpPr/>
            <p:nvPr/>
          </p:nvSpPr>
          <p:spPr>
            <a:xfrm>
              <a:off x="3243325" y="2463875"/>
              <a:ext cx="8350" cy="8350"/>
            </a:xfrm>
            <a:custGeom>
              <a:avLst/>
              <a:gdLst/>
              <a:ahLst/>
              <a:cxnLst/>
              <a:rect l="l" t="t" r="r" b="b"/>
              <a:pathLst>
                <a:path w="334" h="334" extrusionOk="0">
                  <a:moveTo>
                    <a:pt x="167" y="0"/>
                  </a:moveTo>
                  <a:cubicBezTo>
                    <a:pt x="134" y="0"/>
                    <a:pt x="67" y="34"/>
                    <a:pt x="34" y="67"/>
                  </a:cubicBezTo>
                  <a:lnTo>
                    <a:pt x="34" y="100"/>
                  </a:lnTo>
                  <a:cubicBezTo>
                    <a:pt x="34" y="100"/>
                    <a:pt x="0" y="100"/>
                    <a:pt x="0" y="134"/>
                  </a:cubicBezTo>
                  <a:cubicBezTo>
                    <a:pt x="0" y="201"/>
                    <a:pt x="34" y="234"/>
                    <a:pt x="34" y="267"/>
                  </a:cubicBezTo>
                  <a:cubicBezTo>
                    <a:pt x="67" y="301"/>
                    <a:pt x="100" y="334"/>
                    <a:pt x="134" y="334"/>
                  </a:cubicBezTo>
                  <a:lnTo>
                    <a:pt x="200" y="334"/>
                  </a:lnTo>
                  <a:cubicBezTo>
                    <a:pt x="267" y="334"/>
                    <a:pt x="334" y="267"/>
                    <a:pt x="334" y="201"/>
                  </a:cubicBezTo>
                  <a:cubicBezTo>
                    <a:pt x="334" y="201"/>
                    <a:pt x="334" y="167"/>
                    <a:pt x="334" y="134"/>
                  </a:cubicBezTo>
                  <a:cubicBezTo>
                    <a:pt x="334" y="134"/>
                    <a:pt x="301" y="100"/>
                    <a:pt x="301" y="67"/>
                  </a:cubicBezTo>
                  <a:cubicBezTo>
                    <a:pt x="267" y="67"/>
                    <a:pt x="267" y="34"/>
                    <a:pt x="234" y="34"/>
                  </a:cubicBezTo>
                  <a:cubicBezTo>
                    <a:pt x="200" y="34"/>
                    <a:pt x="167" y="0"/>
                    <a:pt x="167"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4"/>
            <p:cNvSpPr/>
            <p:nvPr/>
          </p:nvSpPr>
          <p:spPr>
            <a:xfrm>
              <a:off x="3142425" y="2342625"/>
              <a:ext cx="8350" cy="9850"/>
            </a:xfrm>
            <a:custGeom>
              <a:avLst/>
              <a:gdLst/>
              <a:ahLst/>
              <a:cxnLst/>
              <a:rect l="l" t="t" r="r" b="b"/>
              <a:pathLst>
                <a:path w="334" h="394" extrusionOk="0">
                  <a:moveTo>
                    <a:pt x="114" y="1"/>
                  </a:moveTo>
                  <a:cubicBezTo>
                    <a:pt x="67" y="1"/>
                    <a:pt x="25" y="31"/>
                    <a:pt x="0" y="80"/>
                  </a:cubicBezTo>
                  <a:cubicBezTo>
                    <a:pt x="0" y="80"/>
                    <a:pt x="0" y="114"/>
                    <a:pt x="0" y="147"/>
                  </a:cubicBezTo>
                  <a:cubicBezTo>
                    <a:pt x="0" y="180"/>
                    <a:pt x="0" y="214"/>
                    <a:pt x="33" y="280"/>
                  </a:cubicBezTo>
                  <a:cubicBezTo>
                    <a:pt x="33" y="314"/>
                    <a:pt x="67" y="347"/>
                    <a:pt x="100" y="347"/>
                  </a:cubicBezTo>
                  <a:cubicBezTo>
                    <a:pt x="134" y="381"/>
                    <a:pt x="167" y="381"/>
                    <a:pt x="167" y="381"/>
                  </a:cubicBezTo>
                  <a:cubicBezTo>
                    <a:pt x="185" y="389"/>
                    <a:pt x="203" y="394"/>
                    <a:pt x="220" y="394"/>
                  </a:cubicBezTo>
                  <a:cubicBezTo>
                    <a:pt x="267" y="394"/>
                    <a:pt x="309" y="363"/>
                    <a:pt x="334" y="314"/>
                  </a:cubicBezTo>
                  <a:cubicBezTo>
                    <a:pt x="334" y="314"/>
                    <a:pt x="334" y="280"/>
                    <a:pt x="334" y="247"/>
                  </a:cubicBezTo>
                  <a:cubicBezTo>
                    <a:pt x="334" y="214"/>
                    <a:pt x="334" y="180"/>
                    <a:pt x="300" y="147"/>
                  </a:cubicBezTo>
                  <a:cubicBezTo>
                    <a:pt x="267" y="80"/>
                    <a:pt x="267" y="47"/>
                    <a:pt x="234" y="47"/>
                  </a:cubicBezTo>
                  <a:cubicBezTo>
                    <a:pt x="200" y="14"/>
                    <a:pt x="167" y="14"/>
                    <a:pt x="167" y="14"/>
                  </a:cubicBezTo>
                  <a:cubicBezTo>
                    <a:pt x="149" y="5"/>
                    <a:pt x="131" y="1"/>
                    <a:pt x="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4"/>
            <p:cNvSpPr/>
            <p:nvPr/>
          </p:nvSpPr>
          <p:spPr>
            <a:xfrm>
              <a:off x="3184100" y="2360475"/>
              <a:ext cx="10050" cy="10025"/>
            </a:xfrm>
            <a:custGeom>
              <a:avLst/>
              <a:gdLst/>
              <a:ahLst/>
              <a:cxnLst/>
              <a:rect l="l" t="t" r="r" b="b"/>
              <a:pathLst>
                <a:path w="402" h="401" extrusionOk="0">
                  <a:moveTo>
                    <a:pt x="101" y="0"/>
                  </a:moveTo>
                  <a:cubicBezTo>
                    <a:pt x="34" y="0"/>
                    <a:pt x="1" y="67"/>
                    <a:pt x="1" y="134"/>
                  </a:cubicBezTo>
                  <a:cubicBezTo>
                    <a:pt x="1" y="134"/>
                    <a:pt x="1" y="167"/>
                    <a:pt x="34" y="200"/>
                  </a:cubicBezTo>
                  <a:cubicBezTo>
                    <a:pt x="34" y="234"/>
                    <a:pt x="68" y="267"/>
                    <a:pt x="101" y="300"/>
                  </a:cubicBezTo>
                  <a:cubicBezTo>
                    <a:pt x="134" y="334"/>
                    <a:pt x="168" y="367"/>
                    <a:pt x="201" y="367"/>
                  </a:cubicBezTo>
                  <a:cubicBezTo>
                    <a:pt x="234" y="400"/>
                    <a:pt x="268" y="400"/>
                    <a:pt x="268" y="400"/>
                  </a:cubicBezTo>
                  <a:lnTo>
                    <a:pt x="301" y="400"/>
                  </a:lnTo>
                  <a:cubicBezTo>
                    <a:pt x="368" y="367"/>
                    <a:pt x="401" y="300"/>
                    <a:pt x="401" y="234"/>
                  </a:cubicBezTo>
                  <a:cubicBezTo>
                    <a:pt x="401" y="234"/>
                    <a:pt x="401" y="200"/>
                    <a:pt x="401" y="167"/>
                  </a:cubicBezTo>
                  <a:cubicBezTo>
                    <a:pt x="368" y="134"/>
                    <a:pt x="335" y="100"/>
                    <a:pt x="301" y="67"/>
                  </a:cubicBezTo>
                  <a:cubicBezTo>
                    <a:pt x="268" y="67"/>
                    <a:pt x="234" y="33"/>
                    <a:pt x="201"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4"/>
            <p:cNvSpPr/>
            <p:nvPr/>
          </p:nvSpPr>
          <p:spPr>
            <a:xfrm>
              <a:off x="3218300" y="2418000"/>
              <a:ext cx="12525" cy="17050"/>
            </a:xfrm>
            <a:custGeom>
              <a:avLst/>
              <a:gdLst/>
              <a:ahLst/>
              <a:cxnLst/>
              <a:rect l="l" t="t" r="r" b="b"/>
              <a:pathLst>
                <a:path w="501" h="682" extrusionOk="0">
                  <a:moveTo>
                    <a:pt x="101" y="1"/>
                  </a:moveTo>
                  <a:cubicBezTo>
                    <a:pt x="34" y="1"/>
                    <a:pt x="1" y="67"/>
                    <a:pt x="1" y="101"/>
                  </a:cubicBezTo>
                  <a:cubicBezTo>
                    <a:pt x="34" y="201"/>
                    <a:pt x="67" y="301"/>
                    <a:pt x="101" y="368"/>
                  </a:cubicBezTo>
                  <a:cubicBezTo>
                    <a:pt x="134" y="468"/>
                    <a:pt x="167" y="534"/>
                    <a:pt x="234" y="601"/>
                  </a:cubicBezTo>
                  <a:lnTo>
                    <a:pt x="244" y="594"/>
                  </a:lnTo>
                  <a:lnTo>
                    <a:pt x="244" y="594"/>
                  </a:lnTo>
                  <a:cubicBezTo>
                    <a:pt x="250" y="610"/>
                    <a:pt x="257" y="624"/>
                    <a:pt x="267" y="635"/>
                  </a:cubicBezTo>
                  <a:cubicBezTo>
                    <a:pt x="291" y="658"/>
                    <a:pt x="315" y="682"/>
                    <a:pt x="350" y="682"/>
                  </a:cubicBezTo>
                  <a:cubicBezTo>
                    <a:pt x="365" y="682"/>
                    <a:pt x="381" y="678"/>
                    <a:pt x="401" y="668"/>
                  </a:cubicBezTo>
                  <a:cubicBezTo>
                    <a:pt x="468" y="668"/>
                    <a:pt x="501" y="568"/>
                    <a:pt x="501" y="501"/>
                  </a:cubicBezTo>
                  <a:lnTo>
                    <a:pt x="468" y="468"/>
                  </a:lnTo>
                  <a:cubicBezTo>
                    <a:pt x="465" y="459"/>
                    <a:pt x="461" y="450"/>
                    <a:pt x="458" y="441"/>
                  </a:cubicBezTo>
                  <a:lnTo>
                    <a:pt x="458" y="441"/>
                  </a:lnTo>
                  <a:lnTo>
                    <a:pt x="468" y="434"/>
                  </a:lnTo>
                  <a:cubicBezTo>
                    <a:pt x="464" y="434"/>
                    <a:pt x="460" y="434"/>
                    <a:pt x="456" y="433"/>
                  </a:cubicBezTo>
                  <a:lnTo>
                    <a:pt x="456" y="433"/>
                  </a:lnTo>
                  <a:cubicBezTo>
                    <a:pt x="426" y="352"/>
                    <a:pt x="397" y="293"/>
                    <a:pt x="368" y="234"/>
                  </a:cubicBezTo>
                  <a:cubicBezTo>
                    <a:pt x="301" y="134"/>
                    <a:pt x="234" y="67"/>
                    <a:pt x="167" y="34"/>
                  </a:cubicBezTo>
                  <a:cubicBezTo>
                    <a:pt x="134" y="1"/>
                    <a:pt x="134" y="1"/>
                    <a:pt x="101"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4"/>
            <p:cNvSpPr/>
            <p:nvPr/>
          </p:nvSpPr>
          <p:spPr>
            <a:xfrm>
              <a:off x="3427625" y="2688600"/>
              <a:ext cx="241025" cy="75625"/>
            </a:xfrm>
            <a:custGeom>
              <a:avLst/>
              <a:gdLst/>
              <a:ahLst/>
              <a:cxnLst/>
              <a:rect l="l" t="t" r="r" b="b"/>
              <a:pathLst>
                <a:path w="9641" h="3025" extrusionOk="0">
                  <a:moveTo>
                    <a:pt x="8013" y="1"/>
                  </a:moveTo>
                  <a:cubicBezTo>
                    <a:pt x="7113" y="1"/>
                    <a:pt x="5890" y="159"/>
                    <a:pt x="4570" y="485"/>
                  </a:cubicBezTo>
                  <a:cubicBezTo>
                    <a:pt x="2002" y="1085"/>
                    <a:pt x="0" y="2019"/>
                    <a:pt x="134" y="2620"/>
                  </a:cubicBezTo>
                  <a:cubicBezTo>
                    <a:pt x="198" y="2891"/>
                    <a:pt x="735" y="3025"/>
                    <a:pt x="1564" y="3025"/>
                  </a:cubicBezTo>
                  <a:cubicBezTo>
                    <a:pt x="2466" y="3025"/>
                    <a:pt x="3714" y="2866"/>
                    <a:pt x="5071" y="2553"/>
                  </a:cubicBezTo>
                  <a:cubicBezTo>
                    <a:pt x="7639" y="1953"/>
                    <a:pt x="9640" y="985"/>
                    <a:pt x="9507" y="418"/>
                  </a:cubicBezTo>
                  <a:cubicBezTo>
                    <a:pt x="9426" y="142"/>
                    <a:pt x="8864" y="1"/>
                    <a:pt x="8013" y="1"/>
                  </a:cubicBezTo>
                  <a:close/>
                </a:path>
              </a:pathLst>
            </a:custGeom>
            <a:solidFill>
              <a:srgbClr val="AC484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4"/>
            <p:cNvSpPr/>
            <p:nvPr/>
          </p:nvSpPr>
          <p:spPr>
            <a:xfrm>
              <a:off x="3476825" y="2703725"/>
              <a:ext cx="142625" cy="44850"/>
            </a:xfrm>
            <a:custGeom>
              <a:avLst/>
              <a:gdLst/>
              <a:ahLst/>
              <a:cxnLst/>
              <a:rect l="l" t="t" r="r" b="b"/>
              <a:pathLst>
                <a:path w="5705" h="1794" extrusionOk="0">
                  <a:moveTo>
                    <a:pt x="4745" y="1"/>
                  </a:moveTo>
                  <a:cubicBezTo>
                    <a:pt x="4212" y="1"/>
                    <a:pt x="3488" y="92"/>
                    <a:pt x="2702" y="280"/>
                  </a:cubicBezTo>
                  <a:cubicBezTo>
                    <a:pt x="1168" y="647"/>
                    <a:pt x="0" y="1214"/>
                    <a:pt x="67" y="1548"/>
                  </a:cubicBezTo>
                  <a:cubicBezTo>
                    <a:pt x="116" y="1711"/>
                    <a:pt x="451" y="1794"/>
                    <a:pt x="959" y="1794"/>
                  </a:cubicBezTo>
                  <a:cubicBezTo>
                    <a:pt x="1493" y="1794"/>
                    <a:pt x="2217" y="1702"/>
                    <a:pt x="3002" y="1514"/>
                  </a:cubicBezTo>
                  <a:cubicBezTo>
                    <a:pt x="4537" y="1147"/>
                    <a:pt x="5704" y="580"/>
                    <a:pt x="5638" y="247"/>
                  </a:cubicBezTo>
                  <a:cubicBezTo>
                    <a:pt x="5589" y="84"/>
                    <a:pt x="5254" y="1"/>
                    <a:pt x="4745"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9" name="Google Shape;2589;p64"/>
          <p:cNvSpPr/>
          <p:nvPr/>
        </p:nvSpPr>
        <p:spPr>
          <a:xfrm>
            <a:off x="214650" y="-338775"/>
            <a:ext cx="3009486" cy="3115652"/>
          </a:xfrm>
          <a:custGeom>
            <a:avLst/>
            <a:gdLst/>
            <a:ahLst/>
            <a:cxnLst/>
            <a:rect l="l" t="t" r="r" b="b"/>
            <a:pathLst>
              <a:path w="45600" h="43632" fill="none" extrusionOk="0">
                <a:moveTo>
                  <a:pt x="17213" y="10174"/>
                </a:moveTo>
                <a:cubicBezTo>
                  <a:pt x="22450" y="11308"/>
                  <a:pt x="27921" y="11508"/>
                  <a:pt x="33224" y="10741"/>
                </a:cubicBezTo>
                <a:cubicBezTo>
                  <a:pt x="34659" y="10541"/>
                  <a:pt x="36060" y="10274"/>
                  <a:pt x="37294" y="9540"/>
                </a:cubicBezTo>
                <a:cubicBezTo>
                  <a:pt x="38528" y="8840"/>
                  <a:pt x="39529" y="7572"/>
                  <a:pt x="39596" y="6171"/>
                </a:cubicBezTo>
                <a:cubicBezTo>
                  <a:pt x="39729" y="4003"/>
                  <a:pt x="37794" y="2302"/>
                  <a:pt x="35793" y="1501"/>
                </a:cubicBezTo>
                <a:cubicBezTo>
                  <a:pt x="32057" y="0"/>
                  <a:pt x="27387" y="701"/>
                  <a:pt x="24652" y="3669"/>
                </a:cubicBezTo>
                <a:cubicBezTo>
                  <a:pt x="21916" y="6605"/>
                  <a:pt x="21716" y="11742"/>
                  <a:pt x="24551" y="14577"/>
                </a:cubicBezTo>
                <a:cubicBezTo>
                  <a:pt x="26653" y="16712"/>
                  <a:pt x="29855" y="17279"/>
                  <a:pt x="32824" y="17546"/>
                </a:cubicBezTo>
                <a:cubicBezTo>
                  <a:pt x="35793" y="17846"/>
                  <a:pt x="38928" y="18013"/>
                  <a:pt x="41464" y="19581"/>
                </a:cubicBezTo>
                <a:cubicBezTo>
                  <a:pt x="43999" y="21182"/>
                  <a:pt x="45600" y="24751"/>
                  <a:pt x="43932" y="27220"/>
                </a:cubicBezTo>
                <a:cubicBezTo>
                  <a:pt x="42764" y="29021"/>
                  <a:pt x="40329" y="29588"/>
                  <a:pt x="38228" y="29288"/>
                </a:cubicBezTo>
                <a:cubicBezTo>
                  <a:pt x="36093" y="28987"/>
                  <a:pt x="34158" y="27987"/>
                  <a:pt x="32190" y="27153"/>
                </a:cubicBezTo>
                <a:cubicBezTo>
                  <a:pt x="25952" y="24551"/>
                  <a:pt x="18981" y="23784"/>
                  <a:pt x="12309" y="24918"/>
                </a:cubicBezTo>
                <a:cubicBezTo>
                  <a:pt x="9174" y="25452"/>
                  <a:pt x="6038" y="26452"/>
                  <a:pt x="3703" y="28587"/>
                </a:cubicBezTo>
                <a:cubicBezTo>
                  <a:pt x="1368" y="30689"/>
                  <a:pt x="1" y="34124"/>
                  <a:pt x="1035" y="37127"/>
                </a:cubicBezTo>
                <a:cubicBezTo>
                  <a:pt x="2169" y="40429"/>
                  <a:pt x="5705" y="42197"/>
                  <a:pt x="8907" y="43631"/>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cxnSp>
        <p:nvCxnSpPr>
          <p:cNvPr id="2352" name="Google Shape;2352;p61"/>
          <p:cNvCxnSpPr>
            <a:cxnSpLocks/>
            <a:endCxn id="2353" idx="2"/>
          </p:cNvCxnSpPr>
          <p:nvPr/>
        </p:nvCxnSpPr>
        <p:spPr>
          <a:xfrm>
            <a:off x="2229975" y="2381275"/>
            <a:ext cx="3272700" cy="453900"/>
          </a:xfrm>
          <a:prstGeom prst="bentConnector3">
            <a:avLst>
              <a:gd name="adj1" fmla="val 49998"/>
            </a:avLst>
          </a:prstGeom>
          <a:noFill/>
          <a:ln w="9525" cap="flat" cmpd="sng">
            <a:solidFill>
              <a:schemeClr val="dk1"/>
            </a:solidFill>
            <a:prstDash val="solid"/>
            <a:round/>
            <a:headEnd type="oval" w="med" len="med"/>
            <a:tailEnd type="none" w="med" len="med"/>
          </a:ln>
        </p:spPr>
      </p:cxnSp>
      <p:grpSp>
        <p:nvGrpSpPr>
          <p:cNvPr id="2354" name="Google Shape;2354;p61"/>
          <p:cNvGrpSpPr/>
          <p:nvPr/>
        </p:nvGrpSpPr>
        <p:grpSpPr>
          <a:xfrm>
            <a:off x="5183603" y="1157337"/>
            <a:ext cx="3067288" cy="3729521"/>
            <a:chOff x="3618125" y="778425"/>
            <a:chExt cx="3402050" cy="4136100"/>
          </a:xfrm>
        </p:grpSpPr>
        <p:sp>
          <p:nvSpPr>
            <p:cNvPr id="2355" name="Google Shape;2355;p61"/>
            <p:cNvSpPr/>
            <p:nvPr/>
          </p:nvSpPr>
          <p:spPr>
            <a:xfrm>
              <a:off x="5447175" y="2101375"/>
              <a:ext cx="563100" cy="445325"/>
            </a:xfrm>
            <a:custGeom>
              <a:avLst/>
              <a:gdLst/>
              <a:ahLst/>
              <a:cxnLst/>
              <a:rect l="l" t="t" r="r" b="b"/>
              <a:pathLst>
                <a:path w="22524" h="17813" extrusionOk="0">
                  <a:moveTo>
                    <a:pt x="21156" y="9788"/>
                  </a:moveTo>
                  <a:cubicBezTo>
                    <a:pt x="20882" y="9089"/>
                    <a:pt x="21551" y="8117"/>
                    <a:pt x="21977" y="7417"/>
                  </a:cubicBezTo>
                  <a:cubicBezTo>
                    <a:pt x="22402" y="6718"/>
                    <a:pt x="22524" y="4895"/>
                    <a:pt x="21156" y="2524"/>
                  </a:cubicBezTo>
                  <a:cubicBezTo>
                    <a:pt x="20578" y="1581"/>
                    <a:pt x="20366" y="700"/>
                    <a:pt x="20305" y="31"/>
                  </a:cubicBezTo>
                  <a:cubicBezTo>
                    <a:pt x="19393" y="366"/>
                    <a:pt x="19089" y="396"/>
                    <a:pt x="19241" y="1764"/>
                  </a:cubicBezTo>
                  <a:cubicBezTo>
                    <a:pt x="19454" y="3588"/>
                    <a:pt x="21885" y="4408"/>
                    <a:pt x="18633" y="5016"/>
                  </a:cubicBezTo>
                  <a:cubicBezTo>
                    <a:pt x="15381" y="5624"/>
                    <a:pt x="15168" y="5837"/>
                    <a:pt x="14135" y="5411"/>
                  </a:cubicBezTo>
                  <a:cubicBezTo>
                    <a:pt x="13131" y="5016"/>
                    <a:pt x="12524" y="2980"/>
                    <a:pt x="11490" y="2767"/>
                  </a:cubicBezTo>
                  <a:cubicBezTo>
                    <a:pt x="10487" y="2554"/>
                    <a:pt x="7204" y="4195"/>
                    <a:pt x="5776" y="4621"/>
                  </a:cubicBezTo>
                  <a:cubicBezTo>
                    <a:pt x="4347" y="5016"/>
                    <a:pt x="5989" y="518"/>
                    <a:pt x="3344" y="122"/>
                  </a:cubicBezTo>
                  <a:cubicBezTo>
                    <a:pt x="2979" y="62"/>
                    <a:pt x="2675" y="31"/>
                    <a:pt x="2402" y="1"/>
                  </a:cubicBezTo>
                  <a:cubicBezTo>
                    <a:pt x="2007" y="882"/>
                    <a:pt x="1794" y="2189"/>
                    <a:pt x="2919" y="3922"/>
                  </a:cubicBezTo>
                  <a:cubicBezTo>
                    <a:pt x="4864" y="6992"/>
                    <a:pt x="4712" y="7691"/>
                    <a:pt x="4165" y="8390"/>
                  </a:cubicBezTo>
                  <a:cubicBezTo>
                    <a:pt x="3618" y="9089"/>
                    <a:pt x="2645" y="10457"/>
                    <a:pt x="1946" y="11308"/>
                  </a:cubicBezTo>
                  <a:cubicBezTo>
                    <a:pt x="1247" y="12129"/>
                    <a:pt x="122" y="12281"/>
                    <a:pt x="274" y="13101"/>
                  </a:cubicBezTo>
                  <a:cubicBezTo>
                    <a:pt x="426" y="13952"/>
                    <a:pt x="1" y="14226"/>
                    <a:pt x="821" y="15746"/>
                  </a:cubicBezTo>
                  <a:cubicBezTo>
                    <a:pt x="1520" y="17022"/>
                    <a:pt x="2493" y="17053"/>
                    <a:pt x="1946" y="17813"/>
                  </a:cubicBezTo>
                  <a:cubicBezTo>
                    <a:pt x="4864" y="17266"/>
                    <a:pt x="11004" y="16992"/>
                    <a:pt x="13283" y="16627"/>
                  </a:cubicBezTo>
                  <a:cubicBezTo>
                    <a:pt x="15958" y="16171"/>
                    <a:pt x="16688" y="16627"/>
                    <a:pt x="18329" y="16323"/>
                  </a:cubicBezTo>
                  <a:cubicBezTo>
                    <a:pt x="19971" y="16019"/>
                    <a:pt x="19241" y="13800"/>
                    <a:pt x="20426" y="13041"/>
                  </a:cubicBezTo>
                  <a:cubicBezTo>
                    <a:pt x="20761" y="12828"/>
                    <a:pt x="21186" y="13041"/>
                    <a:pt x="21551" y="13527"/>
                  </a:cubicBezTo>
                  <a:cubicBezTo>
                    <a:pt x="21825" y="13010"/>
                    <a:pt x="21977" y="12615"/>
                    <a:pt x="21977" y="12281"/>
                  </a:cubicBezTo>
                  <a:cubicBezTo>
                    <a:pt x="21977" y="11582"/>
                    <a:pt x="21430" y="10457"/>
                    <a:pt x="21156" y="978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1"/>
            <p:cNvSpPr/>
            <p:nvPr/>
          </p:nvSpPr>
          <p:spPr>
            <a:xfrm>
              <a:off x="4580150" y="1646200"/>
              <a:ext cx="988625" cy="926350"/>
            </a:xfrm>
            <a:custGeom>
              <a:avLst/>
              <a:gdLst/>
              <a:ahLst/>
              <a:cxnLst/>
              <a:rect l="l" t="t" r="r" b="b"/>
              <a:pathLst>
                <a:path w="39545" h="37054" extrusionOk="0">
                  <a:moveTo>
                    <a:pt x="35502" y="33953"/>
                  </a:moveTo>
                  <a:cubicBezTo>
                    <a:pt x="34682" y="32433"/>
                    <a:pt x="35107" y="32159"/>
                    <a:pt x="34955" y="31308"/>
                  </a:cubicBezTo>
                  <a:cubicBezTo>
                    <a:pt x="34803" y="30488"/>
                    <a:pt x="35928" y="30336"/>
                    <a:pt x="36627" y="29515"/>
                  </a:cubicBezTo>
                  <a:cubicBezTo>
                    <a:pt x="37326" y="28664"/>
                    <a:pt x="38299" y="27296"/>
                    <a:pt x="38846" y="26597"/>
                  </a:cubicBezTo>
                  <a:cubicBezTo>
                    <a:pt x="39393" y="25898"/>
                    <a:pt x="39545" y="25199"/>
                    <a:pt x="37600" y="22129"/>
                  </a:cubicBezTo>
                  <a:cubicBezTo>
                    <a:pt x="36475" y="20396"/>
                    <a:pt x="36688" y="19089"/>
                    <a:pt x="37083" y="18208"/>
                  </a:cubicBezTo>
                  <a:cubicBezTo>
                    <a:pt x="35441" y="18026"/>
                    <a:pt x="35502" y="18269"/>
                    <a:pt x="32493" y="17904"/>
                  </a:cubicBezTo>
                  <a:cubicBezTo>
                    <a:pt x="29028" y="17509"/>
                    <a:pt x="24134" y="12007"/>
                    <a:pt x="22706" y="12007"/>
                  </a:cubicBezTo>
                  <a:cubicBezTo>
                    <a:pt x="21277" y="12007"/>
                    <a:pt x="20456" y="11187"/>
                    <a:pt x="20456" y="11187"/>
                  </a:cubicBezTo>
                  <a:cubicBezTo>
                    <a:pt x="20456" y="11187"/>
                    <a:pt x="20456" y="11095"/>
                    <a:pt x="20456" y="10943"/>
                  </a:cubicBezTo>
                  <a:cubicBezTo>
                    <a:pt x="20183" y="10943"/>
                    <a:pt x="19909" y="10913"/>
                    <a:pt x="19636" y="10852"/>
                  </a:cubicBezTo>
                  <a:cubicBezTo>
                    <a:pt x="17143" y="10305"/>
                    <a:pt x="14620" y="9758"/>
                    <a:pt x="14073" y="8907"/>
                  </a:cubicBezTo>
                  <a:cubicBezTo>
                    <a:pt x="13526" y="8086"/>
                    <a:pt x="12128" y="6688"/>
                    <a:pt x="11581" y="6262"/>
                  </a:cubicBezTo>
                  <a:cubicBezTo>
                    <a:pt x="11490" y="6202"/>
                    <a:pt x="11459" y="6202"/>
                    <a:pt x="11429" y="6202"/>
                  </a:cubicBezTo>
                  <a:cubicBezTo>
                    <a:pt x="11520" y="6323"/>
                    <a:pt x="11398" y="6202"/>
                    <a:pt x="11429" y="6202"/>
                  </a:cubicBezTo>
                  <a:cubicBezTo>
                    <a:pt x="11368" y="6019"/>
                    <a:pt x="11003" y="5472"/>
                    <a:pt x="9757" y="3770"/>
                  </a:cubicBezTo>
                  <a:cubicBezTo>
                    <a:pt x="7113" y="153"/>
                    <a:pt x="6839" y="1"/>
                    <a:pt x="6140" y="275"/>
                  </a:cubicBezTo>
                  <a:cubicBezTo>
                    <a:pt x="5441" y="578"/>
                    <a:pt x="3921" y="2919"/>
                    <a:pt x="3648" y="3496"/>
                  </a:cubicBezTo>
                  <a:cubicBezTo>
                    <a:pt x="3374" y="4044"/>
                    <a:pt x="3222" y="6141"/>
                    <a:pt x="3222" y="6688"/>
                  </a:cubicBezTo>
                  <a:cubicBezTo>
                    <a:pt x="3222" y="7174"/>
                    <a:pt x="1246" y="8390"/>
                    <a:pt x="0" y="9150"/>
                  </a:cubicBezTo>
                  <a:cubicBezTo>
                    <a:pt x="152" y="9515"/>
                    <a:pt x="274" y="9971"/>
                    <a:pt x="274" y="10548"/>
                  </a:cubicBezTo>
                  <a:cubicBezTo>
                    <a:pt x="274" y="13527"/>
                    <a:pt x="547" y="13223"/>
                    <a:pt x="1155" y="14408"/>
                  </a:cubicBezTo>
                  <a:cubicBezTo>
                    <a:pt x="1763" y="15594"/>
                    <a:pt x="3252" y="16506"/>
                    <a:pt x="3252" y="16506"/>
                  </a:cubicBezTo>
                  <a:cubicBezTo>
                    <a:pt x="3252" y="16506"/>
                    <a:pt x="5775" y="15746"/>
                    <a:pt x="6809" y="15594"/>
                  </a:cubicBezTo>
                  <a:cubicBezTo>
                    <a:pt x="7873" y="15442"/>
                    <a:pt x="8025" y="14712"/>
                    <a:pt x="8602" y="16202"/>
                  </a:cubicBezTo>
                  <a:cubicBezTo>
                    <a:pt x="9210" y="17691"/>
                    <a:pt x="9362" y="20670"/>
                    <a:pt x="11277" y="21126"/>
                  </a:cubicBezTo>
                  <a:cubicBezTo>
                    <a:pt x="13222" y="21551"/>
                    <a:pt x="14712" y="22919"/>
                    <a:pt x="14560" y="23497"/>
                  </a:cubicBezTo>
                  <a:cubicBezTo>
                    <a:pt x="14408" y="24105"/>
                    <a:pt x="12918" y="24834"/>
                    <a:pt x="14134" y="25898"/>
                  </a:cubicBezTo>
                  <a:cubicBezTo>
                    <a:pt x="15319" y="26931"/>
                    <a:pt x="15471" y="27813"/>
                    <a:pt x="17113" y="28725"/>
                  </a:cubicBezTo>
                  <a:cubicBezTo>
                    <a:pt x="18754" y="29606"/>
                    <a:pt x="18298" y="30944"/>
                    <a:pt x="20517" y="30670"/>
                  </a:cubicBezTo>
                  <a:cubicBezTo>
                    <a:pt x="22766" y="30366"/>
                    <a:pt x="27387" y="29910"/>
                    <a:pt x="29605" y="32737"/>
                  </a:cubicBezTo>
                  <a:cubicBezTo>
                    <a:pt x="31855" y="35564"/>
                    <a:pt x="31551" y="35564"/>
                    <a:pt x="32736" y="35868"/>
                  </a:cubicBezTo>
                  <a:cubicBezTo>
                    <a:pt x="33952" y="36172"/>
                    <a:pt x="33648" y="37053"/>
                    <a:pt x="35441" y="36324"/>
                  </a:cubicBezTo>
                  <a:cubicBezTo>
                    <a:pt x="35715" y="36202"/>
                    <a:pt x="36110" y="36111"/>
                    <a:pt x="36627" y="36020"/>
                  </a:cubicBezTo>
                  <a:cubicBezTo>
                    <a:pt x="37174" y="35260"/>
                    <a:pt x="36201" y="35229"/>
                    <a:pt x="35502" y="3395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1"/>
            <p:cNvSpPr/>
            <p:nvPr/>
          </p:nvSpPr>
          <p:spPr>
            <a:xfrm>
              <a:off x="4358250" y="1301975"/>
              <a:ext cx="860975" cy="617825"/>
            </a:xfrm>
            <a:custGeom>
              <a:avLst/>
              <a:gdLst/>
              <a:ahLst/>
              <a:cxnLst/>
              <a:rect l="l" t="t" r="r" b="b"/>
              <a:pathLst>
                <a:path w="34439" h="24713" extrusionOk="0">
                  <a:moveTo>
                    <a:pt x="12098" y="20457"/>
                  </a:moveTo>
                  <a:cubicBezTo>
                    <a:pt x="12098" y="19910"/>
                    <a:pt x="12250" y="17813"/>
                    <a:pt x="12524" y="17265"/>
                  </a:cubicBezTo>
                  <a:cubicBezTo>
                    <a:pt x="12797" y="16688"/>
                    <a:pt x="14317" y="14347"/>
                    <a:pt x="15016" y="14044"/>
                  </a:cubicBezTo>
                  <a:cubicBezTo>
                    <a:pt x="15715" y="13770"/>
                    <a:pt x="15989" y="13922"/>
                    <a:pt x="18633" y="17539"/>
                  </a:cubicBezTo>
                  <a:cubicBezTo>
                    <a:pt x="19879" y="19241"/>
                    <a:pt x="20244" y="19788"/>
                    <a:pt x="20305" y="19971"/>
                  </a:cubicBezTo>
                  <a:cubicBezTo>
                    <a:pt x="20335" y="19971"/>
                    <a:pt x="20366" y="19971"/>
                    <a:pt x="20457" y="20031"/>
                  </a:cubicBezTo>
                  <a:cubicBezTo>
                    <a:pt x="21004" y="20457"/>
                    <a:pt x="22402" y="21855"/>
                    <a:pt x="22949" y="22676"/>
                  </a:cubicBezTo>
                  <a:cubicBezTo>
                    <a:pt x="23496" y="23527"/>
                    <a:pt x="26019" y="24074"/>
                    <a:pt x="28512" y="24621"/>
                  </a:cubicBezTo>
                  <a:cubicBezTo>
                    <a:pt x="28785" y="24682"/>
                    <a:pt x="29059" y="24712"/>
                    <a:pt x="29332" y="24712"/>
                  </a:cubicBezTo>
                  <a:cubicBezTo>
                    <a:pt x="29332" y="23831"/>
                    <a:pt x="29484" y="20761"/>
                    <a:pt x="31399" y="19028"/>
                  </a:cubicBezTo>
                  <a:cubicBezTo>
                    <a:pt x="33618" y="16992"/>
                    <a:pt x="34439" y="16597"/>
                    <a:pt x="33223" y="15351"/>
                  </a:cubicBezTo>
                  <a:cubicBezTo>
                    <a:pt x="32007" y="14135"/>
                    <a:pt x="31186" y="14955"/>
                    <a:pt x="30366" y="13922"/>
                  </a:cubicBezTo>
                  <a:cubicBezTo>
                    <a:pt x="29545" y="12919"/>
                    <a:pt x="30974" y="12919"/>
                    <a:pt x="28937" y="12493"/>
                  </a:cubicBezTo>
                  <a:cubicBezTo>
                    <a:pt x="26901" y="12098"/>
                    <a:pt x="27113" y="10062"/>
                    <a:pt x="26080" y="8420"/>
                  </a:cubicBezTo>
                  <a:cubicBezTo>
                    <a:pt x="25077" y="6809"/>
                    <a:pt x="24439" y="6384"/>
                    <a:pt x="24256" y="4560"/>
                  </a:cubicBezTo>
                  <a:cubicBezTo>
                    <a:pt x="24195" y="4043"/>
                    <a:pt x="24104" y="3587"/>
                    <a:pt x="24013" y="3192"/>
                  </a:cubicBezTo>
                  <a:cubicBezTo>
                    <a:pt x="23466" y="3496"/>
                    <a:pt x="22828" y="3952"/>
                    <a:pt x="21855" y="4317"/>
                  </a:cubicBezTo>
                  <a:cubicBezTo>
                    <a:pt x="19606" y="5138"/>
                    <a:pt x="18238" y="4742"/>
                    <a:pt x="17934" y="4043"/>
                  </a:cubicBezTo>
                  <a:cubicBezTo>
                    <a:pt x="17660" y="3344"/>
                    <a:pt x="17539" y="3344"/>
                    <a:pt x="16840" y="1673"/>
                  </a:cubicBezTo>
                  <a:cubicBezTo>
                    <a:pt x="16141" y="1"/>
                    <a:pt x="15594" y="973"/>
                    <a:pt x="14195" y="973"/>
                  </a:cubicBezTo>
                  <a:cubicBezTo>
                    <a:pt x="12797" y="973"/>
                    <a:pt x="12372" y="1247"/>
                    <a:pt x="10426" y="2220"/>
                  </a:cubicBezTo>
                  <a:cubicBezTo>
                    <a:pt x="8481" y="3192"/>
                    <a:pt x="9727" y="2645"/>
                    <a:pt x="8481" y="4317"/>
                  </a:cubicBezTo>
                  <a:cubicBezTo>
                    <a:pt x="7873" y="5138"/>
                    <a:pt x="6657" y="5381"/>
                    <a:pt x="5563" y="5411"/>
                  </a:cubicBezTo>
                  <a:cubicBezTo>
                    <a:pt x="5472" y="5533"/>
                    <a:pt x="5381" y="5654"/>
                    <a:pt x="5259" y="5776"/>
                  </a:cubicBezTo>
                  <a:cubicBezTo>
                    <a:pt x="4256" y="6992"/>
                    <a:pt x="3830" y="6992"/>
                    <a:pt x="3648" y="8025"/>
                  </a:cubicBezTo>
                  <a:cubicBezTo>
                    <a:pt x="3435" y="9028"/>
                    <a:pt x="4469" y="9849"/>
                    <a:pt x="3040" y="11278"/>
                  </a:cubicBezTo>
                  <a:cubicBezTo>
                    <a:pt x="1611" y="12706"/>
                    <a:pt x="578" y="12706"/>
                    <a:pt x="183" y="13314"/>
                  </a:cubicBezTo>
                  <a:cubicBezTo>
                    <a:pt x="61" y="13527"/>
                    <a:pt x="31" y="13800"/>
                    <a:pt x="1" y="14135"/>
                  </a:cubicBezTo>
                  <a:cubicBezTo>
                    <a:pt x="304" y="14469"/>
                    <a:pt x="608" y="14895"/>
                    <a:pt x="943" y="15351"/>
                  </a:cubicBezTo>
                  <a:cubicBezTo>
                    <a:pt x="2280" y="17296"/>
                    <a:pt x="1399" y="15654"/>
                    <a:pt x="2280" y="17296"/>
                  </a:cubicBezTo>
                  <a:cubicBezTo>
                    <a:pt x="3162" y="18937"/>
                    <a:pt x="2584" y="19089"/>
                    <a:pt x="3618" y="19393"/>
                  </a:cubicBezTo>
                  <a:cubicBezTo>
                    <a:pt x="4681" y="19697"/>
                    <a:pt x="4529" y="18785"/>
                    <a:pt x="5411" y="19971"/>
                  </a:cubicBezTo>
                  <a:cubicBezTo>
                    <a:pt x="6140" y="20943"/>
                    <a:pt x="8147" y="21247"/>
                    <a:pt x="8876" y="22919"/>
                  </a:cubicBezTo>
                  <a:cubicBezTo>
                    <a:pt x="10122" y="22159"/>
                    <a:pt x="12098" y="20943"/>
                    <a:pt x="12098" y="20457"/>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1"/>
            <p:cNvSpPr/>
            <p:nvPr/>
          </p:nvSpPr>
          <p:spPr>
            <a:xfrm>
              <a:off x="4865100" y="1801225"/>
              <a:ext cx="3075" cy="3075"/>
            </a:xfrm>
            <a:custGeom>
              <a:avLst/>
              <a:gdLst/>
              <a:ahLst/>
              <a:cxnLst/>
              <a:rect l="l" t="t" r="r" b="b"/>
              <a:pathLst>
                <a:path w="123" h="123" extrusionOk="0">
                  <a:moveTo>
                    <a:pt x="31" y="1"/>
                  </a:moveTo>
                  <a:cubicBezTo>
                    <a:pt x="0" y="1"/>
                    <a:pt x="122" y="122"/>
                    <a:pt x="3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1"/>
            <p:cNvSpPr/>
            <p:nvPr/>
          </p:nvSpPr>
          <p:spPr>
            <a:xfrm>
              <a:off x="4295950" y="778425"/>
              <a:ext cx="791050" cy="658850"/>
            </a:xfrm>
            <a:custGeom>
              <a:avLst/>
              <a:gdLst/>
              <a:ahLst/>
              <a:cxnLst/>
              <a:rect l="l" t="t" r="r" b="b"/>
              <a:pathLst>
                <a:path w="31642" h="26354" extrusionOk="0">
                  <a:moveTo>
                    <a:pt x="10973" y="25259"/>
                  </a:moveTo>
                  <a:cubicBezTo>
                    <a:pt x="12219" y="23587"/>
                    <a:pt x="10973" y="24134"/>
                    <a:pt x="12918" y="23162"/>
                  </a:cubicBezTo>
                  <a:cubicBezTo>
                    <a:pt x="14864" y="22189"/>
                    <a:pt x="15289" y="21915"/>
                    <a:pt x="16687" y="21915"/>
                  </a:cubicBezTo>
                  <a:cubicBezTo>
                    <a:pt x="18086" y="21915"/>
                    <a:pt x="18633" y="20943"/>
                    <a:pt x="19332" y="22615"/>
                  </a:cubicBezTo>
                  <a:cubicBezTo>
                    <a:pt x="20031" y="24286"/>
                    <a:pt x="20152" y="24286"/>
                    <a:pt x="20426" y="24985"/>
                  </a:cubicBezTo>
                  <a:cubicBezTo>
                    <a:pt x="20730" y="25684"/>
                    <a:pt x="22098" y="26080"/>
                    <a:pt x="24347" y="25259"/>
                  </a:cubicBezTo>
                  <a:cubicBezTo>
                    <a:pt x="25320" y="24894"/>
                    <a:pt x="25958" y="24438"/>
                    <a:pt x="26505" y="24134"/>
                  </a:cubicBezTo>
                  <a:cubicBezTo>
                    <a:pt x="26262" y="23101"/>
                    <a:pt x="25988" y="22402"/>
                    <a:pt x="26140" y="21824"/>
                  </a:cubicBezTo>
                  <a:cubicBezTo>
                    <a:pt x="26323" y="21004"/>
                    <a:pt x="27964" y="24256"/>
                    <a:pt x="28967" y="22037"/>
                  </a:cubicBezTo>
                  <a:cubicBezTo>
                    <a:pt x="30001" y="19788"/>
                    <a:pt x="28967" y="18146"/>
                    <a:pt x="29180" y="17326"/>
                  </a:cubicBezTo>
                  <a:cubicBezTo>
                    <a:pt x="29393" y="16505"/>
                    <a:pt x="28359" y="18572"/>
                    <a:pt x="29393" y="16505"/>
                  </a:cubicBezTo>
                  <a:cubicBezTo>
                    <a:pt x="30396" y="14469"/>
                    <a:pt x="31642" y="14681"/>
                    <a:pt x="31642" y="11216"/>
                  </a:cubicBezTo>
                  <a:cubicBezTo>
                    <a:pt x="31642" y="7751"/>
                    <a:pt x="29605" y="8359"/>
                    <a:pt x="28572" y="7751"/>
                  </a:cubicBezTo>
                  <a:cubicBezTo>
                    <a:pt x="27539" y="7143"/>
                    <a:pt x="27751" y="6930"/>
                    <a:pt x="25928" y="7143"/>
                  </a:cubicBezTo>
                  <a:cubicBezTo>
                    <a:pt x="24073" y="7326"/>
                    <a:pt x="24499" y="6535"/>
                    <a:pt x="22250" y="6930"/>
                  </a:cubicBezTo>
                  <a:cubicBezTo>
                    <a:pt x="20000" y="7326"/>
                    <a:pt x="19180" y="6718"/>
                    <a:pt x="17143" y="5289"/>
                  </a:cubicBezTo>
                  <a:cubicBezTo>
                    <a:pt x="15107" y="3860"/>
                    <a:pt x="15927" y="2432"/>
                    <a:pt x="14104" y="1429"/>
                  </a:cubicBezTo>
                  <a:cubicBezTo>
                    <a:pt x="12250" y="395"/>
                    <a:pt x="6961" y="0"/>
                    <a:pt x="4286" y="1216"/>
                  </a:cubicBezTo>
                  <a:cubicBezTo>
                    <a:pt x="4286" y="1216"/>
                    <a:pt x="1429" y="1611"/>
                    <a:pt x="1034" y="3253"/>
                  </a:cubicBezTo>
                  <a:cubicBezTo>
                    <a:pt x="638" y="4894"/>
                    <a:pt x="0" y="4286"/>
                    <a:pt x="1429" y="5715"/>
                  </a:cubicBezTo>
                  <a:cubicBezTo>
                    <a:pt x="2857" y="7143"/>
                    <a:pt x="3070" y="5715"/>
                    <a:pt x="3678" y="6930"/>
                  </a:cubicBezTo>
                  <a:cubicBezTo>
                    <a:pt x="4286" y="8146"/>
                    <a:pt x="4103" y="10608"/>
                    <a:pt x="4103" y="10608"/>
                  </a:cubicBezTo>
                  <a:cubicBezTo>
                    <a:pt x="4103" y="12432"/>
                    <a:pt x="3283" y="12432"/>
                    <a:pt x="2857" y="13040"/>
                  </a:cubicBezTo>
                  <a:cubicBezTo>
                    <a:pt x="2462" y="13648"/>
                    <a:pt x="1854" y="13648"/>
                    <a:pt x="2067" y="14894"/>
                  </a:cubicBezTo>
                  <a:cubicBezTo>
                    <a:pt x="2249" y="16110"/>
                    <a:pt x="3891" y="17934"/>
                    <a:pt x="3891" y="17934"/>
                  </a:cubicBezTo>
                  <a:cubicBezTo>
                    <a:pt x="3891" y="17934"/>
                    <a:pt x="4894" y="17143"/>
                    <a:pt x="3891" y="19180"/>
                  </a:cubicBezTo>
                  <a:cubicBezTo>
                    <a:pt x="2857" y="21216"/>
                    <a:pt x="3891" y="20791"/>
                    <a:pt x="5714" y="21824"/>
                  </a:cubicBezTo>
                  <a:cubicBezTo>
                    <a:pt x="7569" y="22827"/>
                    <a:pt x="7751" y="22827"/>
                    <a:pt x="7964" y="24256"/>
                  </a:cubicBezTo>
                  <a:cubicBezTo>
                    <a:pt x="8146" y="25532"/>
                    <a:pt x="8663" y="25532"/>
                    <a:pt x="8025" y="26353"/>
                  </a:cubicBezTo>
                  <a:cubicBezTo>
                    <a:pt x="9149" y="26323"/>
                    <a:pt x="10365" y="26080"/>
                    <a:pt x="10973" y="2525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1"/>
            <p:cNvSpPr/>
            <p:nvPr/>
          </p:nvSpPr>
          <p:spPr>
            <a:xfrm>
              <a:off x="6346900" y="1762475"/>
              <a:ext cx="673275" cy="1096550"/>
            </a:xfrm>
            <a:custGeom>
              <a:avLst/>
              <a:gdLst/>
              <a:ahLst/>
              <a:cxnLst/>
              <a:rect l="l" t="t" r="r" b="b"/>
              <a:pathLst>
                <a:path w="26931" h="43862" extrusionOk="0">
                  <a:moveTo>
                    <a:pt x="25897" y="6323"/>
                  </a:moveTo>
                  <a:cubicBezTo>
                    <a:pt x="25077" y="5715"/>
                    <a:pt x="24864" y="6110"/>
                    <a:pt x="24256" y="5107"/>
                  </a:cubicBezTo>
                  <a:cubicBezTo>
                    <a:pt x="23648" y="4073"/>
                    <a:pt x="22007" y="0"/>
                    <a:pt x="18359" y="821"/>
                  </a:cubicBezTo>
                  <a:cubicBezTo>
                    <a:pt x="14681" y="1642"/>
                    <a:pt x="14681" y="1034"/>
                    <a:pt x="14073" y="2645"/>
                  </a:cubicBezTo>
                  <a:cubicBezTo>
                    <a:pt x="13465" y="4286"/>
                    <a:pt x="13253" y="6536"/>
                    <a:pt x="12219" y="6931"/>
                  </a:cubicBezTo>
                  <a:cubicBezTo>
                    <a:pt x="11216" y="7356"/>
                    <a:pt x="12037" y="6931"/>
                    <a:pt x="10183" y="7751"/>
                  </a:cubicBezTo>
                  <a:cubicBezTo>
                    <a:pt x="8359" y="8572"/>
                    <a:pt x="10183" y="7539"/>
                    <a:pt x="8359" y="8572"/>
                  </a:cubicBezTo>
                  <a:cubicBezTo>
                    <a:pt x="6505" y="9605"/>
                    <a:pt x="5502" y="9180"/>
                    <a:pt x="4286" y="10609"/>
                  </a:cubicBezTo>
                  <a:cubicBezTo>
                    <a:pt x="3040" y="12037"/>
                    <a:pt x="3648" y="11824"/>
                    <a:pt x="3648" y="12858"/>
                  </a:cubicBezTo>
                  <a:cubicBezTo>
                    <a:pt x="3648" y="13466"/>
                    <a:pt x="3800" y="14013"/>
                    <a:pt x="3739" y="14560"/>
                  </a:cubicBezTo>
                  <a:cubicBezTo>
                    <a:pt x="4529" y="15381"/>
                    <a:pt x="5593" y="16201"/>
                    <a:pt x="6444" y="15806"/>
                  </a:cubicBezTo>
                  <a:cubicBezTo>
                    <a:pt x="7994" y="15107"/>
                    <a:pt x="7417" y="14834"/>
                    <a:pt x="8967" y="14438"/>
                  </a:cubicBezTo>
                  <a:cubicBezTo>
                    <a:pt x="10487" y="14013"/>
                    <a:pt x="10213" y="13739"/>
                    <a:pt x="11885" y="13587"/>
                  </a:cubicBezTo>
                  <a:cubicBezTo>
                    <a:pt x="13557" y="13435"/>
                    <a:pt x="12857" y="15411"/>
                    <a:pt x="14256" y="14286"/>
                  </a:cubicBezTo>
                  <a:cubicBezTo>
                    <a:pt x="15623" y="13162"/>
                    <a:pt x="18268" y="7751"/>
                    <a:pt x="20213" y="8846"/>
                  </a:cubicBezTo>
                  <a:cubicBezTo>
                    <a:pt x="22189" y="9970"/>
                    <a:pt x="22462" y="11368"/>
                    <a:pt x="21490" y="12068"/>
                  </a:cubicBezTo>
                  <a:cubicBezTo>
                    <a:pt x="20517" y="12767"/>
                    <a:pt x="19393" y="13040"/>
                    <a:pt x="17721" y="14560"/>
                  </a:cubicBezTo>
                  <a:cubicBezTo>
                    <a:pt x="16049" y="16080"/>
                    <a:pt x="15076" y="17083"/>
                    <a:pt x="14924" y="18177"/>
                  </a:cubicBezTo>
                  <a:cubicBezTo>
                    <a:pt x="14803" y="19302"/>
                    <a:pt x="15076" y="19423"/>
                    <a:pt x="13830" y="20548"/>
                  </a:cubicBezTo>
                  <a:cubicBezTo>
                    <a:pt x="12584" y="21673"/>
                    <a:pt x="11611" y="21095"/>
                    <a:pt x="11611" y="22493"/>
                  </a:cubicBezTo>
                  <a:cubicBezTo>
                    <a:pt x="11611" y="23891"/>
                    <a:pt x="11611" y="27630"/>
                    <a:pt x="9939" y="28481"/>
                  </a:cubicBezTo>
                  <a:cubicBezTo>
                    <a:pt x="8268" y="29302"/>
                    <a:pt x="8663" y="29454"/>
                    <a:pt x="7842" y="29302"/>
                  </a:cubicBezTo>
                  <a:cubicBezTo>
                    <a:pt x="7386" y="29241"/>
                    <a:pt x="6961" y="28147"/>
                    <a:pt x="6353" y="27508"/>
                  </a:cubicBezTo>
                  <a:cubicBezTo>
                    <a:pt x="6353" y="27964"/>
                    <a:pt x="6170" y="28329"/>
                    <a:pt x="5289" y="28967"/>
                  </a:cubicBezTo>
                  <a:cubicBezTo>
                    <a:pt x="3648" y="30214"/>
                    <a:pt x="2857" y="29575"/>
                    <a:pt x="1429" y="32250"/>
                  </a:cubicBezTo>
                  <a:cubicBezTo>
                    <a:pt x="0" y="34895"/>
                    <a:pt x="4468" y="33040"/>
                    <a:pt x="5502" y="33861"/>
                  </a:cubicBezTo>
                  <a:cubicBezTo>
                    <a:pt x="6505" y="34682"/>
                    <a:pt x="6930" y="34469"/>
                    <a:pt x="6718" y="35898"/>
                  </a:cubicBezTo>
                  <a:cubicBezTo>
                    <a:pt x="6505" y="37326"/>
                    <a:pt x="4894" y="35503"/>
                    <a:pt x="6505" y="37326"/>
                  </a:cubicBezTo>
                  <a:cubicBezTo>
                    <a:pt x="8146" y="39180"/>
                    <a:pt x="7933" y="38968"/>
                    <a:pt x="9575" y="40001"/>
                  </a:cubicBezTo>
                  <a:cubicBezTo>
                    <a:pt x="11216" y="41004"/>
                    <a:pt x="11216" y="43861"/>
                    <a:pt x="13253" y="42645"/>
                  </a:cubicBezTo>
                  <a:cubicBezTo>
                    <a:pt x="15289" y="41430"/>
                    <a:pt x="14894" y="41004"/>
                    <a:pt x="14468" y="40183"/>
                  </a:cubicBezTo>
                  <a:cubicBezTo>
                    <a:pt x="14073" y="39393"/>
                    <a:pt x="14073" y="37965"/>
                    <a:pt x="14468" y="37144"/>
                  </a:cubicBezTo>
                  <a:cubicBezTo>
                    <a:pt x="14894" y="36323"/>
                    <a:pt x="15289" y="35533"/>
                    <a:pt x="15289" y="34895"/>
                  </a:cubicBezTo>
                  <a:cubicBezTo>
                    <a:pt x="15289" y="33861"/>
                    <a:pt x="12432" y="31430"/>
                    <a:pt x="13648" y="30609"/>
                  </a:cubicBezTo>
                  <a:cubicBezTo>
                    <a:pt x="14894" y="29788"/>
                    <a:pt x="16110" y="30001"/>
                    <a:pt x="16718" y="28785"/>
                  </a:cubicBezTo>
                  <a:cubicBezTo>
                    <a:pt x="17326" y="27539"/>
                    <a:pt x="17538" y="26110"/>
                    <a:pt x="17538" y="26110"/>
                  </a:cubicBezTo>
                  <a:lnTo>
                    <a:pt x="17538" y="24682"/>
                  </a:lnTo>
                  <a:lnTo>
                    <a:pt x="18359" y="22645"/>
                  </a:lnTo>
                  <a:cubicBezTo>
                    <a:pt x="18359" y="22645"/>
                    <a:pt x="19362" y="22037"/>
                    <a:pt x="19788" y="20609"/>
                  </a:cubicBezTo>
                  <a:cubicBezTo>
                    <a:pt x="20183" y="19180"/>
                    <a:pt x="18541" y="16748"/>
                    <a:pt x="19788" y="15502"/>
                  </a:cubicBezTo>
                  <a:cubicBezTo>
                    <a:pt x="21003" y="14286"/>
                    <a:pt x="20791" y="14499"/>
                    <a:pt x="22007" y="14286"/>
                  </a:cubicBezTo>
                  <a:cubicBezTo>
                    <a:pt x="23253" y="14074"/>
                    <a:pt x="23861" y="14074"/>
                    <a:pt x="25077" y="13678"/>
                  </a:cubicBezTo>
                  <a:cubicBezTo>
                    <a:pt x="26292" y="13253"/>
                    <a:pt x="24469" y="13466"/>
                    <a:pt x="25684" y="10396"/>
                  </a:cubicBezTo>
                  <a:cubicBezTo>
                    <a:pt x="26931" y="7356"/>
                    <a:pt x="26718" y="6931"/>
                    <a:pt x="25897" y="632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1"/>
            <p:cNvSpPr/>
            <p:nvPr/>
          </p:nvSpPr>
          <p:spPr>
            <a:xfrm>
              <a:off x="4471475" y="4034550"/>
              <a:ext cx="640625" cy="879975"/>
            </a:xfrm>
            <a:custGeom>
              <a:avLst/>
              <a:gdLst/>
              <a:ahLst/>
              <a:cxnLst/>
              <a:rect l="l" t="t" r="r" b="b"/>
              <a:pathLst>
                <a:path w="25625" h="35199" extrusionOk="0">
                  <a:moveTo>
                    <a:pt x="19393" y="2310"/>
                  </a:moveTo>
                  <a:cubicBezTo>
                    <a:pt x="18694" y="2310"/>
                    <a:pt x="17022" y="2736"/>
                    <a:pt x="17022" y="2736"/>
                  </a:cubicBezTo>
                  <a:cubicBezTo>
                    <a:pt x="17022" y="2736"/>
                    <a:pt x="16748" y="2645"/>
                    <a:pt x="16414" y="2553"/>
                  </a:cubicBezTo>
                  <a:cubicBezTo>
                    <a:pt x="16414" y="2736"/>
                    <a:pt x="16353" y="2918"/>
                    <a:pt x="16232" y="3070"/>
                  </a:cubicBezTo>
                  <a:cubicBezTo>
                    <a:pt x="15776" y="3678"/>
                    <a:pt x="15198" y="4560"/>
                    <a:pt x="14742" y="5471"/>
                  </a:cubicBezTo>
                  <a:cubicBezTo>
                    <a:pt x="14286" y="6353"/>
                    <a:pt x="12797" y="4256"/>
                    <a:pt x="12372" y="6505"/>
                  </a:cubicBezTo>
                  <a:cubicBezTo>
                    <a:pt x="11916" y="8754"/>
                    <a:pt x="12493" y="9028"/>
                    <a:pt x="11460" y="9788"/>
                  </a:cubicBezTo>
                  <a:cubicBezTo>
                    <a:pt x="10426" y="10517"/>
                    <a:pt x="9241" y="10517"/>
                    <a:pt x="8481" y="10973"/>
                  </a:cubicBezTo>
                  <a:cubicBezTo>
                    <a:pt x="7751" y="11429"/>
                    <a:pt x="6536" y="11733"/>
                    <a:pt x="5654" y="12462"/>
                  </a:cubicBezTo>
                  <a:cubicBezTo>
                    <a:pt x="4742" y="13222"/>
                    <a:pt x="4621" y="12766"/>
                    <a:pt x="2675" y="14256"/>
                  </a:cubicBezTo>
                  <a:cubicBezTo>
                    <a:pt x="1186" y="15411"/>
                    <a:pt x="1095" y="15137"/>
                    <a:pt x="0" y="15228"/>
                  </a:cubicBezTo>
                  <a:cubicBezTo>
                    <a:pt x="152" y="15502"/>
                    <a:pt x="335" y="15776"/>
                    <a:pt x="548" y="16019"/>
                  </a:cubicBezTo>
                  <a:cubicBezTo>
                    <a:pt x="2371" y="18268"/>
                    <a:pt x="2797" y="17873"/>
                    <a:pt x="3587" y="19301"/>
                  </a:cubicBezTo>
                  <a:cubicBezTo>
                    <a:pt x="4408" y="20730"/>
                    <a:pt x="3800" y="22767"/>
                    <a:pt x="4013" y="23982"/>
                  </a:cubicBezTo>
                  <a:cubicBezTo>
                    <a:pt x="4225" y="25198"/>
                    <a:pt x="3800" y="29697"/>
                    <a:pt x="5229" y="31125"/>
                  </a:cubicBezTo>
                  <a:cubicBezTo>
                    <a:pt x="6657" y="32554"/>
                    <a:pt x="7083" y="32341"/>
                    <a:pt x="8694" y="33162"/>
                  </a:cubicBezTo>
                  <a:cubicBezTo>
                    <a:pt x="10335" y="33983"/>
                    <a:pt x="9302" y="33983"/>
                    <a:pt x="10730" y="34590"/>
                  </a:cubicBezTo>
                  <a:cubicBezTo>
                    <a:pt x="12159" y="35198"/>
                    <a:pt x="14195" y="30700"/>
                    <a:pt x="16657" y="28481"/>
                  </a:cubicBezTo>
                  <a:cubicBezTo>
                    <a:pt x="19119" y="26232"/>
                    <a:pt x="16870" y="25806"/>
                    <a:pt x="17691" y="24195"/>
                  </a:cubicBezTo>
                  <a:cubicBezTo>
                    <a:pt x="18481" y="22554"/>
                    <a:pt x="19910" y="21520"/>
                    <a:pt x="20943" y="20304"/>
                  </a:cubicBezTo>
                  <a:cubicBezTo>
                    <a:pt x="21946" y="19089"/>
                    <a:pt x="21764" y="19089"/>
                    <a:pt x="22584" y="17235"/>
                  </a:cubicBezTo>
                  <a:cubicBezTo>
                    <a:pt x="23375" y="15411"/>
                    <a:pt x="22584" y="13982"/>
                    <a:pt x="22767" y="12554"/>
                  </a:cubicBezTo>
                  <a:cubicBezTo>
                    <a:pt x="22980" y="11125"/>
                    <a:pt x="24408" y="6019"/>
                    <a:pt x="25016" y="4803"/>
                  </a:cubicBezTo>
                  <a:cubicBezTo>
                    <a:pt x="25624" y="3587"/>
                    <a:pt x="25624" y="2766"/>
                    <a:pt x="25442" y="1733"/>
                  </a:cubicBezTo>
                  <a:cubicBezTo>
                    <a:pt x="25259" y="912"/>
                    <a:pt x="24560" y="639"/>
                    <a:pt x="24195" y="0"/>
                  </a:cubicBezTo>
                  <a:cubicBezTo>
                    <a:pt x="23648" y="152"/>
                    <a:pt x="23132" y="395"/>
                    <a:pt x="22736" y="791"/>
                  </a:cubicBezTo>
                  <a:cubicBezTo>
                    <a:pt x="21338" y="2158"/>
                    <a:pt x="20092" y="2310"/>
                    <a:pt x="19393" y="231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1"/>
            <p:cNvSpPr/>
            <p:nvPr/>
          </p:nvSpPr>
          <p:spPr>
            <a:xfrm>
              <a:off x="4642450" y="3169025"/>
              <a:ext cx="1003075" cy="933925"/>
            </a:xfrm>
            <a:custGeom>
              <a:avLst/>
              <a:gdLst/>
              <a:ahLst/>
              <a:cxnLst/>
              <a:rect l="l" t="t" r="r" b="b"/>
              <a:pathLst>
                <a:path w="40123" h="37357" extrusionOk="0">
                  <a:moveTo>
                    <a:pt x="39606" y="3040"/>
                  </a:moveTo>
                  <a:cubicBezTo>
                    <a:pt x="38360" y="3253"/>
                    <a:pt x="37296" y="3557"/>
                    <a:pt x="36779" y="3952"/>
                  </a:cubicBezTo>
                  <a:cubicBezTo>
                    <a:pt x="35108" y="5198"/>
                    <a:pt x="32615" y="5897"/>
                    <a:pt x="32038" y="6445"/>
                  </a:cubicBezTo>
                  <a:cubicBezTo>
                    <a:pt x="31490" y="7022"/>
                    <a:pt x="30366" y="6870"/>
                    <a:pt x="29819" y="7995"/>
                  </a:cubicBezTo>
                  <a:cubicBezTo>
                    <a:pt x="29272" y="9089"/>
                    <a:pt x="28299" y="9515"/>
                    <a:pt x="27600" y="9788"/>
                  </a:cubicBezTo>
                  <a:cubicBezTo>
                    <a:pt x="26901" y="10062"/>
                    <a:pt x="27721" y="10062"/>
                    <a:pt x="25776" y="10639"/>
                  </a:cubicBezTo>
                  <a:cubicBezTo>
                    <a:pt x="24591" y="10973"/>
                    <a:pt x="23831" y="10700"/>
                    <a:pt x="23314" y="10001"/>
                  </a:cubicBezTo>
                  <a:cubicBezTo>
                    <a:pt x="21338" y="9818"/>
                    <a:pt x="18633" y="7904"/>
                    <a:pt x="18633" y="7904"/>
                  </a:cubicBezTo>
                  <a:lnTo>
                    <a:pt x="17144" y="3131"/>
                  </a:lnTo>
                  <a:cubicBezTo>
                    <a:pt x="17144" y="3131"/>
                    <a:pt x="16840" y="2068"/>
                    <a:pt x="15350" y="1642"/>
                  </a:cubicBezTo>
                  <a:cubicBezTo>
                    <a:pt x="13861" y="1186"/>
                    <a:pt x="13131" y="730"/>
                    <a:pt x="12372" y="578"/>
                  </a:cubicBezTo>
                  <a:cubicBezTo>
                    <a:pt x="11642" y="457"/>
                    <a:pt x="11338" y="1"/>
                    <a:pt x="9849" y="730"/>
                  </a:cubicBezTo>
                  <a:cubicBezTo>
                    <a:pt x="8359" y="1490"/>
                    <a:pt x="6870" y="1490"/>
                    <a:pt x="6870" y="1490"/>
                  </a:cubicBezTo>
                  <a:cubicBezTo>
                    <a:pt x="6870" y="1490"/>
                    <a:pt x="1338" y="4317"/>
                    <a:pt x="3283" y="7600"/>
                  </a:cubicBezTo>
                  <a:cubicBezTo>
                    <a:pt x="5229" y="10882"/>
                    <a:pt x="6414" y="10578"/>
                    <a:pt x="5806" y="12524"/>
                  </a:cubicBezTo>
                  <a:cubicBezTo>
                    <a:pt x="5229" y="14439"/>
                    <a:pt x="4469" y="14013"/>
                    <a:pt x="4469" y="16080"/>
                  </a:cubicBezTo>
                  <a:cubicBezTo>
                    <a:pt x="4469" y="18177"/>
                    <a:pt x="4317" y="18481"/>
                    <a:pt x="4621" y="19515"/>
                  </a:cubicBezTo>
                  <a:cubicBezTo>
                    <a:pt x="4925" y="20548"/>
                    <a:pt x="5533" y="21308"/>
                    <a:pt x="4469" y="21916"/>
                  </a:cubicBezTo>
                  <a:cubicBezTo>
                    <a:pt x="3435" y="22493"/>
                    <a:pt x="760" y="21916"/>
                    <a:pt x="1186" y="24743"/>
                  </a:cubicBezTo>
                  <a:cubicBezTo>
                    <a:pt x="1642" y="27569"/>
                    <a:pt x="0" y="32038"/>
                    <a:pt x="3131" y="32767"/>
                  </a:cubicBezTo>
                  <a:cubicBezTo>
                    <a:pt x="6262" y="33527"/>
                    <a:pt x="7295" y="33983"/>
                    <a:pt x="8359" y="35168"/>
                  </a:cubicBezTo>
                  <a:cubicBezTo>
                    <a:pt x="9119" y="36019"/>
                    <a:pt x="9545" y="36658"/>
                    <a:pt x="9575" y="37174"/>
                  </a:cubicBezTo>
                  <a:cubicBezTo>
                    <a:pt x="9909" y="37266"/>
                    <a:pt x="10183" y="37357"/>
                    <a:pt x="10183" y="37357"/>
                  </a:cubicBezTo>
                  <a:cubicBezTo>
                    <a:pt x="10183" y="37357"/>
                    <a:pt x="11855" y="36931"/>
                    <a:pt x="12554" y="36931"/>
                  </a:cubicBezTo>
                  <a:cubicBezTo>
                    <a:pt x="13253" y="36931"/>
                    <a:pt x="14499" y="36779"/>
                    <a:pt x="15897" y="35412"/>
                  </a:cubicBezTo>
                  <a:cubicBezTo>
                    <a:pt x="16293" y="35016"/>
                    <a:pt x="16809" y="34773"/>
                    <a:pt x="17356" y="34621"/>
                  </a:cubicBezTo>
                  <a:cubicBezTo>
                    <a:pt x="17265" y="34469"/>
                    <a:pt x="17204" y="34317"/>
                    <a:pt x="17174" y="34135"/>
                  </a:cubicBezTo>
                  <a:cubicBezTo>
                    <a:pt x="16961" y="33101"/>
                    <a:pt x="16536" y="31886"/>
                    <a:pt x="16961" y="30852"/>
                  </a:cubicBezTo>
                  <a:cubicBezTo>
                    <a:pt x="17356" y="29849"/>
                    <a:pt x="16749" y="29028"/>
                    <a:pt x="17356" y="27782"/>
                  </a:cubicBezTo>
                  <a:cubicBezTo>
                    <a:pt x="17964" y="26566"/>
                    <a:pt x="14712" y="28421"/>
                    <a:pt x="17569" y="24530"/>
                  </a:cubicBezTo>
                  <a:cubicBezTo>
                    <a:pt x="20426" y="20670"/>
                    <a:pt x="22463" y="21673"/>
                    <a:pt x="23679" y="21278"/>
                  </a:cubicBezTo>
                  <a:cubicBezTo>
                    <a:pt x="24925" y="20852"/>
                    <a:pt x="27782" y="19241"/>
                    <a:pt x="27782" y="19241"/>
                  </a:cubicBezTo>
                  <a:cubicBezTo>
                    <a:pt x="27782" y="19241"/>
                    <a:pt x="27357" y="17995"/>
                    <a:pt x="29393" y="16384"/>
                  </a:cubicBezTo>
                  <a:cubicBezTo>
                    <a:pt x="31430" y="14743"/>
                    <a:pt x="36354" y="9241"/>
                    <a:pt x="38573" y="6566"/>
                  </a:cubicBezTo>
                  <a:cubicBezTo>
                    <a:pt x="40123" y="4773"/>
                    <a:pt x="39667" y="3922"/>
                    <a:pt x="39606" y="304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1"/>
            <p:cNvSpPr/>
            <p:nvPr/>
          </p:nvSpPr>
          <p:spPr>
            <a:xfrm>
              <a:off x="6212400" y="1956250"/>
              <a:ext cx="696075" cy="542575"/>
            </a:xfrm>
            <a:custGeom>
              <a:avLst/>
              <a:gdLst/>
              <a:ahLst/>
              <a:cxnLst/>
              <a:rect l="l" t="t" r="r" b="b"/>
              <a:pathLst>
                <a:path w="27843" h="21703" extrusionOk="0">
                  <a:moveTo>
                    <a:pt x="13222" y="21551"/>
                  </a:moveTo>
                  <a:cubicBezTo>
                    <a:pt x="14043" y="21703"/>
                    <a:pt x="13648" y="21551"/>
                    <a:pt x="15319" y="20730"/>
                  </a:cubicBezTo>
                  <a:cubicBezTo>
                    <a:pt x="16991" y="19879"/>
                    <a:pt x="16991" y="16140"/>
                    <a:pt x="16991" y="14742"/>
                  </a:cubicBezTo>
                  <a:cubicBezTo>
                    <a:pt x="16991" y="13344"/>
                    <a:pt x="17964" y="13922"/>
                    <a:pt x="19210" y="12797"/>
                  </a:cubicBezTo>
                  <a:cubicBezTo>
                    <a:pt x="20456" y="11672"/>
                    <a:pt x="20183" y="11551"/>
                    <a:pt x="20304" y="10426"/>
                  </a:cubicBezTo>
                  <a:cubicBezTo>
                    <a:pt x="20456" y="9332"/>
                    <a:pt x="21429" y="8329"/>
                    <a:pt x="23101" y="6809"/>
                  </a:cubicBezTo>
                  <a:cubicBezTo>
                    <a:pt x="24773" y="5289"/>
                    <a:pt x="25897" y="5016"/>
                    <a:pt x="26870" y="4317"/>
                  </a:cubicBezTo>
                  <a:cubicBezTo>
                    <a:pt x="27842" y="3617"/>
                    <a:pt x="27569" y="2219"/>
                    <a:pt x="25593" y="1095"/>
                  </a:cubicBezTo>
                  <a:cubicBezTo>
                    <a:pt x="23648" y="0"/>
                    <a:pt x="21003" y="5411"/>
                    <a:pt x="19636" y="6535"/>
                  </a:cubicBezTo>
                  <a:cubicBezTo>
                    <a:pt x="18237" y="7660"/>
                    <a:pt x="18937" y="5684"/>
                    <a:pt x="17265" y="5836"/>
                  </a:cubicBezTo>
                  <a:cubicBezTo>
                    <a:pt x="15593" y="5988"/>
                    <a:pt x="15867" y="6262"/>
                    <a:pt x="14347" y="6687"/>
                  </a:cubicBezTo>
                  <a:cubicBezTo>
                    <a:pt x="12797" y="7083"/>
                    <a:pt x="13374" y="7356"/>
                    <a:pt x="11824" y="8055"/>
                  </a:cubicBezTo>
                  <a:cubicBezTo>
                    <a:pt x="10973" y="8450"/>
                    <a:pt x="9909" y="7630"/>
                    <a:pt x="9119" y="6809"/>
                  </a:cubicBezTo>
                  <a:cubicBezTo>
                    <a:pt x="9088" y="7174"/>
                    <a:pt x="8967" y="7569"/>
                    <a:pt x="8632" y="7964"/>
                  </a:cubicBezTo>
                  <a:cubicBezTo>
                    <a:pt x="7812" y="8997"/>
                    <a:pt x="8420" y="7964"/>
                    <a:pt x="7204" y="8359"/>
                  </a:cubicBezTo>
                  <a:cubicBezTo>
                    <a:pt x="5988" y="8785"/>
                    <a:pt x="5988" y="8572"/>
                    <a:pt x="4742" y="8572"/>
                  </a:cubicBezTo>
                  <a:cubicBezTo>
                    <a:pt x="3526" y="8572"/>
                    <a:pt x="5562" y="7751"/>
                    <a:pt x="3526" y="8572"/>
                  </a:cubicBezTo>
                  <a:cubicBezTo>
                    <a:pt x="1611" y="9332"/>
                    <a:pt x="3313" y="9210"/>
                    <a:pt x="1793" y="9362"/>
                  </a:cubicBezTo>
                  <a:cubicBezTo>
                    <a:pt x="1733" y="9514"/>
                    <a:pt x="1581" y="9697"/>
                    <a:pt x="1398" y="9879"/>
                  </a:cubicBezTo>
                  <a:cubicBezTo>
                    <a:pt x="152" y="10973"/>
                    <a:pt x="0" y="10578"/>
                    <a:pt x="152" y="11399"/>
                  </a:cubicBezTo>
                  <a:cubicBezTo>
                    <a:pt x="274" y="12250"/>
                    <a:pt x="152" y="11824"/>
                    <a:pt x="547" y="12949"/>
                  </a:cubicBezTo>
                  <a:cubicBezTo>
                    <a:pt x="851" y="13739"/>
                    <a:pt x="638" y="14651"/>
                    <a:pt x="182" y="15381"/>
                  </a:cubicBezTo>
                  <a:cubicBezTo>
                    <a:pt x="608" y="16870"/>
                    <a:pt x="942" y="17143"/>
                    <a:pt x="2097" y="17143"/>
                  </a:cubicBezTo>
                  <a:cubicBezTo>
                    <a:pt x="3526" y="17143"/>
                    <a:pt x="3739" y="16748"/>
                    <a:pt x="4955" y="17356"/>
                  </a:cubicBezTo>
                  <a:cubicBezTo>
                    <a:pt x="6170" y="17964"/>
                    <a:pt x="11885" y="16536"/>
                    <a:pt x="11702" y="18177"/>
                  </a:cubicBezTo>
                  <a:cubicBezTo>
                    <a:pt x="11611" y="18906"/>
                    <a:pt x="11733" y="19362"/>
                    <a:pt x="11733" y="19757"/>
                  </a:cubicBezTo>
                  <a:cubicBezTo>
                    <a:pt x="12310" y="20396"/>
                    <a:pt x="12766" y="21490"/>
                    <a:pt x="13222" y="2155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1"/>
            <p:cNvSpPr/>
            <p:nvPr/>
          </p:nvSpPr>
          <p:spPr>
            <a:xfrm>
              <a:off x="5834725" y="2063400"/>
              <a:ext cx="422525" cy="839700"/>
            </a:xfrm>
            <a:custGeom>
              <a:avLst/>
              <a:gdLst/>
              <a:ahLst/>
              <a:cxnLst/>
              <a:rect l="l" t="t" r="r" b="b"/>
              <a:pathLst>
                <a:path w="16901" h="33588" extrusionOk="0">
                  <a:moveTo>
                    <a:pt x="15654" y="8663"/>
                  </a:moveTo>
                  <a:cubicBezTo>
                    <a:pt x="15259" y="7538"/>
                    <a:pt x="15381" y="7964"/>
                    <a:pt x="15259" y="7113"/>
                  </a:cubicBezTo>
                  <a:cubicBezTo>
                    <a:pt x="15107" y="6292"/>
                    <a:pt x="15259" y="6687"/>
                    <a:pt x="16505" y="5593"/>
                  </a:cubicBezTo>
                  <a:cubicBezTo>
                    <a:pt x="16688" y="5411"/>
                    <a:pt x="16840" y="5228"/>
                    <a:pt x="16900" y="5076"/>
                  </a:cubicBezTo>
                  <a:cubicBezTo>
                    <a:pt x="16809" y="5076"/>
                    <a:pt x="16718" y="5107"/>
                    <a:pt x="16596" y="5107"/>
                  </a:cubicBezTo>
                  <a:cubicBezTo>
                    <a:pt x="14560" y="5319"/>
                    <a:pt x="12919" y="5502"/>
                    <a:pt x="11915" y="3678"/>
                  </a:cubicBezTo>
                  <a:cubicBezTo>
                    <a:pt x="10882" y="1854"/>
                    <a:pt x="10487" y="1034"/>
                    <a:pt x="8846" y="821"/>
                  </a:cubicBezTo>
                  <a:cubicBezTo>
                    <a:pt x="7204" y="608"/>
                    <a:pt x="7812" y="0"/>
                    <a:pt x="5988" y="1034"/>
                  </a:cubicBezTo>
                  <a:cubicBezTo>
                    <a:pt x="5502" y="1277"/>
                    <a:pt x="5107" y="1459"/>
                    <a:pt x="4803" y="1550"/>
                  </a:cubicBezTo>
                  <a:cubicBezTo>
                    <a:pt x="4864" y="2219"/>
                    <a:pt x="5076" y="3100"/>
                    <a:pt x="5654" y="4043"/>
                  </a:cubicBezTo>
                  <a:cubicBezTo>
                    <a:pt x="7022" y="6414"/>
                    <a:pt x="6900" y="8237"/>
                    <a:pt x="6475" y="8936"/>
                  </a:cubicBezTo>
                  <a:cubicBezTo>
                    <a:pt x="6049" y="9636"/>
                    <a:pt x="5380" y="10608"/>
                    <a:pt x="5654" y="11307"/>
                  </a:cubicBezTo>
                  <a:cubicBezTo>
                    <a:pt x="5928" y="11976"/>
                    <a:pt x="6475" y="13101"/>
                    <a:pt x="6475" y="13800"/>
                  </a:cubicBezTo>
                  <a:cubicBezTo>
                    <a:pt x="6475" y="14134"/>
                    <a:pt x="6323" y="14529"/>
                    <a:pt x="6049" y="15046"/>
                  </a:cubicBezTo>
                  <a:cubicBezTo>
                    <a:pt x="6931" y="16171"/>
                    <a:pt x="7569" y="18724"/>
                    <a:pt x="6414" y="19788"/>
                  </a:cubicBezTo>
                  <a:cubicBezTo>
                    <a:pt x="4772" y="21277"/>
                    <a:pt x="2827" y="22007"/>
                    <a:pt x="2827" y="22007"/>
                  </a:cubicBezTo>
                  <a:cubicBezTo>
                    <a:pt x="2827" y="22007"/>
                    <a:pt x="1034" y="22614"/>
                    <a:pt x="882" y="23344"/>
                  </a:cubicBezTo>
                  <a:cubicBezTo>
                    <a:pt x="760" y="24104"/>
                    <a:pt x="0" y="24560"/>
                    <a:pt x="304" y="25289"/>
                  </a:cubicBezTo>
                  <a:cubicBezTo>
                    <a:pt x="608" y="26049"/>
                    <a:pt x="1490" y="27539"/>
                    <a:pt x="1794" y="28116"/>
                  </a:cubicBezTo>
                  <a:cubicBezTo>
                    <a:pt x="2037" y="28633"/>
                    <a:pt x="1885" y="29940"/>
                    <a:pt x="456" y="30456"/>
                  </a:cubicBezTo>
                  <a:cubicBezTo>
                    <a:pt x="699" y="30669"/>
                    <a:pt x="1034" y="30882"/>
                    <a:pt x="1459" y="31064"/>
                  </a:cubicBezTo>
                  <a:cubicBezTo>
                    <a:pt x="3982" y="32037"/>
                    <a:pt x="3283" y="31764"/>
                    <a:pt x="4377" y="32584"/>
                  </a:cubicBezTo>
                  <a:cubicBezTo>
                    <a:pt x="5198" y="33192"/>
                    <a:pt x="5624" y="33131"/>
                    <a:pt x="5806" y="33587"/>
                  </a:cubicBezTo>
                  <a:cubicBezTo>
                    <a:pt x="6140" y="32888"/>
                    <a:pt x="6201" y="32584"/>
                    <a:pt x="6596" y="32432"/>
                  </a:cubicBezTo>
                  <a:cubicBezTo>
                    <a:pt x="7204" y="32250"/>
                    <a:pt x="8025" y="30821"/>
                    <a:pt x="10487" y="30608"/>
                  </a:cubicBezTo>
                  <a:cubicBezTo>
                    <a:pt x="12919" y="30396"/>
                    <a:pt x="12919" y="28359"/>
                    <a:pt x="12919" y="28359"/>
                  </a:cubicBezTo>
                  <a:cubicBezTo>
                    <a:pt x="12919" y="28359"/>
                    <a:pt x="13344" y="25289"/>
                    <a:pt x="13131" y="24681"/>
                  </a:cubicBezTo>
                  <a:cubicBezTo>
                    <a:pt x="12919" y="24073"/>
                    <a:pt x="13131" y="22858"/>
                    <a:pt x="13131" y="22250"/>
                  </a:cubicBezTo>
                  <a:cubicBezTo>
                    <a:pt x="13131" y="21642"/>
                    <a:pt x="12311" y="21642"/>
                    <a:pt x="11095" y="19788"/>
                  </a:cubicBezTo>
                  <a:cubicBezTo>
                    <a:pt x="9879" y="17964"/>
                    <a:pt x="10669" y="17143"/>
                    <a:pt x="10669" y="15927"/>
                  </a:cubicBezTo>
                  <a:cubicBezTo>
                    <a:pt x="10669" y="14681"/>
                    <a:pt x="10882" y="15502"/>
                    <a:pt x="10061" y="14073"/>
                  </a:cubicBezTo>
                  <a:cubicBezTo>
                    <a:pt x="9241" y="12645"/>
                    <a:pt x="8238" y="13253"/>
                    <a:pt x="8633" y="12037"/>
                  </a:cubicBezTo>
                  <a:cubicBezTo>
                    <a:pt x="9058" y="10821"/>
                    <a:pt x="8238" y="10000"/>
                    <a:pt x="10061" y="9605"/>
                  </a:cubicBezTo>
                  <a:cubicBezTo>
                    <a:pt x="11915" y="9180"/>
                    <a:pt x="14347" y="7143"/>
                    <a:pt x="14955" y="9788"/>
                  </a:cubicBezTo>
                  <a:cubicBezTo>
                    <a:pt x="15077" y="10304"/>
                    <a:pt x="15198" y="10730"/>
                    <a:pt x="15289" y="11095"/>
                  </a:cubicBezTo>
                  <a:cubicBezTo>
                    <a:pt x="15745" y="10365"/>
                    <a:pt x="15958" y="9453"/>
                    <a:pt x="15654" y="866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1"/>
            <p:cNvSpPr/>
            <p:nvPr/>
          </p:nvSpPr>
          <p:spPr>
            <a:xfrm>
              <a:off x="5225300" y="2736650"/>
              <a:ext cx="754575" cy="706725"/>
            </a:xfrm>
            <a:custGeom>
              <a:avLst/>
              <a:gdLst/>
              <a:ahLst/>
              <a:cxnLst/>
              <a:rect l="l" t="t" r="r" b="b"/>
              <a:pathLst>
                <a:path w="30183" h="28269" extrusionOk="0">
                  <a:moveTo>
                    <a:pt x="28754" y="5654"/>
                  </a:moveTo>
                  <a:cubicBezTo>
                    <a:pt x="27660" y="4834"/>
                    <a:pt x="28359" y="5107"/>
                    <a:pt x="25836" y="4134"/>
                  </a:cubicBezTo>
                  <a:cubicBezTo>
                    <a:pt x="25411" y="3952"/>
                    <a:pt x="25076" y="3739"/>
                    <a:pt x="24833" y="3526"/>
                  </a:cubicBezTo>
                  <a:cubicBezTo>
                    <a:pt x="24529" y="3618"/>
                    <a:pt x="24195" y="3709"/>
                    <a:pt x="23769" y="3739"/>
                  </a:cubicBezTo>
                  <a:cubicBezTo>
                    <a:pt x="21399" y="3891"/>
                    <a:pt x="20213" y="2523"/>
                    <a:pt x="19301" y="2250"/>
                  </a:cubicBezTo>
                  <a:cubicBezTo>
                    <a:pt x="18420" y="1946"/>
                    <a:pt x="17234" y="882"/>
                    <a:pt x="16474" y="1186"/>
                  </a:cubicBezTo>
                  <a:cubicBezTo>
                    <a:pt x="15745" y="1490"/>
                    <a:pt x="16019" y="1"/>
                    <a:pt x="14681" y="1338"/>
                  </a:cubicBezTo>
                  <a:cubicBezTo>
                    <a:pt x="13344" y="2675"/>
                    <a:pt x="11550" y="5502"/>
                    <a:pt x="9483" y="7144"/>
                  </a:cubicBezTo>
                  <a:cubicBezTo>
                    <a:pt x="7386" y="8785"/>
                    <a:pt x="7690" y="7144"/>
                    <a:pt x="6930" y="9241"/>
                  </a:cubicBezTo>
                  <a:cubicBezTo>
                    <a:pt x="6201" y="11338"/>
                    <a:pt x="5897" y="12980"/>
                    <a:pt x="6049" y="13709"/>
                  </a:cubicBezTo>
                  <a:cubicBezTo>
                    <a:pt x="6201" y="14469"/>
                    <a:pt x="5167" y="14469"/>
                    <a:pt x="4863" y="15654"/>
                  </a:cubicBezTo>
                  <a:cubicBezTo>
                    <a:pt x="4559" y="16840"/>
                    <a:pt x="2614" y="16688"/>
                    <a:pt x="2918" y="18329"/>
                  </a:cubicBezTo>
                  <a:cubicBezTo>
                    <a:pt x="3222" y="19971"/>
                    <a:pt x="4559" y="21308"/>
                    <a:pt x="4103" y="21916"/>
                  </a:cubicBezTo>
                  <a:cubicBezTo>
                    <a:pt x="3678" y="22493"/>
                    <a:pt x="2188" y="24439"/>
                    <a:pt x="2188" y="24439"/>
                  </a:cubicBezTo>
                  <a:cubicBezTo>
                    <a:pt x="2188" y="24439"/>
                    <a:pt x="2766" y="26840"/>
                    <a:pt x="821" y="27265"/>
                  </a:cubicBezTo>
                  <a:cubicBezTo>
                    <a:pt x="578" y="27326"/>
                    <a:pt x="304" y="27326"/>
                    <a:pt x="0" y="27296"/>
                  </a:cubicBezTo>
                  <a:cubicBezTo>
                    <a:pt x="517" y="27995"/>
                    <a:pt x="1277" y="28268"/>
                    <a:pt x="2462" y="27934"/>
                  </a:cubicBezTo>
                  <a:cubicBezTo>
                    <a:pt x="4407" y="27357"/>
                    <a:pt x="3587" y="27357"/>
                    <a:pt x="4286" y="27083"/>
                  </a:cubicBezTo>
                  <a:cubicBezTo>
                    <a:pt x="4985" y="26810"/>
                    <a:pt x="5958" y="26384"/>
                    <a:pt x="6505" y="25290"/>
                  </a:cubicBezTo>
                  <a:cubicBezTo>
                    <a:pt x="7052" y="24165"/>
                    <a:pt x="8176" y="24317"/>
                    <a:pt x="8724" y="23740"/>
                  </a:cubicBezTo>
                  <a:cubicBezTo>
                    <a:pt x="9301" y="23192"/>
                    <a:pt x="11794" y="22493"/>
                    <a:pt x="13465" y="21247"/>
                  </a:cubicBezTo>
                  <a:cubicBezTo>
                    <a:pt x="13982" y="20852"/>
                    <a:pt x="15046" y="20548"/>
                    <a:pt x="16292" y="20335"/>
                  </a:cubicBezTo>
                  <a:cubicBezTo>
                    <a:pt x="16262" y="19910"/>
                    <a:pt x="16292" y="19484"/>
                    <a:pt x="16687" y="18967"/>
                  </a:cubicBezTo>
                  <a:cubicBezTo>
                    <a:pt x="17933" y="17356"/>
                    <a:pt x="18329" y="16931"/>
                    <a:pt x="20365" y="16931"/>
                  </a:cubicBezTo>
                  <a:cubicBezTo>
                    <a:pt x="22402" y="16931"/>
                    <a:pt x="24651" y="16110"/>
                    <a:pt x="24651" y="16110"/>
                  </a:cubicBezTo>
                  <a:cubicBezTo>
                    <a:pt x="24651" y="16110"/>
                    <a:pt x="25684" y="15502"/>
                    <a:pt x="26900" y="12858"/>
                  </a:cubicBezTo>
                  <a:cubicBezTo>
                    <a:pt x="28116" y="10214"/>
                    <a:pt x="28116" y="10001"/>
                    <a:pt x="29332" y="8177"/>
                  </a:cubicBezTo>
                  <a:cubicBezTo>
                    <a:pt x="29757" y="7539"/>
                    <a:pt x="30031" y="7052"/>
                    <a:pt x="30183" y="6657"/>
                  </a:cubicBezTo>
                  <a:cubicBezTo>
                    <a:pt x="30001" y="6201"/>
                    <a:pt x="29575" y="6262"/>
                    <a:pt x="28754" y="5654"/>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1"/>
            <p:cNvSpPr/>
            <p:nvPr/>
          </p:nvSpPr>
          <p:spPr>
            <a:xfrm>
              <a:off x="4277700" y="3340775"/>
              <a:ext cx="610975" cy="1079050"/>
            </a:xfrm>
            <a:custGeom>
              <a:avLst/>
              <a:gdLst/>
              <a:ahLst/>
              <a:cxnLst/>
              <a:rect l="l" t="t" r="r" b="b"/>
              <a:pathLst>
                <a:path w="24439" h="43162" extrusionOk="0">
                  <a:moveTo>
                    <a:pt x="13557" y="2766"/>
                  </a:moveTo>
                  <a:cubicBezTo>
                    <a:pt x="12037" y="5806"/>
                    <a:pt x="13040" y="5562"/>
                    <a:pt x="10517" y="7082"/>
                  </a:cubicBezTo>
                  <a:cubicBezTo>
                    <a:pt x="7964" y="8602"/>
                    <a:pt x="3162" y="8845"/>
                    <a:pt x="2888" y="12918"/>
                  </a:cubicBezTo>
                  <a:cubicBezTo>
                    <a:pt x="2645" y="16961"/>
                    <a:pt x="3648" y="17721"/>
                    <a:pt x="1642" y="18997"/>
                  </a:cubicBezTo>
                  <a:cubicBezTo>
                    <a:pt x="1156" y="19271"/>
                    <a:pt x="608" y="19636"/>
                    <a:pt x="1" y="20000"/>
                  </a:cubicBezTo>
                  <a:cubicBezTo>
                    <a:pt x="1216" y="21429"/>
                    <a:pt x="2645" y="23101"/>
                    <a:pt x="2797" y="24590"/>
                  </a:cubicBezTo>
                  <a:cubicBezTo>
                    <a:pt x="2979" y="27052"/>
                    <a:pt x="3800" y="30304"/>
                    <a:pt x="3800" y="31125"/>
                  </a:cubicBezTo>
                  <a:cubicBezTo>
                    <a:pt x="3800" y="31946"/>
                    <a:pt x="4226" y="32159"/>
                    <a:pt x="5016" y="33587"/>
                  </a:cubicBezTo>
                  <a:cubicBezTo>
                    <a:pt x="5837" y="35016"/>
                    <a:pt x="5229" y="33374"/>
                    <a:pt x="6049" y="35806"/>
                  </a:cubicBezTo>
                  <a:cubicBezTo>
                    <a:pt x="6779" y="37995"/>
                    <a:pt x="6536" y="40791"/>
                    <a:pt x="7751" y="42979"/>
                  </a:cubicBezTo>
                  <a:cubicBezTo>
                    <a:pt x="8846" y="42888"/>
                    <a:pt x="8937" y="43162"/>
                    <a:pt x="10426" y="42007"/>
                  </a:cubicBezTo>
                  <a:cubicBezTo>
                    <a:pt x="12372" y="40517"/>
                    <a:pt x="12524" y="40973"/>
                    <a:pt x="13405" y="40213"/>
                  </a:cubicBezTo>
                  <a:cubicBezTo>
                    <a:pt x="14287" y="39484"/>
                    <a:pt x="15502" y="39180"/>
                    <a:pt x="16232" y="38724"/>
                  </a:cubicBezTo>
                  <a:cubicBezTo>
                    <a:pt x="16992" y="38268"/>
                    <a:pt x="18177" y="38268"/>
                    <a:pt x="19211" y="37539"/>
                  </a:cubicBezTo>
                  <a:cubicBezTo>
                    <a:pt x="20244" y="36779"/>
                    <a:pt x="19667" y="36505"/>
                    <a:pt x="20123" y="34256"/>
                  </a:cubicBezTo>
                  <a:cubicBezTo>
                    <a:pt x="20548" y="32007"/>
                    <a:pt x="22037" y="34104"/>
                    <a:pt x="22493" y="33222"/>
                  </a:cubicBezTo>
                  <a:cubicBezTo>
                    <a:pt x="22949" y="32311"/>
                    <a:pt x="23527" y="31429"/>
                    <a:pt x="23983" y="30821"/>
                  </a:cubicBezTo>
                  <a:cubicBezTo>
                    <a:pt x="24439" y="30244"/>
                    <a:pt x="23983" y="29484"/>
                    <a:pt x="22949" y="28298"/>
                  </a:cubicBezTo>
                  <a:cubicBezTo>
                    <a:pt x="21885" y="27113"/>
                    <a:pt x="20852" y="26657"/>
                    <a:pt x="17721" y="25897"/>
                  </a:cubicBezTo>
                  <a:cubicBezTo>
                    <a:pt x="14590" y="25168"/>
                    <a:pt x="16232" y="20699"/>
                    <a:pt x="15776" y="17873"/>
                  </a:cubicBezTo>
                  <a:cubicBezTo>
                    <a:pt x="15350" y="15016"/>
                    <a:pt x="18025" y="15623"/>
                    <a:pt x="19059" y="15016"/>
                  </a:cubicBezTo>
                  <a:cubicBezTo>
                    <a:pt x="20123" y="14438"/>
                    <a:pt x="19515" y="13678"/>
                    <a:pt x="19211" y="12645"/>
                  </a:cubicBezTo>
                  <a:cubicBezTo>
                    <a:pt x="18907" y="11611"/>
                    <a:pt x="19059" y="11307"/>
                    <a:pt x="19059" y="9210"/>
                  </a:cubicBezTo>
                  <a:cubicBezTo>
                    <a:pt x="19059" y="7143"/>
                    <a:pt x="19819" y="7569"/>
                    <a:pt x="20396" y="5654"/>
                  </a:cubicBezTo>
                  <a:cubicBezTo>
                    <a:pt x="21004" y="3708"/>
                    <a:pt x="19819" y="4012"/>
                    <a:pt x="17873" y="730"/>
                  </a:cubicBezTo>
                  <a:cubicBezTo>
                    <a:pt x="17721" y="486"/>
                    <a:pt x="17630" y="243"/>
                    <a:pt x="17569" y="0"/>
                  </a:cubicBezTo>
                  <a:cubicBezTo>
                    <a:pt x="15867" y="578"/>
                    <a:pt x="14195" y="1459"/>
                    <a:pt x="13557" y="276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1"/>
            <p:cNvSpPr/>
            <p:nvPr/>
          </p:nvSpPr>
          <p:spPr>
            <a:xfrm>
              <a:off x="3618125" y="2397750"/>
              <a:ext cx="823750" cy="690000"/>
            </a:xfrm>
            <a:custGeom>
              <a:avLst/>
              <a:gdLst/>
              <a:ahLst/>
              <a:cxnLst/>
              <a:rect l="l" t="t" r="r" b="b"/>
              <a:pathLst>
                <a:path w="32950" h="27600" extrusionOk="0">
                  <a:moveTo>
                    <a:pt x="26779" y="7265"/>
                  </a:moveTo>
                  <a:cubicBezTo>
                    <a:pt x="25806" y="6322"/>
                    <a:pt x="26384" y="5927"/>
                    <a:pt x="25624" y="3830"/>
                  </a:cubicBezTo>
                  <a:cubicBezTo>
                    <a:pt x="24833" y="1733"/>
                    <a:pt x="24073" y="1520"/>
                    <a:pt x="22159" y="760"/>
                  </a:cubicBezTo>
                  <a:cubicBezTo>
                    <a:pt x="20244" y="0"/>
                    <a:pt x="19848" y="578"/>
                    <a:pt x="17356" y="1338"/>
                  </a:cubicBezTo>
                  <a:cubicBezTo>
                    <a:pt x="16292" y="1672"/>
                    <a:pt x="15380" y="1398"/>
                    <a:pt x="14651" y="973"/>
                  </a:cubicBezTo>
                  <a:cubicBezTo>
                    <a:pt x="14377" y="1611"/>
                    <a:pt x="13982" y="2067"/>
                    <a:pt x="13465" y="2128"/>
                  </a:cubicBezTo>
                  <a:cubicBezTo>
                    <a:pt x="12037" y="2341"/>
                    <a:pt x="10395" y="1945"/>
                    <a:pt x="10395" y="1945"/>
                  </a:cubicBezTo>
                  <a:cubicBezTo>
                    <a:pt x="10395" y="1945"/>
                    <a:pt x="9575" y="2736"/>
                    <a:pt x="8754" y="3374"/>
                  </a:cubicBezTo>
                  <a:cubicBezTo>
                    <a:pt x="7933" y="3982"/>
                    <a:pt x="6322" y="3374"/>
                    <a:pt x="6322" y="3374"/>
                  </a:cubicBezTo>
                  <a:cubicBezTo>
                    <a:pt x="6322" y="3374"/>
                    <a:pt x="4681" y="3374"/>
                    <a:pt x="3465" y="3769"/>
                  </a:cubicBezTo>
                  <a:cubicBezTo>
                    <a:pt x="2249" y="4164"/>
                    <a:pt x="1003" y="3556"/>
                    <a:pt x="608" y="4803"/>
                  </a:cubicBezTo>
                  <a:cubicBezTo>
                    <a:pt x="182" y="6019"/>
                    <a:pt x="0" y="7022"/>
                    <a:pt x="182" y="7629"/>
                  </a:cubicBezTo>
                  <a:cubicBezTo>
                    <a:pt x="395" y="8268"/>
                    <a:pt x="1003" y="9696"/>
                    <a:pt x="2249" y="9484"/>
                  </a:cubicBezTo>
                  <a:cubicBezTo>
                    <a:pt x="3465" y="9271"/>
                    <a:pt x="3678" y="9271"/>
                    <a:pt x="5107" y="9271"/>
                  </a:cubicBezTo>
                  <a:cubicBezTo>
                    <a:pt x="6535" y="9271"/>
                    <a:pt x="6110" y="9484"/>
                    <a:pt x="7143" y="9879"/>
                  </a:cubicBezTo>
                  <a:cubicBezTo>
                    <a:pt x="8146" y="10304"/>
                    <a:pt x="8572" y="9058"/>
                    <a:pt x="9180" y="9879"/>
                  </a:cubicBezTo>
                  <a:cubicBezTo>
                    <a:pt x="10395" y="11520"/>
                    <a:pt x="10608" y="12128"/>
                    <a:pt x="9575" y="12554"/>
                  </a:cubicBezTo>
                  <a:cubicBezTo>
                    <a:pt x="8572" y="12949"/>
                    <a:pt x="7751" y="12554"/>
                    <a:pt x="6930" y="12554"/>
                  </a:cubicBezTo>
                  <a:cubicBezTo>
                    <a:pt x="6110" y="12554"/>
                    <a:pt x="5289" y="11307"/>
                    <a:pt x="4894" y="11915"/>
                  </a:cubicBezTo>
                  <a:cubicBezTo>
                    <a:pt x="4468" y="12554"/>
                    <a:pt x="3465" y="12736"/>
                    <a:pt x="3860" y="13557"/>
                  </a:cubicBezTo>
                  <a:cubicBezTo>
                    <a:pt x="4286" y="14377"/>
                    <a:pt x="4073" y="16019"/>
                    <a:pt x="5107" y="16414"/>
                  </a:cubicBezTo>
                  <a:cubicBezTo>
                    <a:pt x="6110" y="16809"/>
                    <a:pt x="6930" y="16019"/>
                    <a:pt x="8146" y="17022"/>
                  </a:cubicBezTo>
                  <a:cubicBezTo>
                    <a:pt x="9362" y="18055"/>
                    <a:pt x="8754" y="18450"/>
                    <a:pt x="9362" y="19271"/>
                  </a:cubicBezTo>
                  <a:cubicBezTo>
                    <a:pt x="10000" y="20092"/>
                    <a:pt x="10395" y="20912"/>
                    <a:pt x="11003" y="21307"/>
                  </a:cubicBezTo>
                  <a:cubicBezTo>
                    <a:pt x="11611" y="21733"/>
                    <a:pt x="11429" y="22128"/>
                    <a:pt x="12645" y="21733"/>
                  </a:cubicBezTo>
                  <a:cubicBezTo>
                    <a:pt x="13861" y="21307"/>
                    <a:pt x="14468" y="22128"/>
                    <a:pt x="15897" y="21733"/>
                  </a:cubicBezTo>
                  <a:cubicBezTo>
                    <a:pt x="17326" y="21307"/>
                    <a:pt x="19180" y="20912"/>
                    <a:pt x="20000" y="19058"/>
                  </a:cubicBezTo>
                  <a:cubicBezTo>
                    <a:pt x="20791" y="17234"/>
                    <a:pt x="20183" y="17022"/>
                    <a:pt x="21611" y="16414"/>
                  </a:cubicBezTo>
                  <a:cubicBezTo>
                    <a:pt x="23040" y="15806"/>
                    <a:pt x="23861" y="14165"/>
                    <a:pt x="24469" y="15806"/>
                  </a:cubicBezTo>
                  <a:cubicBezTo>
                    <a:pt x="25077" y="17447"/>
                    <a:pt x="24681" y="18055"/>
                    <a:pt x="23861" y="19058"/>
                  </a:cubicBezTo>
                  <a:cubicBezTo>
                    <a:pt x="23040" y="20092"/>
                    <a:pt x="22037" y="19879"/>
                    <a:pt x="21824" y="21095"/>
                  </a:cubicBezTo>
                  <a:cubicBezTo>
                    <a:pt x="21611" y="22341"/>
                    <a:pt x="20791" y="24377"/>
                    <a:pt x="20791" y="25198"/>
                  </a:cubicBezTo>
                  <a:cubicBezTo>
                    <a:pt x="20791" y="25229"/>
                    <a:pt x="20791" y="25320"/>
                    <a:pt x="20791" y="25441"/>
                  </a:cubicBezTo>
                  <a:cubicBezTo>
                    <a:pt x="21429" y="26019"/>
                    <a:pt x="22067" y="26657"/>
                    <a:pt x="22554" y="26900"/>
                  </a:cubicBezTo>
                  <a:cubicBezTo>
                    <a:pt x="23952" y="27599"/>
                    <a:pt x="24377" y="27326"/>
                    <a:pt x="25654" y="26323"/>
                  </a:cubicBezTo>
                  <a:cubicBezTo>
                    <a:pt x="26931" y="25320"/>
                    <a:pt x="27052" y="25472"/>
                    <a:pt x="26779" y="23921"/>
                  </a:cubicBezTo>
                  <a:cubicBezTo>
                    <a:pt x="26505" y="22371"/>
                    <a:pt x="27052" y="22067"/>
                    <a:pt x="27630" y="19818"/>
                  </a:cubicBezTo>
                  <a:cubicBezTo>
                    <a:pt x="28207" y="17569"/>
                    <a:pt x="28633" y="18116"/>
                    <a:pt x="29180" y="16839"/>
                  </a:cubicBezTo>
                  <a:cubicBezTo>
                    <a:pt x="29757" y="15593"/>
                    <a:pt x="29332" y="14590"/>
                    <a:pt x="29332" y="13313"/>
                  </a:cubicBezTo>
                  <a:cubicBezTo>
                    <a:pt x="29332" y="12037"/>
                    <a:pt x="30183" y="11915"/>
                    <a:pt x="31034" y="11064"/>
                  </a:cubicBezTo>
                  <a:cubicBezTo>
                    <a:pt x="31794" y="10304"/>
                    <a:pt x="32767" y="9210"/>
                    <a:pt x="32949" y="8177"/>
                  </a:cubicBezTo>
                  <a:cubicBezTo>
                    <a:pt x="31703" y="8541"/>
                    <a:pt x="30609" y="9453"/>
                    <a:pt x="30031" y="9575"/>
                  </a:cubicBezTo>
                  <a:cubicBezTo>
                    <a:pt x="29058" y="9757"/>
                    <a:pt x="27721" y="8237"/>
                    <a:pt x="26779" y="726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1"/>
            <p:cNvSpPr/>
            <p:nvPr/>
          </p:nvSpPr>
          <p:spPr>
            <a:xfrm>
              <a:off x="3852150" y="1655325"/>
              <a:ext cx="1010700" cy="986375"/>
            </a:xfrm>
            <a:custGeom>
              <a:avLst/>
              <a:gdLst/>
              <a:ahLst/>
              <a:cxnLst/>
              <a:rect l="l" t="t" r="r" b="b"/>
              <a:pathLst>
                <a:path w="40428" h="39455" extrusionOk="0">
                  <a:moveTo>
                    <a:pt x="40397" y="20761"/>
                  </a:moveTo>
                  <a:cubicBezTo>
                    <a:pt x="38482" y="20305"/>
                    <a:pt x="38330" y="17326"/>
                    <a:pt x="37722" y="15837"/>
                  </a:cubicBezTo>
                  <a:cubicBezTo>
                    <a:pt x="37145" y="14347"/>
                    <a:pt x="36993" y="15077"/>
                    <a:pt x="35929" y="15229"/>
                  </a:cubicBezTo>
                  <a:cubicBezTo>
                    <a:pt x="34895" y="15381"/>
                    <a:pt x="32372" y="16141"/>
                    <a:pt x="32372" y="16141"/>
                  </a:cubicBezTo>
                  <a:cubicBezTo>
                    <a:pt x="32372" y="16141"/>
                    <a:pt x="30883" y="15229"/>
                    <a:pt x="30275" y="14043"/>
                  </a:cubicBezTo>
                  <a:cubicBezTo>
                    <a:pt x="29667" y="12858"/>
                    <a:pt x="29394" y="13162"/>
                    <a:pt x="29394" y="10183"/>
                  </a:cubicBezTo>
                  <a:cubicBezTo>
                    <a:pt x="29394" y="7204"/>
                    <a:pt x="26536" y="7052"/>
                    <a:pt x="25655" y="5837"/>
                  </a:cubicBezTo>
                  <a:cubicBezTo>
                    <a:pt x="24773" y="4651"/>
                    <a:pt x="24925" y="5563"/>
                    <a:pt x="23862" y="5259"/>
                  </a:cubicBezTo>
                  <a:cubicBezTo>
                    <a:pt x="22828" y="4955"/>
                    <a:pt x="23406" y="4803"/>
                    <a:pt x="22524" y="3162"/>
                  </a:cubicBezTo>
                  <a:cubicBezTo>
                    <a:pt x="21643" y="1520"/>
                    <a:pt x="22524" y="3162"/>
                    <a:pt x="21187" y="1217"/>
                  </a:cubicBezTo>
                  <a:cubicBezTo>
                    <a:pt x="20852" y="761"/>
                    <a:pt x="20548" y="335"/>
                    <a:pt x="20245" y="1"/>
                  </a:cubicBezTo>
                  <a:cubicBezTo>
                    <a:pt x="20184" y="700"/>
                    <a:pt x="20123" y="1551"/>
                    <a:pt x="18998" y="1855"/>
                  </a:cubicBezTo>
                  <a:cubicBezTo>
                    <a:pt x="17357" y="2250"/>
                    <a:pt x="14895" y="2858"/>
                    <a:pt x="14712" y="4074"/>
                  </a:cubicBezTo>
                  <a:cubicBezTo>
                    <a:pt x="14500" y="5320"/>
                    <a:pt x="16323" y="6749"/>
                    <a:pt x="15108" y="8177"/>
                  </a:cubicBezTo>
                  <a:cubicBezTo>
                    <a:pt x="13892" y="9606"/>
                    <a:pt x="13466" y="9180"/>
                    <a:pt x="12463" y="9788"/>
                  </a:cubicBezTo>
                  <a:cubicBezTo>
                    <a:pt x="11430" y="10396"/>
                    <a:pt x="11035" y="10214"/>
                    <a:pt x="10609" y="10822"/>
                  </a:cubicBezTo>
                  <a:cubicBezTo>
                    <a:pt x="10214" y="11429"/>
                    <a:pt x="10609" y="11642"/>
                    <a:pt x="10214" y="12463"/>
                  </a:cubicBezTo>
                  <a:cubicBezTo>
                    <a:pt x="9819" y="13253"/>
                    <a:pt x="7965" y="12463"/>
                    <a:pt x="7965" y="12463"/>
                  </a:cubicBezTo>
                  <a:cubicBezTo>
                    <a:pt x="7965" y="12463"/>
                    <a:pt x="4500" y="11429"/>
                    <a:pt x="3496" y="12037"/>
                  </a:cubicBezTo>
                  <a:cubicBezTo>
                    <a:pt x="2463" y="12645"/>
                    <a:pt x="1855" y="14074"/>
                    <a:pt x="1430" y="16110"/>
                  </a:cubicBezTo>
                  <a:cubicBezTo>
                    <a:pt x="1034" y="18177"/>
                    <a:pt x="1" y="19180"/>
                    <a:pt x="822" y="20214"/>
                  </a:cubicBezTo>
                  <a:cubicBezTo>
                    <a:pt x="1642" y="21217"/>
                    <a:pt x="2250" y="22250"/>
                    <a:pt x="3679" y="23071"/>
                  </a:cubicBezTo>
                  <a:cubicBezTo>
                    <a:pt x="5107" y="23861"/>
                    <a:pt x="5928" y="25107"/>
                    <a:pt x="5928" y="26931"/>
                  </a:cubicBezTo>
                  <a:cubicBezTo>
                    <a:pt x="5928" y="28086"/>
                    <a:pt x="5776" y="29636"/>
                    <a:pt x="5290" y="30670"/>
                  </a:cubicBezTo>
                  <a:cubicBezTo>
                    <a:pt x="6019" y="31095"/>
                    <a:pt x="6931" y="31369"/>
                    <a:pt x="7995" y="31035"/>
                  </a:cubicBezTo>
                  <a:cubicBezTo>
                    <a:pt x="10487" y="30275"/>
                    <a:pt x="10883" y="29697"/>
                    <a:pt x="12798" y="30457"/>
                  </a:cubicBezTo>
                  <a:cubicBezTo>
                    <a:pt x="14712" y="31217"/>
                    <a:pt x="15472" y="31430"/>
                    <a:pt x="16263" y="33527"/>
                  </a:cubicBezTo>
                  <a:cubicBezTo>
                    <a:pt x="17023" y="35624"/>
                    <a:pt x="16445" y="36019"/>
                    <a:pt x="17418" y="36962"/>
                  </a:cubicBezTo>
                  <a:cubicBezTo>
                    <a:pt x="18360" y="37934"/>
                    <a:pt x="19697" y="39454"/>
                    <a:pt x="20670" y="39272"/>
                  </a:cubicBezTo>
                  <a:cubicBezTo>
                    <a:pt x="21248" y="39150"/>
                    <a:pt x="22342" y="38238"/>
                    <a:pt x="23588" y="37874"/>
                  </a:cubicBezTo>
                  <a:cubicBezTo>
                    <a:pt x="23618" y="37752"/>
                    <a:pt x="23649" y="37630"/>
                    <a:pt x="23649" y="37509"/>
                  </a:cubicBezTo>
                  <a:cubicBezTo>
                    <a:pt x="23649" y="36384"/>
                    <a:pt x="23649" y="34682"/>
                    <a:pt x="24925" y="32554"/>
                  </a:cubicBezTo>
                  <a:cubicBezTo>
                    <a:pt x="26172" y="30427"/>
                    <a:pt x="26050" y="32129"/>
                    <a:pt x="26901" y="31855"/>
                  </a:cubicBezTo>
                  <a:cubicBezTo>
                    <a:pt x="27752" y="31551"/>
                    <a:pt x="29302" y="32402"/>
                    <a:pt x="30427" y="32129"/>
                  </a:cubicBezTo>
                  <a:cubicBezTo>
                    <a:pt x="31552" y="31855"/>
                    <a:pt x="32251" y="31156"/>
                    <a:pt x="32828" y="29880"/>
                  </a:cubicBezTo>
                  <a:cubicBezTo>
                    <a:pt x="33406" y="28603"/>
                    <a:pt x="32828" y="28603"/>
                    <a:pt x="33527" y="27326"/>
                  </a:cubicBezTo>
                  <a:cubicBezTo>
                    <a:pt x="34257" y="26050"/>
                    <a:pt x="35807" y="26050"/>
                    <a:pt x="38056" y="25077"/>
                  </a:cubicBezTo>
                  <a:cubicBezTo>
                    <a:pt x="40336" y="24074"/>
                    <a:pt x="39333" y="24773"/>
                    <a:pt x="39759" y="22098"/>
                  </a:cubicBezTo>
                  <a:cubicBezTo>
                    <a:pt x="39850" y="21460"/>
                    <a:pt x="40123" y="21034"/>
                    <a:pt x="40427" y="20761"/>
                  </a:cubicBezTo>
                  <a:cubicBezTo>
                    <a:pt x="40427" y="20761"/>
                    <a:pt x="40427" y="20761"/>
                    <a:pt x="40397" y="2076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1"/>
            <p:cNvSpPr/>
            <p:nvPr/>
          </p:nvSpPr>
          <p:spPr>
            <a:xfrm>
              <a:off x="4096075" y="2827075"/>
              <a:ext cx="1044900" cy="1013725"/>
            </a:xfrm>
            <a:custGeom>
              <a:avLst/>
              <a:gdLst/>
              <a:ahLst/>
              <a:cxnLst/>
              <a:rect l="l" t="t" r="r" b="b"/>
              <a:pathLst>
                <a:path w="41796" h="40549" extrusionOk="0">
                  <a:moveTo>
                    <a:pt x="39850" y="13132"/>
                  </a:moveTo>
                  <a:cubicBezTo>
                    <a:pt x="39090" y="11977"/>
                    <a:pt x="40640" y="10426"/>
                    <a:pt x="41218" y="9089"/>
                  </a:cubicBezTo>
                  <a:cubicBezTo>
                    <a:pt x="41795" y="7752"/>
                    <a:pt x="41005" y="4682"/>
                    <a:pt x="40063" y="3131"/>
                  </a:cubicBezTo>
                  <a:cubicBezTo>
                    <a:pt x="39090" y="1612"/>
                    <a:pt x="38148" y="2007"/>
                    <a:pt x="38148" y="2007"/>
                  </a:cubicBezTo>
                  <a:cubicBezTo>
                    <a:pt x="38148" y="2007"/>
                    <a:pt x="29302" y="4104"/>
                    <a:pt x="27965" y="4104"/>
                  </a:cubicBezTo>
                  <a:cubicBezTo>
                    <a:pt x="26628" y="4104"/>
                    <a:pt x="26445" y="3709"/>
                    <a:pt x="25290" y="2767"/>
                  </a:cubicBezTo>
                  <a:cubicBezTo>
                    <a:pt x="24135" y="1794"/>
                    <a:pt x="23740" y="1034"/>
                    <a:pt x="22403" y="1034"/>
                  </a:cubicBezTo>
                  <a:cubicBezTo>
                    <a:pt x="21065" y="1034"/>
                    <a:pt x="18968" y="2007"/>
                    <a:pt x="15898" y="2007"/>
                  </a:cubicBezTo>
                  <a:cubicBezTo>
                    <a:pt x="14044" y="2007"/>
                    <a:pt x="11582" y="882"/>
                    <a:pt x="9910" y="1"/>
                  </a:cubicBezTo>
                  <a:cubicBezTo>
                    <a:pt x="9424" y="882"/>
                    <a:pt x="9029" y="609"/>
                    <a:pt x="8512" y="2645"/>
                  </a:cubicBezTo>
                  <a:cubicBezTo>
                    <a:pt x="7934" y="4894"/>
                    <a:pt x="7387" y="5198"/>
                    <a:pt x="7661" y="6748"/>
                  </a:cubicBezTo>
                  <a:cubicBezTo>
                    <a:pt x="7934" y="8299"/>
                    <a:pt x="7813" y="8147"/>
                    <a:pt x="6536" y="9150"/>
                  </a:cubicBezTo>
                  <a:cubicBezTo>
                    <a:pt x="5259" y="10153"/>
                    <a:pt x="4834" y="10426"/>
                    <a:pt x="3436" y="9727"/>
                  </a:cubicBezTo>
                  <a:cubicBezTo>
                    <a:pt x="2919" y="9484"/>
                    <a:pt x="2311" y="8846"/>
                    <a:pt x="1673" y="8268"/>
                  </a:cubicBezTo>
                  <a:cubicBezTo>
                    <a:pt x="1460" y="10031"/>
                    <a:pt x="1" y="18968"/>
                    <a:pt x="2281" y="21278"/>
                  </a:cubicBezTo>
                  <a:cubicBezTo>
                    <a:pt x="4743" y="23740"/>
                    <a:pt x="5351" y="23922"/>
                    <a:pt x="6171" y="26566"/>
                  </a:cubicBezTo>
                  <a:cubicBezTo>
                    <a:pt x="6992" y="29241"/>
                    <a:pt x="6992" y="30852"/>
                    <a:pt x="6779" y="32706"/>
                  </a:cubicBezTo>
                  <a:cubicBezTo>
                    <a:pt x="6566" y="34530"/>
                    <a:pt x="4955" y="36567"/>
                    <a:pt x="5563" y="38208"/>
                  </a:cubicBezTo>
                  <a:cubicBezTo>
                    <a:pt x="5807" y="38846"/>
                    <a:pt x="6506" y="39667"/>
                    <a:pt x="7266" y="40548"/>
                  </a:cubicBezTo>
                  <a:cubicBezTo>
                    <a:pt x="7873" y="40184"/>
                    <a:pt x="8421" y="39819"/>
                    <a:pt x="8907" y="39545"/>
                  </a:cubicBezTo>
                  <a:cubicBezTo>
                    <a:pt x="10913" y="38269"/>
                    <a:pt x="9910" y="37509"/>
                    <a:pt x="10153" y="33466"/>
                  </a:cubicBezTo>
                  <a:cubicBezTo>
                    <a:pt x="10427" y="29393"/>
                    <a:pt x="15229" y="29150"/>
                    <a:pt x="17782" y="27630"/>
                  </a:cubicBezTo>
                  <a:cubicBezTo>
                    <a:pt x="20305" y="26110"/>
                    <a:pt x="19302" y="26354"/>
                    <a:pt x="20822" y="23314"/>
                  </a:cubicBezTo>
                  <a:cubicBezTo>
                    <a:pt x="21460" y="22007"/>
                    <a:pt x="23132" y="21126"/>
                    <a:pt x="24834" y="20548"/>
                  </a:cubicBezTo>
                  <a:cubicBezTo>
                    <a:pt x="23983" y="17600"/>
                    <a:pt x="28725" y="15168"/>
                    <a:pt x="28725" y="15168"/>
                  </a:cubicBezTo>
                  <a:cubicBezTo>
                    <a:pt x="28725" y="15168"/>
                    <a:pt x="30214" y="15168"/>
                    <a:pt x="31704" y="14408"/>
                  </a:cubicBezTo>
                  <a:cubicBezTo>
                    <a:pt x="33193" y="13679"/>
                    <a:pt x="33497" y="14135"/>
                    <a:pt x="34227" y="14256"/>
                  </a:cubicBezTo>
                  <a:cubicBezTo>
                    <a:pt x="34986" y="14408"/>
                    <a:pt x="35716" y="14864"/>
                    <a:pt x="37205" y="15320"/>
                  </a:cubicBezTo>
                  <a:cubicBezTo>
                    <a:pt x="38695" y="15746"/>
                    <a:pt x="38999" y="16809"/>
                    <a:pt x="38999" y="16809"/>
                  </a:cubicBezTo>
                  <a:lnTo>
                    <a:pt x="39181" y="17357"/>
                  </a:lnTo>
                  <a:cubicBezTo>
                    <a:pt x="39880" y="16627"/>
                    <a:pt x="40427" y="15806"/>
                    <a:pt x="40640" y="15229"/>
                  </a:cubicBezTo>
                  <a:cubicBezTo>
                    <a:pt x="41005" y="14074"/>
                    <a:pt x="40640" y="14256"/>
                    <a:pt x="39850" y="13132"/>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1"/>
            <p:cNvSpPr/>
            <p:nvPr/>
          </p:nvSpPr>
          <p:spPr>
            <a:xfrm>
              <a:off x="4343800" y="2174325"/>
              <a:ext cx="1692325" cy="1255375"/>
            </a:xfrm>
            <a:custGeom>
              <a:avLst/>
              <a:gdLst/>
              <a:ahLst/>
              <a:cxnLst/>
              <a:rect l="l" t="t" r="r" b="b"/>
              <a:pathLst>
                <a:path w="67693" h="50215" extrusionOk="0">
                  <a:moveTo>
                    <a:pt x="64561" y="10123"/>
                  </a:moveTo>
                  <a:cubicBezTo>
                    <a:pt x="63376" y="10882"/>
                    <a:pt x="64106" y="13101"/>
                    <a:pt x="62464" y="13405"/>
                  </a:cubicBezTo>
                  <a:cubicBezTo>
                    <a:pt x="60823" y="13709"/>
                    <a:pt x="60093" y="13253"/>
                    <a:pt x="57388" y="13709"/>
                  </a:cubicBezTo>
                  <a:cubicBezTo>
                    <a:pt x="54713" y="14135"/>
                    <a:pt x="46658" y="14439"/>
                    <a:pt x="44895" y="15199"/>
                  </a:cubicBezTo>
                  <a:cubicBezTo>
                    <a:pt x="43102" y="15928"/>
                    <a:pt x="43406" y="15047"/>
                    <a:pt x="42190" y="14743"/>
                  </a:cubicBezTo>
                  <a:cubicBezTo>
                    <a:pt x="41005" y="14439"/>
                    <a:pt x="41309" y="14439"/>
                    <a:pt x="39059" y="11612"/>
                  </a:cubicBezTo>
                  <a:cubicBezTo>
                    <a:pt x="36841" y="8785"/>
                    <a:pt x="32220" y="9241"/>
                    <a:pt x="29971" y="9545"/>
                  </a:cubicBezTo>
                  <a:cubicBezTo>
                    <a:pt x="27752" y="9819"/>
                    <a:pt x="28208" y="8481"/>
                    <a:pt x="26567" y="7600"/>
                  </a:cubicBezTo>
                  <a:cubicBezTo>
                    <a:pt x="24925" y="6688"/>
                    <a:pt x="24773" y="5806"/>
                    <a:pt x="23588" y="4773"/>
                  </a:cubicBezTo>
                  <a:cubicBezTo>
                    <a:pt x="22372" y="3709"/>
                    <a:pt x="23862" y="2980"/>
                    <a:pt x="24014" y="2372"/>
                  </a:cubicBezTo>
                  <a:cubicBezTo>
                    <a:pt x="24166" y="1794"/>
                    <a:pt x="22707" y="457"/>
                    <a:pt x="20761" y="1"/>
                  </a:cubicBezTo>
                  <a:cubicBezTo>
                    <a:pt x="20457" y="274"/>
                    <a:pt x="20184" y="700"/>
                    <a:pt x="20093" y="1338"/>
                  </a:cubicBezTo>
                  <a:cubicBezTo>
                    <a:pt x="19667" y="4013"/>
                    <a:pt x="20670" y="3314"/>
                    <a:pt x="18390" y="4287"/>
                  </a:cubicBezTo>
                  <a:cubicBezTo>
                    <a:pt x="16141" y="5290"/>
                    <a:pt x="14591" y="5290"/>
                    <a:pt x="13861" y="6566"/>
                  </a:cubicBezTo>
                  <a:cubicBezTo>
                    <a:pt x="13162" y="7843"/>
                    <a:pt x="13740" y="7843"/>
                    <a:pt x="13162" y="9120"/>
                  </a:cubicBezTo>
                  <a:cubicBezTo>
                    <a:pt x="12585" y="10366"/>
                    <a:pt x="11886" y="11095"/>
                    <a:pt x="10761" y="11369"/>
                  </a:cubicBezTo>
                  <a:cubicBezTo>
                    <a:pt x="9636" y="11642"/>
                    <a:pt x="8086" y="10791"/>
                    <a:pt x="7235" y="11095"/>
                  </a:cubicBezTo>
                  <a:cubicBezTo>
                    <a:pt x="6384" y="11369"/>
                    <a:pt x="6506" y="9667"/>
                    <a:pt x="5259" y="11794"/>
                  </a:cubicBezTo>
                  <a:cubicBezTo>
                    <a:pt x="3983" y="13922"/>
                    <a:pt x="3983" y="15624"/>
                    <a:pt x="3983" y="16749"/>
                  </a:cubicBezTo>
                  <a:cubicBezTo>
                    <a:pt x="3983" y="17873"/>
                    <a:pt x="2858" y="19150"/>
                    <a:pt x="2007" y="20001"/>
                  </a:cubicBezTo>
                  <a:cubicBezTo>
                    <a:pt x="1156" y="20852"/>
                    <a:pt x="305" y="20974"/>
                    <a:pt x="305" y="22250"/>
                  </a:cubicBezTo>
                  <a:cubicBezTo>
                    <a:pt x="305" y="23527"/>
                    <a:pt x="730" y="24530"/>
                    <a:pt x="153" y="25776"/>
                  </a:cubicBezTo>
                  <a:cubicBezTo>
                    <a:pt x="92" y="25898"/>
                    <a:pt x="62" y="26019"/>
                    <a:pt x="1" y="26111"/>
                  </a:cubicBezTo>
                  <a:cubicBezTo>
                    <a:pt x="1673" y="26992"/>
                    <a:pt x="4135" y="28117"/>
                    <a:pt x="5989" y="28117"/>
                  </a:cubicBezTo>
                  <a:cubicBezTo>
                    <a:pt x="9059" y="28117"/>
                    <a:pt x="11156" y="27144"/>
                    <a:pt x="12494" y="27144"/>
                  </a:cubicBezTo>
                  <a:cubicBezTo>
                    <a:pt x="13861" y="27144"/>
                    <a:pt x="14226" y="27904"/>
                    <a:pt x="15381" y="28877"/>
                  </a:cubicBezTo>
                  <a:cubicBezTo>
                    <a:pt x="16536" y="29819"/>
                    <a:pt x="16719" y="30214"/>
                    <a:pt x="18056" y="30214"/>
                  </a:cubicBezTo>
                  <a:cubicBezTo>
                    <a:pt x="19393" y="30214"/>
                    <a:pt x="28239" y="28117"/>
                    <a:pt x="28239" y="28117"/>
                  </a:cubicBezTo>
                  <a:cubicBezTo>
                    <a:pt x="28239" y="28117"/>
                    <a:pt x="29181" y="27722"/>
                    <a:pt x="30154" y="29241"/>
                  </a:cubicBezTo>
                  <a:cubicBezTo>
                    <a:pt x="31096" y="30792"/>
                    <a:pt x="31886" y="33862"/>
                    <a:pt x="31309" y="35199"/>
                  </a:cubicBezTo>
                  <a:cubicBezTo>
                    <a:pt x="30731" y="36536"/>
                    <a:pt x="29181" y="38087"/>
                    <a:pt x="29941" y="39242"/>
                  </a:cubicBezTo>
                  <a:cubicBezTo>
                    <a:pt x="30731" y="40366"/>
                    <a:pt x="31096" y="40184"/>
                    <a:pt x="30731" y="41339"/>
                  </a:cubicBezTo>
                  <a:cubicBezTo>
                    <a:pt x="30518" y="41916"/>
                    <a:pt x="29971" y="42737"/>
                    <a:pt x="29272" y="43467"/>
                  </a:cubicBezTo>
                  <a:lnTo>
                    <a:pt x="30579" y="47692"/>
                  </a:lnTo>
                  <a:cubicBezTo>
                    <a:pt x="30579" y="47692"/>
                    <a:pt x="34166" y="50214"/>
                    <a:pt x="36081" y="49758"/>
                  </a:cubicBezTo>
                  <a:cubicBezTo>
                    <a:pt x="38026" y="49333"/>
                    <a:pt x="37448" y="46932"/>
                    <a:pt x="37448" y="46932"/>
                  </a:cubicBezTo>
                  <a:cubicBezTo>
                    <a:pt x="37448" y="46932"/>
                    <a:pt x="38938" y="44986"/>
                    <a:pt x="39363" y="44409"/>
                  </a:cubicBezTo>
                  <a:cubicBezTo>
                    <a:pt x="39819" y="43801"/>
                    <a:pt x="38482" y="42464"/>
                    <a:pt x="38178" y="40822"/>
                  </a:cubicBezTo>
                  <a:cubicBezTo>
                    <a:pt x="37874" y="39181"/>
                    <a:pt x="39819" y="39333"/>
                    <a:pt x="40123" y="38147"/>
                  </a:cubicBezTo>
                  <a:cubicBezTo>
                    <a:pt x="40427" y="36962"/>
                    <a:pt x="41461" y="36962"/>
                    <a:pt x="41309" y="36202"/>
                  </a:cubicBezTo>
                  <a:cubicBezTo>
                    <a:pt x="41157" y="35473"/>
                    <a:pt x="41461" y="33831"/>
                    <a:pt x="42190" y="31734"/>
                  </a:cubicBezTo>
                  <a:cubicBezTo>
                    <a:pt x="42950" y="29637"/>
                    <a:pt x="42646" y="31278"/>
                    <a:pt x="44743" y="29637"/>
                  </a:cubicBezTo>
                  <a:cubicBezTo>
                    <a:pt x="46810" y="27995"/>
                    <a:pt x="48604" y="25168"/>
                    <a:pt x="49941" y="23831"/>
                  </a:cubicBezTo>
                  <a:cubicBezTo>
                    <a:pt x="51279" y="22494"/>
                    <a:pt x="51005" y="23983"/>
                    <a:pt x="51734" y="23679"/>
                  </a:cubicBezTo>
                  <a:cubicBezTo>
                    <a:pt x="52494" y="23375"/>
                    <a:pt x="53680" y="24439"/>
                    <a:pt x="54561" y="24743"/>
                  </a:cubicBezTo>
                  <a:cubicBezTo>
                    <a:pt x="55473" y="25016"/>
                    <a:pt x="56659" y="26384"/>
                    <a:pt x="59029" y="26232"/>
                  </a:cubicBezTo>
                  <a:cubicBezTo>
                    <a:pt x="61431" y="26080"/>
                    <a:pt x="61735" y="24287"/>
                    <a:pt x="61431" y="23679"/>
                  </a:cubicBezTo>
                  <a:cubicBezTo>
                    <a:pt x="61127" y="23102"/>
                    <a:pt x="60245" y="21612"/>
                    <a:pt x="59941" y="20852"/>
                  </a:cubicBezTo>
                  <a:cubicBezTo>
                    <a:pt x="59637" y="20123"/>
                    <a:pt x="60397" y="19667"/>
                    <a:pt x="60519" y="18907"/>
                  </a:cubicBezTo>
                  <a:cubicBezTo>
                    <a:pt x="60671" y="18177"/>
                    <a:pt x="62464" y="17570"/>
                    <a:pt x="62464" y="17570"/>
                  </a:cubicBezTo>
                  <a:cubicBezTo>
                    <a:pt x="62464" y="17570"/>
                    <a:pt x="64409" y="16840"/>
                    <a:pt x="66051" y="15351"/>
                  </a:cubicBezTo>
                  <a:cubicBezTo>
                    <a:pt x="67692" y="13861"/>
                    <a:pt x="65747" y="9393"/>
                    <a:pt x="64561" y="1012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3" name="Google Shape;2353;p61"/>
          <p:cNvSpPr/>
          <p:nvPr/>
        </p:nvSpPr>
        <p:spPr>
          <a:xfrm>
            <a:off x="5502575" y="2678200"/>
            <a:ext cx="313800" cy="31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1" name="Google Shape;2371;p61"/>
          <p:cNvGrpSpPr/>
          <p:nvPr/>
        </p:nvGrpSpPr>
        <p:grpSpPr>
          <a:xfrm flipH="1">
            <a:off x="3712935" y="3203933"/>
            <a:ext cx="2366227" cy="1394930"/>
            <a:chOff x="1719725" y="1914550"/>
            <a:chExt cx="4604450" cy="2714400"/>
          </a:xfrm>
        </p:grpSpPr>
        <p:sp>
          <p:nvSpPr>
            <p:cNvPr id="2372" name="Google Shape;2372;p61"/>
            <p:cNvSpPr/>
            <p:nvPr/>
          </p:nvSpPr>
          <p:spPr>
            <a:xfrm>
              <a:off x="3735350" y="2420250"/>
              <a:ext cx="2195475" cy="547525"/>
            </a:xfrm>
            <a:custGeom>
              <a:avLst/>
              <a:gdLst/>
              <a:ahLst/>
              <a:cxnLst/>
              <a:rect l="l" t="t" r="r" b="b"/>
              <a:pathLst>
                <a:path w="87819" h="21901" extrusionOk="0">
                  <a:moveTo>
                    <a:pt x="60584" y="0"/>
                  </a:moveTo>
                  <a:cubicBezTo>
                    <a:pt x="39707" y="0"/>
                    <a:pt x="9065" y="5360"/>
                    <a:pt x="0" y="12186"/>
                  </a:cubicBezTo>
                  <a:lnTo>
                    <a:pt x="4637" y="14521"/>
                  </a:lnTo>
                  <a:cubicBezTo>
                    <a:pt x="4637" y="14521"/>
                    <a:pt x="22756" y="21900"/>
                    <a:pt x="42889" y="21900"/>
                  </a:cubicBezTo>
                  <a:cubicBezTo>
                    <a:pt x="54154" y="21900"/>
                    <a:pt x="66049" y="19591"/>
                    <a:pt x="75754" y="12386"/>
                  </a:cubicBezTo>
                  <a:cubicBezTo>
                    <a:pt x="87818" y="3457"/>
                    <a:pt x="77350" y="0"/>
                    <a:pt x="6058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1"/>
            <p:cNvSpPr/>
            <p:nvPr/>
          </p:nvSpPr>
          <p:spPr>
            <a:xfrm>
              <a:off x="2996475" y="1914550"/>
              <a:ext cx="399375" cy="1315850"/>
            </a:xfrm>
            <a:custGeom>
              <a:avLst/>
              <a:gdLst/>
              <a:ahLst/>
              <a:cxnLst/>
              <a:rect l="l" t="t" r="r" b="b"/>
              <a:pathLst>
                <a:path w="15975" h="52634" extrusionOk="0">
                  <a:moveTo>
                    <a:pt x="1685" y="1"/>
                  </a:moveTo>
                  <a:cubicBezTo>
                    <a:pt x="1108" y="1"/>
                    <a:pt x="544" y="305"/>
                    <a:pt x="368" y="1392"/>
                  </a:cubicBezTo>
                  <a:cubicBezTo>
                    <a:pt x="1" y="3860"/>
                    <a:pt x="10308" y="50527"/>
                    <a:pt x="12276" y="52195"/>
                  </a:cubicBezTo>
                  <a:cubicBezTo>
                    <a:pt x="12629" y="52495"/>
                    <a:pt x="12987" y="52634"/>
                    <a:pt x="13324" y="52634"/>
                  </a:cubicBezTo>
                  <a:cubicBezTo>
                    <a:pt x="14864" y="52634"/>
                    <a:pt x="15974" y="49728"/>
                    <a:pt x="14277" y="45924"/>
                  </a:cubicBezTo>
                  <a:cubicBezTo>
                    <a:pt x="14277" y="45924"/>
                    <a:pt x="6338" y="6162"/>
                    <a:pt x="3170" y="491"/>
                  </a:cubicBezTo>
                  <a:cubicBezTo>
                    <a:pt x="3170" y="491"/>
                    <a:pt x="2418" y="1"/>
                    <a:pt x="16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1"/>
            <p:cNvSpPr/>
            <p:nvPr/>
          </p:nvSpPr>
          <p:spPr>
            <a:xfrm>
              <a:off x="2588125" y="1925850"/>
              <a:ext cx="499275" cy="901650"/>
            </a:xfrm>
            <a:custGeom>
              <a:avLst/>
              <a:gdLst/>
              <a:ahLst/>
              <a:cxnLst/>
              <a:rect l="l" t="t" r="r" b="b"/>
              <a:pathLst>
                <a:path w="19971" h="36066" extrusionOk="0">
                  <a:moveTo>
                    <a:pt x="17586" y="1"/>
                  </a:moveTo>
                  <a:cubicBezTo>
                    <a:pt x="15092" y="1"/>
                    <a:pt x="1" y="35866"/>
                    <a:pt x="1591" y="36065"/>
                  </a:cubicBezTo>
                  <a:cubicBezTo>
                    <a:pt x="1595" y="36066"/>
                    <a:pt x="1599" y="36066"/>
                    <a:pt x="1604" y="36066"/>
                  </a:cubicBezTo>
                  <a:cubicBezTo>
                    <a:pt x="3295" y="36066"/>
                    <a:pt x="16902" y="3674"/>
                    <a:pt x="17102" y="2975"/>
                  </a:cubicBezTo>
                  <a:cubicBezTo>
                    <a:pt x="17102" y="2975"/>
                    <a:pt x="19971" y="540"/>
                    <a:pt x="17636" y="6"/>
                  </a:cubicBezTo>
                  <a:cubicBezTo>
                    <a:pt x="17620" y="3"/>
                    <a:pt x="17603" y="1"/>
                    <a:pt x="175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1"/>
            <p:cNvSpPr/>
            <p:nvPr/>
          </p:nvSpPr>
          <p:spPr>
            <a:xfrm>
              <a:off x="1719725" y="2757500"/>
              <a:ext cx="954425" cy="599800"/>
            </a:xfrm>
            <a:custGeom>
              <a:avLst/>
              <a:gdLst/>
              <a:ahLst/>
              <a:cxnLst/>
              <a:rect l="l" t="t" r="r" b="b"/>
              <a:pathLst>
                <a:path w="38177" h="23992" extrusionOk="0">
                  <a:moveTo>
                    <a:pt x="37386" y="1"/>
                  </a:moveTo>
                  <a:cubicBezTo>
                    <a:pt x="37020" y="1"/>
                    <a:pt x="36527" y="231"/>
                    <a:pt x="36527" y="231"/>
                  </a:cubicBezTo>
                  <a:cubicBezTo>
                    <a:pt x="26553" y="14608"/>
                    <a:pt x="10508" y="21246"/>
                    <a:pt x="5271" y="22080"/>
                  </a:cubicBezTo>
                  <a:cubicBezTo>
                    <a:pt x="1" y="22947"/>
                    <a:pt x="2202" y="23914"/>
                    <a:pt x="2202" y="23914"/>
                  </a:cubicBezTo>
                  <a:cubicBezTo>
                    <a:pt x="2741" y="23967"/>
                    <a:pt x="3281" y="23992"/>
                    <a:pt x="3823" y="23992"/>
                  </a:cubicBezTo>
                  <a:cubicBezTo>
                    <a:pt x="19497" y="23992"/>
                    <a:pt x="36327" y="2799"/>
                    <a:pt x="36327" y="2799"/>
                  </a:cubicBezTo>
                  <a:cubicBezTo>
                    <a:pt x="38177" y="477"/>
                    <a:pt x="37913" y="1"/>
                    <a:pt x="37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1"/>
            <p:cNvSpPr/>
            <p:nvPr/>
          </p:nvSpPr>
          <p:spPr>
            <a:xfrm>
              <a:off x="2507950" y="2348750"/>
              <a:ext cx="1046600" cy="1019925"/>
            </a:xfrm>
            <a:custGeom>
              <a:avLst/>
              <a:gdLst/>
              <a:ahLst/>
              <a:cxnLst/>
              <a:rect l="l" t="t" r="r" b="b"/>
              <a:pathLst>
                <a:path w="41864" h="40797" extrusionOk="0">
                  <a:moveTo>
                    <a:pt x="3300" y="1"/>
                  </a:moveTo>
                  <a:cubicBezTo>
                    <a:pt x="2745" y="1"/>
                    <a:pt x="1" y="109"/>
                    <a:pt x="661" y="2270"/>
                  </a:cubicBezTo>
                  <a:cubicBezTo>
                    <a:pt x="1429" y="4672"/>
                    <a:pt x="35253" y="40364"/>
                    <a:pt x="38288" y="40765"/>
                  </a:cubicBezTo>
                  <a:cubicBezTo>
                    <a:pt x="38439" y="40786"/>
                    <a:pt x="38583" y="40797"/>
                    <a:pt x="38722" y="40797"/>
                  </a:cubicBezTo>
                  <a:cubicBezTo>
                    <a:pt x="41357" y="40797"/>
                    <a:pt x="41864" y="37012"/>
                    <a:pt x="37554" y="34160"/>
                  </a:cubicBezTo>
                  <a:cubicBezTo>
                    <a:pt x="37554" y="34160"/>
                    <a:pt x="9701" y="3271"/>
                    <a:pt x="3397" y="2"/>
                  </a:cubicBezTo>
                  <a:cubicBezTo>
                    <a:pt x="3397" y="2"/>
                    <a:pt x="3362" y="1"/>
                    <a:pt x="33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1"/>
            <p:cNvSpPr/>
            <p:nvPr/>
          </p:nvSpPr>
          <p:spPr>
            <a:xfrm>
              <a:off x="2466125" y="2370125"/>
              <a:ext cx="136275" cy="1014650"/>
            </a:xfrm>
            <a:custGeom>
              <a:avLst/>
              <a:gdLst/>
              <a:ahLst/>
              <a:cxnLst/>
              <a:rect l="l" t="t" r="r" b="b"/>
              <a:pathLst>
                <a:path w="5451" h="40586" extrusionOk="0">
                  <a:moveTo>
                    <a:pt x="3654" y="0"/>
                  </a:moveTo>
                  <a:cubicBezTo>
                    <a:pt x="3458" y="0"/>
                    <a:pt x="3220" y="36"/>
                    <a:pt x="2935" y="114"/>
                  </a:cubicBezTo>
                  <a:cubicBezTo>
                    <a:pt x="91" y="908"/>
                    <a:pt x="1" y="40586"/>
                    <a:pt x="1852" y="40586"/>
                  </a:cubicBezTo>
                  <a:cubicBezTo>
                    <a:pt x="1868" y="40586"/>
                    <a:pt x="1884" y="40583"/>
                    <a:pt x="1901" y="40577"/>
                  </a:cubicBezTo>
                  <a:cubicBezTo>
                    <a:pt x="3802" y="39876"/>
                    <a:pt x="3836" y="3717"/>
                    <a:pt x="3769" y="2983"/>
                  </a:cubicBezTo>
                  <a:cubicBezTo>
                    <a:pt x="3769" y="2983"/>
                    <a:pt x="5450" y="0"/>
                    <a:pt x="365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1"/>
            <p:cNvSpPr/>
            <p:nvPr/>
          </p:nvSpPr>
          <p:spPr>
            <a:xfrm>
              <a:off x="1743125" y="3307025"/>
              <a:ext cx="790650" cy="1004175"/>
            </a:xfrm>
            <a:custGeom>
              <a:avLst/>
              <a:gdLst/>
              <a:ahLst/>
              <a:cxnLst/>
              <a:rect l="l" t="t" r="r" b="b"/>
              <a:pathLst>
                <a:path w="31626" h="40167" extrusionOk="0">
                  <a:moveTo>
                    <a:pt x="30993" y="0"/>
                  </a:moveTo>
                  <a:cubicBezTo>
                    <a:pt x="30534" y="0"/>
                    <a:pt x="29820" y="732"/>
                    <a:pt x="29820" y="732"/>
                  </a:cubicBezTo>
                  <a:cubicBezTo>
                    <a:pt x="25350" y="18812"/>
                    <a:pt x="10306" y="33322"/>
                    <a:pt x="4769" y="36892"/>
                  </a:cubicBezTo>
                  <a:cubicBezTo>
                    <a:pt x="0" y="39947"/>
                    <a:pt x="1465" y="40167"/>
                    <a:pt x="1985" y="40167"/>
                  </a:cubicBezTo>
                  <a:cubicBezTo>
                    <a:pt x="2073" y="40167"/>
                    <a:pt x="2134" y="40161"/>
                    <a:pt x="2134" y="40161"/>
                  </a:cubicBezTo>
                  <a:cubicBezTo>
                    <a:pt x="21181" y="32889"/>
                    <a:pt x="30821" y="3101"/>
                    <a:pt x="30821" y="3101"/>
                  </a:cubicBezTo>
                  <a:cubicBezTo>
                    <a:pt x="31626" y="637"/>
                    <a:pt x="31421" y="0"/>
                    <a:pt x="309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1"/>
            <p:cNvSpPr/>
            <p:nvPr/>
          </p:nvSpPr>
          <p:spPr>
            <a:xfrm>
              <a:off x="2857200" y="2481375"/>
              <a:ext cx="2486800" cy="1405950"/>
            </a:xfrm>
            <a:custGeom>
              <a:avLst/>
              <a:gdLst/>
              <a:ahLst/>
              <a:cxnLst/>
              <a:rect l="l" t="t" r="r" b="b"/>
              <a:pathLst>
                <a:path w="99472" h="56238" extrusionOk="0">
                  <a:moveTo>
                    <a:pt x="14144" y="1"/>
                  </a:moveTo>
                  <a:lnTo>
                    <a:pt x="14144" y="1"/>
                  </a:lnTo>
                  <a:cubicBezTo>
                    <a:pt x="8073" y="902"/>
                    <a:pt x="701" y="7640"/>
                    <a:pt x="368" y="14011"/>
                  </a:cubicBezTo>
                  <a:cubicBezTo>
                    <a:pt x="1" y="20916"/>
                    <a:pt x="4371" y="29455"/>
                    <a:pt x="9875" y="33425"/>
                  </a:cubicBezTo>
                  <a:cubicBezTo>
                    <a:pt x="13280" y="35871"/>
                    <a:pt x="17478" y="37135"/>
                    <a:pt x="21673" y="37135"/>
                  </a:cubicBezTo>
                  <a:cubicBezTo>
                    <a:pt x="24628" y="37135"/>
                    <a:pt x="27582" y="36508"/>
                    <a:pt x="30256" y="35226"/>
                  </a:cubicBezTo>
                  <a:cubicBezTo>
                    <a:pt x="32797" y="33987"/>
                    <a:pt x="35460" y="32143"/>
                    <a:pt x="38157" y="32143"/>
                  </a:cubicBezTo>
                  <a:cubicBezTo>
                    <a:pt x="38292" y="32143"/>
                    <a:pt x="38427" y="32148"/>
                    <a:pt x="38562" y="32157"/>
                  </a:cubicBezTo>
                  <a:cubicBezTo>
                    <a:pt x="44166" y="36093"/>
                    <a:pt x="48502" y="41364"/>
                    <a:pt x="52972" y="46468"/>
                  </a:cubicBezTo>
                  <a:cubicBezTo>
                    <a:pt x="55874" y="49770"/>
                    <a:pt x="59110" y="52839"/>
                    <a:pt x="63179" y="54540"/>
                  </a:cubicBezTo>
                  <a:cubicBezTo>
                    <a:pt x="65985" y="55739"/>
                    <a:pt x="69037" y="56237"/>
                    <a:pt x="72099" y="56237"/>
                  </a:cubicBezTo>
                  <a:cubicBezTo>
                    <a:pt x="73807" y="56237"/>
                    <a:pt x="75517" y="56082"/>
                    <a:pt x="77189" y="55808"/>
                  </a:cubicBezTo>
                  <a:cubicBezTo>
                    <a:pt x="81893" y="55040"/>
                    <a:pt x="86429" y="53406"/>
                    <a:pt x="90899" y="51805"/>
                  </a:cubicBezTo>
                  <a:cubicBezTo>
                    <a:pt x="92967" y="51037"/>
                    <a:pt x="95102" y="50237"/>
                    <a:pt x="96737" y="48769"/>
                  </a:cubicBezTo>
                  <a:cubicBezTo>
                    <a:pt x="98405" y="47301"/>
                    <a:pt x="99472" y="44966"/>
                    <a:pt x="98805" y="42865"/>
                  </a:cubicBezTo>
                  <a:lnTo>
                    <a:pt x="98805" y="42865"/>
                  </a:lnTo>
                  <a:cubicBezTo>
                    <a:pt x="97138" y="43568"/>
                    <a:pt x="95334" y="43870"/>
                    <a:pt x="93508" y="43870"/>
                  </a:cubicBezTo>
                  <a:cubicBezTo>
                    <a:pt x="91608" y="43870"/>
                    <a:pt x="89684" y="43543"/>
                    <a:pt x="87864" y="42998"/>
                  </a:cubicBezTo>
                  <a:cubicBezTo>
                    <a:pt x="84294" y="41898"/>
                    <a:pt x="81059" y="39996"/>
                    <a:pt x="77823" y="38095"/>
                  </a:cubicBezTo>
                  <a:cubicBezTo>
                    <a:pt x="66348" y="31357"/>
                    <a:pt x="54873" y="24619"/>
                    <a:pt x="43432" y="17880"/>
                  </a:cubicBezTo>
                  <a:cubicBezTo>
                    <a:pt x="43132" y="17714"/>
                    <a:pt x="42832" y="17547"/>
                    <a:pt x="42498" y="17347"/>
                  </a:cubicBezTo>
                  <a:cubicBezTo>
                    <a:pt x="42498" y="17013"/>
                    <a:pt x="42465" y="16646"/>
                    <a:pt x="42398" y="16279"/>
                  </a:cubicBezTo>
                  <a:cubicBezTo>
                    <a:pt x="41731" y="10842"/>
                    <a:pt x="38061" y="5405"/>
                    <a:pt x="32691" y="4437"/>
                  </a:cubicBezTo>
                  <a:cubicBezTo>
                    <a:pt x="33125" y="4037"/>
                    <a:pt x="33558" y="3603"/>
                    <a:pt x="33992" y="3203"/>
                  </a:cubicBezTo>
                  <a:cubicBezTo>
                    <a:pt x="30392" y="1916"/>
                    <a:pt x="26910" y="1445"/>
                    <a:pt x="23400" y="1445"/>
                  </a:cubicBezTo>
                  <a:cubicBezTo>
                    <a:pt x="20176" y="1445"/>
                    <a:pt x="16929" y="1842"/>
                    <a:pt x="13544" y="2369"/>
                  </a:cubicBezTo>
                  <a:cubicBezTo>
                    <a:pt x="13744" y="1602"/>
                    <a:pt x="13944" y="768"/>
                    <a:pt x="1414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1"/>
            <p:cNvSpPr/>
            <p:nvPr/>
          </p:nvSpPr>
          <p:spPr>
            <a:xfrm>
              <a:off x="2857200" y="2726550"/>
              <a:ext cx="2475125" cy="1160775"/>
            </a:xfrm>
            <a:custGeom>
              <a:avLst/>
              <a:gdLst/>
              <a:ahLst/>
              <a:cxnLst/>
              <a:rect l="l" t="t" r="r" b="b"/>
              <a:pathLst>
                <a:path w="99005" h="46431" extrusionOk="0">
                  <a:moveTo>
                    <a:pt x="71852" y="32558"/>
                  </a:moveTo>
                  <a:cubicBezTo>
                    <a:pt x="71766" y="32691"/>
                    <a:pt x="71689" y="32828"/>
                    <a:pt x="71620" y="32968"/>
                  </a:cubicBezTo>
                  <a:lnTo>
                    <a:pt x="71620" y="32968"/>
                  </a:lnTo>
                  <a:cubicBezTo>
                    <a:pt x="71701" y="32834"/>
                    <a:pt x="71779" y="32698"/>
                    <a:pt x="71852" y="32558"/>
                  </a:cubicBezTo>
                  <a:close/>
                  <a:moveTo>
                    <a:pt x="1535" y="1"/>
                  </a:moveTo>
                  <a:cubicBezTo>
                    <a:pt x="868" y="1369"/>
                    <a:pt x="435" y="2803"/>
                    <a:pt x="368" y="4204"/>
                  </a:cubicBezTo>
                  <a:cubicBezTo>
                    <a:pt x="1" y="11109"/>
                    <a:pt x="4371" y="19648"/>
                    <a:pt x="9875" y="23618"/>
                  </a:cubicBezTo>
                  <a:cubicBezTo>
                    <a:pt x="13280" y="26064"/>
                    <a:pt x="17478" y="27328"/>
                    <a:pt x="21673" y="27328"/>
                  </a:cubicBezTo>
                  <a:cubicBezTo>
                    <a:pt x="24628" y="27328"/>
                    <a:pt x="27582" y="26701"/>
                    <a:pt x="30256" y="25419"/>
                  </a:cubicBezTo>
                  <a:cubicBezTo>
                    <a:pt x="32797" y="24180"/>
                    <a:pt x="35460" y="22336"/>
                    <a:pt x="38157" y="22336"/>
                  </a:cubicBezTo>
                  <a:cubicBezTo>
                    <a:pt x="38292" y="22336"/>
                    <a:pt x="38427" y="22341"/>
                    <a:pt x="38562" y="22350"/>
                  </a:cubicBezTo>
                  <a:cubicBezTo>
                    <a:pt x="44166" y="26286"/>
                    <a:pt x="48502" y="31557"/>
                    <a:pt x="52972" y="36661"/>
                  </a:cubicBezTo>
                  <a:cubicBezTo>
                    <a:pt x="55874" y="39963"/>
                    <a:pt x="59110" y="42998"/>
                    <a:pt x="63179" y="44733"/>
                  </a:cubicBezTo>
                  <a:cubicBezTo>
                    <a:pt x="65985" y="45932"/>
                    <a:pt x="69037" y="46430"/>
                    <a:pt x="72099" y="46430"/>
                  </a:cubicBezTo>
                  <a:cubicBezTo>
                    <a:pt x="73807" y="46430"/>
                    <a:pt x="75517" y="46275"/>
                    <a:pt x="77189" y="46001"/>
                  </a:cubicBezTo>
                  <a:cubicBezTo>
                    <a:pt x="81893" y="45233"/>
                    <a:pt x="86429" y="43599"/>
                    <a:pt x="90899" y="41998"/>
                  </a:cubicBezTo>
                  <a:cubicBezTo>
                    <a:pt x="92967" y="41230"/>
                    <a:pt x="95102" y="40430"/>
                    <a:pt x="96737" y="38962"/>
                  </a:cubicBezTo>
                  <a:cubicBezTo>
                    <a:pt x="97971" y="37895"/>
                    <a:pt x="98838" y="36360"/>
                    <a:pt x="99005" y="34792"/>
                  </a:cubicBezTo>
                  <a:lnTo>
                    <a:pt x="99005" y="34792"/>
                  </a:lnTo>
                  <a:cubicBezTo>
                    <a:pt x="94735" y="38562"/>
                    <a:pt x="88898" y="40597"/>
                    <a:pt x="83194" y="41364"/>
                  </a:cubicBezTo>
                  <a:cubicBezTo>
                    <a:pt x="82121" y="41507"/>
                    <a:pt x="81018" y="41607"/>
                    <a:pt x="79925" y="41607"/>
                  </a:cubicBezTo>
                  <a:cubicBezTo>
                    <a:pt x="77960" y="41607"/>
                    <a:pt x="76026" y="41283"/>
                    <a:pt x="74354" y="40296"/>
                  </a:cubicBezTo>
                  <a:cubicBezTo>
                    <a:pt x="71890" y="38843"/>
                    <a:pt x="70383" y="35474"/>
                    <a:pt x="71620" y="32968"/>
                  </a:cubicBezTo>
                  <a:lnTo>
                    <a:pt x="71620" y="32968"/>
                  </a:lnTo>
                  <a:cubicBezTo>
                    <a:pt x="69954" y="35708"/>
                    <a:pt x="66743" y="37136"/>
                    <a:pt x="63522" y="37136"/>
                  </a:cubicBezTo>
                  <a:cubicBezTo>
                    <a:pt x="61355" y="37136"/>
                    <a:pt x="59183" y="36489"/>
                    <a:pt x="57475" y="35159"/>
                  </a:cubicBezTo>
                  <a:cubicBezTo>
                    <a:pt x="53072" y="31757"/>
                    <a:pt x="52038" y="25052"/>
                    <a:pt x="54507" y="20082"/>
                  </a:cubicBezTo>
                  <a:lnTo>
                    <a:pt x="54507" y="20082"/>
                  </a:lnTo>
                  <a:cubicBezTo>
                    <a:pt x="53456" y="22023"/>
                    <a:pt x="51233" y="23042"/>
                    <a:pt x="49004" y="23042"/>
                  </a:cubicBezTo>
                  <a:cubicBezTo>
                    <a:pt x="47977" y="23042"/>
                    <a:pt x="46949" y="22826"/>
                    <a:pt x="46034" y="22384"/>
                  </a:cubicBezTo>
                  <a:cubicBezTo>
                    <a:pt x="43098" y="21016"/>
                    <a:pt x="41264" y="17947"/>
                    <a:pt x="40563" y="14778"/>
                  </a:cubicBezTo>
                  <a:cubicBezTo>
                    <a:pt x="39896" y="11609"/>
                    <a:pt x="40163" y="8340"/>
                    <a:pt x="40463" y="5105"/>
                  </a:cubicBezTo>
                  <a:lnTo>
                    <a:pt x="40463" y="5105"/>
                  </a:lnTo>
                  <a:cubicBezTo>
                    <a:pt x="38562" y="5638"/>
                    <a:pt x="37594" y="8173"/>
                    <a:pt x="38629" y="9808"/>
                  </a:cubicBezTo>
                  <a:cubicBezTo>
                    <a:pt x="37795" y="9875"/>
                    <a:pt x="36927" y="9908"/>
                    <a:pt x="36060" y="9975"/>
                  </a:cubicBezTo>
                  <a:cubicBezTo>
                    <a:pt x="37328" y="12843"/>
                    <a:pt x="35827" y="16379"/>
                    <a:pt x="33291" y="18181"/>
                  </a:cubicBezTo>
                  <a:cubicBezTo>
                    <a:pt x="30959" y="19846"/>
                    <a:pt x="28023" y="20330"/>
                    <a:pt x="25180" y="20330"/>
                  </a:cubicBezTo>
                  <a:cubicBezTo>
                    <a:pt x="24891" y="20330"/>
                    <a:pt x="24604" y="20325"/>
                    <a:pt x="24318" y="20315"/>
                  </a:cubicBezTo>
                  <a:cubicBezTo>
                    <a:pt x="16680" y="20015"/>
                    <a:pt x="8941" y="16513"/>
                    <a:pt x="4671" y="10175"/>
                  </a:cubicBezTo>
                  <a:cubicBezTo>
                    <a:pt x="2670" y="7206"/>
                    <a:pt x="1569" y="3604"/>
                    <a:pt x="15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1"/>
            <p:cNvSpPr/>
            <p:nvPr/>
          </p:nvSpPr>
          <p:spPr>
            <a:xfrm>
              <a:off x="2529475" y="2652500"/>
              <a:ext cx="418650" cy="422425"/>
            </a:xfrm>
            <a:custGeom>
              <a:avLst/>
              <a:gdLst/>
              <a:ahLst/>
              <a:cxnLst/>
              <a:rect l="l" t="t" r="r" b="b"/>
              <a:pathLst>
                <a:path w="16746" h="16897" extrusionOk="0">
                  <a:moveTo>
                    <a:pt x="8169" y="0"/>
                  </a:moveTo>
                  <a:cubicBezTo>
                    <a:pt x="6553" y="0"/>
                    <a:pt x="4987" y="391"/>
                    <a:pt x="3837" y="1228"/>
                  </a:cubicBezTo>
                  <a:cubicBezTo>
                    <a:pt x="968" y="3263"/>
                    <a:pt x="1" y="7399"/>
                    <a:pt x="1235" y="10668"/>
                  </a:cubicBezTo>
                  <a:cubicBezTo>
                    <a:pt x="2502" y="13937"/>
                    <a:pt x="5738" y="16272"/>
                    <a:pt x="9207" y="16806"/>
                  </a:cubicBezTo>
                  <a:cubicBezTo>
                    <a:pt x="9604" y="16863"/>
                    <a:pt x="10008" y="16896"/>
                    <a:pt x="10411" y="16896"/>
                  </a:cubicBezTo>
                  <a:cubicBezTo>
                    <a:pt x="11194" y="16896"/>
                    <a:pt x="11972" y="16770"/>
                    <a:pt x="12676" y="16439"/>
                  </a:cubicBezTo>
                  <a:cubicBezTo>
                    <a:pt x="14211" y="15739"/>
                    <a:pt x="15145" y="14171"/>
                    <a:pt x="15645" y="12570"/>
                  </a:cubicBezTo>
                  <a:cubicBezTo>
                    <a:pt x="16679" y="9468"/>
                    <a:pt x="16746" y="4364"/>
                    <a:pt x="14077" y="1996"/>
                  </a:cubicBezTo>
                  <a:cubicBezTo>
                    <a:pt x="12621" y="712"/>
                    <a:pt x="10350" y="0"/>
                    <a:pt x="816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1"/>
            <p:cNvSpPr/>
            <p:nvPr/>
          </p:nvSpPr>
          <p:spPr>
            <a:xfrm>
              <a:off x="2671250" y="2738650"/>
              <a:ext cx="406150" cy="423375"/>
            </a:xfrm>
            <a:custGeom>
              <a:avLst/>
              <a:gdLst/>
              <a:ahLst/>
              <a:cxnLst/>
              <a:rect l="l" t="t" r="r" b="b"/>
              <a:pathLst>
                <a:path w="16246" h="16935" extrusionOk="0">
                  <a:moveTo>
                    <a:pt x="9115" y="1"/>
                  </a:moveTo>
                  <a:cubicBezTo>
                    <a:pt x="8840" y="1"/>
                    <a:pt x="8521" y="220"/>
                    <a:pt x="8406" y="518"/>
                  </a:cubicBezTo>
                  <a:cubicBezTo>
                    <a:pt x="8273" y="918"/>
                    <a:pt x="8440" y="1385"/>
                    <a:pt x="8573" y="1785"/>
                  </a:cubicBezTo>
                  <a:cubicBezTo>
                    <a:pt x="8673" y="2219"/>
                    <a:pt x="8740" y="2719"/>
                    <a:pt x="8473" y="3053"/>
                  </a:cubicBezTo>
                  <a:cubicBezTo>
                    <a:pt x="6839" y="3053"/>
                    <a:pt x="5171" y="3220"/>
                    <a:pt x="3703" y="3887"/>
                  </a:cubicBezTo>
                  <a:cubicBezTo>
                    <a:pt x="2235" y="4554"/>
                    <a:pt x="934" y="5788"/>
                    <a:pt x="501" y="7356"/>
                  </a:cubicBezTo>
                  <a:cubicBezTo>
                    <a:pt x="0" y="9191"/>
                    <a:pt x="734" y="11192"/>
                    <a:pt x="1868" y="12726"/>
                  </a:cubicBezTo>
                  <a:cubicBezTo>
                    <a:pt x="3303" y="14661"/>
                    <a:pt x="5404" y="16095"/>
                    <a:pt x="7773" y="16663"/>
                  </a:cubicBezTo>
                  <a:cubicBezTo>
                    <a:pt x="8509" y="16832"/>
                    <a:pt x="9381" y="16935"/>
                    <a:pt x="10277" y="16935"/>
                  </a:cubicBezTo>
                  <a:cubicBezTo>
                    <a:pt x="11858" y="16935"/>
                    <a:pt x="13516" y="16613"/>
                    <a:pt x="14644" y="15762"/>
                  </a:cubicBezTo>
                  <a:cubicBezTo>
                    <a:pt x="16245" y="14528"/>
                    <a:pt x="16245" y="11325"/>
                    <a:pt x="16045" y="9557"/>
                  </a:cubicBezTo>
                  <a:cubicBezTo>
                    <a:pt x="15878" y="7623"/>
                    <a:pt x="14911" y="5655"/>
                    <a:pt x="13210" y="4754"/>
                  </a:cubicBezTo>
                  <a:cubicBezTo>
                    <a:pt x="12376" y="4287"/>
                    <a:pt x="11442" y="4120"/>
                    <a:pt x="10608" y="3653"/>
                  </a:cubicBezTo>
                  <a:cubicBezTo>
                    <a:pt x="9774" y="3186"/>
                    <a:pt x="9073" y="2252"/>
                    <a:pt x="9340" y="1352"/>
                  </a:cubicBezTo>
                  <a:cubicBezTo>
                    <a:pt x="9440" y="951"/>
                    <a:pt x="9707" y="484"/>
                    <a:pt x="9440" y="151"/>
                  </a:cubicBezTo>
                  <a:cubicBezTo>
                    <a:pt x="9357" y="46"/>
                    <a:pt x="9241" y="1"/>
                    <a:pt x="9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1"/>
            <p:cNvSpPr/>
            <p:nvPr/>
          </p:nvSpPr>
          <p:spPr>
            <a:xfrm>
              <a:off x="2541975" y="2673900"/>
              <a:ext cx="217825" cy="322575"/>
            </a:xfrm>
            <a:custGeom>
              <a:avLst/>
              <a:gdLst/>
              <a:ahLst/>
              <a:cxnLst/>
              <a:rect l="l" t="t" r="r" b="b"/>
              <a:pathLst>
                <a:path w="8713" h="12903" extrusionOk="0">
                  <a:moveTo>
                    <a:pt x="5256" y="0"/>
                  </a:moveTo>
                  <a:cubicBezTo>
                    <a:pt x="4187" y="0"/>
                    <a:pt x="3159" y="547"/>
                    <a:pt x="2369" y="1273"/>
                  </a:cubicBezTo>
                  <a:cubicBezTo>
                    <a:pt x="1535" y="2040"/>
                    <a:pt x="935" y="3008"/>
                    <a:pt x="335" y="3975"/>
                  </a:cubicBezTo>
                  <a:cubicBezTo>
                    <a:pt x="168" y="4242"/>
                    <a:pt x="1" y="4575"/>
                    <a:pt x="101" y="4876"/>
                  </a:cubicBezTo>
                  <a:cubicBezTo>
                    <a:pt x="201" y="5209"/>
                    <a:pt x="568" y="5343"/>
                    <a:pt x="868" y="5476"/>
                  </a:cubicBezTo>
                  <a:cubicBezTo>
                    <a:pt x="3237" y="6410"/>
                    <a:pt x="5005" y="8645"/>
                    <a:pt x="5438" y="11180"/>
                  </a:cubicBezTo>
                  <a:cubicBezTo>
                    <a:pt x="5642" y="12412"/>
                    <a:pt x="6171" y="12902"/>
                    <a:pt x="6716" y="12902"/>
                  </a:cubicBezTo>
                  <a:cubicBezTo>
                    <a:pt x="7690" y="12902"/>
                    <a:pt x="8713" y="11336"/>
                    <a:pt x="8007" y="9646"/>
                  </a:cubicBezTo>
                  <a:cubicBezTo>
                    <a:pt x="7766" y="9104"/>
                    <a:pt x="4261" y="3639"/>
                    <a:pt x="2994" y="3639"/>
                  </a:cubicBezTo>
                  <a:cubicBezTo>
                    <a:pt x="2858" y="3639"/>
                    <a:pt x="2748" y="3702"/>
                    <a:pt x="2671" y="3839"/>
                  </a:cubicBezTo>
                  <a:lnTo>
                    <a:pt x="2671" y="3839"/>
                  </a:lnTo>
                  <a:cubicBezTo>
                    <a:pt x="3438" y="2472"/>
                    <a:pt x="4371" y="1172"/>
                    <a:pt x="5438" y="5"/>
                  </a:cubicBezTo>
                  <a:cubicBezTo>
                    <a:pt x="5377" y="2"/>
                    <a:pt x="5317" y="0"/>
                    <a:pt x="5256"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1"/>
            <p:cNvSpPr/>
            <p:nvPr/>
          </p:nvSpPr>
          <p:spPr>
            <a:xfrm>
              <a:off x="2396050" y="2799150"/>
              <a:ext cx="315250" cy="283275"/>
            </a:xfrm>
            <a:custGeom>
              <a:avLst/>
              <a:gdLst/>
              <a:ahLst/>
              <a:cxnLst/>
              <a:rect l="l" t="t" r="r" b="b"/>
              <a:pathLst>
                <a:path w="12610" h="11331" extrusionOk="0">
                  <a:moveTo>
                    <a:pt x="5886" y="0"/>
                  </a:moveTo>
                  <a:cubicBezTo>
                    <a:pt x="4877" y="0"/>
                    <a:pt x="3892" y="286"/>
                    <a:pt x="3069" y="933"/>
                  </a:cubicBezTo>
                  <a:cubicBezTo>
                    <a:pt x="768" y="2768"/>
                    <a:pt x="0" y="6737"/>
                    <a:pt x="1802" y="9005"/>
                  </a:cubicBezTo>
                  <a:cubicBezTo>
                    <a:pt x="2922" y="10442"/>
                    <a:pt x="5059" y="11331"/>
                    <a:pt x="7069" y="11331"/>
                  </a:cubicBezTo>
                  <a:cubicBezTo>
                    <a:pt x="8232" y="11331"/>
                    <a:pt x="9352" y="11033"/>
                    <a:pt x="10208" y="10373"/>
                  </a:cubicBezTo>
                  <a:cubicBezTo>
                    <a:pt x="12509" y="8538"/>
                    <a:pt x="12609" y="4702"/>
                    <a:pt x="10842" y="2434"/>
                  </a:cubicBezTo>
                  <a:cubicBezTo>
                    <a:pt x="9675" y="965"/>
                    <a:pt x="7740" y="0"/>
                    <a:pt x="58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1"/>
            <p:cNvSpPr/>
            <p:nvPr/>
          </p:nvSpPr>
          <p:spPr>
            <a:xfrm>
              <a:off x="2416075" y="2820725"/>
              <a:ext cx="236025" cy="211675"/>
            </a:xfrm>
            <a:custGeom>
              <a:avLst/>
              <a:gdLst/>
              <a:ahLst/>
              <a:cxnLst/>
              <a:rect l="l" t="t" r="r" b="b"/>
              <a:pathLst>
                <a:path w="9441" h="8467" extrusionOk="0">
                  <a:moveTo>
                    <a:pt x="4450" y="1"/>
                  </a:moveTo>
                  <a:cubicBezTo>
                    <a:pt x="3692" y="1"/>
                    <a:pt x="2952" y="217"/>
                    <a:pt x="2335" y="704"/>
                  </a:cubicBezTo>
                  <a:cubicBezTo>
                    <a:pt x="600" y="2071"/>
                    <a:pt x="0" y="5040"/>
                    <a:pt x="1334" y="6741"/>
                  </a:cubicBezTo>
                  <a:cubicBezTo>
                    <a:pt x="2201" y="7798"/>
                    <a:pt x="3804" y="8467"/>
                    <a:pt x="5304" y="8467"/>
                  </a:cubicBezTo>
                  <a:cubicBezTo>
                    <a:pt x="6171" y="8467"/>
                    <a:pt x="7003" y="8243"/>
                    <a:pt x="7639" y="7742"/>
                  </a:cubicBezTo>
                  <a:cubicBezTo>
                    <a:pt x="9373" y="6375"/>
                    <a:pt x="9440" y="3506"/>
                    <a:pt x="8106" y="1805"/>
                  </a:cubicBezTo>
                  <a:cubicBezTo>
                    <a:pt x="7246" y="709"/>
                    <a:pt x="5820" y="1"/>
                    <a:pt x="44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1"/>
            <p:cNvSpPr/>
            <p:nvPr/>
          </p:nvSpPr>
          <p:spPr>
            <a:xfrm>
              <a:off x="2652900" y="2840525"/>
              <a:ext cx="391125" cy="360700"/>
            </a:xfrm>
            <a:custGeom>
              <a:avLst/>
              <a:gdLst/>
              <a:ahLst/>
              <a:cxnLst/>
              <a:rect l="l" t="t" r="r" b="b"/>
              <a:pathLst>
                <a:path w="15645" h="14428" extrusionOk="0">
                  <a:moveTo>
                    <a:pt x="7655" y="1"/>
                  </a:moveTo>
                  <a:cubicBezTo>
                    <a:pt x="7022" y="1"/>
                    <a:pt x="6388" y="110"/>
                    <a:pt x="5771" y="345"/>
                  </a:cubicBezTo>
                  <a:cubicBezTo>
                    <a:pt x="2335" y="1646"/>
                    <a:pt x="0" y="6050"/>
                    <a:pt x="1268" y="9385"/>
                  </a:cubicBezTo>
                  <a:cubicBezTo>
                    <a:pt x="2310" y="12154"/>
                    <a:pt x="5695" y="14427"/>
                    <a:pt x="8775" y="14427"/>
                  </a:cubicBezTo>
                  <a:cubicBezTo>
                    <a:pt x="9443" y="14427"/>
                    <a:pt x="10096" y="14320"/>
                    <a:pt x="10708" y="14089"/>
                  </a:cubicBezTo>
                  <a:cubicBezTo>
                    <a:pt x="14111" y="12788"/>
                    <a:pt x="15645" y="8284"/>
                    <a:pt x="14377" y="4949"/>
                  </a:cubicBezTo>
                  <a:cubicBezTo>
                    <a:pt x="13340" y="2218"/>
                    <a:pt x="10513" y="1"/>
                    <a:pt x="765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1"/>
            <p:cNvSpPr/>
            <p:nvPr/>
          </p:nvSpPr>
          <p:spPr>
            <a:xfrm>
              <a:off x="2682925" y="2862200"/>
              <a:ext cx="287725" cy="264350"/>
            </a:xfrm>
            <a:custGeom>
              <a:avLst/>
              <a:gdLst/>
              <a:ahLst/>
              <a:cxnLst/>
              <a:rect l="l" t="t" r="r" b="b"/>
              <a:pathLst>
                <a:path w="11509" h="10574" extrusionOk="0">
                  <a:moveTo>
                    <a:pt x="5640" y="1"/>
                  </a:moveTo>
                  <a:cubicBezTo>
                    <a:pt x="5180" y="1"/>
                    <a:pt x="4719" y="78"/>
                    <a:pt x="4270" y="246"/>
                  </a:cubicBezTo>
                  <a:cubicBezTo>
                    <a:pt x="1735" y="1213"/>
                    <a:pt x="0" y="4449"/>
                    <a:pt x="934" y="6884"/>
                  </a:cubicBezTo>
                  <a:cubicBezTo>
                    <a:pt x="1700" y="8908"/>
                    <a:pt x="4194" y="10574"/>
                    <a:pt x="6446" y="10574"/>
                  </a:cubicBezTo>
                  <a:cubicBezTo>
                    <a:pt x="6940" y="10574"/>
                    <a:pt x="7423" y="10494"/>
                    <a:pt x="7873" y="10320"/>
                  </a:cubicBezTo>
                  <a:cubicBezTo>
                    <a:pt x="10374" y="9352"/>
                    <a:pt x="11509" y="6083"/>
                    <a:pt x="10575" y="3615"/>
                  </a:cubicBezTo>
                  <a:cubicBezTo>
                    <a:pt x="9808" y="1617"/>
                    <a:pt x="7739" y="1"/>
                    <a:pt x="56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1"/>
            <p:cNvSpPr/>
            <p:nvPr/>
          </p:nvSpPr>
          <p:spPr>
            <a:xfrm>
              <a:off x="2979900" y="2599800"/>
              <a:ext cx="198400" cy="128725"/>
            </a:xfrm>
            <a:custGeom>
              <a:avLst/>
              <a:gdLst/>
              <a:ahLst/>
              <a:cxnLst/>
              <a:rect l="l" t="t" r="r" b="b"/>
              <a:pathLst>
                <a:path w="7936" h="5149" extrusionOk="0">
                  <a:moveTo>
                    <a:pt x="7935" y="1"/>
                  </a:moveTo>
                  <a:cubicBezTo>
                    <a:pt x="6001" y="1"/>
                    <a:pt x="4099" y="701"/>
                    <a:pt x="2565" y="1869"/>
                  </a:cubicBezTo>
                  <a:cubicBezTo>
                    <a:pt x="2098" y="2236"/>
                    <a:pt x="1097" y="2969"/>
                    <a:pt x="764" y="3470"/>
                  </a:cubicBezTo>
                  <a:cubicBezTo>
                    <a:pt x="732" y="3533"/>
                    <a:pt x="0" y="5149"/>
                    <a:pt x="254" y="5149"/>
                  </a:cubicBezTo>
                  <a:cubicBezTo>
                    <a:pt x="266" y="5149"/>
                    <a:pt x="280" y="5145"/>
                    <a:pt x="297" y="5138"/>
                  </a:cubicBezTo>
                  <a:cubicBezTo>
                    <a:pt x="3065" y="3837"/>
                    <a:pt x="5667" y="2102"/>
                    <a:pt x="793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1"/>
            <p:cNvSpPr/>
            <p:nvPr/>
          </p:nvSpPr>
          <p:spPr>
            <a:xfrm>
              <a:off x="3200325" y="2611900"/>
              <a:ext cx="254000" cy="71275"/>
            </a:xfrm>
            <a:custGeom>
              <a:avLst/>
              <a:gdLst/>
              <a:ahLst/>
              <a:cxnLst/>
              <a:rect l="l" t="t" r="r" b="b"/>
              <a:pathLst>
                <a:path w="10160" h="2851" extrusionOk="0">
                  <a:moveTo>
                    <a:pt x="5579" y="1"/>
                  </a:moveTo>
                  <a:cubicBezTo>
                    <a:pt x="3293" y="1"/>
                    <a:pt x="965" y="367"/>
                    <a:pt x="419" y="1585"/>
                  </a:cubicBezTo>
                  <a:cubicBezTo>
                    <a:pt x="0" y="2514"/>
                    <a:pt x="526" y="2851"/>
                    <a:pt x="1515" y="2851"/>
                  </a:cubicBezTo>
                  <a:cubicBezTo>
                    <a:pt x="4134" y="2851"/>
                    <a:pt x="10003" y="484"/>
                    <a:pt x="10158" y="484"/>
                  </a:cubicBezTo>
                  <a:cubicBezTo>
                    <a:pt x="10159" y="484"/>
                    <a:pt x="10159" y="484"/>
                    <a:pt x="10160" y="484"/>
                  </a:cubicBezTo>
                  <a:cubicBezTo>
                    <a:pt x="9370" y="256"/>
                    <a:pt x="7489" y="1"/>
                    <a:pt x="5579"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1"/>
            <p:cNvSpPr/>
            <p:nvPr/>
          </p:nvSpPr>
          <p:spPr>
            <a:xfrm>
              <a:off x="3150750" y="2755350"/>
              <a:ext cx="164325" cy="58000"/>
            </a:xfrm>
            <a:custGeom>
              <a:avLst/>
              <a:gdLst/>
              <a:ahLst/>
              <a:cxnLst/>
              <a:rect l="l" t="t" r="r" b="b"/>
              <a:pathLst>
                <a:path w="6573" h="2320" extrusionOk="0">
                  <a:moveTo>
                    <a:pt x="1528" y="1"/>
                  </a:moveTo>
                  <a:cubicBezTo>
                    <a:pt x="1263" y="1"/>
                    <a:pt x="998" y="17"/>
                    <a:pt x="735" y="50"/>
                  </a:cubicBezTo>
                  <a:lnTo>
                    <a:pt x="634" y="417"/>
                  </a:lnTo>
                  <a:cubicBezTo>
                    <a:pt x="665" y="266"/>
                    <a:pt x="546" y="197"/>
                    <a:pt x="406" y="197"/>
                  </a:cubicBezTo>
                  <a:cubicBezTo>
                    <a:pt x="235" y="197"/>
                    <a:pt x="34" y="300"/>
                    <a:pt x="34" y="483"/>
                  </a:cubicBezTo>
                  <a:cubicBezTo>
                    <a:pt x="1" y="817"/>
                    <a:pt x="334" y="1050"/>
                    <a:pt x="634" y="1184"/>
                  </a:cubicBezTo>
                  <a:cubicBezTo>
                    <a:pt x="2110" y="1935"/>
                    <a:pt x="3738" y="2320"/>
                    <a:pt x="5377" y="2320"/>
                  </a:cubicBezTo>
                  <a:cubicBezTo>
                    <a:pt x="5775" y="2320"/>
                    <a:pt x="6174" y="2297"/>
                    <a:pt x="6572" y="2251"/>
                  </a:cubicBezTo>
                  <a:cubicBezTo>
                    <a:pt x="5315" y="818"/>
                    <a:pt x="3416" y="1"/>
                    <a:pt x="1528"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1"/>
            <p:cNvSpPr/>
            <p:nvPr/>
          </p:nvSpPr>
          <p:spPr>
            <a:xfrm>
              <a:off x="3522250" y="2655050"/>
              <a:ext cx="233950" cy="65125"/>
            </a:xfrm>
            <a:custGeom>
              <a:avLst/>
              <a:gdLst/>
              <a:ahLst/>
              <a:cxnLst/>
              <a:rect l="l" t="t" r="r" b="b"/>
              <a:pathLst>
                <a:path w="9358" h="2605" extrusionOk="0">
                  <a:moveTo>
                    <a:pt x="2543" y="1"/>
                  </a:moveTo>
                  <a:cubicBezTo>
                    <a:pt x="1545" y="1"/>
                    <a:pt x="762" y="271"/>
                    <a:pt x="485" y="993"/>
                  </a:cubicBezTo>
                  <a:cubicBezTo>
                    <a:pt x="1" y="2257"/>
                    <a:pt x="1230" y="2605"/>
                    <a:pt x="2917" y="2605"/>
                  </a:cubicBezTo>
                  <a:cubicBezTo>
                    <a:pt x="4984" y="2605"/>
                    <a:pt x="7739" y="2083"/>
                    <a:pt x="8878" y="2083"/>
                  </a:cubicBezTo>
                  <a:cubicBezTo>
                    <a:pt x="9115" y="2083"/>
                    <a:pt x="9282" y="2105"/>
                    <a:pt x="9358" y="2160"/>
                  </a:cubicBezTo>
                  <a:cubicBezTo>
                    <a:pt x="8489" y="1527"/>
                    <a:pt x="4912" y="1"/>
                    <a:pt x="254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1"/>
            <p:cNvSpPr/>
            <p:nvPr/>
          </p:nvSpPr>
          <p:spPr>
            <a:xfrm>
              <a:off x="3551050" y="2803275"/>
              <a:ext cx="190150" cy="130950"/>
            </a:xfrm>
            <a:custGeom>
              <a:avLst/>
              <a:gdLst/>
              <a:ahLst/>
              <a:cxnLst/>
              <a:rect l="l" t="t" r="r" b="b"/>
              <a:pathLst>
                <a:path w="7606" h="5238" extrusionOk="0">
                  <a:moveTo>
                    <a:pt x="167" y="1"/>
                  </a:moveTo>
                  <a:lnTo>
                    <a:pt x="167" y="1"/>
                  </a:lnTo>
                  <a:cubicBezTo>
                    <a:pt x="0" y="635"/>
                    <a:pt x="267" y="968"/>
                    <a:pt x="834" y="1268"/>
                  </a:cubicBezTo>
                  <a:cubicBezTo>
                    <a:pt x="3102" y="2603"/>
                    <a:pt x="5337" y="3937"/>
                    <a:pt x="7606" y="5238"/>
                  </a:cubicBezTo>
                  <a:cubicBezTo>
                    <a:pt x="6405" y="2069"/>
                    <a:pt x="3302" y="434"/>
                    <a:pt x="167"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1"/>
            <p:cNvSpPr/>
            <p:nvPr/>
          </p:nvSpPr>
          <p:spPr>
            <a:xfrm>
              <a:off x="3381750" y="2735725"/>
              <a:ext cx="119275" cy="49725"/>
            </a:xfrm>
            <a:custGeom>
              <a:avLst/>
              <a:gdLst/>
              <a:ahLst/>
              <a:cxnLst/>
              <a:rect l="l" t="t" r="r" b="b"/>
              <a:pathLst>
                <a:path w="4771" h="1989" extrusionOk="0">
                  <a:moveTo>
                    <a:pt x="1635" y="34"/>
                  </a:moveTo>
                  <a:lnTo>
                    <a:pt x="1695" y="41"/>
                  </a:lnTo>
                  <a:lnTo>
                    <a:pt x="1695" y="41"/>
                  </a:lnTo>
                  <a:cubicBezTo>
                    <a:pt x="1675" y="39"/>
                    <a:pt x="1655" y="36"/>
                    <a:pt x="1635" y="34"/>
                  </a:cubicBezTo>
                  <a:close/>
                  <a:moveTo>
                    <a:pt x="1" y="1"/>
                  </a:moveTo>
                  <a:lnTo>
                    <a:pt x="1" y="1"/>
                  </a:lnTo>
                  <a:cubicBezTo>
                    <a:pt x="555" y="1230"/>
                    <a:pt x="1927" y="1988"/>
                    <a:pt x="3274" y="1988"/>
                  </a:cubicBezTo>
                  <a:cubicBezTo>
                    <a:pt x="3793" y="1988"/>
                    <a:pt x="4307" y="1876"/>
                    <a:pt x="4771" y="1635"/>
                  </a:cubicBezTo>
                  <a:cubicBezTo>
                    <a:pt x="4055" y="860"/>
                    <a:pt x="3074" y="299"/>
                    <a:pt x="2016" y="92"/>
                  </a:cubicBezTo>
                  <a:lnTo>
                    <a:pt x="2016" y="92"/>
                  </a:lnTo>
                  <a:cubicBezTo>
                    <a:pt x="2078" y="95"/>
                    <a:pt x="2140" y="98"/>
                    <a:pt x="2202" y="101"/>
                  </a:cubicBezTo>
                  <a:lnTo>
                    <a:pt x="1695" y="41"/>
                  </a:lnTo>
                  <a:lnTo>
                    <a:pt x="1695" y="41"/>
                  </a:lnTo>
                  <a:cubicBezTo>
                    <a:pt x="1802" y="55"/>
                    <a:pt x="1910" y="72"/>
                    <a:pt x="2016" y="92"/>
                  </a:cubicBezTo>
                  <a:lnTo>
                    <a:pt x="2016" y="92"/>
                  </a:lnTo>
                  <a:cubicBezTo>
                    <a:pt x="1344" y="62"/>
                    <a:pt x="672" y="31"/>
                    <a:pt x="1"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1"/>
            <p:cNvSpPr/>
            <p:nvPr/>
          </p:nvSpPr>
          <p:spPr>
            <a:xfrm>
              <a:off x="3267500" y="2813300"/>
              <a:ext cx="612125" cy="483125"/>
            </a:xfrm>
            <a:custGeom>
              <a:avLst/>
              <a:gdLst/>
              <a:ahLst/>
              <a:cxnLst/>
              <a:rect l="l" t="t" r="r" b="b"/>
              <a:pathLst>
                <a:path w="24485" h="19325" extrusionOk="0">
                  <a:moveTo>
                    <a:pt x="24485" y="0"/>
                  </a:moveTo>
                  <a:lnTo>
                    <a:pt x="24485" y="0"/>
                  </a:lnTo>
                  <a:cubicBezTo>
                    <a:pt x="20048" y="3236"/>
                    <a:pt x="15612" y="6505"/>
                    <a:pt x="11609" y="10274"/>
                  </a:cubicBezTo>
                  <a:cubicBezTo>
                    <a:pt x="9241" y="12476"/>
                    <a:pt x="6839" y="14944"/>
                    <a:pt x="3670" y="15511"/>
                  </a:cubicBezTo>
                  <a:cubicBezTo>
                    <a:pt x="2469" y="15745"/>
                    <a:pt x="1168" y="15678"/>
                    <a:pt x="167" y="16345"/>
                  </a:cubicBezTo>
                  <a:cubicBezTo>
                    <a:pt x="1" y="16445"/>
                    <a:pt x="2202" y="18180"/>
                    <a:pt x="2402" y="18313"/>
                  </a:cubicBezTo>
                  <a:cubicBezTo>
                    <a:pt x="3270" y="18814"/>
                    <a:pt x="4337" y="19247"/>
                    <a:pt x="5338" y="19314"/>
                  </a:cubicBezTo>
                  <a:cubicBezTo>
                    <a:pt x="5411" y="19321"/>
                    <a:pt x="5484" y="19324"/>
                    <a:pt x="5557" y="19324"/>
                  </a:cubicBezTo>
                  <a:cubicBezTo>
                    <a:pt x="7259" y="19324"/>
                    <a:pt x="8660" y="17502"/>
                    <a:pt x="9908" y="16479"/>
                  </a:cubicBezTo>
                  <a:cubicBezTo>
                    <a:pt x="13544" y="13510"/>
                    <a:pt x="16879" y="10141"/>
                    <a:pt x="19848" y="6471"/>
                  </a:cubicBezTo>
                  <a:cubicBezTo>
                    <a:pt x="21516" y="4403"/>
                    <a:pt x="23050" y="2235"/>
                    <a:pt x="2448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1"/>
            <p:cNvSpPr/>
            <p:nvPr/>
          </p:nvSpPr>
          <p:spPr>
            <a:xfrm>
              <a:off x="4155650" y="3100925"/>
              <a:ext cx="180975" cy="572175"/>
            </a:xfrm>
            <a:custGeom>
              <a:avLst/>
              <a:gdLst/>
              <a:ahLst/>
              <a:cxnLst/>
              <a:rect l="l" t="t" r="r" b="b"/>
              <a:pathLst>
                <a:path w="7239" h="22887" extrusionOk="0">
                  <a:moveTo>
                    <a:pt x="2553" y="1"/>
                  </a:moveTo>
                  <a:cubicBezTo>
                    <a:pt x="2514" y="1"/>
                    <a:pt x="2475" y="2"/>
                    <a:pt x="2435" y="3"/>
                  </a:cubicBezTo>
                  <a:cubicBezTo>
                    <a:pt x="534" y="5441"/>
                    <a:pt x="0" y="11745"/>
                    <a:pt x="1835" y="17082"/>
                  </a:cubicBezTo>
                  <a:cubicBezTo>
                    <a:pt x="2569" y="19250"/>
                    <a:pt x="5070" y="22153"/>
                    <a:pt x="7239" y="22886"/>
                  </a:cubicBezTo>
                  <a:cubicBezTo>
                    <a:pt x="5571" y="18416"/>
                    <a:pt x="4570" y="13680"/>
                    <a:pt x="4270" y="8910"/>
                  </a:cubicBezTo>
                  <a:cubicBezTo>
                    <a:pt x="4136" y="6808"/>
                    <a:pt x="4270" y="4773"/>
                    <a:pt x="4403" y="2672"/>
                  </a:cubicBezTo>
                  <a:cubicBezTo>
                    <a:pt x="4468" y="1336"/>
                    <a:pt x="4152" y="1"/>
                    <a:pt x="255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1"/>
            <p:cNvSpPr/>
            <p:nvPr/>
          </p:nvSpPr>
          <p:spPr>
            <a:xfrm>
              <a:off x="4295750" y="3203500"/>
              <a:ext cx="126775" cy="484600"/>
            </a:xfrm>
            <a:custGeom>
              <a:avLst/>
              <a:gdLst/>
              <a:ahLst/>
              <a:cxnLst/>
              <a:rect l="l" t="t" r="r" b="b"/>
              <a:pathLst>
                <a:path w="5071" h="19384" extrusionOk="0">
                  <a:moveTo>
                    <a:pt x="1520" y="1"/>
                  </a:moveTo>
                  <a:cubicBezTo>
                    <a:pt x="1321" y="1"/>
                    <a:pt x="1074" y="149"/>
                    <a:pt x="767" y="504"/>
                  </a:cubicBezTo>
                  <a:cubicBezTo>
                    <a:pt x="0" y="1404"/>
                    <a:pt x="801" y="4273"/>
                    <a:pt x="867" y="5307"/>
                  </a:cubicBezTo>
                  <a:cubicBezTo>
                    <a:pt x="1034" y="8376"/>
                    <a:pt x="1168" y="11378"/>
                    <a:pt x="1735" y="14380"/>
                  </a:cubicBezTo>
                  <a:cubicBezTo>
                    <a:pt x="1935" y="15448"/>
                    <a:pt x="2168" y="16515"/>
                    <a:pt x="2669" y="17449"/>
                  </a:cubicBezTo>
                  <a:cubicBezTo>
                    <a:pt x="3202" y="18383"/>
                    <a:pt x="4036" y="19184"/>
                    <a:pt x="5070" y="19384"/>
                  </a:cubicBezTo>
                  <a:cubicBezTo>
                    <a:pt x="2735" y="14514"/>
                    <a:pt x="1768" y="8976"/>
                    <a:pt x="2268" y="3572"/>
                  </a:cubicBezTo>
                  <a:cubicBezTo>
                    <a:pt x="2323" y="3053"/>
                    <a:pt x="2423" y="1"/>
                    <a:pt x="152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1"/>
            <p:cNvSpPr/>
            <p:nvPr/>
          </p:nvSpPr>
          <p:spPr>
            <a:xfrm>
              <a:off x="4487550" y="3394250"/>
              <a:ext cx="231025" cy="371675"/>
            </a:xfrm>
            <a:custGeom>
              <a:avLst/>
              <a:gdLst/>
              <a:ahLst/>
              <a:cxnLst/>
              <a:rect l="l" t="t" r="r" b="b"/>
              <a:pathLst>
                <a:path w="9241" h="14867" extrusionOk="0">
                  <a:moveTo>
                    <a:pt x="8389" y="0"/>
                  </a:moveTo>
                  <a:cubicBezTo>
                    <a:pt x="8351" y="0"/>
                    <a:pt x="8312" y="4"/>
                    <a:pt x="8273" y="12"/>
                  </a:cubicBezTo>
                  <a:cubicBezTo>
                    <a:pt x="7739" y="112"/>
                    <a:pt x="7539" y="746"/>
                    <a:pt x="7439" y="1280"/>
                  </a:cubicBezTo>
                  <a:cubicBezTo>
                    <a:pt x="6538" y="5316"/>
                    <a:pt x="3736" y="8885"/>
                    <a:pt x="0" y="10720"/>
                  </a:cubicBezTo>
                  <a:lnTo>
                    <a:pt x="701" y="11720"/>
                  </a:lnTo>
                  <a:cubicBezTo>
                    <a:pt x="1511" y="13621"/>
                    <a:pt x="3564" y="14866"/>
                    <a:pt x="5601" y="14866"/>
                  </a:cubicBezTo>
                  <a:cubicBezTo>
                    <a:pt x="5995" y="14866"/>
                    <a:pt x="6388" y="14820"/>
                    <a:pt x="6772" y="14723"/>
                  </a:cubicBezTo>
                  <a:cubicBezTo>
                    <a:pt x="7172" y="14623"/>
                    <a:pt x="7606" y="14422"/>
                    <a:pt x="7806" y="14055"/>
                  </a:cubicBezTo>
                  <a:cubicBezTo>
                    <a:pt x="8039" y="13622"/>
                    <a:pt x="7839" y="13088"/>
                    <a:pt x="7672" y="12621"/>
                  </a:cubicBezTo>
                  <a:cubicBezTo>
                    <a:pt x="6605" y="9285"/>
                    <a:pt x="6972" y="5549"/>
                    <a:pt x="8673" y="2514"/>
                  </a:cubicBezTo>
                  <a:cubicBezTo>
                    <a:pt x="8940" y="2047"/>
                    <a:pt x="9240" y="1546"/>
                    <a:pt x="9240" y="1013"/>
                  </a:cubicBezTo>
                  <a:cubicBezTo>
                    <a:pt x="9240" y="521"/>
                    <a:pt x="8843" y="0"/>
                    <a:pt x="83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1"/>
            <p:cNvSpPr/>
            <p:nvPr/>
          </p:nvSpPr>
          <p:spPr>
            <a:xfrm>
              <a:off x="3902125" y="2980975"/>
              <a:ext cx="251875" cy="267700"/>
            </a:xfrm>
            <a:custGeom>
              <a:avLst/>
              <a:gdLst/>
              <a:ahLst/>
              <a:cxnLst/>
              <a:rect l="l" t="t" r="r" b="b"/>
              <a:pathLst>
                <a:path w="10075" h="10708" extrusionOk="0">
                  <a:moveTo>
                    <a:pt x="2655" y="1"/>
                  </a:moveTo>
                  <a:cubicBezTo>
                    <a:pt x="2430" y="1"/>
                    <a:pt x="2222" y="42"/>
                    <a:pt x="2035" y="131"/>
                  </a:cubicBezTo>
                  <a:cubicBezTo>
                    <a:pt x="0" y="1132"/>
                    <a:pt x="1335" y="5535"/>
                    <a:pt x="2169" y="6903"/>
                  </a:cubicBezTo>
                  <a:cubicBezTo>
                    <a:pt x="3203" y="8737"/>
                    <a:pt x="5004" y="10105"/>
                    <a:pt x="7039" y="10605"/>
                  </a:cubicBezTo>
                  <a:cubicBezTo>
                    <a:pt x="7244" y="10661"/>
                    <a:pt x="7471" y="10707"/>
                    <a:pt x="7689" y="10707"/>
                  </a:cubicBezTo>
                  <a:cubicBezTo>
                    <a:pt x="7860" y="10707"/>
                    <a:pt x="8026" y="10679"/>
                    <a:pt x="8173" y="10605"/>
                  </a:cubicBezTo>
                  <a:cubicBezTo>
                    <a:pt x="8607" y="10372"/>
                    <a:pt x="8773" y="9872"/>
                    <a:pt x="8907" y="9438"/>
                  </a:cubicBezTo>
                  <a:cubicBezTo>
                    <a:pt x="9207" y="8371"/>
                    <a:pt x="9541" y="7303"/>
                    <a:pt x="9841" y="6236"/>
                  </a:cubicBezTo>
                  <a:cubicBezTo>
                    <a:pt x="9941" y="5835"/>
                    <a:pt x="10074" y="5435"/>
                    <a:pt x="9974" y="5035"/>
                  </a:cubicBezTo>
                  <a:cubicBezTo>
                    <a:pt x="9841" y="4568"/>
                    <a:pt x="9441" y="4268"/>
                    <a:pt x="9040" y="3967"/>
                  </a:cubicBezTo>
                  <a:cubicBezTo>
                    <a:pt x="7844" y="3070"/>
                    <a:pt x="4610" y="1"/>
                    <a:pt x="265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1"/>
            <p:cNvSpPr/>
            <p:nvPr/>
          </p:nvSpPr>
          <p:spPr>
            <a:xfrm>
              <a:off x="4394150" y="3289950"/>
              <a:ext cx="240200" cy="295100"/>
            </a:xfrm>
            <a:custGeom>
              <a:avLst/>
              <a:gdLst/>
              <a:ahLst/>
              <a:cxnLst/>
              <a:rect l="l" t="t" r="r" b="b"/>
              <a:pathLst>
                <a:path w="9608" h="11804" extrusionOk="0">
                  <a:moveTo>
                    <a:pt x="2374" y="0"/>
                  </a:moveTo>
                  <a:cubicBezTo>
                    <a:pt x="1873" y="0"/>
                    <a:pt x="1421" y="186"/>
                    <a:pt x="1068" y="682"/>
                  </a:cubicBezTo>
                  <a:cubicBezTo>
                    <a:pt x="0" y="2216"/>
                    <a:pt x="567" y="6286"/>
                    <a:pt x="601" y="8087"/>
                  </a:cubicBezTo>
                  <a:cubicBezTo>
                    <a:pt x="634" y="9421"/>
                    <a:pt x="834" y="10989"/>
                    <a:pt x="2035" y="11589"/>
                  </a:cubicBezTo>
                  <a:cubicBezTo>
                    <a:pt x="2333" y="11738"/>
                    <a:pt x="2643" y="11803"/>
                    <a:pt x="2956" y="11803"/>
                  </a:cubicBezTo>
                  <a:cubicBezTo>
                    <a:pt x="3906" y="11803"/>
                    <a:pt x="4885" y="11207"/>
                    <a:pt x="5638" y="10555"/>
                  </a:cubicBezTo>
                  <a:cubicBezTo>
                    <a:pt x="6738" y="9621"/>
                    <a:pt x="7739" y="8554"/>
                    <a:pt x="8573" y="7386"/>
                  </a:cubicBezTo>
                  <a:cubicBezTo>
                    <a:pt x="9107" y="6652"/>
                    <a:pt x="9607" y="5819"/>
                    <a:pt x="9574" y="4885"/>
                  </a:cubicBezTo>
                  <a:cubicBezTo>
                    <a:pt x="9540" y="4017"/>
                    <a:pt x="9007" y="3217"/>
                    <a:pt x="8306" y="2683"/>
                  </a:cubicBezTo>
                  <a:cubicBezTo>
                    <a:pt x="7639" y="2116"/>
                    <a:pt x="6805" y="1782"/>
                    <a:pt x="6004" y="1449"/>
                  </a:cubicBezTo>
                  <a:cubicBezTo>
                    <a:pt x="4935" y="984"/>
                    <a:pt x="3525" y="0"/>
                    <a:pt x="237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1"/>
            <p:cNvSpPr/>
            <p:nvPr/>
          </p:nvSpPr>
          <p:spPr>
            <a:xfrm>
              <a:off x="4736050" y="3478275"/>
              <a:ext cx="417000" cy="216925"/>
            </a:xfrm>
            <a:custGeom>
              <a:avLst/>
              <a:gdLst/>
              <a:ahLst/>
              <a:cxnLst/>
              <a:rect l="l" t="t" r="r" b="b"/>
              <a:pathLst>
                <a:path w="16680" h="8677" extrusionOk="0">
                  <a:moveTo>
                    <a:pt x="1708" y="0"/>
                  </a:moveTo>
                  <a:cubicBezTo>
                    <a:pt x="344" y="0"/>
                    <a:pt x="129" y="2294"/>
                    <a:pt x="34" y="3656"/>
                  </a:cubicBezTo>
                  <a:cubicBezTo>
                    <a:pt x="1" y="4757"/>
                    <a:pt x="234" y="5891"/>
                    <a:pt x="935" y="6692"/>
                  </a:cubicBezTo>
                  <a:cubicBezTo>
                    <a:pt x="1802" y="7692"/>
                    <a:pt x="3203" y="8059"/>
                    <a:pt x="4504" y="8293"/>
                  </a:cubicBezTo>
                  <a:cubicBezTo>
                    <a:pt x="6090" y="8549"/>
                    <a:pt x="7696" y="8676"/>
                    <a:pt x="9301" y="8676"/>
                  </a:cubicBezTo>
                  <a:cubicBezTo>
                    <a:pt x="11241" y="8676"/>
                    <a:pt x="13180" y="8491"/>
                    <a:pt x="15078" y="8126"/>
                  </a:cubicBezTo>
                  <a:cubicBezTo>
                    <a:pt x="15779" y="7959"/>
                    <a:pt x="16679" y="7592"/>
                    <a:pt x="16612" y="6858"/>
                  </a:cubicBezTo>
                  <a:cubicBezTo>
                    <a:pt x="16546" y="6024"/>
                    <a:pt x="15445" y="5858"/>
                    <a:pt x="14644" y="5858"/>
                  </a:cubicBezTo>
                  <a:cubicBezTo>
                    <a:pt x="12276" y="5791"/>
                    <a:pt x="10008" y="4990"/>
                    <a:pt x="7873" y="3956"/>
                  </a:cubicBezTo>
                  <a:cubicBezTo>
                    <a:pt x="6805" y="3423"/>
                    <a:pt x="5771" y="2822"/>
                    <a:pt x="4771" y="2155"/>
                  </a:cubicBezTo>
                  <a:cubicBezTo>
                    <a:pt x="4104" y="1721"/>
                    <a:pt x="2669" y="120"/>
                    <a:pt x="1935" y="20"/>
                  </a:cubicBezTo>
                  <a:cubicBezTo>
                    <a:pt x="1856" y="7"/>
                    <a:pt x="1780" y="0"/>
                    <a:pt x="170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1"/>
            <p:cNvSpPr/>
            <p:nvPr/>
          </p:nvSpPr>
          <p:spPr>
            <a:xfrm>
              <a:off x="3044850" y="1946050"/>
              <a:ext cx="161800" cy="469475"/>
            </a:xfrm>
            <a:custGeom>
              <a:avLst/>
              <a:gdLst/>
              <a:ahLst/>
              <a:cxnLst/>
              <a:rect l="l" t="t" r="r" b="b"/>
              <a:pathLst>
                <a:path w="6472" h="18779" extrusionOk="0">
                  <a:moveTo>
                    <a:pt x="724" y="0"/>
                  </a:moveTo>
                  <a:cubicBezTo>
                    <a:pt x="291" y="0"/>
                    <a:pt x="0" y="465"/>
                    <a:pt x="234" y="1633"/>
                  </a:cubicBezTo>
                  <a:cubicBezTo>
                    <a:pt x="1268" y="6970"/>
                    <a:pt x="3203" y="12274"/>
                    <a:pt x="4670" y="17511"/>
                  </a:cubicBezTo>
                  <a:cubicBezTo>
                    <a:pt x="4770" y="17845"/>
                    <a:pt x="4870" y="18178"/>
                    <a:pt x="5104" y="18445"/>
                  </a:cubicBezTo>
                  <a:cubicBezTo>
                    <a:pt x="5273" y="18638"/>
                    <a:pt x="5529" y="18779"/>
                    <a:pt x="5784" y="18779"/>
                  </a:cubicBezTo>
                  <a:cubicBezTo>
                    <a:pt x="5882" y="18779"/>
                    <a:pt x="5979" y="18758"/>
                    <a:pt x="6071" y="18712"/>
                  </a:cubicBezTo>
                  <a:cubicBezTo>
                    <a:pt x="6472" y="18478"/>
                    <a:pt x="6472" y="17845"/>
                    <a:pt x="6372" y="17378"/>
                  </a:cubicBezTo>
                  <a:cubicBezTo>
                    <a:pt x="5838" y="14409"/>
                    <a:pt x="5137" y="11440"/>
                    <a:pt x="4303" y="8538"/>
                  </a:cubicBezTo>
                  <a:cubicBezTo>
                    <a:pt x="3636" y="6270"/>
                    <a:pt x="2836" y="4102"/>
                    <a:pt x="2302" y="1800"/>
                  </a:cubicBezTo>
                  <a:cubicBezTo>
                    <a:pt x="2077" y="768"/>
                    <a:pt x="1282" y="0"/>
                    <a:pt x="7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1"/>
            <p:cNvSpPr/>
            <p:nvPr/>
          </p:nvSpPr>
          <p:spPr>
            <a:xfrm>
              <a:off x="3839575" y="2803200"/>
              <a:ext cx="2484600" cy="839550"/>
            </a:xfrm>
            <a:custGeom>
              <a:avLst/>
              <a:gdLst/>
              <a:ahLst/>
              <a:cxnLst/>
              <a:rect l="l" t="t" r="r" b="b"/>
              <a:pathLst>
                <a:path w="99384" h="33582" extrusionOk="0">
                  <a:moveTo>
                    <a:pt x="4658" y="0"/>
                  </a:moveTo>
                  <a:cubicBezTo>
                    <a:pt x="2876" y="0"/>
                    <a:pt x="1307" y="130"/>
                    <a:pt x="1" y="404"/>
                  </a:cubicBezTo>
                  <a:lnTo>
                    <a:pt x="3203" y="4474"/>
                  </a:lnTo>
                  <a:cubicBezTo>
                    <a:pt x="3203" y="4474"/>
                    <a:pt x="30089" y="33582"/>
                    <a:pt x="59885" y="33582"/>
                  </a:cubicBezTo>
                  <a:cubicBezTo>
                    <a:pt x="62742" y="33582"/>
                    <a:pt x="65627" y="33314"/>
                    <a:pt x="68516" y="32727"/>
                  </a:cubicBezTo>
                  <a:cubicBezTo>
                    <a:pt x="99384" y="26491"/>
                    <a:pt x="30172" y="0"/>
                    <a:pt x="465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1"/>
            <p:cNvSpPr/>
            <p:nvPr/>
          </p:nvSpPr>
          <p:spPr>
            <a:xfrm>
              <a:off x="3454400" y="2360475"/>
              <a:ext cx="929750" cy="976950"/>
            </a:xfrm>
            <a:custGeom>
              <a:avLst/>
              <a:gdLst/>
              <a:ahLst/>
              <a:cxnLst/>
              <a:rect l="l" t="t" r="r" b="b"/>
              <a:pathLst>
                <a:path w="37190" h="39078" extrusionOk="0">
                  <a:moveTo>
                    <a:pt x="34421" y="0"/>
                  </a:moveTo>
                  <a:cubicBezTo>
                    <a:pt x="29051" y="3002"/>
                    <a:pt x="3766" y="32523"/>
                    <a:pt x="3766" y="32523"/>
                  </a:cubicBezTo>
                  <a:cubicBezTo>
                    <a:pt x="0" y="35195"/>
                    <a:pt x="85" y="39077"/>
                    <a:pt x="2283" y="39077"/>
                  </a:cubicBezTo>
                  <a:cubicBezTo>
                    <a:pt x="2363" y="39077"/>
                    <a:pt x="2446" y="39072"/>
                    <a:pt x="2532" y="39061"/>
                  </a:cubicBezTo>
                  <a:cubicBezTo>
                    <a:pt x="4967" y="38795"/>
                    <a:pt x="35522" y="4703"/>
                    <a:pt x="36356" y="2368"/>
                  </a:cubicBezTo>
                  <a:cubicBezTo>
                    <a:pt x="37190" y="0"/>
                    <a:pt x="34421" y="0"/>
                    <a:pt x="344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1"/>
            <p:cNvSpPr/>
            <p:nvPr/>
          </p:nvSpPr>
          <p:spPr>
            <a:xfrm>
              <a:off x="4238200" y="2382825"/>
              <a:ext cx="171300" cy="1009500"/>
            </a:xfrm>
            <a:custGeom>
              <a:avLst/>
              <a:gdLst/>
              <a:ahLst/>
              <a:cxnLst/>
              <a:rect l="l" t="t" r="r" b="b"/>
              <a:pathLst>
                <a:path w="6852" h="40380" extrusionOk="0">
                  <a:moveTo>
                    <a:pt x="4066" y="0"/>
                  </a:moveTo>
                  <a:cubicBezTo>
                    <a:pt x="2700" y="0"/>
                    <a:pt x="3736" y="2976"/>
                    <a:pt x="3736" y="2976"/>
                  </a:cubicBezTo>
                  <a:cubicBezTo>
                    <a:pt x="3603" y="3709"/>
                    <a:pt x="0" y="39602"/>
                    <a:pt x="1468" y="40369"/>
                  </a:cubicBezTo>
                  <a:cubicBezTo>
                    <a:pt x="1482" y="40376"/>
                    <a:pt x="1496" y="40380"/>
                    <a:pt x="1510" y="40380"/>
                  </a:cubicBezTo>
                  <a:cubicBezTo>
                    <a:pt x="2977" y="40380"/>
                    <a:pt x="6851" y="1065"/>
                    <a:pt x="4670" y="140"/>
                  </a:cubicBezTo>
                  <a:cubicBezTo>
                    <a:pt x="4430" y="43"/>
                    <a:pt x="4231" y="0"/>
                    <a:pt x="40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1"/>
            <p:cNvSpPr/>
            <p:nvPr/>
          </p:nvSpPr>
          <p:spPr>
            <a:xfrm>
              <a:off x="4265000" y="3314650"/>
              <a:ext cx="527100" cy="1025975"/>
            </a:xfrm>
            <a:custGeom>
              <a:avLst/>
              <a:gdLst/>
              <a:ahLst/>
              <a:cxnLst/>
              <a:rect l="l" t="t" r="r" b="b"/>
              <a:pathLst>
                <a:path w="21084" h="41039" extrusionOk="0">
                  <a:moveTo>
                    <a:pt x="545" y="1"/>
                  </a:moveTo>
                  <a:cubicBezTo>
                    <a:pt x="213" y="1"/>
                    <a:pt x="1" y="645"/>
                    <a:pt x="396" y="3096"/>
                  </a:cubicBezTo>
                  <a:cubicBezTo>
                    <a:pt x="396" y="3096"/>
                    <a:pt x="5099" y="33051"/>
                    <a:pt x="19543" y="41023"/>
                  </a:cubicBezTo>
                  <a:cubicBezTo>
                    <a:pt x="19543" y="41023"/>
                    <a:pt x="19624" y="41038"/>
                    <a:pt x="19728" y="41038"/>
                  </a:cubicBezTo>
                  <a:cubicBezTo>
                    <a:pt x="20181" y="41038"/>
                    <a:pt x="21084" y="40752"/>
                    <a:pt x="17775" y="37687"/>
                  </a:cubicBezTo>
                  <a:cubicBezTo>
                    <a:pt x="13706" y="33918"/>
                    <a:pt x="3198" y="18907"/>
                    <a:pt x="1430" y="794"/>
                  </a:cubicBezTo>
                  <a:cubicBezTo>
                    <a:pt x="1430" y="794"/>
                    <a:pt x="913" y="1"/>
                    <a:pt x="5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1"/>
            <p:cNvSpPr/>
            <p:nvPr/>
          </p:nvSpPr>
          <p:spPr>
            <a:xfrm>
              <a:off x="3519725" y="2377150"/>
              <a:ext cx="788550" cy="887125"/>
            </a:xfrm>
            <a:custGeom>
              <a:avLst/>
              <a:gdLst/>
              <a:ahLst/>
              <a:cxnLst/>
              <a:rect l="l" t="t" r="r" b="b"/>
              <a:pathLst>
                <a:path w="31542" h="35485" extrusionOk="0">
                  <a:moveTo>
                    <a:pt x="31541" y="0"/>
                  </a:moveTo>
                  <a:cubicBezTo>
                    <a:pt x="31526" y="10"/>
                    <a:pt x="31510" y="19"/>
                    <a:pt x="31494" y="29"/>
                  </a:cubicBezTo>
                  <a:lnTo>
                    <a:pt x="31494" y="29"/>
                  </a:lnTo>
                  <a:cubicBezTo>
                    <a:pt x="31510" y="19"/>
                    <a:pt x="31526" y="10"/>
                    <a:pt x="31541" y="0"/>
                  </a:cubicBezTo>
                  <a:close/>
                  <a:moveTo>
                    <a:pt x="31494" y="29"/>
                  </a:moveTo>
                  <a:cubicBezTo>
                    <a:pt x="25747" y="3565"/>
                    <a:pt x="21322" y="8854"/>
                    <a:pt x="16998" y="14044"/>
                  </a:cubicBezTo>
                  <a:cubicBezTo>
                    <a:pt x="13262" y="18580"/>
                    <a:pt x="9492" y="23117"/>
                    <a:pt x="5723" y="27653"/>
                  </a:cubicBezTo>
                  <a:cubicBezTo>
                    <a:pt x="4155" y="29555"/>
                    <a:pt x="2354" y="31389"/>
                    <a:pt x="920" y="33424"/>
                  </a:cubicBezTo>
                  <a:cubicBezTo>
                    <a:pt x="186" y="34492"/>
                    <a:pt x="0" y="35485"/>
                    <a:pt x="522" y="35485"/>
                  </a:cubicBezTo>
                  <a:cubicBezTo>
                    <a:pt x="782" y="35485"/>
                    <a:pt x="1220" y="35237"/>
                    <a:pt x="1854" y="34625"/>
                  </a:cubicBezTo>
                  <a:cubicBezTo>
                    <a:pt x="5523" y="31089"/>
                    <a:pt x="8725" y="26920"/>
                    <a:pt x="12094" y="23083"/>
                  </a:cubicBezTo>
                  <a:cubicBezTo>
                    <a:pt x="15397" y="19281"/>
                    <a:pt x="18666" y="15478"/>
                    <a:pt x="21901" y="11609"/>
                  </a:cubicBezTo>
                  <a:cubicBezTo>
                    <a:pt x="23569" y="9640"/>
                    <a:pt x="25204" y="7672"/>
                    <a:pt x="26838" y="5704"/>
                  </a:cubicBezTo>
                  <a:cubicBezTo>
                    <a:pt x="28161" y="4084"/>
                    <a:pt x="29745" y="1121"/>
                    <a:pt x="31494" y="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1"/>
            <p:cNvSpPr/>
            <p:nvPr/>
          </p:nvSpPr>
          <p:spPr>
            <a:xfrm>
              <a:off x="2767150" y="2931700"/>
              <a:ext cx="165150" cy="178500"/>
            </a:xfrm>
            <a:custGeom>
              <a:avLst/>
              <a:gdLst/>
              <a:ahLst/>
              <a:cxnLst/>
              <a:rect l="l" t="t" r="r" b="b"/>
              <a:pathLst>
                <a:path w="6606" h="7140" extrusionOk="0">
                  <a:moveTo>
                    <a:pt x="3303" y="1"/>
                  </a:moveTo>
                  <a:cubicBezTo>
                    <a:pt x="1468" y="1"/>
                    <a:pt x="0" y="1602"/>
                    <a:pt x="0" y="3570"/>
                  </a:cubicBezTo>
                  <a:cubicBezTo>
                    <a:pt x="0" y="5538"/>
                    <a:pt x="1468" y="7139"/>
                    <a:pt x="3303" y="7139"/>
                  </a:cubicBezTo>
                  <a:cubicBezTo>
                    <a:pt x="5104" y="7139"/>
                    <a:pt x="6605" y="5538"/>
                    <a:pt x="6605" y="3570"/>
                  </a:cubicBezTo>
                  <a:cubicBezTo>
                    <a:pt x="6605" y="1602"/>
                    <a:pt x="5104" y="1"/>
                    <a:pt x="330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1"/>
            <p:cNvSpPr/>
            <p:nvPr/>
          </p:nvSpPr>
          <p:spPr>
            <a:xfrm>
              <a:off x="2492775" y="2862500"/>
              <a:ext cx="135975" cy="146800"/>
            </a:xfrm>
            <a:custGeom>
              <a:avLst/>
              <a:gdLst/>
              <a:ahLst/>
              <a:cxnLst/>
              <a:rect l="l" t="t" r="r" b="b"/>
              <a:pathLst>
                <a:path w="5439" h="5872" extrusionOk="0">
                  <a:moveTo>
                    <a:pt x="2703" y="0"/>
                  </a:moveTo>
                  <a:cubicBezTo>
                    <a:pt x="1202" y="0"/>
                    <a:pt x="1" y="1334"/>
                    <a:pt x="1" y="2936"/>
                  </a:cubicBezTo>
                  <a:cubicBezTo>
                    <a:pt x="1" y="4570"/>
                    <a:pt x="1202" y="5871"/>
                    <a:pt x="2703" y="5871"/>
                  </a:cubicBezTo>
                  <a:cubicBezTo>
                    <a:pt x="4204" y="5871"/>
                    <a:pt x="5438" y="4570"/>
                    <a:pt x="5438" y="2936"/>
                  </a:cubicBezTo>
                  <a:cubicBezTo>
                    <a:pt x="5438" y="1334"/>
                    <a:pt x="4204" y="0"/>
                    <a:pt x="270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1"/>
            <p:cNvSpPr/>
            <p:nvPr/>
          </p:nvSpPr>
          <p:spPr>
            <a:xfrm>
              <a:off x="2429400" y="3018175"/>
              <a:ext cx="296900" cy="1291200"/>
            </a:xfrm>
            <a:custGeom>
              <a:avLst/>
              <a:gdLst/>
              <a:ahLst/>
              <a:cxnLst/>
              <a:rect l="l" t="t" r="r" b="b"/>
              <a:pathLst>
                <a:path w="11876" h="51648" extrusionOk="0">
                  <a:moveTo>
                    <a:pt x="9756" y="0"/>
                  </a:moveTo>
                  <a:cubicBezTo>
                    <a:pt x="9188" y="0"/>
                    <a:pt x="8489" y="495"/>
                    <a:pt x="7640" y="1846"/>
                  </a:cubicBezTo>
                  <a:lnTo>
                    <a:pt x="1" y="51648"/>
                  </a:lnTo>
                  <a:lnTo>
                    <a:pt x="11876" y="3680"/>
                  </a:lnTo>
                  <a:cubicBezTo>
                    <a:pt x="11876" y="3680"/>
                    <a:pt x="11304" y="0"/>
                    <a:pt x="975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1"/>
            <p:cNvSpPr/>
            <p:nvPr/>
          </p:nvSpPr>
          <p:spPr>
            <a:xfrm>
              <a:off x="3066525" y="2747400"/>
              <a:ext cx="1206725" cy="501100"/>
            </a:xfrm>
            <a:custGeom>
              <a:avLst/>
              <a:gdLst/>
              <a:ahLst/>
              <a:cxnLst/>
              <a:rect l="l" t="t" r="r" b="b"/>
              <a:pathLst>
                <a:path w="48269" h="20044" extrusionOk="0">
                  <a:moveTo>
                    <a:pt x="45900" y="1"/>
                  </a:moveTo>
                  <a:cubicBezTo>
                    <a:pt x="40063" y="334"/>
                    <a:pt x="6005" y="14945"/>
                    <a:pt x="6005" y="14945"/>
                  </a:cubicBezTo>
                  <a:cubicBezTo>
                    <a:pt x="1502" y="15679"/>
                    <a:pt x="1" y="19248"/>
                    <a:pt x="2202" y="20015"/>
                  </a:cubicBezTo>
                  <a:cubicBezTo>
                    <a:pt x="2256" y="20034"/>
                    <a:pt x="2331" y="20044"/>
                    <a:pt x="2427" y="20044"/>
                  </a:cubicBezTo>
                  <a:cubicBezTo>
                    <a:pt x="6348" y="20044"/>
                    <a:pt x="44874" y="4464"/>
                    <a:pt x="46567" y="2836"/>
                  </a:cubicBezTo>
                  <a:cubicBezTo>
                    <a:pt x="48268" y="1202"/>
                    <a:pt x="45900" y="1"/>
                    <a:pt x="459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1"/>
            <p:cNvSpPr/>
            <p:nvPr/>
          </p:nvSpPr>
          <p:spPr>
            <a:xfrm>
              <a:off x="3722825" y="2775500"/>
              <a:ext cx="550550" cy="838450"/>
            </a:xfrm>
            <a:custGeom>
              <a:avLst/>
              <a:gdLst/>
              <a:ahLst/>
              <a:cxnLst/>
              <a:rect l="l" t="t" r="r" b="b"/>
              <a:pathLst>
                <a:path w="22022" h="33538" extrusionOk="0">
                  <a:moveTo>
                    <a:pt x="19817" y="1"/>
                  </a:moveTo>
                  <a:cubicBezTo>
                    <a:pt x="18890" y="1"/>
                    <a:pt x="18581" y="2479"/>
                    <a:pt x="18581" y="2479"/>
                  </a:cubicBezTo>
                  <a:cubicBezTo>
                    <a:pt x="18147" y="3047"/>
                    <a:pt x="1" y="32234"/>
                    <a:pt x="935" y="33502"/>
                  </a:cubicBezTo>
                  <a:cubicBezTo>
                    <a:pt x="952" y="33526"/>
                    <a:pt x="976" y="33538"/>
                    <a:pt x="1007" y="33538"/>
                  </a:cubicBezTo>
                  <a:cubicBezTo>
                    <a:pt x="2598" y="33538"/>
                    <a:pt x="22021" y="2146"/>
                    <a:pt x="20549" y="445"/>
                  </a:cubicBezTo>
                  <a:cubicBezTo>
                    <a:pt x="20270" y="129"/>
                    <a:pt x="20027" y="1"/>
                    <a:pt x="198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1"/>
            <p:cNvSpPr/>
            <p:nvPr/>
          </p:nvSpPr>
          <p:spPr>
            <a:xfrm>
              <a:off x="3531850" y="3547850"/>
              <a:ext cx="260225" cy="1081100"/>
            </a:xfrm>
            <a:custGeom>
              <a:avLst/>
              <a:gdLst/>
              <a:ahLst/>
              <a:cxnLst/>
              <a:rect l="l" t="t" r="r" b="b"/>
              <a:pathLst>
                <a:path w="10409" h="43244" extrusionOk="0">
                  <a:moveTo>
                    <a:pt x="9904" y="1"/>
                  </a:moveTo>
                  <a:cubicBezTo>
                    <a:pt x="9621" y="1"/>
                    <a:pt x="9196" y="584"/>
                    <a:pt x="8574" y="2608"/>
                  </a:cubicBezTo>
                  <a:cubicBezTo>
                    <a:pt x="8574" y="2608"/>
                    <a:pt x="1" y="30194"/>
                    <a:pt x="9007" y="43070"/>
                  </a:cubicBezTo>
                  <a:cubicBezTo>
                    <a:pt x="9007" y="43070"/>
                    <a:pt x="9232" y="43244"/>
                    <a:pt x="9437" y="43244"/>
                  </a:cubicBezTo>
                  <a:cubicBezTo>
                    <a:pt x="9806" y="43244"/>
                    <a:pt x="10109" y="42677"/>
                    <a:pt x="8907" y="39501"/>
                  </a:cubicBezTo>
                  <a:cubicBezTo>
                    <a:pt x="7006" y="34564"/>
                    <a:pt x="4304" y="17285"/>
                    <a:pt x="10408" y="1073"/>
                  </a:cubicBezTo>
                  <a:cubicBezTo>
                    <a:pt x="10408" y="1073"/>
                    <a:pt x="10287" y="1"/>
                    <a:pt x="990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1"/>
            <p:cNvSpPr/>
            <p:nvPr/>
          </p:nvSpPr>
          <p:spPr>
            <a:xfrm>
              <a:off x="3149525" y="2759075"/>
              <a:ext cx="1051175" cy="434500"/>
            </a:xfrm>
            <a:custGeom>
              <a:avLst/>
              <a:gdLst/>
              <a:ahLst/>
              <a:cxnLst/>
              <a:rect l="l" t="t" r="r" b="b"/>
              <a:pathLst>
                <a:path w="42047" h="17380" extrusionOk="0">
                  <a:moveTo>
                    <a:pt x="42046" y="1"/>
                  </a:moveTo>
                  <a:lnTo>
                    <a:pt x="42046" y="1"/>
                  </a:lnTo>
                  <a:cubicBezTo>
                    <a:pt x="42028" y="2"/>
                    <a:pt x="42009" y="4"/>
                    <a:pt x="41990" y="6"/>
                  </a:cubicBezTo>
                  <a:lnTo>
                    <a:pt x="41990" y="6"/>
                  </a:lnTo>
                  <a:cubicBezTo>
                    <a:pt x="42009" y="4"/>
                    <a:pt x="42027" y="3"/>
                    <a:pt x="42046" y="1"/>
                  </a:cubicBezTo>
                  <a:close/>
                  <a:moveTo>
                    <a:pt x="41990" y="6"/>
                  </a:moveTo>
                  <a:lnTo>
                    <a:pt x="41990" y="6"/>
                  </a:lnTo>
                  <a:cubicBezTo>
                    <a:pt x="35606" y="617"/>
                    <a:pt x="29587" y="3278"/>
                    <a:pt x="23733" y="5905"/>
                  </a:cubicBezTo>
                  <a:cubicBezTo>
                    <a:pt x="18630" y="8207"/>
                    <a:pt x="13493" y="10508"/>
                    <a:pt x="8389" y="12810"/>
                  </a:cubicBezTo>
                  <a:cubicBezTo>
                    <a:pt x="6221" y="13744"/>
                    <a:pt x="3919" y="14578"/>
                    <a:pt x="1851" y="15712"/>
                  </a:cubicBezTo>
                  <a:cubicBezTo>
                    <a:pt x="564" y="16421"/>
                    <a:pt x="1" y="17379"/>
                    <a:pt x="976" y="17379"/>
                  </a:cubicBezTo>
                  <a:cubicBezTo>
                    <a:pt x="1240" y="17379"/>
                    <a:pt x="1615" y="17309"/>
                    <a:pt x="2118" y="17146"/>
                  </a:cubicBezTo>
                  <a:cubicBezTo>
                    <a:pt x="6754" y="15645"/>
                    <a:pt x="11258" y="13444"/>
                    <a:pt x="15728" y="11576"/>
                  </a:cubicBezTo>
                  <a:cubicBezTo>
                    <a:pt x="20131" y="9708"/>
                    <a:pt x="24534" y="7806"/>
                    <a:pt x="28937" y="5905"/>
                  </a:cubicBezTo>
                  <a:cubicBezTo>
                    <a:pt x="31172" y="4904"/>
                    <a:pt x="33407" y="3904"/>
                    <a:pt x="35642" y="2903"/>
                  </a:cubicBezTo>
                  <a:cubicBezTo>
                    <a:pt x="37459" y="2110"/>
                    <a:pt x="40060" y="205"/>
                    <a:pt x="41990" y="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4" name="Google Shape;2414;p61"/>
          <p:cNvGrpSpPr/>
          <p:nvPr/>
        </p:nvGrpSpPr>
        <p:grpSpPr>
          <a:xfrm rot="-4603769">
            <a:off x="658917" y="3291504"/>
            <a:ext cx="2727142" cy="3217795"/>
            <a:chOff x="1823150" y="1970175"/>
            <a:chExt cx="1103300" cy="1301800"/>
          </a:xfrm>
        </p:grpSpPr>
        <p:sp>
          <p:nvSpPr>
            <p:cNvPr id="2415" name="Google Shape;2415;p61"/>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1"/>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1"/>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551;p64">
            <a:extLst>
              <a:ext uri="{FF2B5EF4-FFF2-40B4-BE49-F238E27FC236}">
                <a16:creationId xmlns:a16="http://schemas.microsoft.com/office/drawing/2014/main" id="{C15CBB1A-64EA-2613-47D8-6D9B85AF5C73}"/>
              </a:ext>
            </a:extLst>
          </p:cNvPr>
          <p:cNvSpPr txBox="1">
            <a:spLocks noGrp="1"/>
          </p:cNvSpPr>
          <p:nvPr>
            <p:ph type="title"/>
          </p:nvPr>
        </p:nvSpPr>
        <p:spPr>
          <a:xfrm>
            <a:off x="-264496" y="1252991"/>
            <a:ext cx="4005900" cy="149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b="1" dirty="0">
                <a:solidFill>
                  <a:schemeClr val="accent5">
                    <a:lumMod val="75000"/>
                  </a:schemeClr>
                </a:solidFill>
              </a:rPr>
              <a:t>Region IV-A</a:t>
            </a:r>
            <a:endParaRPr sz="4800" b="1" dirty="0">
              <a:solidFill>
                <a:schemeClr val="accent5">
                  <a:lumMod val="75000"/>
                </a:schemeClr>
              </a:solidFill>
            </a:endParaRPr>
          </a:p>
        </p:txBody>
      </p:sp>
      <p:sp>
        <p:nvSpPr>
          <p:cNvPr id="5" name="Google Shape;2552;p64">
            <a:extLst>
              <a:ext uri="{FF2B5EF4-FFF2-40B4-BE49-F238E27FC236}">
                <a16:creationId xmlns:a16="http://schemas.microsoft.com/office/drawing/2014/main" id="{AB4D61EA-5439-9A17-9A30-32BABA77FE80}"/>
              </a:ext>
            </a:extLst>
          </p:cNvPr>
          <p:cNvSpPr txBox="1">
            <a:spLocks/>
          </p:cNvSpPr>
          <p:nvPr/>
        </p:nvSpPr>
        <p:spPr>
          <a:xfrm>
            <a:off x="468991" y="2876826"/>
            <a:ext cx="4191783" cy="8781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t>Most Dengue Case- </a:t>
            </a:r>
            <a:r>
              <a:rPr lang="en-US" sz="2400" i="1" dirty="0"/>
              <a:t>163029</a:t>
            </a:r>
          </a:p>
        </p:txBody>
      </p:sp>
    </p:spTree>
    <p:extLst>
      <p:ext uri="{BB962C8B-B14F-4D97-AF65-F5344CB8AC3E}">
        <p14:creationId xmlns:p14="http://schemas.microsoft.com/office/powerpoint/2010/main" val="1042963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5"/>
        <p:cNvGrpSpPr/>
        <p:nvPr/>
      </p:nvGrpSpPr>
      <p:grpSpPr>
        <a:xfrm>
          <a:off x="0" y="0"/>
          <a:ext cx="0" cy="0"/>
          <a:chOff x="0" y="0"/>
          <a:chExt cx="0" cy="0"/>
        </a:xfrm>
      </p:grpSpPr>
      <p:cxnSp>
        <p:nvCxnSpPr>
          <p:cNvPr id="2352" name="Google Shape;2352;p61"/>
          <p:cNvCxnSpPr>
            <a:cxnSpLocks/>
            <a:endCxn id="2353" idx="2"/>
          </p:cNvCxnSpPr>
          <p:nvPr/>
        </p:nvCxnSpPr>
        <p:spPr>
          <a:xfrm>
            <a:off x="2229975" y="2381275"/>
            <a:ext cx="3272700" cy="453900"/>
          </a:xfrm>
          <a:prstGeom prst="bentConnector3">
            <a:avLst>
              <a:gd name="adj1" fmla="val 49998"/>
            </a:avLst>
          </a:prstGeom>
          <a:noFill/>
          <a:ln w="9525" cap="flat" cmpd="sng">
            <a:solidFill>
              <a:schemeClr val="dk1"/>
            </a:solidFill>
            <a:prstDash val="solid"/>
            <a:round/>
            <a:headEnd type="oval" w="med" len="med"/>
            <a:tailEnd type="none" w="med" len="med"/>
          </a:ln>
        </p:spPr>
      </p:cxnSp>
      <p:grpSp>
        <p:nvGrpSpPr>
          <p:cNvPr id="2354" name="Google Shape;2354;p61"/>
          <p:cNvGrpSpPr/>
          <p:nvPr/>
        </p:nvGrpSpPr>
        <p:grpSpPr>
          <a:xfrm>
            <a:off x="5183603" y="1157337"/>
            <a:ext cx="3067288" cy="3729521"/>
            <a:chOff x="3618125" y="778425"/>
            <a:chExt cx="3402050" cy="4136100"/>
          </a:xfrm>
        </p:grpSpPr>
        <p:sp>
          <p:nvSpPr>
            <p:cNvPr id="2355" name="Google Shape;2355;p61"/>
            <p:cNvSpPr/>
            <p:nvPr/>
          </p:nvSpPr>
          <p:spPr>
            <a:xfrm>
              <a:off x="5447175" y="2101375"/>
              <a:ext cx="563100" cy="445325"/>
            </a:xfrm>
            <a:custGeom>
              <a:avLst/>
              <a:gdLst/>
              <a:ahLst/>
              <a:cxnLst/>
              <a:rect l="l" t="t" r="r" b="b"/>
              <a:pathLst>
                <a:path w="22524" h="17813" extrusionOk="0">
                  <a:moveTo>
                    <a:pt x="21156" y="9788"/>
                  </a:moveTo>
                  <a:cubicBezTo>
                    <a:pt x="20882" y="9089"/>
                    <a:pt x="21551" y="8117"/>
                    <a:pt x="21977" y="7417"/>
                  </a:cubicBezTo>
                  <a:cubicBezTo>
                    <a:pt x="22402" y="6718"/>
                    <a:pt x="22524" y="4895"/>
                    <a:pt x="21156" y="2524"/>
                  </a:cubicBezTo>
                  <a:cubicBezTo>
                    <a:pt x="20578" y="1581"/>
                    <a:pt x="20366" y="700"/>
                    <a:pt x="20305" y="31"/>
                  </a:cubicBezTo>
                  <a:cubicBezTo>
                    <a:pt x="19393" y="366"/>
                    <a:pt x="19089" y="396"/>
                    <a:pt x="19241" y="1764"/>
                  </a:cubicBezTo>
                  <a:cubicBezTo>
                    <a:pt x="19454" y="3588"/>
                    <a:pt x="21885" y="4408"/>
                    <a:pt x="18633" y="5016"/>
                  </a:cubicBezTo>
                  <a:cubicBezTo>
                    <a:pt x="15381" y="5624"/>
                    <a:pt x="15168" y="5837"/>
                    <a:pt x="14135" y="5411"/>
                  </a:cubicBezTo>
                  <a:cubicBezTo>
                    <a:pt x="13131" y="5016"/>
                    <a:pt x="12524" y="2980"/>
                    <a:pt x="11490" y="2767"/>
                  </a:cubicBezTo>
                  <a:cubicBezTo>
                    <a:pt x="10487" y="2554"/>
                    <a:pt x="7204" y="4195"/>
                    <a:pt x="5776" y="4621"/>
                  </a:cubicBezTo>
                  <a:cubicBezTo>
                    <a:pt x="4347" y="5016"/>
                    <a:pt x="5989" y="518"/>
                    <a:pt x="3344" y="122"/>
                  </a:cubicBezTo>
                  <a:cubicBezTo>
                    <a:pt x="2979" y="62"/>
                    <a:pt x="2675" y="31"/>
                    <a:pt x="2402" y="1"/>
                  </a:cubicBezTo>
                  <a:cubicBezTo>
                    <a:pt x="2007" y="882"/>
                    <a:pt x="1794" y="2189"/>
                    <a:pt x="2919" y="3922"/>
                  </a:cubicBezTo>
                  <a:cubicBezTo>
                    <a:pt x="4864" y="6992"/>
                    <a:pt x="4712" y="7691"/>
                    <a:pt x="4165" y="8390"/>
                  </a:cubicBezTo>
                  <a:cubicBezTo>
                    <a:pt x="3618" y="9089"/>
                    <a:pt x="2645" y="10457"/>
                    <a:pt x="1946" y="11308"/>
                  </a:cubicBezTo>
                  <a:cubicBezTo>
                    <a:pt x="1247" y="12129"/>
                    <a:pt x="122" y="12281"/>
                    <a:pt x="274" y="13101"/>
                  </a:cubicBezTo>
                  <a:cubicBezTo>
                    <a:pt x="426" y="13952"/>
                    <a:pt x="1" y="14226"/>
                    <a:pt x="821" y="15746"/>
                  </a:cubicBezTo>
                  <a:cubicBezTo>
                    <a:pt x="1520" y="17022"/>
                    <a:pt x="2493" y="17053"/>
                    <a:pt x="1946" y="17813"/>
                  </a:cubicBezTo>
                  <a:cubicBezTo>
                    <a:pt x="4864" y="17266"/>
                    <a:pt x="11004" y="16992"/>
                    <a:pt x="13283" y="16627"/>
                  </a:cubicBezTo>
                  <a:cubicBezTo>
                    <a:pt x="15958" y="16171"/>
                    <a:pt x="16688" y="16627"/>
                    <a:pt x="18329" y="16323"/>
                  </a:cubicBezTo>
                  <a:cubicBezTo>
                    <a:pt x="19971" y="16019"/>
                    <a:pt x="19241" y="13800"/>
                    <a:pt x="20426" y="13041"/>
                  </a:cubicBezTo>
                  <a:cubicBezTo>
                    <a:pt x="20761" y="12828"/>
                    <a:pt x="21186" y="13041"/>
                    <a:pt x="21551" y="13527"/>
                  </a:cubicBezTo>
                  <a:cubicBezTo>
                    <a:pt x="21825" y="13010"/>
                    <a:pt x="21977" y="12615"/>
                    <a:pt x="21977" y="12281"/>
                  </a:cubicBezTo>
                  <a:cubicBezTo>
                    <a:pt x="21977" y="11582"/>
                    <a:pt x="21430" y="10457"/>
                    <a:pt x="21156" y="978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1"/>
            <p:cNvSpPr/>
            <p:nvPr/>
          </p:nvSpPr>
          <p:spPr>
            <a:xfrm>
              <a:off x="4580150" y="1646200"/>
              <a:ext cx="988625" cy="926350"/>
            </a:xfrm>
            <a:custGeom>
              <a:avLst/>
              <a:gdLst/>
              <a:ahLst/>
              <a:cxnLst/>
              <a:rect l="l" t="t" r="r" b="b"/>
              <a:pathLst>
                <a:path w="39545" h="37054" extrusionOk="0">
                  <a:moveTo>
                    <a:pt x="35502" y="33953"/>
                  </a:moveTo>
                  <a:cubicBezTo>
                    <a:pt x="34682" y="32433"/>
                    <a:pt x="35107" y="32159"/>
                    <a:pt x="34955" y="31308"/>
                  </a:cubicBezTo>
                  <a:cubicBezTo>
                    <a:pt x="34803" y="30488"/>
                    <a:pt x="35928" y="30336"/>
                    <a:pt x="36627" y="29515"/>
                  </a:cubicBezTo>
                  <a:cubicBezTo>
                    <a:pt x="37326" y="28664"/>
                    <a:pt x="38299" y="27296"/>
                    <a:pt x="38846" y="26597"/>
                  </a:cubicBezTo>
                  <a:cubicBezTo>
                    <a:pt x="39393" y="25898"/>
                    <a:pt x="39545" y="25199"/>
                    <a:pt x="37600" y="22129"/>
                  </a:cubicBezTo>
                  <a:cubicBezTo>
                    <a:pt x="36475" y="20396"/>
                    <a:pt x="36688" y="19089"/>
                    <a:pt x="37083" y="18208"/>
                  </a:cubicBezTo>
                  <a:cubicBezTo>
                    <a:pt x="35441" y="18026"/>
                    <a:pt x="35502" y="18269"/>
                    <a:pt x="32493" y="17904"/>
                  </a:cubicBezTo>
                  <a:cubicBezTo>
                    <a:pt x="29028" y="17509"/>
                    <a:pt x="24134" y="12007"/>
                    <a:pt x="22706" y="12007"/>
                  </a:cubicBezTo>
                  <a:cubicBezTo>
                    <a:pt x="21277" y="12007"/>
                    <a:pt x="20456" y="11187"/>
                    <a:pt x="20456" y="11187"/>
                  </a:cubicBezTo>
                  <a:cubicBezTo>
                    <a:pt x="20456" y="11187"/>
                    <a:pt x="20456" y="11095"/>
                    <a:pt x="20456" y="10943"/>
                  </a:cubicBezTo>
                  <a:cubicBezTo>
                    <a:pt x="20183" y="10943"/>
                    <a:pt x="19909" y="10913"/>
                    <a:pt x="19636" y="10852"/>
                  </a:cubicBezTo>
                  <a:cubicBezTo>
                    <a:pt x="17143" y="10305"/>
                    <a:pt x="14620" y="9758"/>
                    <a:pt x="14073" y="8907"/>
                  </a:cubicBezTo>
                  <a:cubicBezTo>
                    <a:pt x="13526" y="8086"/>
                    <a:pt x="12128" y="6688"/>
                    <a:pt x="11581" y="6262"/>
                  </a:cubicBezTo>
                  <a:cubicBezTo>
                    <a:pt x="11490" y="6202"/>
                    <a:pt x="11459" y="6202"/>
                    <a:pt x="11429" y="6202"/>
                  </a:cubicBezTo>
                  <a:cubicBezTo>
                    <a:pt x="11520" y="6323"/>
                    <a:pt x="11398" y="6202"/>
                    <a:pt x="11429" y="6202"/>
                  </a:cubicBezTo>
                  <a:cubicBezTo>
                    <a:pt x="11368" y="6019"/>
                    <a:pt x="11003" y="5472"/>
                    <a:pt x="9757" y="3770"/>
                  </a:cubicBezTo>
                  <a:cubicBezTo>
                    <a:pt x="7113" y="153"/>
                    <a:pt x="6839" y="1"/>
                    <a:pt x="6140" y="275"/>
                  </a:cubicBezTo>
                  <a:cubicBezTo>
                    <a:pt x="5441" y="578"/>
                    <a:pt x="3921" y="2919"/>
                    <a:pt x="3648" y="3496"/>
                  </a:cubicBezTo>
                  <a:cubicBezTo>
                    <a:pt x="3374" y="4044"/>
                    <a:pt x="3222" y="6141"/>
                    <a:pt x="3222" y="6688"/>
                  </a:cubicBezTo>
                  <a:cubicBezTo>
                    <a:pt x="3222" y="7174"/>
                    <a:pt x="1246" y="8390"/>
                    <a:pt x="0" y="9150"/>
                  </a:cubicBezTo>
                  <a:cubicBezTo>
                    <a:pt x="152" y="9515"/>
                    <a:pt x="274" y="9971"/>
                    <a:pt x="274" y="10548"/>
                  </a:cubicBezTo>
                  <a:cubicBezTo>
                    <a:pt x="274" y="13527"/>
                    <a:pt x="547" y="13223"/>
                    <a:pt x="1155" y="14408"/>
                  </a:cubicBezTo>
                  <a:cubicBezTo>
                    <a:pt x="1763" y="15594"/>
                    <a:pt x="3252" y="16506"/>
                    <a:pt x="3252" y="16506"/>
                  </a:cubicBezTo>
                  <a:cubicBezTo>
                    <a:pt x="3252" y="16506"/>
                    <a:pt x="5775" y="15746"/>
                    <a:pt x="6809" y="15594"/>
                  </a:cubicBezTo>
                  <a:cubicBezTo>
                    <a:pt x="7873" y="15442"/>
                    <a:pt x="8025" y="14712"/>
                    <a:pt x="8602" y="16202"/>
                  </a:cubicBezTo>
                  <a:cubicBezTo>
                    <a:pt x="9210" y="17691"/>
                    <a:pt x="9362" y="20670"/>
                    <a:pt x="11277" y="21126"/>
                  </a:cubicBezTo>
                  <a:cubicBezTo>
                    <a:pt x="13222" y="21551"/>
                    <a:pt x="14712" y="22919"/>
                    <a:pt x="14560" y="23497"/>
                  </a:cubicBezTo>
                  <a:cubicBezTo>
                    <a:pt x="14408" y="24105"/>
                    <a:pt x="12918" y="24834"/>
                    <a:pt x="14134" y="25898"/>
                  </a:cubicBezTo>
                  <a:cubicBezTo>
                    <a:pt x="15319" y="26931"/>
                    <a:pt x="15471" y="27813"/>
                    <a:pt x="17113" y="28725"/>
                  </a:cubicBezTo>
                  <a:cubicBezTo>
                    <a:pt x="18754" y="29606"/>
                    <a:pt x="18298" y="30944"/>
                    <a:pt x="20517" y="30670"/>
                  </a:cubicBezTo>
                  <a:cubicBezTo>
                    <a:pt x="22766" y="30366"/>
                    <a:pt x="27387" y="29910"/>
                    <a:pt x="29605" y="32737"/>
                  </a:cubicBezTo>
                  <a:cubicBezTo>
                    <a:pt x="31855" y="35564"/>
                    <a:pt x="31551" y="35564"/>
                    <a:pt x="32736" y="35868"/>
                  </a:cubicBezTo>
                  <a:cubicBezTo>
                    <a:pt x="33952" y="36172"/>
                    <a:pt x="33648" y="37053"/>
                    <a:pt x="35441" y="36324"/>
                  </a:cubicBezTo>
                  <a:cubicBezTo>
                    <a:pt x="35715" y="36202"/>
                    <a:pt x="36110" y="36111"/>
                    <a:pt x="36627" y="36020"/>
                  </a:cubicBezTo>
                  <a:cubicBezTo>
                    <a:pt x="37174" y="35260"/>
                    <a:pt x="36201" y="35229"/>
                    <a:pt x="35502" y="3395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1"/>
            <p:cNvSpPr/>
            <p:nvPr/>
          </p:nvSpPr>
          <p:spPr>
            <a:xfrm>
              <a:off x="4358250" y="1301975"/>
              <a:ext cx="860975" cy="617825"/>
            </a:xfrm>
            <a:custGeom>
              <a:avLst/>
              <a:gdLst/>
              <a:ahLst/>
              <a:cxnLst/>
              <a:rect l="l" t="t" r="r" b="b"/>
              <a:pathLst>
                <a:path w="34439" h="24713" extrusionOk="0">
                  <a:moveTo>
                    <a:pt x="12098" y="20457"/>
                  </a:moveTo>
                  <a:cubicBezTo>
                    <a:pt x="12098" y="19910"/>
                    <a:pt x="12250" y="17813"/>
                    <a:pt x="12524" y="17265"/>
                  </a:cubicBezTo>
                  <a:cubicBezTo>
                    <a:pt x="12797" y="16688"/>
                    <a:pt x="14317" y="14347"/>
                    <a:pt x="15016" y="14044"/>
                  </a:cubicBezTo>
                  <a:cubicBezTo>
                    <a:pt x="15715" y="13770"/>
                    <a:pt x="15989" y="13922"/>
                    <a:pt x="18633" y="17539"/>
                  </a:cubicBezTo>
                  <a:cubicBezTo>
                    <a:pt x="19879" y="19241"/>
                    <a:pt x="20244" y="19788"/>
                    <a:pt x="20305" y="19971"/>
                  </a:cubicBezTo>
                  <a:cubicBezTo>
                    <a:pt x="20335" y="19971"/>
                    <a:pt x="20366" y="19971"/>
                    <a:pt x="20457" y="20031"/>
                  </a:cubicBezTo>
                  <a:cubicBezTo>
                    <a:pt x="21004" y="20457"/>
                    <a:pt x="22402" y="21855"/>
                    <a:pt x="22949" y="22676"/>
                  </a:cubicBezTo>
                  <a:cubicBezTo>
                    <a:pt x="23496" y="23527"/>
                    <a:pt x="26019" y="24074"/>
                    <a:pt x="28512" y="24621"/>
                  </a:cubicBezTo>
                  <a:cubicBezTo>
                    <a:pt x="28785" y="24682"/>
                    <a:pt x="29059" y="24712"/>
                    <a:pt x="29332" y="24712"/>
                  </a:cubicBezTo>
                  <a:cubicBezTo>
                    <a:pt x="29332" y="23831"/>
                    <a:pt x="29484" y="20761"/>
                    <a:pt x="31399" y="19028"/>
                  </a:cubicBezTo>
                  <a:cubicBezTo>
                    <a:pt x="33618" y="16992"/>
                    <a:pt x="34439" y="16597"/>
                    <a:pt x="33223" y="15351"/>
                  </a:cubicBezTo>
                  <a:cubicBezTo>
                    <a:pt x="32007" y="14135"/>
                    <a:pt x="31186" y="14955"/>
                    <a:pt x="30366" y="13922"/>
                  </a:cubicBezTo>
                  <a:cubicBezTo>
                    <a:pt x="29545" y="12919"/>
                    <a:pt x="30974" y="12919"/>
                    <a:pt x="28937" y="12493"/>
                  </a:cubicBezTo>
                  <a:cubicBezTo>
                    <a:pt x="26901" y="12098"/>
                    <a:pt x="27113" y="10062"/>
                    <a:pt x="26080" y="8420"/>
                  </a:cubicBezTo>
                  <a:cubicBezTo>
                    <a:pt x="25077" y="6809"/>
                    <a:pt x="24439" y="6384"/>
                    <a:pt x="24256" y="4560"/>
                  </a:cubicBezTo>
                  <a:cubicBezTo>
                    <a:pt x="24195" y="4043"/>
                    <a:pt x="24104" y="3587"/>
                    <a:pt x="24013" y="3192"/>
                  </a:cubicBezTo>
                  <a:cubicBezTo>
                    <a:pt x="23466" y="3496"/>
                    <a:pt x="22828" y="3952"/>
                    <a:pt x="21855" y="4317"/>
                  </a:cubicBezTo>
                  <a:cubicBezTo>
                    <a:pt x="19606" y="5138"/>
                    <a:pt x="18238" y="4742"/>
                    <a:pt x="17934" y="4043"/>
                  </a:cubicBezTo>
                  <a:cubicBezTo>
                    <a:pt x="17660" y="3344"/>
                    <a:pt x="17539" y="3344"/>
                    <a:pt x="16840" y="1673"/>
                  </a:cubicBezTo>
                  <a:cubicBezTo>
                    <a:pt x="16141" y="1"/>
                    <a:pt x="15594" y="973"/>
                    <a:pt x="14195" y="973"/>
                  </a:cubicBezTo>
                  <a:cubicBezTo>
                    <a:pt x="12797" y="973"/>
                    <a:pt x="12372" y="1247"/>
                    <a:pt x="10426" y="2220"/>
                  </a:cubicBezTo>
                  <a:cubicBezTo>
                    <a:pt x="8481" y="3192"/>
                    <a:pt x="9727" y="2645"/>
                    <a:pt x="8481" y="4317"/>
                  </a:cubicBezTo>
                  <a:cubicBezTo>
                    <a:pt x="7873" y="5138"/>
                    <a:pt x="6657" y="5381"/>
                    <a:pt x="5563" y="5411"/>
                  </a:cubicBezTo>
                  <a:cubicBezTo>
                    <a:pt x="5472" y="5533"/>
                    <a:pt x="5381" y="5654"/>
                    <a:pt x="5259" y="5776"/>
                  </a:cubicBezTo>
                  <a:cubicBezTo>
                    <a:pt x="4256" y="6992"/>
                    <a:pt x="3830" y="6992"/>
                    <a:pt x="3648" y="8025"/>
                  </a:cubicBezTo>
                  <a:cubicBezTo>
                    <a:pt x="3435" y="9028"/>
                    <a:pt x="4469" y="9849"/>
                    <a:pt x="3040" y="11278"/>
                  </a:cubicBezTo>
                  <a:cubicBezTo>
                    <a:pt x="1611" y="12706"/>
                    <a:pt x="578" y="12706"/>
                    <a:pt x="183" y="13314"/>
                  </a:cubicBezTo>
                  <a:cubicBezTo>
                    <a:pt x="61" y="13527"/>
                    <a:pt x="31" y="13800"/>
                    <a:pt x="1" y="14135"/>
                  </a:cubicBezTo>
                  <a:cubicBezTo>
                    <a:pt x="304" y="14469"/>
                    <a:pt x="608" y="14895"/>
                    <a:pt x="943" y="15351"/>
                  </a:cubicBezTo>
                  <a:cubicBezTo>
                    <a:pt x="2280" y="17296"/>
                    <a:pt x="1399" y="15654"/>
                    <a:pt x="2280" y="17296"/>
                  </a:cubicBezTo>
                  <a:cubicBezTo>
                    <a:pt x="3162" y="18937"/>
                    <a:pt x="2584" y="19089"/>
                    <a:pt x="3618" y="19393"/>
                  </a:cubicBezTo>
                  <a:cubicBezTo>
                    <a:pt x="4681" y="19697"/>
                    <a:pt x="4529" y="18785"/>
                    <a:pt x="5411" y="19971"/>
                  </a:cubicBezTo>
                  <a:cubicBezTo>
                    <a:pt x="6140" y="20943"/>
                    <a:pt x="8147" y="21247"/>
                    <a:pt x="8876" y="22919"/>
                  </a:cubicBezTo>
                  <a:cubicBezTo>
                    <a:pt x="10122" y="22159"/>
                    <a:pt x="12098" y="20943"/>
                    <a:pt x="12098" y="20457"/>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1"/>
            <p:cNvSpPr/>
            <p:nvPr/>
          </p:nvSpPr>
          <p:spPr>
            <a:xfrm>
              <a:off x="4865100" y="1801225"/>
              <a:ext cx="3075" cy="3075"/>
            </a:xfrm>
            <a:custGeom>
              <a:avLst/>
              <a:gdLst/>
              <a:ahLst/>
              <a:cxnLst/>
              <a:rect l="l" t="t" r="r" b="b"/>
              <a:pathLst>
                <a:path w="123" h="123" extrusionOk="0">
                  <a:moveTo>
                    <a:pt x="31" y="1"/>
                  </a:moveTo>
                  <a:cubicBezTo>
                    <a:pt x="0" y="1"/>
                    <a:pt x="122" y="122"/>
                    <a:pt x="3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1"/>
            <p:cNvSpPr/>
            <p:nvPr/>
          </p:nvSpPr>
          <p:spPr>
            <a:xfrm>
              <a:off x="4295950" y="778425"/>
              <a:ext cx="791050" cy="658850"/>
            </a:xfrm>
            <a:custGeom>
              <a:avLst/>
              <a:gdLst/>
              <a:ahLst/>
              <a:cxnLst/>
              <a:rect l="l" t="t" r="r" b="b"/>
              <a:pathLst>
                <a:path w="31642" h="26354" extrusionOk="0">
                  <a:moveTo>
                    <a:pt x="10973" y="25259"/>
                  </a:moveTo>
                  <a:cubicBezTo>
                    <a:pt x="12219" y="23587"/>
                    <a:pt x="10973" y="24134"/>
                    <a:pt x="12918" y="23162"/>
                  </a:cubicBezTo>
                  <a:cubicBezTo>
                    <a:pt x="14864" y="22189"/>
                    <a:pt x="15289" y="21915"/>
                    <a:pt x="16687" y="21915"/>
                  </a:cubicBezTo>
                  <a:cubicBezTo>
                    <a:pt x="18086" y="21915"/>
                    <a:pt x="18633" y="20943"/>
                    <a:pt x="19332" y="22615"/>
                  </a:cubicBezTo>
                  <a:cubicBezTo>
                    <a:pt x="20031" y="24286"/>
                    <a:pt x="20152" y="24286"/>
                    <a:pt x="20426" y="24985"/>
                  </a:cubicBezTo>
                  <a:cubicBezTo>
                    <a:pt x="20730" y="25684"/>
                    <a:pt x="22098" y="26080"/>
                    <a:pt x="24347" y="25259"/>
                  </a:cubicBezTo>
                  <a:cubicBezTo>
                    <a:pt x="25320" y="24894"/>
                    <a:pt x="25958" y="24438"/>
                    <a:pt x="26505" y="24134"/>
                  </a:cubicBezTo>
                  <a:cubicBezTo>
                    <a:pt x="26262" y="23101"/>
                    <a:pt x="25988" y="22402"/>
                    <a:pt x="26140" y="21824"/>
                  </a:cubicBezTo>
                  <a:cubicBezTo>
                    <a:pt x="26323" y="21004"/>
                    <a:pt x="27964" y="24256"/>
                    <a:pt x="28967" y="22037"/>
                  </a:cubicBezTo>
                  <a:cubicBezTo>
                    <a:pt x="30001" y="19788"/>
                    <a:pt x="28967" y="18146"/>
                    <a:pt x="29180" y="17326"/>
                  </a:cubicBezTo>
                  <a:cubicBezTo>
                    <a:pt x="29393" y="16505"/>
                    <a:pt x="28359" y="18572"/>
                    <a:pt x="29393" y="16505"/>
                  </a:cubicBezTo>
                  <a:cubicBezTo>
                    <a:pt x="30396" y="14469"/>
                    <a:pt x="31642" y="14681"/>
                    <a:pt x="31642" y="11216"/>
                  </a:cubicBezTo>
                  <a:cubicBezTo>
                    <a:pt x="31642" y="7751"/>
                    <a:pt x="29605" y="8359"/>
                    <a:pt x="28572" y="7751"/>
                  </a:cubicBezTo>
                  <a:cubicBezTo>
                    <a:pt x="27539" y="7143"/>
                    <a:pt x="27751" y="6930"/>
                    <a:pt x="25928" y="7143"/>
                  </a:cubicBezTo>
                  <a:cubicBezTo>
                    <a:pt x="24073" y="7326"/>
                    <a:pt x="24499" y="6535"/>
                    <a:pt x="22250" y="6930"/>
                  </a:cubicBezTo>
                  <a:cubicBezTo>
                    <a:pt x="20000" y="7326"/>
                    <a:pt x="19180" y="6718"/>
                    <a:pt x="17143" y="5289"/>
                  </a:cubicBezTo>
                  <a:cubicBezTo>
                    <a:pt x="15107" y="3860"/>
                    <a:pt x="15927" y="2432"/>
                    <a:pt x="14104" y="1429"/>
                  </a:cubicBezTo>
                  <a:cubicBezTo>
                    <a:pt x="12250" y="395"/>
                    <a:pt x="6961" y="0"/>
                    <a:pt x="4286" y="1216"/>
                  </a:cubicBezTo>
                  <a:cubicBezTo>
                    <a:pt x="4286" y="1216"/>
                    <a:pt x="1429" y="1611"/>
                    <a:pt x="1034" y="3253"/>
                  </a:cubicBezTo>
                  <a:cubicBezTo>
                    <a:pt x="638" y="4894"/>
                    <a:pt x="0" y="4286"/>
                    <a:pt x="1429" y="5715"/>
                  </a:cubicBezTo>
                  <a:cubicBezTo>
                    <a:pt x="2857" y="7143"/>
                    <a:pt x="3070" y="5715"/>
                    <a:pt x="3678" y="6930"/>
                  </a:cubicBezTo>
                  <a:cubicBezTo>
                    <a:pt x="4286" y="8146"/>
                    <a:pt x="4103" y="10608"/>
                    <a:pt x="4103" y="10608"/>
                  </a:cubicBezTo>
                  <a:cubicBezTo>
                    <a:pt x="4103" y="12432"/>
                    <a:pt x="3283" y="12432"/>
                    <a:pt x="2857" y="13040"/>
                  </a:cubicBezTo>
                  <a:cubicBezTo>
                    <a:pt x="2462" y="13648"/>
                    <a:pt x="1854" y="13648"/>
                    <a:pt x="2067" y="14894"/>
                  </a:cubicBezTo>
                  <a:cubicBezTo>
                    <a:pt x="2249" y="16110"/>
                    <a:pt x="3891" y="17934"/>
                    <a:pt x="3891" y="17934"/>
                  </a:cubicBezTo>
                  <a:cubicBezTo>
                    <a:pt x="3891" y="17934"/>
                    <a:pt x="4894" y="17143"/>
                    <a:pt x="3891" y="19180"/>
                  </a:cubicBezTo>
                  <a:cubicBezTo>
                    <a:pt x="2857" y="21216"/>
                    <a:pt x="3891" y="20791"/>
                    <a:pt x="5714" y="21824"/>
                  </a:cubicBezTo>
                  <a:cubicBezTo>
                    <a:pt x="7569" y="22827"/>
                    <a:pt x="7751" y="22827"/>
                    <a:pt x="7964" y="24256"/>
                  </a:cubicBezTo>
                  <a:cubicBezTo>
                    <a:pt x="8146" y="25532"/>
                    <a:pt x="8663" y="25532"/>
                    <a:pt x="8025" y="26353"/>
                  </a:cubicBezTo>
                  <a:cubicBezTo>
                    <a:pt x="9149" y="26323"/>
                    <a:pt x="10365" y="26080"/>
                    <a:pt x="10973" y="2525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1"/>
            <p:cNvSpPr/>
            <p:nvPr/>
          </p:nvSpPr>
          <p:spPr>
            <a:xfrm>
              <a:off x="6346900" y="1762475"/>
              <a:ext cx="673275" cy="1096550"/>
            </a:xfrm>
            <a:custGeom>
              <a:avLst/>
              <a:gdLst/>
              <a:ahLst/>
              <a:cxnLst/>
              <a:rect l="l" t="t" r="r" b="b"/>
              <a:pathLst>
                <a:path w="26931" h="43862" extrusionOk="0">
                  <a:moveTo>
                    <a:pt x="25897" y="6323"/>
                  </a:moveTo>
                  <a:cubicBezTo>
                    <a:pt x="25077" y="5715"/>
                    <a:pt x="24864" y="6110"/>
                    <a:pt x="24256" y="5107"/>
                  </a:cubicBezTo>
                  <a:cubicBezTo>
                    <a:pt x="23648" y="4073"/>
                    <a:pt x="22007" y="0"/>
                    <a:pt x="18359" y="821"/>
                  </a:cubicBezTo>
                  <a:cubicBezTo>
                    <a:pt x="14681" y="1642"/>
                    <a:pt x="14681" y="1034"/>
                    <a:pt x="14073" y="2645"/>
                  </a:cubicBezTo>
                  <a:cubicBezTo>
                    <a:pt x="13465" y="4286"/>
                    <a:pt x="13253" y="6536"/>
                    <a:pt x="12219" y="6931"/>
                  </a:cubicBezTo>
                  <a:cubicBezTo>
                    <a:pt x="11216" y="7356"/>
                    <a:pt x="12037" y="6931"/>
                    <a:pt x="10183" y="7751"/>
                  </a:cubicBezTo>
                  <a:cubicBezTo>
                    <a:pt x="8359" y="8572"/>
                    <a:pt x="10183" y="7539"/>
                    <a:pt x="8359" y="8572"/>
                  </a:cubicBezTo>
                  <a:cubicBezTo>
                    <a:pt x="6505" y="9605"/>
                    <a:pt x="5502" y="9180"/>
                    <a:pt x="4286" y="10609"/>
                  </a:cubicBezTo>
                  <a:cubicBezTo>
                    <a:pt x="3040" y="12037"/>
                    <a:pt x="3648" y="11824"/>
                    <a:pt x="3648" y="12858"/>
                  </a:cubicBezTo>
                  <a:cubicBezTo>
                    <a:pt x="3648" y="13466"/>
                    <a:pt x="3800" y="14013"/>
                    <a:pt x="3739" y="14560"/>
                  </a:cubicBezTo>
                  <a:cubicBezTo>
                    <a:pt x="4529" y="15381"/>
                    <a:pt x="5593" y="16201"/>
                    <a:pt x="6444" y="15806"/>
                  </a:cubicBezTo>
                  <a:cubicBezTo>
                    <a:pt x="7994" y="15107"/>
                    <a:pt x="7417" y="14834"/>
                    <a:pt x="8967" y="14438"/>
                  </a:cubicBezTo>
                  <a:cubicBezTo>
                    <a:pt x="10487" y="14013"/>
                    <a:pt x="10213" y="13739"/>
                    <a:pt x="11885" y="13587"/>
                  </a:cubicBezTo>
                  <a:cubicBezTo>
                    <a:pt x="13557" y="13435"/>
                    <a:pt x="12857" y="15411"/>
                    <a:pt x="14256" y="14286"/>
                  </a:cubicBezTo>
                  <a:cubicBezTo>
                    <a:pt x="15623" y="13162"/>
                    <a:pt x="18268" y="7751"/>
                    <a:pt x="20213" y="8846"/>
                  </a:cubicBezTo>
                  <a:cubicBezTo>
                    <a:pt x="22189" y="9970"/>
                    <a:pt x="22462" y="11368"/>
                    <a:pt x="21490" y="12068"/>
                  </a:cubicBezTo>
                  <a:cubicBezTo>
                    <a:pt x="20517" y="12767"/>
                    <a:pt x="19393" y="13040"/>
                    <a:pt x="17721" y="14560"/>
                  </a:cubicBezTo>
                  <a:cubicBezTo>
                    <a:pt x="16049" y="16080"/>
                    <a:pt x="15076" y="17083"/>
                    <a:pt x="14924" y="18177"/>
                  </a:cubicBezTo>
                  <a:cubicBezTo>
                    <a:pt x="14803" y="19302"/>
                    <a:pt x="15076" y="19423"/>
                    <a:pt x="13830" y="20548"/>
                  </a:cubicBezTo>
                  <a:cubicBezTo>
                    <a:pt x="12584" y="21673"/>
                    <a:pt x="11611" y="21095"/>
                    <a:pt x="11611" y="22493"/>
                  </a:cubicBezTo>
                  <a:cubicBezTo>
                    <a:pt x="11611" y="23891"/>
                    <a:pt x="11611" y="27630"/>
                    <a:pt x="9939" y="28481"/>
                  </a:cubicBezTo>
                  <a:cubicBezTo>
                    <a:pt x="8268" y="29302"/>
                    <a:pt x="8663" y="29454"/>
                    <a:pt x="7842" y="29302"/>
                  </a:cubicBezTo>
                  <a:cubicBezTo>
                    <a:pt x="7386" y="29241"/>
                    <a:pt x="6961" y="28147"/>
                    <a:pt x="6353" y="27508"/>
                  </a:cubicBezTo>
                  <a:cubicBezTo>
                    <a:pt x="6353" y="27964"/>
                    <a:pt x="6170" y="28329"/>
                    <a:pt x="5289" y="28967"/>
                  </a:cubicBezTo>
                  <a:cubicBezTo>
                    <a:pt x="3648" y="30214"/>
                    <a:pt x="2857" y="29575"/>
                    <a:pt x="1429" y="32250"/>
                  </a:cubicBezTo>
                  <a:cubicBezTo>
                    <a:pt x="0" y="34895"/>
                    <a:pt x="4468" y="33040"/>
                    <a:pt x="5502" y="33861"/>
                  </a:cubicBezTo>
                  <a:cubicBezTo>
                    <a:pt x="6505" y="34682"/>
                    <a:pt x="6930" y="34469"/>
                    <a:pt x="6718" y="35898"/>
                  </a:cubicBezTo>
                  <a:cubicBezTo>
                    <a:pt x="6505" y="37326"/>
                    <a:pt x="4894" y="35503"/>
                    <a:pt x="6505" y="37326"/>
                  </a:cubicBezTo>
                  <a:cubicBezTo>
                    <a:pt x="8146" y="39180"/>
                    <a:pt x="7933" y="38968"/>
                    <a:pt x="9575" y="40001"/>
                  </a:cubicBezTo>
                  <a:cubicBezTo>
                    <a:pt x="11216" y="41004"/>
                    <a:pt x="11216" y="43861"/>
                    <a:pt x="13253" y="42645"/>
                  </a:cubicBezTo>
                  <a:cubicBezTo>
                    <a:pt x="15289" y="41430"/>
                    <a:pt x="14894" y="41004"/>
                    <a:pt x="14468" y="40183"/>
                  </a:cubicBezTo>
                  <a:cubicBezTo>
                    <a:pt x="14073" y="39393"/>
                    <a:pt x="14073" y="37965"/>
                    <a:pt x="14468" y="37144"/>
                  </a:cubicBezTo>
                  <a:cubicBezTo>
                    <a:pt x="14894" y="36323"/>
                    <a:pt x="15289" y="35533"/>
                    <a:pt x="15289" y="34895"/>
                  </a:cubicBezTo>
                  <a:cubicBezTo>
                    <a:pt x="15289" y="33861"/>
                    <a:pt x="12432" y="31430"/>
                    <a:pt x="13648" y="30609"/>
                  </a:cubicBezTo>
                  <a:cubicBezTo>
                    <a:pt x="14894" y="29788"/>
                    <a:pt x="16110" y="30001"/>
                    <a:pt x="16718" y="28785"/>
                  </a:cubicBezTo>
                  <a:cubicBezTo>
                    <a:pt x="17326" y="27539"/>
                    <a:pt x="17538" y="26110"/>
                    <a:pt x="17538" y="26110"/>
                  </a:cubicBezTo>
                  <a:lnTo>
                    <a:pt x="17538" y="24682"/>
                  </a:lnTo>
                  <a:lnTo>
                    <a:pt x="18359" y="22645"/>
                  </a:lnTo>
                  <a:cubicBezTo>
                    <a:pt x="18359" y="22645"/>
                    <a:pt x="19362" y="22037"/>
                    <a:pt x="19788" y="20609"/>
                  </a:cubicBezTo>
                  <a:cubicBezTo>
                    <a:pt x="20183" y="19180"/>
                    <a:pt x="18541" y="16748"/>
                    <a:pt x="19788" y="15502"/>
                  </a:cubicBezTo>
                  <a:cubicBezTo>
                    <a:pt x="21003" y="14286"/>
                    <a:pt x="20791" y="14499"/>
                    <a:pt x="22007" y="14286"/>
                  </a:cubicBezTo>
                  <a:cubicBezTo>
                    <a:pt x="23253" y="14074"/>
                    <a:pt x="23861" y="14074"/>
                    <a:pt x="25077" y="13678"/>
                  </a:cubicBezTo>
                  <a:cubicBezTo>
                    <a:pt x="26292" y="13253"/>
                    <a:pt x="24469" y="13466"/>
                    <a:pt x="25684" y="10396"/>
                  </a:cubicBezTo>
                  <a:cubicBezTo>
                    <a:pt x="26931" y="7356"/>
                    <a:pt x="26718" y="6931"/>
                    <a:pt x="25897" y="632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1"/>
            <p:cNvSpPr/>
            <p:nvPr/>
          </p:nvSpPr>
          <p:spPr>
            <a:xfrm>
              <a:off x="4471475" y="4034550"/>
              <a:ext cx="640625" cy="879975"/>
            </a:xfrm>
            <a:custGeom>
              <a:avLst/>
              <a:gdLst/>
              <a:ahLst/>
              <a:cxnLst/>
              <a:rect l="l" t="t" r="r" b="b"/>
              <a:pathLst>
                <a:path w="25625" h="35199" extrusionOk="0">
                  <a:moveTo>
                    <a:pt x="19393" y="2310"/>
                  </a:moveTo>
                  <a:cubicBezTo>
                    <a:pt x="18694" y="2310"/>
                    <a:pt x="17022" y="2736"/>
                    <a:pt x="17022" y="2736"/>
                  </a:cubicBezTo>
                  <a:cubicBezTo>
                    <a:pt x="17022" y="2736"/>
                    <a:pt x="16748" y="2645"/>
                    <a:pt x="16414" y="2553"/>
                  </a:cubicBezTo>
                  <a:cubicBezTo>
                    <a:pt x="16414" y="2736"/>
                    <a:pt x="16353" y="2918"/>
                    <a:pt x="16232" y="3070"/>
                  </a:cubicBezTo>
                  <a:cubicBezTo>
                    <a:pt x="15776" y="3678"/>
                    <a:pt x="15198" y="4560"/>
                    <a:pt x="14742" y="5471"/>
                  </a:cubicBezTo>
                  <a:cubicBezTo>
                    <a:pt x="14286" y="6353"/>
                    <a:pt x="12797" y="4256"/>
                    <a:pt x="12372" y="6505"/>
                  </a:cubicBezTo>
                  <a:cubicBezTo>
                    <a:pt x="11916" y="8754"/>
                    <a:pt x="12493" y="9028"/>
                    <a:pt x="11460" y="9788"/>
                  </a:cubicBezTo>
                  <a:cubicBezTo>
                    <a:pt x="10426" y="10517"/>
                    <a:pt x="9241" y="10517"/>
                    <a:pt x="8481" y="10973"/>
                  </a:cubicBezTo>
                  <a:cubicBezTo>
                    <a:pt x="7751" y="11429"/>
                    <a:pt x="6536" y="11733"/>
                    <a:pt x="5654" y="12462"/>
                  </a:cubicBezTo>
                  <a:cubicBezTo>
                    <a:pt x="4742" y="13222"/>
                    <a:pt x="4621" y="12766"/>
                    <a:pt x="2675" y="14256"/>
                  </a:cubicBezTo>
                  <a:cubicBezTo>
                    <a:pt x="1186" y="15411"/>
                    <a:pt x="1095" y="15137"/>
                    <a:pt x="0" y="15228"/>
                  </a:cubicBezTo>
                  <a:cubicBezTo>
                    <a:pt x="152" y="15502"/>
                    <a:pt x="335" y="15776"/>
                    <a:pt x="548" y="16019"/>
                  </a:cubicBezTo>
                  <a:cubicBezTo>
                    <a:pt x="2371" y="18268"/>
                    <a:pt x="2797" y="17873"/>
                    <a:pt x="3587" y="19301"/>
                  </a:cubicBezTo>
                  <a:cubicBezTo>
                    <a:pt x="4408" y="20730"/>
                    <a:pt x="3800" y="22767"/>
                    <a:pt x="4013" y="23982"/>
                  </a:cubicBezTo>
                  <a:cubicBezTo>
                    <a:pt x="4225" y="25198"/>
                    <a:pt x="3800" y="29697"/>
                    <a:pt x="5229" y="31125"/>
                  </a:cubicBezTo>
                  <a:cubicBezTo>
                    <a:pt x="6657" y="32554"/>
                    <a:pt x="7083" y="32341"/>
                    <a:pt x="8694" y="33162"/>
                  </a:cubicBezTo>
                  <a:cubicBezTo>
                    <a:pt x="10335" y="33983"/>
                    <a:pt x="9302" y="33983"/>
                    <a:pt x="10730" y="34590"/>
                  </a:cubicBezTo>
                  <a:cubicBezTo>
                    <a:pt x="12159" y="35198"/>
                    <a:pt x="14195" y="30700"/>
                    <a:pt x="16657" y="28481"/>
                  </a:cubicBezTo>
                  <a:cubicBezTo>
                    <a:pt x="19119" y="26232"/>
                    <a:pt x="16870" y="25806"/>
                    <a:pt x="17691" y="24195"/>
                  </a:cubicBezTo>
                  <a:cubicBezTo>
                    <a:pt x="18481" y="22554"/>
                    <a:pt x="19910" y="21520"/>
                    <a:pt x="20943" y="20304"/>
                  </a:cubicBezTo>
                  <a:cubicBezTo>
                    <a:pt x="21946" y="19089"/>
                    <a:pt x="21764" y="19089"/>
                    <a:pt x="22584" y="17235"/>
                  </a:cubicBezTo>
                  <a:cubicBezTo>
                    <a:pt x="23375" y="15411"/>
                    <a:pt x="22584" y="13982"/>
                    <a:pt x="22767" y="12554"/>
                  </a:cubicBezTo>
                  <a:cubicBezTo>
                    <a:pt x="22980" y="11125"/>
                    <a:pt x="24408" y="6019"/>
                    <a:pt x="25016" y="4803"/>
                  </a:cubicBezTo>
                  <a:cubicBezTo>
                    <a:pt x="25624" y="3587"/>
                    <a:pt x="25624" y="2766"/>
                    <a:pt x="25442" y="1733"/>
                  </a:cubicBezTo>
                  <a:cubicBezTo>
                    <a:pt x="25259" y="912"/>
                    <a:pt x="24560" y="639"/>
                    <a:pt x="24195" y="0"/>
                  </a:cubicBezTo>
                  <a:cubicBezTo>
                    <a:pt x="23648" y="152"/>
                    <a:pt x="23132" y="395"/>
                    <a:pt x="22736" y="791"/>
                  </a:cubicBezTo>
                  <a:cubicBezTo>
                    <a:pt x="21338" y="2158"/>
                    <a:pt x="20092" y="2310"/>
                    <a:pt x="19393" y="231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1"/>
            <p:cNvSpPr/>
            <p:nvPr/>
          </p:nvSpPr>
          <p:spPr>
            <a:xfrm>
              <a:off x="4642450" y="3169025"/>
              <a:ext cx="1003075" cy="933925"/>
            </a:xfrm>
            <a:custGeom>
              <a:avLst/>
              <a:gdLst/>
              <a:ahLst/>
              <a:cxnLst/>
              <a:rect l="l" t="t" r="r" b="b"/>
              <a:pathLst>
                <a:path w="40123" h="37357" extrusionOk="0">
                  <a:moveTo>
                    <a:pt x="39606" y="3040"/>
                  </a:moveTo>
                  <a:cubicBezTo>
                    <a:pt x="38360" y="3253"/>
                    <a:pt x="37296" y="3557"/>
                    <a:pt x="36779" y="3952"/>
                  </a:cubicBezTo>
                  <a:cubicBezTo>
                    <a:pt x="35108" y="5198"/>
                    <a:pt x="32615" y="5897"/>
                    <a:pt x="32038" y="6445"/>
                  </a:cubicBezTo>
                  <a:cubicBezTo>
                    <a:pt x="31490" y="7022"/>
                    <a:pt x="30366" y="6870"/>
                    <a:pt x="29819" y="7995"/>
                  </a:cubicBezTo>
                  <a:cubicBezTo>
                    <a:pt x="29272" y="9089"/>
                    <a:pt x="28299" y="9515"/>
                    <a:pt x="27600" y="9788"/>
                  </a:cubicBezTo>
                  <a:cubicBezTo>
                    <a:pt x="26901" y="10062"/>
                    <a:pt x="27721" y="10062"/>
                    <a:pt x="25776" y="10639"/>
                  </a:cubicBezTo>
                  <a:cubicBezTo>
                    <a:pt x="24591" y="10973"/>
                    <a:pt x="23831" y="10700"/>
                    <a:pt x="23314" y="10001"/>
                  </a:cubicBezTo>
                  <a:cubicBezTo>
                    <a:pt x="21338" y="9818"/>
                    <a:pt x="18633" y="7904"/>
                    <a:pt x="18633" y="7904"/>
                  </a:cubicBezTo>
                  <a:lnTo>
                    <a:pt x="17144" y="3131"/>
                  </a:lnTo>
                  <a:cubicBezTo>
                    <a:pt x="17144" y="3131"/>
                    <a:pt x="16840" y="2068"/>
                    <a:pt x="15350" y="1642"/>
                  </a:cubicBezTo>
                  <a:cubicBezTo>
                    <a:pt x="13861" y="1186"/>
                    <a:pt x="13131" y="730"/>
                    <a:pt x="12372" y="578"/>
                  </a:cubicBezTo>
                  <a:cubicBezTo>
                    <a:pt x="11642" y="457"/>
                    <a:pt x="11338" y="1"/>
                    <a:pt x="9849" y="730"/>
                  </a:cubicBezTo>
                  <a:cubicBezTo>
                    <a:pt x="8359" y="1490"/>
                    <a:pt x="6870" y="1490"/>
                    <a:pt x="6870" y="1490"/>
                  </a:cubicBezTo>
                  <a:cubicBezTo>
                    <a:pt x="6870" y="1490"/>
                    <a:pt x="1338" y="4317"/>
                    <a:pt x="3283" y="7600"/>
                  </a:cubicBezTo>
                  <a:cubicBezTo>
                    <a:pt x="5229" y="10882"/>
                    <a:pt x="6414" y="10578"/>
                    <a:pt x="5806" y="12524"/>
                  </a:cubicBezTo>
                  <a:cubicBezTo>
                    <a:pt x="5229" y="14439"/>
                    <a:pt x="4469" y="14013"/>
                    <a:pt x="4469" y="16080"/>
                  </a:cubicBezTo>
                  <a:cubicBezTo>
                    <a:pt x="4469" y="18177"/>
                    <a:pt x="4317" y="18481"/>
                    <a:pt x="4621" y="19515"/>
                  </a:cubicBezTo>
                  <a:cubicBezTo>
                    <a:pt x="4925" y="20548"/>
                    <a:pt x="5533" y="21308"/>
                    <a:pt x="4469" y="21916"/>
                  </a:cubicBezTo>
                  <a:cubicBezTo>
                    <a:pt x="3435" y="22493"/>
                    <a:pt x="760" y="21916"/>
                    <a:pt x="1186" y="24743"/>
                  </a:cubicBezTo>
                  <a:cubicBezTo>
                    <a:pt x="1642" y="27569"/>
                    <a:pt x="0" y="32038"/>
                    <a:pt x="3131" y="32767"/>
                  </a:cubicBezTo>
                  <a:cubicBezTo>
                    <a:pt x="6262" y="33527"/>
                    <a:pt x="7295" y="33983"/>
                    <a:pt x="8359" y="35168"/>
                  </a:cubicBezTo>
                  <a:cubicBezTo>
                    <a:pt x="9119" y="36019"/>
                    <a:pt x="9545" y="36658"/>
                    <a:pt x="9575" y="37174"/>
                  </a:cubicBezTo>
                  <a:cubicBezTo>
                    <a:pt x="9909" y="37266"/>
                    <a:pt x="10183" y="37357"/>
                    <a:pt x="10183" y="37357"/>
                  </a:cubicBezTo>
                  <a:cubicBezTo>
                    <a:pt x="10183" y="37357"/>
                    <a:pt x="11855" y="36931"/>
                    <a:pt x="12554" y="36931"/>
                  </a:cubicBezTo>
                  <a:cubicBezTo>
                    <a:pt x="13253" y="36931"/>
                    <a:pt x="14499" y="36779"/>
                    <a:pt x="15897" y="35412"/>
                  </a:cubicBezTo>
                  <a:cubicBezTo>
                    <a:pt x="16293" y="35016"/>
                    <a:pt x="16809" y="34773"/>
                    <a:pt x="17356" y="34621"/>
                  </a:cubicBezTo>
                  <a:cubicBezTo>
                    <a:pt x="17265" y="34469"/>
                    <a:pt x="17204" y="34317"/>
                    <a:pt x="17174" y="34135"/>
                  </a:cubicBezTo>
                  <a:cubicBezTo>
                    <a:pt x="16961" y="33101"/>
                    <a:pt x="16536" y="31886"/>
                    <a:pt x="16961" y="30852"/>
                  </a:cubicBezTo>
                  <a:cubicBezTo>
                    <a:pt x="17356" y="29849"/>
                    <a:pt x="16749" y="29028"/>
                    <a:pt x="17356" y="27782"/>
                  </a:cubicBezTo>
                  <a:cubicBezTo>
                    <a:pt x="17964" y="26566"/>
                    <a:pt x="14712" y="28421"/>
                    <a:pt x="17569" y="24530"/>
                  </a:cubicBezTo>
                  <a:cubicBezTo>
                    <a:pt x="20426" y="20670"/>
                    <a:pt x="22463" y="21673"/>
                    <a:pt x="23679" y="21278"/>
                  </a:cubicBezTo>
                  <a:cubicBezTo>
                    <a:pt x="24925" y="20852"/>
                    <a:pt x="27782" y="19241"/>
                    <a:pt x="27782" y="19241"/>
                  </a:cubicBezTo>
                  <a:cubicBezTo>
                    <a:pt x="27782" y="19241"/>
                    <a:pt x="27357" y="17995"/>
                    <a:pt x="29393" y="16384"/>
                  </a:cubicBezTo>
                  <a:cubicBezTo>
                    <a:pt x="31430" y="14743"/>
                    <a:pt x="36354" y="9241"/>
                    <a:pt x="38573" y="6566"/>
                  </a:cubicBezTo>
                  <a:cubicBezTo>
                    <a:pt x="40123" y="4773"/>
                    <a:pt x="39667" y="3922"/>
                    <a:pt x="39606" y="304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1"/>
            <p:cNvSpPr/>
            <p:nvPr/>
          </p:nvSpPr>
          <p:spPr>
            <a:xfrm>
              <a:off x="6212400" y="1956250"/>
              <a:ext cx="696075" cy="542575"/>
            </a:xfrm>
            <a:custGeom>
              <a:avLst/>
              <a:gdLst/>
              <a:ahLst/>
              <a:cxnLst/>
              <a:rect l="l" t="t" r="r" b="b"/>
              <a:pathLst>
                <a:path w="27843" h="21703" extrusionOk="0">
                  <a:moveTo>
                    <a:pt x="13222" y="21551"/>
                  </a:moveTo>
                  <a:cubicBezTo>
                    <a:pt x="14043" y="21703"/>
                    <a:pt x="13648" y="21551"/>
                    <a:pt x="15319" y="20730"/>
                  </a:cubicBezTo>
                  <a:cubicBezTo>
                    <a:pt x="16991" y="19879"/>
                    <a:pt x="16991" y="16140"/>
                    <a:pt x="16991" y="14742"/>
                  </a:cubicBezTo>
                  <a:cubicBezTo>
                    <a:pt x="16991" y="13344"/>
                    <a:pt x="17964" y="13922"/>
                    <a:pt x="19210" y="12797"/>
                  </a:cubicBezTo>
                  <a:cubicBezTo>
                    <a:pt x="20456" y="11672"/>
                    <a:pt x="20183" y="11551"/>
                    <a:pt x="20304" y="10426"/>
                  </a:cubicBezTo>
                  <a:cubicBezTo>
                    <a:pt x="20456" y="9332"/>
                    <a:pt x="21429" y="8329"/>
                    <a:pt x="23101" y="6809"/>
                  </a:cubicBezTo>
                  <a:cubicBezTo>
                    <a:pt x="24773" y="5289"/>
                    <a:pt x="25897" y="5016"/>
                    <a:pt x="26870" y="4317"/>
                  </a:cubicBezTo>
                  <a:cubicBezTo>
                    <a:pt x="27842" y="3617"/>
                    <a:pt x="27569" y="2219"/>
                    <a:pt x="25593" y="1095"/>
                  </a:cubicBezTo>
                  <a:cubicBezTo>
                    <a:pt x="23648" y="0"/>
                    <a:pt x="21003" y="5411"/>
                    <a:pt x="19636" y="6535"/>
                  </a:cubicBezTo>
                  <a:cubicBezTo>
                    <a:pt x="18237" y="7660"/>
                    <a:pt x="18937" y="5684"/>
                    <a:pt x="17265" y="5836"/>
                  </a:cubicBezTo>
                  <a:cubicBezTo>
                    <a:pt x="15593" y="5988"/>
                    <a:pt x="15867" y="6262"/>
                    <a:pt x="14347" y="6687"/>
                  </a:cubicBezTo>
                  <a:cubicBezTo>
                    <a:pt x="12797" y="7083"/>
                    <a:pt x="13374" y="7356"/>
                    <a:pt x="11824" y="8055"/>
                  </a:cubicBezTo>
                  <a:cubicBezTo>
                    <a:pt x="10973" y="8450"/>
                    <a:pt x="9909" y="7630"/>
                    <a:pt x="9119" y="6809"/>
                  </a:cubicBezTo>
                  <a:cubicBezTo>
                    <a:pt x="9088" y="7174"/>
                    <a:pt x="8967" y="7569"/>
                    <a:pt x="8632" y="7964"/>
                  </a:cubicBezTo>
                  <a:cubicBezTo>
                    <a:pt x="7812" y="8997"/>
                    <a:pt x="8420" y="7964"/>
                    <a:pt x="7204" y="8359"/>
                  </a:cubicBezTo>
                  <a:cubicBezTo>
                    <a:pt x="5988" y="8785"/>
                    <a:pt x="5988" y="8572"/>
                    <a:pt x="4742" y="8572"/>
                  </a:cubicBezTo>
                  <a:cubicBezTo>
                    <a:pt x="3526" y="8572"/>
                    <a:pt x="5562" y="7751"/>
                    <a:pt x="3526" y="8572"/>
                  </a:cubicBezTo>
                  <a:cubicBezTo>
                    <a:pt x="1611" y="9332"/>
                    <a:pt x="3313" y="9210"/>
                    <a:pt x="1793" y="9362"/>
                  </a:cubicBezTo>
                  <a:cubicBezTo>
                    <a:pt x="1733" y="9514"/>
                    <a:pt x="1581" y="9697"/>
                    <a:pt x="1398" y="9879"/>
                  </a:cubicBezTo>
                  <a:cubicBezTo>
                    <a:pt x="152" y="10973"/>
                    <a:pt x="0" y="10578"/>
                    <a:pt x="152" y="11399"/>
                  </a:cubicBezTo>
                  <a:cubicBezTo>
                    <a:pt x="274" y="12250"/>
                    <a:pt x="152" y="11824"/>
                    <a:pt x="547" y="12949"/>
                  </a:cubicBezTo>
                  <a:cubicBezTo>
                    <a:pt x="851" y="13739"/>
                    <a:pt x="638" y="14651"/>
                    <a:pt x="182" y="15381"/>
                  </a:cubicBezTo>
                  <a:cubicBezTo>
                    <a:pt x="608" y="16870"/>
                    <a:pt x="942" y="17143"/>
                    <a:pt x="2097" y="17143"/>
                  </a:cubicBezTo>
                  <a:cubicBezTo>
                    <a:pt x="3526" y="17143"/>
                    <a:pt x="3739" y="16748"/>
                    <a:pt x="4955" y="17356"/>
                  </a:cubicBezTo>
                  <a:cubicBezTo>
                    <a:pt x="6170" y="17964"/>
                    <a:pt x="11885" y="16536"/>
                    <a:pt x="11702" y="18177"/>
                  </a:cubicBezTo>
                  <a:cubicBezTo>
                    <a:pt x="11611" y="18906"/>
                    <a:pt x="11733" y="19362"/>
                    <a:pt x="11733" y="19757"/>
                  </a:cubicBezTo>
                  <a:cubicBezTo>
                    <a:pt x="12310" y="20396"/>
                    <a:pt x="12766" y="21490"/>
                    <a:pt x="13222" y="2155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1"/>
            <p:cNvSpPr/>
            <p:nvPr/>
          </p:nvSpPr>
          <p:spPr>
            <a:xfrm>
              <a:off x="5834725" y="2063400"/>
              <a:ext cx="422525" cy="839700"/>
            </a:xfrm>
            <a:custGeom>
              <a:avLst/>
              <a:gdLst/>
              <a:ahLst/>
              <a:cxnLst/>
              <a:rect l="l" t="t" r="r" b="b"/>
              <a:pathLst>
                <a:path w="16901" h="33588" extrusionOk="0">
                  <a:moveTo>
                    <a:pt x="15654" y="8663"/>
                  </a:moveTo>
                  <a:cubicBezTo>
                    <a:pt x="15259" y="7538"/>
                    <a:pt x="15381" y="7964"/>
                    <a:pt x="15259" y="7113"/>
                  </a:cubicBezTo>
                  <a:cubicBezTo>
                    <a:pt x="15107" y="6292"/>
                    <a:pt x="15259" y="6687"/>
                    <a:pt x="16505" y="5593"/>
                  </a:cubicBezTo>
                  <a:cubicBezTo>
                    <a:pt x="16688" y="5411"/>
                    <a:pt x="16840" y="5228"/>
                    <a:pt x="16900" y="5076"/>
                  </a:cubicBezTo>
                  <a:cubicBezTo>
                    <a:pt x="16809" y="5076"/>
                    <a:pt x="16718" y="5107"/>
                    <a:pt x="16596" y="5107"/>
                  </a:cubicBezTo>
                  <a:cubicBezTo>
                    <a:pt x="14560" y="5319"/>
                    <a:pt x="12919" y="5502"/>
                    <a:pt x="11915" y="3678"/>
                  </a:cubicBezTo>
                  <a:cubicBezTo>
                    <a:pt x="10882" y="1854"/>
                    <a:pt x="10487" y="1034"/>
                    <a:pt x="8846" y="821"/>
                  </a:cubicBezTo>
                  <a:cubicBezTo>
                    <a:pt x="7204" y="608"/>
                    <a:pt x="7812" y="0"/>
                    <a:pt x="5988" y="1034"/>
                  </a:cubicBezTo>
                  <a:cubicBezTo>
                    <a:pt x="5502" y="1277"/>
                    <a:pt x="5107" y="1459"/>
                    <a:pt x="4803" y="1550"/>
                  </a:cubicBezTo>
                  <a:cubicBezTo>
                    <a:pt x="4864" y="2219"/>
                    <a:pt x="5076" y="3100"/>
                    <a:pt x="5654" y="4043"/>
                  </a:cubicBezTo>
                  <a:cubicBezTo>
                    <a:pt x="7022" y="6414"/>
                    <a:pt x="6900" y="8237"/>
                    <a:pt x="6475" y="8936"/>
                  </a:cubicBezTo>
                  <a:cubicBezTo>
                    <a:pt x="6049" y="9636"/>
                    <a:pt x="5380" y="10608"/>
                    <a:pt x="5654" y="11307"/>
                  </a:cubicBezTo>
                  <a:cubicBezTo>
                    <a:pt x="5928" y="11976"/>
                    <a:pt x="6475" y="13101"/>
                    <a:pt x="6475" y="13800"/>
                  </a:cubicBezTo>
                  <a:cubicBezTo>
                    <a:pt x="6475" y="14134"/>
                    <a:pt x="6323" y="14529"/>
                    <a:pt x="6049" y="15046"/>
                  </a:cubicBezTo>
                  <a:cubicBezTo>
                    <a:pt x="6931" y="16171"/>
                    <a:pt x="7569" y="18724"/>
                    <a:pt x="6414" y="19788"/>
                  </a:cubicBezTo>
                  <a:cubicBezTo>
                    <a:pt x="4772" y="21277"/>
                    <a:pt x="2827" y="22007"/>
                    <a:pt x="2827" y="22007"/>
                  </a:cubicBezTo>
                  <a:cubicBezTo>
                    <a:pt x="2827" y="22007"/>
                    <a:pt x="1034" y="22614"/>
                    <a:pt x="882" y="23344"/>
                  </a:cubicBezTo>
                  <a:cubicBezTo>
                    <a:pt x="760" y="24104"/>
                    <a:pt x="0" y="24560"/>
                    <a:pt x="304" y="25289"/>
                  </a:cubicBezTo>
                  <a:cubicBezTo>
                    <a:pt x="608" y="26049"/>
                    <a:pt x="1490" y="27539"/>
                    <a:pt x="1794" y="28116"/>
                  </a:cubicBezTo>
                  <a:cubicBezTo>
                    <a:pt x="2037" y="28633"/>
                    <a:pt x="1885" y="29940"/>
                    <a:pt x="456" y="30456"/>
                  </a:cubicBezTo>
                  <a:cubicBezTo>
                    <a:pt x="699" y="30669"/>
                    <a:pt x="1034" y="30882"/>
                    <a:pt x="1459" y="31064"/>
                  </a:cubicBezTo>
                  <a:cubicBezTo>
                    <a:pt x="3982" y="32037"/>
                    <a:pt x="3283" y="31764"/>
                    <a:pt x="4377" y="32584"/>
                  </a:cubicBezTo>
                  <a:cubicBezTo>
                    <a:pt x="5198" y="33192"/>
                    <a:pt x="5624" y="33131"/>
                    <a:pt x="5806" y="33587"/>
                  </a:cubicBezTo>
                  <a:cubicBezTo>
                    <a:pt x="6140" y="32888"/>
                    <a:pt x="6201" y="32584"/>
                    <a:pt x="6596" y="32432"/>
                  </a:cubicBezTo>
                  <a:cubicBezTo>
                    <a:pt x="7204" y="32250"/>
                    <a:pt x="8025" y="30821"/>
                    <a:pt x="10487" y="30608"/>
                  </a:cubicBezTo>
                  <a:cubicBezTo>
                    <a:pt x="12919" y="30396"/>
                    <a:pt x="12919" y="28359"/>
                    <a:pt x="12919" y="28359"/>
                  </a:cubicBezTo>
                  <a:cubicBezTo>
                    <a:pt x="12919" y="28359"/>
                    <a:pt x="13344" y="25289"/>
                    <a:pt x="13131" y="24681"/>
                  </a:cubicBezTo>
                  <a:cubicBezTo>
                    <a:pt x="12919" y="24073"/>
                    <a:pt x="13131" y="22858"/>
                    <a:pt x="13131" y="22250"/>
                  </a:cubicBezTo>
                  <a:cubicBezTo>
                    <a:pt x="13131" y="21642"/>
                    <a:pt x="12311" y="21642"/>
                    <a:pt x="11095" y="19788"/>
                  </a:cubicBezTo>
                  <a:cubicBezTo>
                    <a:pt x="9879" y="17964"/>
                    <a:pt x="10669" y="17143"/>
                    <a:pt x="10669" y="15927"/>
                  </a:cubicBezTo>
                  <a:cubicBezTo>
                    <a:pt x="10669" y="14681"/>
                    <a:pt x="10882" y="15502"/>
                    <a:pt x="10061" y="14073"/>
                  </a:cubicBezTo>
                  <a:cubicBezTo>
                    <a:pt x="9241" y="12645"/>
                    <a:pt x="8238" y="13253"/>
                    <a:pt x="8633" y="12037"/>
                  </a:cubicBezTo>
                  <a:cubicBezTo>
                    <a:pt x="9058" y="10821"/>
                    <a:pt x="8238" y="10000"/>
                    <a:pt x="10061" y="9605"/>
                  </a:cubicBezTo>
                  <a:cubicBezTo>
                    <a:pt x="11915" y="9180"/>
                    <a:pt x="14347" y="7143"/>
                    <a:pt x="14955" y="9788"/>
                  </a:cubicBezTo>
                  <a:cubicBezTo>
                    <a:pt x="15077" y="10304"/>
                    <a:pt x="15198" y="10730"/>
                    <a:pt x="15289" y="11095"/>
                  </a:cubicBezTo>
                  <a:cubicBezTo>
                    <a:pt x="15745" y="10365"/>
                    <a:pt x="15958" y="9453"/>
                    <a:pt x="15654" y="866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1"/>
            <p:cNvSpPr/>
            <p:nvPr/>
          </p:nvSpPr>
          <p:spPr>
            <a:xfrm>
              <a:off x="5225300" y="2736650"/>
              <a:ext cx="754575" cy="706725"/>
            </a:xfrm>
            <a:custGeom>
              <a:avLst/>
              <a:gdLst/>
              <a:ahLst/>
              <a:cxnLst/>
              <a:rect l="l" t="t" r="r" b="b"/>
              <a:pathLst>
                <a:path w="30183" h="28269" extrusionOk="0">
                  <a:moveTo>
                    <a:pt x="28754" y="5654"/>
                  </a:moveTo>
                  <a:cubicBezTo>
                    <a:pt x="27660" y="4834"/>
                    <a:pt x="28359" y="5107"/>
                    <a:pt x="25836" y="4134"/>
                  </a:cubicBezTo>
                  <a:cubicBezTo>
                    <a:pt x="25411" y="3952"/>
                    <a:pt x="25076" y="3739"/>
                    <a:pt x="24833" y="3526"/>
                  </a:cubicBezTo>
                  <a:cubicBezTo>
                    <a:pt x="24529" y="3618"/>
                    <a:pt x="24195" y="3709"/>
                    <a:pt x="23769" y="3739"/>
                  </a:cubicBezTo>
                  <a:cubicBezTo>
                    <a:pt x="21399" y="3891"/>
                    <a:pt x="20213" y="2523"/>
                    <a:pt x="19301" y="2250"/>
                  </a:cubicBezTo>
                  <a:cubicBezTo>
                    <a:pt x="18420" y="1946"/>
                    <a:pt x="17234" y="882"/>
                    <a:pt x="16474" y="1186"/>
                  </a:cubicBezTo>
                  <a:cubicBezTo>
                    <a:pt x="15745" y="1490"/>
                    <a:pt x="16019" y="1"/>
                    <a:pt x="14681" y="1338"/>
                  </a:cubicBezTo>
                  <a:cubicBezTo>
                    <a:pt x="13344" y="2675"/>
                    <a:pt x="11550" y="5502"/>
                    <a:pt x="9483" y="7144"/>
                  </a:cubicBezTo>
                  <a:cubicBezTo>
                    <a:pt x="7386" y="8785"/>
                    <a:pt x="7690" y="7144"/>
                    <a:pt x="6930" y="9241"/>
                  </a:cubicBezTo>
                  <a:cubicBezTo>
                    <a:pt x="6201" y="11338"/>
                    <a:pt x="5897" y="12980"/>
                    <a:pt x="6049" y="13709"/>
                  </a:cubicBezTo>
                  <a:cubicBezTo>
                    <a:pt x="6201" y="14469"/>
                    <a:pt x="5167" y="14469"/>
                    <a:pt x="4863" y="15654"/>
                  </a:cubicBezTo>
                  <a:cubicBezTo>
                    <a:pt x="4559" y="16840"/>
                    <a:pt x="2614" y="16688"/>
                    <a:pt x="2918" y="18329"/>
                  </a:cubicBezTo>
                  <a:cubicBezTo>
                    <a:pt x="3222" y="19971"/>
                    <a:pt x="4559" y="21308"/>
                    <a:pt x="4103" y="21916"/>
                  </a:cubicBezTo>
                  <a:cubicBezTo>
                    <a:pt x="3678" y="22493"/>
                    <a:pt x="2188" y="24439"/>
                    <a:pt x="2188" y="24439"/>
                  </a:cubicBezTo>
                  <a:cubicBezTo>
                    <a:pt x="2188" y="24439"/>
                    <a:pt x="2766" y="26840"/>
                    <a:pt x="821" y="27265"/>
                  </a:cubicBezTo>
                  <a:cubicBezTo>
                    <a:pt x="578" y="27326"/>
                    <a:pt x="304" y="27326"/>
                    <a:pt x="0" y="27296"/>
                  </a:cubicBezTo>
                  <a:cubicBezTo>
                    <a:pt x="517" y="27995"/>
                    <a:pt x="1277" y="28268"/>
                    <a:pt x="2462" y="27934"/>
                  </a:cubicBezTo>
                  <a:cubicBezTo>
                    <a:pt x="4407" y="27357"/>
                    <a:pt x="3587" y="27357"/>
                    <a:pt x="4286" y="27083"/>
                  </a:cubicBezTo>
                  <a:cubicBezTo>
                    <a:pt x="4985" y="26810"/>
                    <a:pt x="5958" y="26384"/>
                    <a:pt x="6505" y="25290"/>
                  </a:cubicBezTo>
                  <a:cubicBezTo>
                    <a:pt x="7052" y="24165"/>
                    <a:pt x="8176" y="24317"/>
                    <a:pt x="8724" y="23740"/>
                  </a:cubicBezTo>
                  <a:cubicBezTo>
                    <a:pt x="9301" y="23192"/>
                    <a:pt x="11794" y="22493"/>
                    <a:pt x="13465" y="21247"/>
                  </a:cubicBezTo>
                  <a:cubicBezTo>
                    <a:pt x="13982" y="20852"/>
                    <a:pt x="15046" y="20548"/>
                    <a:pt x="16292" y="20335"/>
                  </a:cubicBezTo>
                  <a:cubicBezTo>
                    <a:pt x="16262" y="19910"/>
                    <a:pt x="16292" y="19484"/>
                    <a:pt x="16687" y="18967"/>
                  </a:cubicBezTo>
                  <a:cubicBezTo>
                    <a:pt x="17933" y="17356"/>
                    <a:pt x="18329" y="16931"/>
                    <a:pt x="20365" y="16931"/>
                  </a:cubicBezTo>
                  <a:cubicBezTo>
                    <a:pt x="22402" y="16931"/>
                    <a:pt x="24651" y="16110"/>
                    <a:pt x="24651" y="16110"/>
                  </a:cubicBezTo>
                  <a:cubicBezTo>
                    <a:pt x="24651" y="16110"/>
                    <a:pt x="25684" y="15502"/>
                    <a:pt x="26900" y="12858"/>
                  </a:cubicBezTo>
                  <a:cubicBezTo>
                    <a:pt x="28116" y="10214"/>
                    <a:pt x="28116" y="10001"/>
                    <a:pt x="29332" y="8177"/>
                  </a:cubicBezTo>
                  <a:cubicBezTo>
                    <a:pt x="29757" y="7539"/>
                    <a:pt x="30031" y="7052"/>
                    <a:pt x="30183" y="6657"/>
                  </a:cubicBezTo>
                  <a:cubicBezTo>
                    <a:pt x="30001" y="6201"/>
                    <a:pt x="29575" y="6262"/>
                    <a:pt x="28754" y="5654"/>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1"/>
            <p:cNvSpPr/>
            <p:nvPr/>
          </p:nvSpPr>
          <p:spPr>
            <a:xfrm>
              <a:off x="4277700" y="3340775"/>
              <a:ext cx="610975" cy="1079050"/>
            </a:xfrm>
            <a:custGeom>
              <a:avLst/>
              <a:gdLst/>
              <a:ahLst/>
              <a:cxnLst/>
              <a:rect l="l" t="t" r="r" b="b"/>
              <a:pathLst>
                <a:path w="24439" h="43162" extrusionOk="0">
                  <a:moveTo>
                    <a:pt x="13557" y="2766"/>
                  </a:moveTo>
                  <a:cubicBezTo>
                    <a:pt x="12037" y="5806"/>
                    <a:pt x="13040" y="5562"/>
                    <a:pt x="10517" y="7082"/>
                  </a:cubicBezTo>
                  <a:cubicBezTo>
                    <a:pt x="7964" y="8602"/>
                    <a:pt x="3162" y="8845"/>
                    <a:pt x="2888" y="12918"/>
                  </a:cubicBezTo>
                  <a:cubicBezTo>
                    <a:pt x="2645" y="16961"/>
                    <a:pt x="3648" y="17721"/>
                    <a:pt x="1642" y="18997"/>
                  </a:cubicBezTo>
                  <a:cubicBezTo>
                    <a:pt x="1156" y="19271"/>
                    <a:pt x="608" y="19636"/>
                    <a:pt x="1" y="20000"/>
                  </a:cubicBezTo>
                  <a:cubicBezTo>
                    <a:pt x="1216" y="21429"/>
                    <a:pt x="2645" y="23101"/>
                    <a:pt x="2797" y="24590"/>
                  </a:cubicBezTo>
                  <a:cubicBezTo>
                    <a:pt x="2979" y="27052"/>
                    <a:pt x="3800" y="30304"/>
                    <a:pt x="3800" y="31125"/>
                  </a:cubicBezTo>
                  <a:cubicBezTo>
                    <a:pt x="3800" y="31946"/>
                    <a:pt x="4226" y="32159"/>
                    <a:pt x="5016" y="33587"/>
                  </a:cubicBezTo>
                  <a:cubicBezTo>
                    <a:pt x="5837" y="35016"/>
                    <a:pt x="5229" y="33374"/>
                    <a:pt x="6049" y="35806"/>
                  </a:cubicBezTo>
                  <a:cubicBezTo>
                    <a:pt x="6779" y="37995"/>
                    <a:pt x="6536" y="40791"/>
                    <a:pt x="7751" y="42979"/>
                  </a:cubicBezTo>
                  <a:cubicBezTo>
                    <a:pt x="8846" y="42888"/>
                    <a:pt x="8937" y="43162"/>
                    <a:pt x="10426" y="42007"/>
                  </a:cubicBezTo>
                  <a:cubicBezTo>
                    <a:pt x="12372" y="40517"/>
                    <a:pt x="12524" y="40973"/>
                    <a:pt x="13405" y="40213"/>
                  </a:cubicBezTo>
                  <a:cubicBezTo>
                    <a:pt x="14287" y="39484"/>
                    <a:pt x="15502" y="39180"/>
                    <a:pt x="16232" y="38724"/>
                  </a:cubicBezTo>
                  <a:cubicBezTo>
                    <a:pt x="16992" y="38268"/>
                    <a:pt x="18177" y="38268"/>
                    <a:pt x="19211" y="37539"/>
                  </a:cubicBezTo>
                  <a:cubicBezTo>
                    <a:pt x="20244" y="36779"/>
                    <a:pt x="19667" y="36505"/>
                    <a:pt x="20123" y="34256"/>
                  </a:cubicBezTo>
                  <a:cubicBezTo>
                    <a:pt x="20548" y="32007"/>
                    <a:pt x="22037" y="34104"/>
                    <a:pt x="22493" y="33222"/>
                  </a:cubicBezTo>
                  <a:cubicBezTo>
                    <a:pt x="22949" y="32311"/>
                    <a:pt x="23527" y="31429"/>
                    <a:pt x="23983" y="30821"/>
                  </a:cubicBezTo>
                  <a:cubicBezTo>
                    <a:pt x="24439" y="30244"/>
                    <a:pt x="23983" y="29484"/>
                    <a:pt x="22949" y="28298"/>
                  </a:cubicBezTo>
                  <a:cubicBezTo>
                    <a:pt x="21885" y="27113"/>
                    <a:pt x="20852" y="26657"/>
                    <a:pt x="17721" y="25897"/>
                  </a:cubicBezTo>
                  <a:cubicBezTo>
                    <a:pt x="14590" y="25168"/>
                    <a:pt x="16232" y="20699"/>
                    <a:pt x="15776" y="17873"/>
                  </a:cubicBezTo>
                  <a:cubicBezTo>
                    <a:pt x="15350" y="15016"/>
                    <a:pt x="18025" y="15623"/>
                    <a:pt x="19059" y="15016"/>
                  </a:cubicBezTo>
                  <a:cubicBezTo>
                    <a:pt x="20123" y="14438"/>
                    <a:pt x="19515" y="13678"/>
                    <a:pt x="19211" y="12645"/>
                  </a:cubicBezTo>
                  <a:cubicBezTo>
                    <a:pt x="18907" y="11611"/>
                    <a:pt x="19059" y="11307"/>
                    <a:pt x="19059" y="9210"/>
                  </a:cubicBezTo>
                  <a:cubicBezTo>
                    <a:pt x="19059" y="7143"/>
                    <a:pt x="19819" y="7569"/>
                    <a:pt x="20396" y="5654"/>
                  </a:cubicBezTo>
                  <a:cubicBezTo>
                    <a:pt x="21004" y="3708"/>
                    <a:pt x="19819" y="4012"/>
                    <a:pt x="17873" y="730"/>
                  </a:cubicBezTo>
                  <a:cubicBezTo>
                    <a:pt x="17721" y="486"/>
                    <a:pt x="17630" y="243"/>
                    <a:pt x="17569" y="0"/>
                  </a:cubicBezTo>
                  <a:cubicBezTo>
                    <a:pt x="15867" y="578"/>
                    <a:pt x="14195" y="1459"/>
                    <a:pt x="13557" y="276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1"/>
            <p:cNvSpPr/>
            <p:nvPr/>
          </p:nvSpPr>
          <p:spPr>
            <a:xfrm>
              <a:off x="3618125" y="2397750"/>
              <a:ext cx="823750" cy="690000"/>
            </a:xfrm>
            <a:custGeom>
              <a:avLst/>
              <a:gdLst/>
              <a:ahLst/>
              <a:cxnLst/>
              <a:rect l="l" t="t" r="r" b="b"/>
              <a:pathLst>
                <a:path w="32950" h="27600" extrusionOk="0">
                  <a:moveTo>
                    <a:pt x="26779" y="7265"/>
                  </a:moveTo>
                  <a:cubicBezTo>
                    <a:pt x="25806" y="6322"/>
                    <a:pt x="26384" y="5927"/>
                    <a:pt x="25624" y="3830"/>
                  </a:cubicBezTo>
                  <a:cubicBezTo>
                    <a:pt x="24833" y="1733"/>
                    <a:pt x="24073" y="1520"/>
                    <a:pt x="22159" y="760"/>
                  </a:cubicBezTo>
                  <a:cubicBezTo>
                    <a:pt x="20244" y="0"/>
                    <a:pt x="19848" y="578"/>
                    <a:pt x="17356" y="1338"/>
                  </a:cubicBezTo>
                  <a:cubicBezTo>
                    <a:pt x="16292" y="1672"/>
                    <a:pt x="15380" y="1398"/>
                    <a:pt x="14651" y="973"/>
                  </a:cubicBezTo>
                  <a:cubicBezTo>
                    <a:pt x="14377" y="1611"/>
                    <a:pt x="13982" y="2067"/>
                    <a:pt x="13465" y="2128"/>
                  </a:cubicBezTo>
                  <a:cubicBezTo>
                    <a:pt x="12037" y="2341"/>
                    <a:pt x="10395" y="1945"/>
                    <a:pt x="10395" y="1945"/>
                  </a:cubicBezTo>
                  <a:cubicBezTo>
                    <a:pt x="10395" y="1945"/>
                    <a:pt x="9575" y="2736"/>
                    <a:pt x="8754" y="3374"/>
                  </a:cubicBezTo>
                  <a:cubicBezTo>
                    <a:pt x="7933" y="3982"/>
                    <a:pt x="6322" y="3374"/>
                    <a:pt x="6322" y="3374"/>
                  </a:cubicBezTo>
                  <a:cubicBezTo>
                    <a:pt x="6322" y="3374"/>
                    <a:pt x="4681" y="3374"/>
                    <a:pt x="3465" y="3769"/>
                  </a:cubicBezTo>
                  <a:cubicBezTo>
                    <a:pt x="2249" y="4164"/>
                    <a:pt x="1003" y="3556"/>
                    <a:pt x="608" y="4803"/>
                  </a:cubicBezTo>
                  <a:cubicBezTo>
                    <a:pt x="182" y="6019"/>
                    <a:pt x="0" y="7022"/>
                    <a:pt x="182" y="7629"/>
                  </a:cubicBezTo>
                  <a:cubicBezTo>
                    <a:pt x="395" y="8268"/>
                    <a:pt x="1003" y="9696"/>
                    <a:pt x="2249" y="9484"/>
                  </a:cubicBezTo>
                  <a:cubicBezTo>
                    <a:pt x="3465" y="9271"/>
                    <a:pt x="3678" y="9271"/>
                    <a:pt x="5107" y="9271"/>
                  </a:cubicBezTo>
                  <a:cubicBezTo>
                    <a:pt x="6535" y="9271"/>
                    <a:pt x="6110" y="9484"/>
                    <a:pt x="7143" y="9879"/>
                  </a:cubicBezTo>
                  <a:cubicBezTo>
                    <a:pt x="8146" y="10304"/>
                    <a:pt x="8572" y="9058"/>
                    <a:pt x="9180" y="9879"/>
                  </a:cubicBezTo>
                  <a:cubicBezTo>
                    <a:pt x="10395" y="11520"/>
                    <a:pt x="10608" y="12128"/>
                    <a:pt x="9575" y="12554"/>
                  </a:cubicBezTo>
                  <a:cubicBezTo>
                    <a:pt x="8572" y="12949"/>
                    <a:pt x="7751" y="12554"/>
                    <a:pt x="6930" y="12554"/>
                  </a:cubicBezTo>
                  <a:cubicBezTo>
                    <a:pt x="6110" y="12554"/>
                    <a:pt x="5289" y="11307"/>
                    <a:pt x="4894" y="11915"/>
                  </a:cubicBezTo>
                  <a:cubicBezTo>
                    <a:pt x="4468" y="12554"/>
                    <a:pt x="3465" y="12736"/>
                    <a:pt x="3860" y="13557"/>
                  </a:cubicBezTo>
                  <a:cubicBezTo>
                    <a:pt x="4286" y="14377"/>
                    <a:pt x="4073" y="16019"/>
                    <a:pt x="5107" y="16414"/>
                  </a:cubicBezTo>
                  <a:cubicBezTo>
                    <a:pt x="6110" y="16809"/>
                    <a:pt x="6930" y="16019"/>
                    <a:pt x="8146" y="17022"/>
                  </a:cubicBezTo>
                  <a:cubicBezTo>
                    <a:pt x="9362" y="18055"/>
                    <a:pt x="8754" y="18450"/>
                    <a:pt x="9362" y="19271"/>
                  </a:cubicBezTo>
                  <a:cubicBezTo>
                    <a:pt x="10000" y="20092"/>
                    <a:pt x="10395" y="20912"/>
                    <a:pt x="11003" y="21307"/>
                  </a:cubicBezTo>
                  <a:cubicBezTo>
                    <a:pt x="11611" y="21733"/>
                    <a:pt x="11429" y="22128"/>
                    <a:pt x="12645" y="21733"/>
                  </a:cubicBezTo>
                  <a:cubicBezTo>
                    <a:pt x="13861" y="21307"/>
                    <a:pt x="14468" y="22128"/>
                    <a:pt x="15897" y="21733"/>
                  </a:cubicBezTo>
                  <a:cubicBezTo>
                    <a:pt x="17326" y="21307"/>
                    <a:pt x="19180" y="20912"/>
                    <a:pt x="20000" y="19058"/>
                  </a:cubicBezTo>
                  <a:cubicBezTo>
                    <a:pt x="20791" y="17234"/>
                    <a:pt x="20183" y="17022"/>
                    <a:pt x="21611" y="16414"/>
                  </a:cubicBezTo>
                  <a:cubicBezTo>
                    <a:pt x="23040" y="15806"/>
                    <a:pt x="23861" y="14165"/>
                    <a:pt x="24469" y="15806"/>
                  </a:cubicBezTo>
                  <a:cubicBezTo>
                    <a:pt x="25077" y="17447"/>
                    <a:pt x="24681" y="18055"/>
                    <a:pt x="23861" y="19058"/>
                  </a:cubicBezTo>
                  <a:cubicBezTo>
                    <a:pt x="23040" y="20092"/>
                    <a:pt x="22037" y="19879"/>
                    <a:pt x="21824" y="21095"/>
                  </a:cubicBezTo>
                  <a:cubicBezTo>
                    <a:pt x="21611" y="22341"/>
                    <a:pt x="20791" y="24377"/>
                    <a:pt x="20791" y="25198"/>
                  </a:cubicBezTo>
                  <a:cubicBezTo>
                    <a:pt x="20791" y="25229"/>
                    <a:pt x="20791" y="25320"/>
                    <a:pt x="20791" y="25441"/>
                  </a:cubicBezTo>
                  <a:cubicBezTo>
                    <a:pt x="21429" y="26019"/>
                    <a:pt x="22067" y="26657"/>
                    <a:pt x="22554" y="26900"/>
                  </a:cubicBezTo>
                  <a:cubicBezTo>
                    <a:pt x="23952" y="27599"/>
                    <a:pt x="24377" y="27326"/>
                    <a:pt x="25654" y="26323"/>
                  </a:cubicBezTo>
                  <a:cubicBezTo>
                    <a:pt x="26931" y="25320"/>
                    <a:pt x="27052" y="25472"/>
                    <a:pt x="26779" y="23921"/>
                  </a:cubicBezTo>
                  <a:cubicBezTo>
                    <a:pt x="26505" y="22371"/>
                    <a:pt x="27052" y="22067"/>
                    <a:pt x="27630" y="19818"/>
                  </a:cubicBezTo>
                  <a:cubicBezTo>
                    <a:pt x="28207" y="17569"/>
                    <a:pt x="28633" y="18116"/>
                    <a:pt x="29180" y="16839"/>
                  </a:cubicBezTo>
                  <a:cubicBezTo>
                    <a:pt x="29757" y="15593"/>
                    <a:pt x="29332" y="14590"/>
                    <a:pt x="29332" y="13313"/>
                  </a:cubicBezTo>
                  <a:cubicBezTo>
                    <a:pt x="29332" y="12037"/>
                    <a:pt x="30183" y="11915"/>
                    <a:pt x="31034" y="11064"/>
                  </a:cubicBezTo>
                  <a:cubicBezTo>
                    <a:pt x="31794" y="10304"/>
                    <a:pt x="32767" y="9210"/>
                    <a:pt x="32949" y="8177"/>
                  </a:cubicBezTo>
                  <a:cubicBezTo>
                    <a:pt x="31703" y="8541"/>
                    <a:pt x="30609" y="9453"/>
                    <a:pt x="30031" y="9575"/>
                  </a:cubicBezTo>
                  <a:cubicBezTo>
                    <a:pt x="29058" y="9757"/>
                    <a:pt x="27721" y="8237"/>
                    <a:pt x="26779" y="726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1"/>
            <p:cNvSpPr/>
            <p:nvPr/>
          </p:nvSpPr>
          <p:spPr>
            <a:xfrm>
              <a:off x="3852150" y="1655325"/>
              <a:ext cx="1010700" cy="986375"/>
            </a:xfrm>
            <a:custGeom>
              <a:avLst/>
              <a:gdLst/>
              <a:ahLst/>
              <a:cxnLst/>
              <a:rect l="l" t="t" r="r" b="b"/>
              <a:pathLst>
                <a:path w="40428" h="39455" extrusionOk="0">
                  <a:moveTo>
                    <a:pt x="40397" y="20761"/>
                  </a:moveTo>
                  <a:cubicBezTo>
                    <a:pt x="38482" y="20305"/>
                    <a:pt x="38330" y="17326"/>
                    <a:pt x="37722" y="15837"/>
                  </a:cubicBezTo>
                  <a:cubicBezTo>
                    <a:pt x="37145" y="14347"/>
                    <a:pt x="36993" y="15077"/>
                    <a:pt x="35929" y="15229"/>
                  </a:cubicBezTo>
                  <a:cubicBezTo>
                    <a:pt x="34895" y="15381"/>
                    <a:pt x="32372" y="16141"/>
                    <a:pt x="32372" y="16141"/>
                  </a:cubicBezTo>
                  <a:cubicBezTo>
                    <a:pt x="32372" y="16141"/>
                    <a:pt x="30883" y="15229"/>
                    <a:pt x="30275" y="14043"/>
                  </a:cubicBezTo>
                  <a:cubicBezTo>
                    <a:pt x="29667" y="12858"/>
                    <a:pt x="29394" y="13162"/>
                    <a:pt x="29394" y="10183"/>
                  </a:cubicBezTo>
                  <a:cubicBezTo>
                    <a:pt x="29394" y="7204"/>
                    <a:pt x="26536" y="7052"/>
                    <a:pt x="25655" y="5837"/>
                  </a:cubicBezTo>
                  <a:cubicBezTo>
                    <a:pt x="24773" y="4651"/>
                    <a:pt x="24925" y="5563"/>
                    <a:pt x="23862" y="5259"/>
                  </a:cubicBezTo>
                  <a:cubicBezTo>
                    <a:pt x="22828" y="4955"/>
                    <a:pt x="23406" y="4803"/>
                    <a:pt x="22524" y="3162"/>
                  </a:cubicBezTo>
                  <a:cubicBezTo>
                    <a:pt x="21643" y="1520"/>
                    <a:pt x="22524" y="3162"/>
                    <a:pt x="21187" y="1217"/>
                  </a:cubicBezTo>
                  <a:cubicBezTo>
                    <a:pt x="20852" y="761"/>
                    <a:pt x="20548" y="335"/>
                    <a:pt x="20245" y="1"/>
                  </a:cubicBezTo>
                  <a:cubicBezTo>
                    <a:pt x="20184" y="700"/>
                    <a:pt x="20123" y="1551"/>
                    <a:pt x="18998" y="1855"/>
                  </a:cubicBezTo>
                  <a:cubicBezTo>
                    <a:pt x="17357" y="2250"/>
                    <a:pt x="14895" y="2858"/>
                    <a:pt x="14712" y="4074"/>
                  </a:cubicBezTo>
                  <a:cubicBezTo>
                    <a:pt x="14500" y="5320"/>
                    <a:pt x="16323" y="6749"/>
                    <a:pt x="15108" y="8177"/>
                  </a:cubicBezTo>
                  <a:cubicBezTo>
                    <a:pt x="13892" y="9606"/>
                    <a:pt x="13466" y="9180"/>
                    <a:pt x="12463" y="9788"/>
                  </a:cubicBezTo>
                  <a:cubicBezTo>
                    <a:pt x="11430" y="10396"/>
                    <a:pt x="11035" y="10214"/>
                    <a:pt x="10609" y="10822"/>
                  </a:cubicBezTo>
                  <a:cubicBezTo>
                    <a:pt x="10214" y="11429"/>
                    <a:pt x="10609" y="11642"/>
                    <a:pt x="10214" y="12463"/>
                  </a:cubicBezTo>
                  <a:cubicBezTo>
                    <a:pt x="9819" y="13253"/>
                    <a:pt x="7965" y="12463"/>
                    <a:pt x="7965" y="12463"/>
                  </a:cubicBezTo>
                  <a:cubicBezTo>
                    <a:pt x="7965" y="12463"/>
                    <a:pt x="4500" y="11429"/>
                    <a:pt x="3496" y="12037"/>
                  </a:cubicBezTo>
                  <a:cubicBezTo>
                    <a:pt x="2463" y="12645"/>
                    <a:pt x="1855" y="14074"/>
                    <a:pt x="1430" y="16110"/>
                  </a:cubicBezTo>
                  <a:cubicBezTo>
                    <a:pt x="1034" y="18177"/>
                    <a:pt x="1" y="19180"/>
                    <a:pt x="822" y="20214"/>
                  </a:cubicBezTo>
                  <a:cubicBezTo>
                    <a:pt x="1642" y="21217"/>
                    <a:pt x="2250" y="22250"/>
                    <a:pt x="3679" y="23071"/>
                  </a:cubicBezTo>
                  <a:cubicBezTo>
                    <a:pt x="5107" y="23861"/>
                    <a:pt x="5928" y="25107"/>
                    <a:pt x="5928" y="26931"/>
                  </a:cubicBezTo>
                  <a:cubicBezTo>
                    <a:pt x="5928" y="28086"/>
                    <a:pt x="5776" y="29636"/>
                    <a:pt x="5290" y="30670"/>
                  </a:cubicBezTo>
                  <a:cubicBezTo>
                    <a:pt x="6019" y="31095"/>
                    <a:pt x="6931" y="31369"/>
                    <a:pt x="7995" y="31035"/>
                  </a:cubicBezTo>
                  <a:cubicBezTo>
                    <a:pt x="10487" y="30275"/>
                    <a:pt x="10883" y="29697"/>
                    <a:pt x="12798" y="30457"/>
                  </a:cubicBezTo>
                  <a:cubicBezTo>
                    <a:pt x="14712" y="31217"/>
                    <a:pt x="15472" y="31430"/>
                    <a:pt x="16263" y="33527"/>
                  </a:cubicBezTo>
                  <a:cubicBezTo>
                    <a:pt x="17023" y="35624"/>
                    <a:pt x="16445" y="36019"/>
                    <a:pt x="17418" y="36962"/>
                  </a:cubicBezTo>
                  <a:cubicBezTo>
                    <a:pt x="18360" y="37934"/>
                    <a:pt x="19697" y="39454"/>
                    <a:pt x="20670" y="39272"/>
                  </a:cubicBezTo>
                  <a:cubicBezTo>
                    <a:pt x="21248" y="39150"/>
                    <a:pt x="22342" y="38238"/>
                    <a:pt x="23588" y="37874"/>
                  </a:cubicBezTo>
                  <a:cubicBezTo>
                    <a:pt x="23618" y="37752"/>
                    <a:pt x="23649" y="37630"/>
                    <a:pt x="23649" y="37509"/>
                  </a:cubicBezTo>
                  <a:cubicBezTo>
                    <a:pt x="23649" y="36384"/>
                    <a:pt x="23649" y="34682"/>
                    <a:pt x="24925" y="32554"/>
                  </a:cubicBezTo>
                  <a:cubicBezTo>
                    <a:pt x="26172" y="30427"/>
                    <a:pt x="26050" y="32129"/>
                    <a:pt x="26901" y="31855"/>
                  </a:cubicBezTo>
                  <a:cubicBezTo>
                    <a:pt x="27752" y="31551"/>
                    <a:pt x="29302" y="32402"/>
                    <a:pt x="30427" y="32129"/>
                  </a:cubicBezTo>
                  <a:cubicBezTo>
                    <a:pt x="31552" y="31855"/>
                    <a:pt x="32251" y="31156"/>
                    <a:pt x="32828" y="29880"/>
                  </a:cubicBezTo>
                  <a:cubicBezTo>
                    <a:pt x="33406" y="28603"/>
                    <a:pt x="32828" y="28603"/>
                    <a:pt x="33527" y="27326"/>
                  </a:cubicBezTo>
                  <a:cubicBezTo>
                    <a:pt x="34257" y="26050"/>
                    <a:pt x="35807" y="26050"/>
                    <a:pt x="38056" y="25077"/>
                  </a:cubicBezTo>
                  <a:cubicBezTo>
                    <a:pt x="40336" y="24074"/>
                    <a:pt x="39333" y="24773"/>
                    <a:pt x="39759" y="22098"/>
                  </a:cubicBezTo>
                  <a:cubicBezTo>
                    <a:pt x="39850" y="21460"/>
                    <a:pt x="40123" y="21034"/>
                    <a:pt x="40427" y="20761"/>
                  </a:cubicBezTo>
                  <a:cubicBezTo>
                    <a:pt x="40427" y="20761"/>
                    <a:pt x="40427" y="20761"/>
                    <a:pt x="40397" y="2076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1"/>
            <p:cNvSpPr/>
            <p:nvPr/>
          </p:nvSpPr>
          <p:spPr>
            <a:xfrm>
              <a:off x="4096075" y="2827075"/>
              <a:ext cx="1044900" cy="1013725"/>
            </a:xfrm>
            <a:custGeom>
              <a:avLst/>
              <a:gdLst/>
              <a:ahLst/>
              <a:cxnLst/>
              <a:rect l="l" t="t" r="r" b="b"/>
              <a:pathLst>
                <a:path w="41796" h="40549" extrusionOk="0">
                  <a:moveTo>
                    <a:pt x="39850" y="13132"/>
                  </a:moveTo>
                  <a:cubicBezTo>
                    <a:pt x="39090" y="11977"/>
                    <a:pt x="40640" y="10426"/>
                    <a:pt x="41218" y="9089"/>
                  </a:cubicBezTo>
                  <a:cubicBezTo>
                    <a:pt x="41795" y="7752"/>
                    <a:pt x="41005" y="4682"/>
                    <a:pt x="40063" y="3131"/>
                  </a:cubicBezTo>
                  <a:cubicBezTo>
                    <a:pt x="39090" y="1612"/>
                    <a:pt x="38148" y="2007"/>
                    <a:pt x="38148" y="2007"/>
                  </a:cubicBezTo>
                  <a:cubicBezTo>
                    <a:pt x="38148" y="2007"/>
                    <a:pt x="29302" y="4104"/>
                    <a:pt x="27965" y="4104"/>
                  </a:cubicBezTo>
                  <a:cubicBezTo>
                    <a:pt x="26628" y="4104"/>
                    <a:pt x="26445" y="3709"/>
                    <a:pt x="25290" y="2767"/>
                  </a:cubicBezTo>
                  <a:cubicBezTo>
                    <a:pt x="24135" y="1794"/>
                    <a:pt x="23740" y="1034"/>
                    <a:pt x="22403" y="1034"/>
                  </a:cubicBezTo>
                  <a:cubicBezTo>
                    <a:pt x="21065" y="1034"/>
                    <a:pt x="18968" y="2007"/>
                    <a:pt x="15898" y="2007"/>
                  </a:cubicBezTo>
                  <a:cubicBezTo>
                    <a:pt x="14044" y="2007"/>
                    <a:pt x="11582" y="882"/>
                    <a:pt x="9910" y="1"/>
                  </a:cubicBezTo>
                  <a:cubicBezTo>
                    <a:pt x="9424" y="882"/>
                    <a:pt x="9029" y="609"/>
                    <a:pt x="8512" y="2645"/>
                  </a:cubicBezTo>
                  <a:cubicBezTo>
                    <a:pt x="7934" y="4894"/>
                    <a:pt x="7387" y="5198"/>
                    <a:pt x="7661" y="6748"/>
                  </a:cubicBezTo>
                  <a:cubicBezTo>
                    <a:pt x="7934" y="8299"/>
                    <a:pt x="7813" y="8147"/>
                    <a:pt x="6536" y="9150"/>
                  </a:cubicBezTo>
                  <a:cubicBezTo>
                    <a:pt x="5259" y="10153"/>
                    <a:pt x="4834" y="10426"/>
                    <a:pt x="3436" y="9727"/>
                  </a:cubicBezTo>
                  <a:cubicBezTo>
                    <a:pt x="2919" y="9484"/>
                    <a:pt x="2311" y="8846"/>
                    <a:pt x="1673" y="8268"/>
                  </a:cubicBezTo>
                  <a:cubicBezTo>
                    <a:pt x="1460" y="10031"/>
                    <a:pt x="1" y="18968"/>
                    <a:pt x="2281" y="21278"/>
                  </a:cubicBezTo>
                  <a:cubicBezTo>
                    <a:pt x="4743" y="23740"/>
                    <a:pt x="5351" y="23922"/>
                    <a:pt x="6171" y="26566"/>
                  </a:cubicBezTo>
                  <a:cubicBezTo>
                    <a:pt x="6992" y="29241"/>
                    <a:pt x="6992" y="30852"/>
                    <a:pt x="6779" y="32706"/>
                  </a:cubicBezTo>
                  <a:cubicBezTo>
                    <a:pt x="6566" y="34530"/>
                    <a:pt x="4955" y="36567"/>
                    <a:pt x="5563" y="38208"/>
                  </a:cubicBezTo>
                  <a:cubicBezTo>
                    <a:pt x="5807" y="38846"/>
                    <a:pt x="6506" y="39667"/>
                    <a:pt x="7266" y="40548"/>
                  </a:cubicBezTo>
                  <a:cubicBezTo>
                    <a:pt x="7873" y="40184"/>
                    <a:pt x="8421" y="39819"/>
                    <a:pt x="8907" y="39545"/>
                  </a:cubicBezTo>
                  <a:cubicBezTo>
                    <a:pt x="10913" y="38269"/>
                    <a:pt x="9910" y="37509"/>
                    <a:pt x="10153" y="33466"/>
                  </a:cubicBezTo>
                  <a:cubicBezTo>
                    <a:pt x="10427" y="29393"/>
                    <a:pt x="15229" y="29150"/>
                    <a:pt x="17782" y="27630"/>
                  </a:cubicBezTo>
                  <a:cubicBezTo>
                    <a:pt x="20305" y="26110"/>
                    <a:pt x="19302" y="26354"/>
                    <a:pt x="20822" y="23314"/>
                  </a:cubicBezTo>
                  <a:cubicBezTo>
                    <a:pt x="21460" y="22007"/>
                    <a:pt x="23132" y="21126"/>
                    <a:pt x="24834" y="20548"/>
                  </a:cubicBezTo>
                  <a:cubicBezTo>
                    <a:pt x="23983" y="17600"/>
                    <a:pt x="28725" y="15168"/>
                    <a:pt x="28725" y="15168"/>
                  </a:cubicBezTo>
                  <a:cubicBezTo>
                    <a:pt x="28725" y="15168"/>
                    <a:pt x="30214" y="15168"/>
                    <a:pt x="31704" y="14408"/>
                  </a:cubicBezTo>
                  <a:cubicBezTo>
                    <a:pt x="33193" y="13679"/>
                    <a:pt x="33497" y="14135"/>
                    <a:pt x="34227" y="14256"/>
                  </a:cubicBezTo>
                  <a:cubicBezTo>
                    <a:pt x="34986" y="14408"/>
                    <a:pt x="35716" y="14864"/>
                    <a:pt x="37205" y="15320"/>
                  </a:cubicBezTo>
                  <a:cubicBezTo>
                    <a:pt x="38695" y="15746"/>
                    <a:pt x="38999" y="16809"/>
                    <a:pt x="38999" y="16809"/>
                  </a:cubicBezTo>
                  <a:lnTo>
                    <a:pt x="39181" y="17357"/>
                  </a:lnTo>
                  <a:cubicBezTo>
                    <a:pt x="39880" y="16627"/>
                    <a:pt x="40427" y="15806"/>
                    <a:pt x="40640" y="15229"/>
                  </a:cubicBezTo>
                  <a:cubicBezTo>
                    <a:pt x="41005" y="14074"/>
                    <a:pt x="40640" y="14256"/>
                    <a:pt x="39850" y="13132"/>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1"/>
            <p:cNvSpPr/>
            <p:nvPr/>
          </p:nvSpPr>
          <p:spPr>
            <a:xfrm>
              <a:off x="4343800" y="2174325"/>
              <a:ext cx="1692325" cy="1255375"/>
            </a:xfrm>
            <a:custGeom>
              <a:avLst/>
              <a:gdLst/>
              <a:ahLst/>
              <a:cxnLst/>
              <a:rect l="l" t="t" r="r" b="b"/>
              <a:pathLst>
                <a:path w="67693" h="50215" extrusionOk="0">
                  <a:moveTo>
                    <a:pt x="64561" y="10123"/>
                  </a:moveTo>
                  <a:cubicBezTo>
                    <a:pt x="63376" y="10882"/>
                    <a:pt x="64106" y="13101"/>
                    <a:pt x="62464" y="13405"/>
                  </a:cubicBezTo>
                  <a:cubicBezTo>
                    <a:pt x="60823" y="13709"/>
                    <a:pt x="60093" y="13253"/>
                    <a:pt x="57388" y="13709"/>
                  </a:cubicBezTo>
                  <a:cubicBezTo>
                    <a:pt x="54713" y="14135"/>
                    <a:pt x="46658" y="14439"/>
                    <a:pt x="44895" y="15199"/>
                  </a:cubicBezTo>
                  <a:cubicBezTo>
                    <a:pt x="43102" y="15928"/>
                    <a:pt x="43406" y="15047"/>
                    <a:pt x="42190" y="14743"/>
                  </a:cubicBezTo>
                  <a:cubicBezTo>
                    <a:pt x="41005" y="14439"/>
                    <a:pt x="41309" y="14439"/>
                    <a:pt x="39059" y="11612"/>
                  </a:cubicBezTo>
                  <a:cubicBezTo>
                    <a:pt x="36841" y="8785"/>
                    <a:pt x="32220" y="9241"/>
                    <a:pt x="29971" y="9545"/>
                  </a:cubicBezTo>
                  <a:cubicBezTo>
                    <a:pt x="27752" y="9819"/>
                    <a:pt x="28208" y="8481"/>
                    <a:pt x="26567" y="7600"/>
                  </a:cubicBezTo>
                  <a:cubicBezTo>
                    <a:pt x="24925" y="6688"/>
                    <a:pt x="24773" y="5806"/>
                    <a:pt x="23588" y="4773"/>
                  </a:cubicBezTo>
                  <a:cubicBezTo>
                    <a:pt x="22372" y="3709"/>
                    <a:pt x="23862" y="2980"/>
                    <a:pt x="24014" y="2372"/>
                  </a:cubicBezTo>
                  <a:cubicBezTo>
                    <a:pt x="24166" y="1794"/>
                    <a:pt x="22707" y="457"/>
                    <a:pt x="20761" y="1"/>
                  </a:cubicBezTo>
                  <a:cubicBezTo>
                    <a:pt x="20457" y="274"/>
                    <a:pt x="20184" y="700"/>
                    <a:pt x="20093" y="1338"/>
                  </a:cubicBezTo>
                  <a:cubicBezTo>
                    <a:pt x="19667" y="4013"/>
                    <a:pt x="20670" y="3314"/>
                    <a:pt x="18390" y="4287"/>
                  </a:cubicBezTo>
                  <a:cubicBezTo>
                    <a:pt x="16141" y="5290"/>
                    <a:pt x="14591" y="5290"/>
                    <a:pt x="13861" y="6566"/>
                  </a:cubicBezTo>
                  <a:cubicBezTo>
                    <a:pt x="13162" y="7843"/>
                    <a:pt x="13740" y="7843"/>
                    <a:pt x="13162" y="9120"/>
                  </a:cubicBezTo>
                  <a:cubicBezTo>
                    <a:pt x="12585" y="10366"/>
                    <a:pt x="11886" y="11095"/>
                    <a:pt x="10761" y="11369"/>
                  </a:cubicBezTo>
                  <a:cubicBezTo>
                    <a:pt x="9636" y="11642"/>
                    <a:pt x="8086" y="10791"/>
                    <a:pt x="7235" y="11095"/>
                  </a:cubicBezTo>
                  <a:cubicBezTo>
                    <a:pt x="6384" y="11369"/>
                    <a:pt x="6506" y="9667"/>
                    <a:pt x="5259" y="11794"/>
                  </a:cubicBezTo>
                  <a:cubicBezTo>
                    <a:pt x="3983" y="13922"/>
                    <a:pt x="3983" y="15624"/>
                    <a:pt x="3983" y="16749"/>
                  </a:cubicBezTo>
                  <a:cubicBezTo>
                    <a:pt x="3983" y="17873"/>
                    <a:pt x="2858" y="19150"/>
                    <a:pt x="2007" y="20001"/>
                  </a:cubicBezTo>
                  <a:cubicBezTo>
                    <a:pt x="1156" y="20852"/>
                    <a:pt x="305" y="20974"/>
                    <a:pt x="305" y="22250"/>
                  </a:cubicBezTo>
                  <a:cubicBezTo>
                    <a:pt x="305" y="23527"/>
                    <a:pt x="730" y="24530"/>
                    <a:pt x="153" y="25776"/>
                  </a:cubicBezTo>
                  <a:cubicBezTo>
                    <a:pt x="92" y="25898"/>
                    <a:pt x="62" y="26019"/>
                    <a:pt x="1" y="26111"/>
                  </a:cubicBezTo>
                  <a:cubicBezTo>
                    <a:pt x="1673" y="26992"/>
                    <a:pt x="4135" y="28117"/>
                    <a:pt x="5989" y="28117"/>
                  </a:cubicBezTo>
                  <a:cubicBezTo>
                    <a:pt x="9059" y="28117"/>
                    <a:pt x="11156" y="27144"/>
                    <a:pt x="12494" y="27144"/>
                  </a:cubicBezTo>
                  <a:cubicBezTo>
                    <a:pt x="13861" y="27144"/>
                    <a:pt x="14226" y="27904"/>
                    <a:pt x="15381" y="28877"/>
                  </a:cubicBezTo>
                  <a:cubicBezTo>
                    <a:pt x="16536" y="29819"/>
                    <a:pt x="16719" y="30214"/>
                    <a:pt x="18056" y="30214"/>
                  </a:cubicBezTo>
                  <a:cubicBezTo>
                    <a:pt x="19393" y="30214"/>
                    <a:pt x="28239" y="28117"/>
                    <a:pt x="28239" y="28117"/>
                  </a:cubicBezTo>
                  <a:cubicBezTo>
                    <a:pt x="28239" y="28117"/>
                    <a:pt x="29181" y="27722"/>
                    <a:pt x="30154" y="29241"/>
                  </a:cubicBezTo>
                  <a:cubicBezTo>
                    <a:pt x="31096" y="30792"/>
                    <a:pt x="31886" y="33862"/>
                    <a:pt x="31309" y="35199"/>
                  </a:cubicBezTo>
                  <a:cubicBezTo>
                    <a:pt x="30731" y="36536"/>
                    <a:pt x="29181" y="38087"/>
                    <a:pt x="29941" y="39242"/>
                  </a:cubicBezTo>
                  <a:cubicBezTo>
                    <a:pt x="30731" y="40366"/>
                    <a:pt x="31096" y="40184"/>
                    <a:pt x="30731" y="41339"/>
                  </a:cubicBezTo>
                  <a:cubicBezTo>
                    <a:pt x="30518" y="41916"/>
                    <a:pt x="29971" y="42737"/>
                    <a:pt x="29272" y="43467"/>
                  </a:cubicBezTo>
                  <a:lnTo>
                    <a:pt x="30579" y="47692"/>
                  </a:lnTo>
                  <a:cubicBezTo>
                    <a:pt x="30579" y="47692"/>
                    <a:pt x="34166" y="50214"/>
                    <a:pt x="36081" y="49758"/>
                  </a:cubicBezTo>
                  <a:cubicBezTo>
                    <a:pt x="38026" y="49333"/>
                    <a:pt x="37448" y="46932"/>
                    <a:pt x="37448" y="46932"/>
                  </a:cubicBezTo>
                  <a:cubicBezTo>
                    <a:pt x="37448" y="46932"/>
                    <a:pt x="38938" y="44986"/>
                    <a:pt x="39363" y="44409"/>
                  </a:cubicBezTo>
                  <a:cubicBezTo>
                    <a:pt x="39819" y="43801"/>
                    <a:pt x="38482" y="42464"/>
                    <a:pt x="38178" y="40822"/>
                  </a:cubicBezTo>
                  <a:cubicBezTo>
                    <a:pt x="37874" y="39181"/>
                    <a:pt x="39819" y="39333"/>
                    <a:pt x="40123" y="38147"/>
                  </a:cubicBezTo>
                  <a:cubicBezTo>
                    <a:pt x="40427" y="36962"/>
                    <a:pt x="41461" y="36962"/>
                    <a:pt x="41309" y="36202"/>
                  </a:cubicBezTo>
                  <a:cubicBezTo>
                    <a:pt x="41157" y="35473"/>
                    <a:pt x="41461" y="33831"/>
                    <a:pt x="42190" y="31734"/>
                  </a:cubicBezTo>
                  <a:cubicBezTo>
                    <a:pt x="42950" y="29637"/>
                    <a:pt x="42646" y="31278"/>
                    <a:pt x="44743" y="29637"/>
                  </a:cubicBezTo>
                  <a:cubicBezTo>
                    <a:pt x="46810" y="27995"/>
                    <a:pt x="48604" y="25168"/>
                    <a:pt x="49941" y="23831"/>
                  </a:cubicBezTo>
                  <a:cubicBezTo>
                    <a:pt x="51279" y="22494"/>
                    <a:pt x="51005" y="23983"/>
                    <a:pt x="51734" y="23679"/>
                  </a:cubicBezTo>
                  <a:cubicBezTo>
                    <a:pt x="52494" y="23375"/>
                    <a:pt x="53680" y="24439"/>
                    <a:pt x="54561" y="24743"/>
                  </a:cubicBezTo>
                  <a:cubicBezTo>
                    <a:pt x="55473" y="25016"/>
                    <a:pt x="56659" y="26384"/>
                    <a:pt x="59029" y="26232"/>
                  </a:cubicBezTo>
                  <a:cubicBezTo>
                    <a:pt x="61431" y="26080"/>
                    <a:pt x="61735" y="24287"/>
                    <a:pt x="61431" y="23679"/>
                  </a:cubicBezTo>
                  <a:cubicBezTo>
                    <a:pt x="61127" y="23102"/>
                    <a:pt x="60245" y="21612"/>
                    <a:pt x="59941" y="20852"/>
                  </a:cubicBezTo>
                  <a:cubicBezTo>
                    <a:pt x="59637" y="20123"/>
                    <a:pt x="60397" y="19667"/>
                    <a:pt x="60519" y="18907"/>
                  </a:cubicBezTo>
                  <a:cubicBezTo>
                    <a:pt x="60671" y="18177"/>
                    <a:pt x="62464" y="17570"/>
                    <a:pt x="62464" y="17570"/>
                  </a:cubicBezTo>
                  <a:cubicBezTo>
                    <a:pt x="62464" y="17570"/>
                    <a:pt x="64409" y="16840"/>
                    <a:pt x="66051" y="15351"/>
                  </a:cubicBezTo>
                  <a:cubicBezTo>
                    <a:pt x="67692" y="13861"/>
                    <a:pt x="65747" y="9393"/>
                    <a:pt x="64561" y="1012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3" name="Google Shape;2353;p61"/>
          <p:cNvSpPr/>
          <p:nvPr/>
        </p:nvSpPr>
        <p:spPr>
          <a:xfrm>
            <a:off x="5502575" y="2678200"/>
            <a:ext cx="313800" cy="313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1" name="Google Shape;2371;p61"/>
          <p:cNvGrpSpPr/>
          <p:nvPr/>
        </p:nvGrpSpPr>
        <p:grpSpPr>
          <a:xfrm flipH="1">
            <a:off x="3712935" y="3203933"/>
            <a:ext cx="2366227" cy="1394930"/>
            <a:chOff x="1719725" y="1914550"/>
            <a:chExt cx="4604450" cy="2714400"/>
          </a:xfrm>
        </p:grpSpPr>
        <p:sp>
          <p:nvSpPr>
            <p:cNvPr id="2372" name="Google Shape;2372;p61"/>
            <p:cNvSpPr/>
            <p:nvPr/>
          </p:nvSpPr>
          <p:spPr>
            <a:xfrm>
              <a:off x="3735350" y="2420250"/>
              <a:ext cx="2195475" cy="547525"/>
            </a:xfrm>
            <a:custGeom>
              <a:avLst/>
              <a:gdLst/>
              <a:ahLst/>
              <a:cxnLst/>
              <a:rect l="l" t="t" r="r" b="b"/>
              <a:pathLst>
                <a:path w="87819" h="21901" extrusionOk="0">
                  <a:moveTo>
                    <a:pt x="60584" y="0"/>
                  </a:moveTo>
                  <a:cubicBezTo>
                    <a:pt x="39707" y="0"/>
                    <a:pt x="9065" y="5360"/>
                    <a:pt x="0" y="12186"/>
                  </a:cubicBezTo>
                  <a:lnTo>
                    <a:pt x="4637" y="14521"/>
                  </a:lnTo>
                  <a:cubicBezTo>
                    <a:pt x="4637" y="14521"/>
                    <a:pt x="22756" y="21900"/>
                    <a:pt x="42889" y="21900"/>
                  </a:cubicBezTo>
                  <a:cubicBezTo>
                    <a:pt x="54154" y="21900"/>
                    <a:pt x="66049" y="19591"/>
                    <a:pt x="75754" y="12386"/>
                  </a:cubicBezTo>
                  <a:cubicBezTo>
                    <a:pt x="87818" y="3457"/>
                    <a:pt x="77350" y="0"/>
                    <a:pt x="6058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1"/>
            <p:cNvSpPr/>
            <p:nvPr/>
          </p:nvSpPr>
          <p:spPr>
            <a:xfrm>
              <a:off x="2996475" y="1914550"/>
              <a:ext cx="399375" cy="1315850"/>
            </a:xfrm>
            <a:custGeom>
              <a:avLst/>
              <a:gdLst/>
              <a:ahLst/>
              <a:cxnLst/>
              <a:rect l="l" t="t" r="r" b="b"/>
              <a:pathLst>
                <a:path w="15975" h="52634" extrusionOk="0">
                  <a:moveTo>
                    <a:pt x="1685" y="1"/>
                  </a:moveTo>
                  <a:cubicBezTo>
                    <a:pt x="1108" y="1"/>
                    <a:pt x="544" y="305"/>
                    <a:pt x="368" y="1392"/>
                  </a:cubicBezTo>
                  <a:cubicBezTo>
                    <a:pt x="1" y="3860"/>
                    <a:pt x="10308" y="50527"/>
                    <a:pt x="12276" y="52195"/>
                  </a:cubicBezTo>
                  <a:cubicBezTo>
                    <a:pt x="12629" y="52495"/>
                    <a:pt x="12987" y="52634"/>
                    <a:pt x="13324" y="52634"/>
                  </a:cubicBezTo>
                  <a:cubicBezTo>
                    <a:pt x="14864" y="52634"/>
                    <a:pt x="15974" y="49728"/>
                    <a:pt x="14277" y="45924"/>
                  </a:cubicBezTo>
                  <a:cubicBezTo>
                    <a:pt x="14277" y="45924"/>
                    <a:pt x="6338" y="6162"/>
                    <a:pt x="3170" y="491"/>
                  </a:cubicBezTo>
                  <a:cubicBezTo>
                    <a:pt x="3170" y="491"/>
                    <a:pt x="2418" y="1"/>
                    <a:pt x="16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1"/>
            <p:cNvSpPr/>
            <p:nvPr/>
          </p:nvSpPr>
          <p:spPr>
            <a:xfrm>
              <a:off x="2588125" y="1925850"/>
              <a:ext cx="499275" cy="901650"/>
            </a:xfrm>
            <a:custGeom>
              <a:avLst/>
              <a:gdLst/>
              <a:ahLst/>
              <a:cxnLst/>
              <a:rect l="l" t="t" r="r" b="b"/>
              <a:pathLst>
                <a:path w="19971" h="36066" extrusionOk="0">
                  <a:moveTo>
                    <a:pt x="17586" y="1"/>
                  </a:moveTo>
                  <a:cubicBezTo>
                    <a:pt x="15092" y="1"/>
                    <a:pt x="1" y="35866"/>
                    <a:pt x="1591" y="36065"/>
                  </a:cubicBezTo>
                  <a:cubicBezTo>
                    <a:pt x="1595" y="36066"/>
                    <a:pt x="1599" y="36066"/>
                    <a:pt x="1604" y="36066"/>
                  </a:cubicBezTo>
                  <a:cubicBezTo>
                    <a:pt x="3295" y="36066"/>
                    <a:pt x="16902" y="3674"/>
                    <a:pt x="17102" y="2975"/>
                  </a:cubicBezTo>
                  <a:cubicBezTo>
                    <a:pt x="17102" y="2975"/>
                    <a:pt x="19971" y="540"/>
                    <a:pt x="17636" y="6"/>
                  </a:cubicBezTo>
                  <a:cubicBezTo>
                    <a:pt x="17620" y="3"/>
                    <a:pt x="17603" y="1"/>
                    <a:pt x="175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1"/>
            <p:cNvSpPr/>
            <p:nvPr/>
          </p:nvSpPr>
          <p:spPr>
            <a:xfrm>
              <a:off x="1719725" y="2757500"/>
              <a:ext cx="954425" cy="599800"/>
            </a:xfrm>
            <a:custGeom>
              <a:avLst/>
              <a:gdLst/>
              <a:ahLst/>
              <a:cxnLst/>
              <a:rect l="l" t="t" r="r" b="b"/>
              <a:pathLst>
                <a:path w="38177" h="23992" extrusionOk="0">
                  <a:moveTo>
                    <a:pt x="37386" y="1"/>
                  </a:moveTo>
                  <a:cubicBezTo>
                    <a:pt x="37020" y="1"/>
                    <a:pt x="36527" y="231"/>
                    <a:pt x="36527" y="231"/>
                  </a:cubicBezTo>
                  <a:cubicBezTo>
                    <a:pt x="26553" y="14608"/>
                    <a:pt x="10508" y="21246"/>
                    <a:pt x="5271" y="22080"/>
                  </a:cubicBezTo>
                  <a:cubicBezTo>
                    <a:pt x="1" y="22947"/>
                    <a:pt x="2202" y="23914"/>
                    <a:pt x="2202" y="23914"/>
                  </a:cubicBezTo>
                  <a:cubicBezTo>
                    <a:pt x="2741" y="23967"/>
                    <a:pt x="3281" y="23992"/>
                    <a:pt x="3823" y="23992"/>
                  </a:cubicBezTo>
                  <a:cubicBezTo>
                    <a:pt x="19497" y="23992"/>
                    <a:pt x="36327" y="2799"/>
                    <a:pt x="36327" y="2799"/>
                  </a:cubicBezTo>
                  <a:cubicBezTo>
                    <a:pt x="38177" y="477"/>
                    <a:pt x="37913" y="1"/>
                    <a:pt x="37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1"/>
            <p:cNvSpPr/>
            <p:nvPr/>
          </p:nvSpPr>
          <p:spPr>
            <a:xfrm>
              <a:off x="2507950" y="2348750"/>
              <a:ext cx="1046600" cy="1019925"/>
            </a:xfrm>
            <a:custGeom>
              <a:avLst/>
              <a:gdLst/>
              <a:ahLst/>
              <a:cxnLst/>
              <a:rect l="l" t="t" r="r" b="b"/>
              <a:pathLst>
                <a:path w="41864" h="40797" extrusionOk="0">
                  <a:moveTo>
                    <a:pt x="3300" y="1"/>
                  </a:moveTo>
                  <a:cubicBezTo>
                    <a:pt x="2745" y="1"/>
                    <a:pt x="1" y="109"/>
                    <a:pt x="661" y="2270"/>
                  </a:cubicBezTo>
                  <a:cubicBezTo>
                    <a:pt x="1429" y="4672"/>
                    <a:pt x="35253" y="40364"/>
                    <a:pt x="38288" y="40765"/>
                  </a:cubicBezTo>
                  <a:cubicBezTo>
                    <a:pt x="38439" y="40786"/>
                    <a:pt x="38583" y="40797"/>
                    <a:pt x="38722" y="40797"/>
                  </a:cubicBezTo>
                  <a:cubicBezTo>
                    <a:pt x="41357" y="40797"/>
                    <a:pt x="41864" y="37012"/>
                    <a:pt x="37554" y="34160"/>
                  </a:cubicBezTo>
                  <a:cubicBezTo>
                    <a:pt x="37554" y="34160"/>
                    <a:pt x="9701" y="3271"/>
                    <a:pt x="3397" y="2"/>
                  </a:cubicBezTo>
                  <a:cubicBezTo>
                    <a:pt x="3397" y="2"/>
                    <a:pt x="3362" y="1"/>
                    <a:pt x="33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1"/>
            <p:cNvSpPr/>
            <p:nvPr/>
          </p:nvSpPr>
          <p:spPr>
            <a:xfrm>
              <a:off x="2466125" y="2370125"/>
              <a:ext cx="136275" cy="1014650"/>
            </a:xfrm>
            <a:custGeom>
              <a:avLst/>
              <a:gdLst/>
              <a:ahLst/>
              <a:cxnLst/>
              <a:rect l="l" t="t" r="r" b="b"/>
              <a:pathLst>
                <a:path w="5451" h="40586" extrusionOk="0">
                  <a:moveTo>
                    <a:pt x="3654" y="0"/>
                  </a:moveTo>
                  <a:cubicBezTo>
                    <a:pt x="3458" y="0"/>
                    <a:pt x="3220" y="36"/>
                    <a:pt x="2935" y="114"/>
                  </a:cubicBezTo>
                  <a:cubicBezTo>
                    <a:pt x="91" y="908"/>
                    <a:pt x="1" y="40586"/>
                    <a:pt x="1852" y="40586"/>
                  </a:cubicBezTo>
                  <a:cubicBezTo>
                    <a:pt x="1868" y="40586"/>
                    <a:pt x="1884" y="40583"/>
                    <a:pt x="1901" y="40577"/>
                  </a:cubicBezTo>
                  <a:cubicBezTo>
                    <a:pt x="3802" y="39876"/>
                    <a:pt x="3836" y="3717"/>
                    <a:pt x="3769" y="2983"/>
                  </a:cubicBezTo>
                  <a:cubicBezTo>
                    <a:pt x="3769" y="2983"/>
                    <a:pt x="5450" y="0"/>
                    <a:pt x="365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1"/>
            <p:cNvSpPr/>
            <p:nvPr/>
          </p:nvSpPr>
          <p:spPr>
            <a:xfrm>
              <a:off x="1743125" y="3307025"/>
              <a:ext cx="790650" cy="1004175"/>
            </a:xfrm>
            <a:custGeom>
              <a:avLst/>
              <a:gdLst/>
              <a:ahLst/>
              <a:cxnLst/>
              <a:rect l="l" t="t" r="r" b="b"/>
              <a:pathLst>
                <a:path w="31626" h="40167" extrusionOk="0">
                  <a:moveTo>
                    <a:pt x="30993" y="0"/>
                  </a:moveTo>
                  <a:cubicBezTo>
                    <a:pt x="30534" y="0"/>
                    <a:pt x="29820" y="732"/>
                    <a:pt x="29820" y="732"/>
                  </a:cubicBezTo>
                  <a:cubicBezTo>
                    <a:pt x="25350" y="18812"/>
                    <a:pt x="10306" y="33322"/>
                    <a:pt x="4769" y="36892"/>
                  </a:cubicBezTo>
                  <a:cubicBezTo>
                    <a:pt x="0" y="39947"/>
                    <a:pt x="1465" y="40167"/>
                    <a:pt x="1985" y="40167"/>
                  </a:cubicBezTo>
                  <a:cubicBezTo>
                    <a:pt x="2073" y="40167"/>
                    <a:pt x="2134" y="40161"/>
                    <a:pt x="2134" y="40161"/>
                  </a:cubicBezTo>
                  <a:cubicBezTo>
                    <a:pt x="21181" y="32889"/>
                    <a:pt x="30821" y="3101"/>
                    <a:pt x="30821" y="3101"/>
                  </a:cubicBezTo>
                  <a:cubicBezTo>
                    <a:pt x="31626" y="637"/>
                    <a:pt x="31421" y="0"/>
                    <a:pt x="309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1"/>
            <p:cNvSpPr/>
            <p:nvPr/>
          </p:nvSpPr>
          <p:spPr>
            <a:xfrm>
              <a:off x="2857200" y="2481375"/>
              <a:ext cx="2486800" cy="1405950"/>
            </a:xfrm>
            <a:custGeom>
              <a:avLst/>
              <a:gdLst/>
              <a:ahLst/>
              <a:cxnLst/>
              <a:rect l="l" t="t" r="r" b="b"/>
              <a:pathLst>
                <a:path w="99472" h="56238" extrusionOk="0">
                  <a:moveTo>
                    <a:pt x="14144" y="1"/>
                  </a:moveTo>
                  <a:lnTo>
                    <a:pt x="14144" y="1"/>
                  </a:lnTo>
                  <a:cubicBezTo>
                    <a:pt x="8073" y="902"/>
                    <a:pt x="701" y="7640"/>
                    <a:pt x="368" y="14011"/>
                  </a:cubicBezTo>
                  <a:cubicBezTo>
                    <a:pt x="1" y="20916"/>
                    <a:pt x="4371" y="29455"/>
                    <a:pt x="9875" y="33425"/>
                  </a:cubicBezTo>
                  <a:cubicBezTo>
                    <a:pt x="13280" y="35871"/>
                    <a:pt x="17478" y="37135"/>
                    <a:pt x="21673" y="37135"/>
                  </a:cubicBezTo>
                  <a:cubicBezTo>
                    <a:pt x="24628" y="37135"/>
                    <a:pt x="27582" y="36508"/>
                    <a:pt x="30256" y="35226"/>
                  </a:cubicBezTo>
                  <a:cubicBezTo>
                    <a:pt x="32797" y="33987"/>
                    <a:pt x="35460" y="32143"/>
                    <a:pt x="38157" y="32143"/>
                  </a:cubicBezTo>
                  <a:cubicBezTo>
                    <a:pt x="38292" y="32143"/>
                    <a:pt x="38427" y="32148"/>
                    <a:pt x="38562" y="32157"/>
                  </a:cubicBezTo>
                  <a:cubicBezTo>
                    <a:pt x="44166" y="36093"/>
                    <a:pt x="48502" y="41364"/>
                    <a:pt x="52972" y="46468"/>
                  </a:cubicBezTo>
                  <a:cubicBezTo>
                    <a:pt x="55874" y="49770"/>
                    <a:pt x="59110" y="52839"/>
                    <a:pt x="63179" y="54540"/>
                  </a:cubicBezTo>
                  <a:cubicBezTo>
                    <a:pt x="65985" y="55739"/>
                    <a:pt x="69037" y="56237"/>
                    <a:pt x="72099" y="56237"/>
                  </a:cubicBezTo>
                  <a:cubicBezTo>
                    <a:pt x="73807" y="56237"/>
                    <a:pt x="75517" y="56082"/>
                    <a:pt x="77189" y="55808"/>
                  </a:cubicBezTo>
                  <a:cubicBezTo>
                    <a:pt x="81893" y="55040"/>
                    <a:pt x="86429" y="53406"/>
                    <a:pt x="90899" y="51805"/>
                  </a:cubicBezTo>
                  <a:cubicBezTo>
                    <a:pt x="92967" y="51037"/>
                    <a:pt x="95102" y="50237"/>
                    <a:pt x="96737" y="48769"/>
                  </a:cubicBezTo>
                  <a:cubicBezTo>
                    <a:pt x="98405" y="47301"/>
                    <a:pt x="99472" y="44966"/>
                    <a:pt x="98805" y="42865"/>
                  </a:cubicBezTo>
                  <a:lnTo>
                    <a:pt x="98805" y="42865"/>
                  </a:lnTo>
                  <a:cubicBezTo>
                    <a:pt x="97138" y="43568"/>
                    <a:pt x="95334" y="43870"/>
                    <a:pt x="93508" y="43870"/>
                  </a:cubicBezTo>
                  <a:cubicBezTo>
                    <a:pt x="91608" y="43870"/>
                    <a:pt x="89684" y="43543"/>
                    <a:pt x="87864" y="42998"/>
                  </a:cubicBezTo>
                  <a:cubicBezTo>
                    <a:pt x="84294" y="41898"/>
                    <a:pt x="81059" y="39996"/>
                    <a:pt x="77823" y="38095"/>
                  </a:cubicBezTo>
                  <a:cubicBezTo>
                    <a:pt x="66348" y="31357"/>
                    <a:pt x="54873" y="24619"/>
                    <a:pt x="43432" y="17880"/>
                  </a:cubicBezTo>
                  <a:cubicBezTo>
                    <a:pt x="43132" y="17714"/>
                    <a:pt x="42832" y="17547"/>
                    <a:pt x="42498" y="17347"/>
                  </a:cubicBezTo>
                  <a:cubicBezTo>
                    <a:pt x="42498" y="17013"/>
                    <a:pt x="42465" y="16646"/>
                    <a:pt x="42398" y="16279"/>
                  </a:cubicBezTo>
                  <a:cubicBezTo>
                    <a:pt x="41731" y="10842"/>
                    <a:pt x="38061" y="5405"/>
                    <a:pt x="32691" y="4437"/>
                  </a:cubicBezTo>
                  <a:cubicBezTo>
                    <a:pt x="33125" y="4037"/>
                    <a:pt x="33558" y="3603"/>
                    <a:pt x="33992" y="3203"/>
                  </a:cubicBezTo>
                  <a:cubicBezTo>
                    <a:pt x="30392" y="1916"/>
                    <a:pt x="26910" y="1445"/>
                    <a:pt x="23400" y="1445"/>
                  </a:cubicBezTo>
                  <a:cubicBezTo>
                    <a:pt x="20176" y="1445"/>
                    <a:pt x="16929" y="1842"/>
                    <a:pt x="13544" y="2369"/>
                  </a:cubicBezTo>
                  <a:cubicBezTo>
                    <a:pt x="13744" y="1602"/>
                    <a:pt x="13944" y="768"/>
                    <a:pt x="1414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1"/>
            <p:cNvSpPr/>
            <p:nvPr/>
          </p:nvSpPr>
          <p:spPr>
            <a:xfrm>
              <a:off x="2857200" y="2726550"/>
              <a:ext cx="2475125" cy="1160775"/>
            </a:xfrm>
            <a:custGeom>
              <a:avLst/>
              <a:gdLst/>
              <a:ahLst/>
              <a:cxnLst/>
              <a:rect l="l" t="t" r="r" b="b"/>
              <a:pathLst>
                <a:path w="99005" h="46431" extrusionOk="0">
                  <a:moveTo>
                    <a:pt x="71852" y="32558"/>
                  </a:moveTo>
                  <a:cubicBezTo>
                    <a:pt x="71766" y="32691"/>
                    <a:pt x="71689" y="32828"/>
                    <a:pt x="71620" y="32968"/>
                  </a:cubicBezTo>
                  <a:lnTo>
                    <a:pt x="71620" y="32968"/>
                  </a:lnTo>
                  <a:cubicBezTo>
                    <a:pt x="71701" y="32834"/>
                    <a:pt x="71779" y="32698"/>
                    <a:pt x="71852" y="32558"/>
                  </a:cubicBezTo>
                  <a:close/>
                  <a:moveTo>
                    <a:pt x="1535" y="1"/>
                  </a:moveTo>
                  <a:cubicBezTo>
                    <a:pt x="868" y="1369"/>
                    <a:pt x="435" y="2803"/>
                    <a:pt x="368" y="4204"/>
                  </a:cubicBezTo>
                  <a:cubicBezTo>
                    <a:pt x="1" y="11109"/>
                    <a:pt x="4371" y="19648"/>
                    <a:pt x="9875" y="23618"/>
                  </a:cubicBezTo>
                  <a:cubicBezTo>
                    <a:pt x="13280" y="26064"/>
                    <a:pt x="17478" y="27328"/>
                    <a:pt x="21673" y="27328"/>
                  </a:cubicBezTo>
                  <a:cubicBezTo>
                    <a:pt x="24628" y="27328"/>
                    <a:pt x="27582" y="26701"/>
                    <a:pt x="30256" y="25419"/>
                  </a:cubicBezTo>
                  <a:cubicBezTo>
                    <a:pt x="32797" y="24180"/>
                    <a:pt x="35460" y="22336"/>
                    <a:pt x="38157" y="22336"/>
                  </a:cubicBezTo>
                  <a:cubicBezTo>
                    <a:pt x="38292" y="22336"/>
                    <a:pt x="38427" y="22341"/>
                    <a:pt x="38562" y="22350"/>
                  </a:cubicBezTo>
                  <a:cubicBezTo>
                    <a:pt x="44166" y="26286"/>
                    <a:pt x="48502" y="31557"/>
                    <a:pt x="52972" y="36661"/>
                  </a:cubicBezTo>
                  <a:cubicBezTo>
                    <a:pt x="55874" y="39963"/>
                    <a:pt x="59110" y="42998"/>
                    <a:pt x="63179" y="44733"/>
                  </a:cubicBezTo>
                  <a:cubicBezTo>
                    <a:pt x="65985" y="45932"/>
                    <a:pt x="69037" y="46430"/>
                    <a:pt x="72099" y="46430"/>
                  </a:cubicBezTo>
                  <a:cubicBezTo>
                    <a:pt x="73807" y="46430"/>
                    <a:pt x="75517" y="46275"/>
                    <a:pt x="77189" y="46001"/>
                  </a:cubicBezTo>
                  <a:cubicBezTo>
                    <a:pt x="81893" y="45233"/>
                    <a:pt x="86429" y="43599"/>
                    <a:pt x="90899" y="41998"/>
                  </a:cubicBezTo>
                  <a:cubicBezTo>
                    <a:pt x="92967" y="41230"/>
                    <a:pt x="95102" y="40430"/>
                    <a:pt x="96737" y="38962"/>
                  </a:cubicBezTo>
                  <a:cubicBezTo>
                    <a:pt x="97971" y="37895"/>
                    <a:pt x="98838" y="36360"/>
                    <a:pt x="99005" y="34792"/>
                  </a:cubicBezTo>
                  <a:lnTo>
                    <a:pt x="99005" y="34792"/>
                  </a:lnTo>
                  <a:cubicBezTo>
                    <a:pt x="94735" y="38562"/>
                    <a:pt x="88898" y="40597"/>
                    <a:pt x="83194" y="41364"/>
                  </a:cubicBezTo>
                  <a:cubicBezTo>
                    <a:pt x="82121" y="41507"/>
                    <a:pt x="81018" y="41607"/>
                    <a:pt x="79925" y="41607"/>
                  </a:cubicBezTo>
                  <a:cubicBezTo>
                    <a:pt x="77960" y="41607"/>
                    <a:pt x="76026" y="41283"/>
                    <a:pt x="74354" y="40296"/>
                  </a:cubicBezTo>
                  <a:cubicBezTo>
                    <a:pt x="71890" y="38843"/>
                    <a:pt x="70383" y="35474"/>
                    <a:pt x="71620" y="32968"/>
                  </a:cubicBezTo>
                  <a:lnTo>
                    <a:pt x="71620" y="32968"/>
                  </a:lnTo>
                  <a:cubicBezTo>
                    <a:pt x="69954" y="35708"/>
                    <a:pt x="66743" y="37136"/>
                    <a:pt x="63522" y="37136"/>
                  </a:cubicBezTo>
                  <a:cubicBezTo>
                    <a:pt x="61355" y="37136"/>
                    <a:pt x="59183" y="36489"/>
                    <a:pt x="57475" y="35159"/>
                  </a:cubicBezTo>
                  <a:cubicBezTo>
                    <a:pt x="53072" y="31757"/>
                    <a:pt x="52038" y="25052"/>
                    <a:pt x="54507" y="20082"/>
                  </a:cubicBezTo>
                  <a:lnTo>
                    <a:pt x="54507" y="20082"/>
                  </a:lnTo>
                  <a:cubicBezTo>
                    <a:pt x="53456" y="22023"/>
                    <a:pt x="51233" y="23042"/>
                    <a:pt x="49004" y="23042"/>
                  </a:cubicBezTo>
                  <a:cubicBezTo>
                    <a:pt x="47977" y="23042"/>
                    <a:pt x="46949" y="22826"/>
                    <a:pt x="46034" y="22384"/>
                  </a:cubicBezTo>
                  <a:cubicBezTo>
                    <a:pt x="43098" y="21016"/>
                    <a:pt x="41264" y="17947"/>
                    <a:pt x="40563" y="14778"/>
                  </a:cubicBezTo>
                  <a:cubicBezTo>
                    <a:pt x="39896" y="11609"/>
                    <a:pt x="40163" y="8340"/>
                    <a:pt x="40463" y="5105"/>
                  </a:cubicBezTo>
                  <a:lnTo>
                    <a:pt x="40463" y="5105"/>
                  </a:lnTo>
                  <a:cubicBezTo>
                    <a:pt x="38562" y="5638"/>
                    <a:pt x="37594" y="8173"/>
                    <a:pt x="38629" y="9808"/>
                  </a:cubicBezTo>
                  <a:cubicBezTo>
                    <a:pt x="37795" y="9875"/>
                    <a:pt x="36927" y="9908"/>
                    <a:pt x="36060" y="9975"/>
                  </a:cubicBezTo>
                  <a:cubicBezTo>
                    <a:pt x="37328" y="12843"/>
                    <a:pt x="35827" y="16379"/>
                    <a:pt x="33291" y="18181"/>
                  </a:cubicBezTo>
                  <a:cubicBezTo>
                    <a:pt x="30959" y="19846"/>
                    <a:pt x="28023" y="20330"/>
                    <a:pt x="25180" y="20330"/>
                  </a:cubicBezTo>
                  <a:cubicBezTo>
                    <a:pt x="24891" y="20330"/>
                    <a:pt x="24604" y="20325"/>
                    <a:pt x="24318" y="20315"/>
                  </a:cubicBezTo>
                  <a:cubicBezTo>
                    <a:pt x="16680" y="20015"/>
                    <a:pt x="8941" y="16513"/>
                    <a:pt x="4671" y="10175"/>
                  </a:cubicBezTo>
                  <a:cubicBezTo>
                    <a:pt x="2670" y="7206"/>
                    <a:pt x="1569" y="3604"/>
                    <a:pt x="15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1"/>
            <p:cNvSpPr/>
            <p:nvPr/>
          </p:nvSpPr>
          <p:spPr>
            <a:xfrm>
              <a:off x="2529475" y="2652500"/>
              <a:ext cx="418650" cy="422425"/>
            </a:xfrm>
            <a:custGeom>
              <a:avLst/>
              <a:gdLst/>
              <a:ahLst/>
              <a:cxnLst/>
              <a:rect l="l" t="t" r="r" b="b"/>
              <a:pathLst>
                <a:path w="16746" h="16897" extrusionOk="0">
                  <a:moveTo>
                    <a:pt x="8169" y="0"/>
                  </a:moveTo>
                  <a:cubicBezTo>
                    <a:pt x="6553" y="0"/>
                    <a:pt x="4987" y="391"/>
                    <a:pt x="3837" y="1228"/>
                  </a:cubicBezTo>
                  <a:cubicBezTo>
                    <a:pt x="968" y="3263"/>
                    <a:pt x="1" y="7399"/>
                    <a:pt x="1235" y="10668"/>
                  </a:cubicBezTo>
                  <a:cubicBezTo>
                    <a:pt x="2502" y="13937"/>
                    <a:pt x="5738" y="16272"/>
                    <a:pt x="9207" y="16806"/>
                  </a:cubicBezTo>
                  <a:cubicBezTo>
                    <a:pt x="9604" y="16863"/>
                    <a:pt x="10008" y="16896"/>
                    <a:pt x="10411" y="16896"/>
                  </a:cubicBezTo>
                  <a:cubicBezTo>
                    <a:pt x="11194" y="16896"/>
                    <a:pt x="11972" y="16770"/>
                    <a:pt x="12676" y="16439"/>
                  </a:cubicBezTo>
                  <a:cubicBezTo>
                    <a:pt x="14211" y="15739"/>
                    <a:pt x="15145" y="14171"/>
                    <a:pt x="15645" y="12570"/>
                  </a:cubicBezTo>
                  <a:cubicBezTo>
                    <a:pt x="16679" y="9468"/>
                    <a:pt x="16746" y="4364"/>
                    <a:pt x="14077" y="1996"/>
                  </a:cubicBezTo>
                  <a:cubicBezTo>
                    <a:pt x="12621" y="712"/>
                    <a:pt x="10350" y="0"/>
                    <a:pt x="8169"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1"/>
            <p:cNvSpPr/>
            <p:nvPr/>
          </p:nvSpPr>
          <p:spPr>
            <a:xfrm>
              <a:off x="2671250" y="2738650"/>
              <a:ext cx="406150" cy="423375"/>
            </a:xfrm>
            <a:custGeom>
              <a:avLst/>
              <a:gdLst/>
              <a:ahLst/>
              <a:cxnLst/>
              <a:rect l="l" t="t" r="r" b="b"/>
              <a:pathLst>
                <a:path w="16246" h="16935" extrusionOk="0">
                  <a:moveTo>
                    <a:pt x="9115" y="1"/>
                  </a:moveTo>
                  <a:cubicBezTo>
                    <a:pt x="8840" y="1"/>
                    <a:pt x="8521" y="220"/>
                    <a:pt x="8406" y="518"/>
                  </a:cubicBezTo>
                  <a:cubicBezTo>
                    <a:pt x="8273" y="918"/>
                    <a:pt x="8440" y="1385"/>
                    <a:pt x="8573" y="1785"/>
                  </a:cubicBezTo>
                  <a:cubicBezTo>
                    <a:pt x="8673" y="2219"/>
                    <a:pt x="8740" y="2719"/>
                    <a:pt x="8473" y="3053"/>
                  </a:cubicBezTo>
                  <a:cubicBezTo>
                    <a:pt x="6839" y="3053"/>
                    <a:pt x="5171" y="3220"/>
                    <a:pt x="3703" y="3887"/>
                  </a:cubicBezTo>
                  <a:cubicBezTo>
                    <a:pt x="2235" y="4554"/>
                    <a:pt x="934" y="5788"/>
                    <a:pt x="501" y="7356"/>
                  </a:cubicBezTo>
                  <a:cubicBezTo>
                    <a:pt x="0" y="9191"/>
                    <a:pt x="734" y="11192"/>
                    <a:pt x="1868" y="12726"/>
                  </a:cubicBezTo>
                  <a:cubicBezTo>
                    <a:pt x="3303" y="14661"/>
                    <a:pt x="5404" y="16095"/>
                    <a:pt x="7773" y="16663"/>
                  </a:cubicBezTo>
                  <a:cubicBezTo>
                    <a:pt x="8509" y="16832"/>
                    <a:pt x="9381" y="16935"/>
                    <a:pt x="10277" y="16935"/>
                  </a:cubicBezTo>
                  <a:cubicBezTo>
                    <a:pt x="11858" y="16935"/>
                    <a:pt x="13516" y="16613"/>
                    <a:pt x="14644" y="15762"/>
                  </a:cubicBezTo>
                  <a:cubicBezTo>
                    <a:pt x="16245" y="14528"/>
                    <a:pt x="16245" y="11325"/>
                    <a:pt x="16045" y="9557"/>
                  </a:cubicBezTo>
                  <a:cubicBezTo>
                    <a:pt x="15878" y="7623"/>
                    <a:pt x="14911" y="5655"/>
                    <a:pt x="13210" y="4754"/>
                  </a:cubicBezTo>
                  <a:cubicBezTo>
                    <a:pt x="12376" y="4287"/>
                    <a:pt x="11442" y="4120"/>
                    <a:pt x="10608" y="3653"/>
                  </a:cubicBezTo>
                  <a:cubicBezTo>
                    <a:pt x="9774" y="3186"/>
                    <a:pt x="9073" y="2252"/>
                    <a:pt x="9340" y="1352"/>
                  </a:cubicBezTo>
                  <a:cubicBezTo>
                    <a:pt x="9440" y="951"/>
                    <a:pt x="9707" y="484"/>
                    <a:pt x="9440" y="151"/>
                  </a:cubicBezTo>
                  <a:cubicBezTo>
                    <a:pt x="9357" y="46"/>
                    <a:pt x="9241" y="1"/>
                    <a:pt x="9115"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1"/>
            <p:cNvSpPr/>
            <p:nvPr/>
          </p:nvSpPr>
          <p:spPr>
            <a:xfrm>
              <a:off x="2541975" y="2673900"/>
              <a:ext cx="217825" cy="322575"/>
            </a:xfrm>
            <a:custGeom>
              <a:avLst/>
              <a:gdLst/>
              <a:ahLst/>
              <a:cxnLst/>
              <a:rect l="l" t="t" r="r" b="b"/>
              <a:pathLst>
                <a:path w="8713" h="12903" extrusionOk="0">
                  <a:moveTo>
                    <a:pt x="5256" y="0"/>
                  </a:moveTo>
                  <a:cubicBezTo>
                    <a:pt x="4187" y="0"/>
                    <a:pt x="3159" y="547"/>
                    <a:pt x="2369" y="1273"/>
                  </a:cubicBezTo>
                  <a:cubicBezTo>
                    <a:pt x="1535" y="2040"/>
                    <a:pt x="935" y="3008"/>
                    <a:pt x="335" y="3975"/>
                  </a:cubicBezTo>
                  <a:cubicBezTo>
                    <a:pt x="168" y="4242"/>
                    <a:pt x="1" y="4575"/>
                    <a:pt x="101" y="4876"/>
                  </a:cubicBezTo>
                  <a:cubicBezTo>
                    <a:pt x="201" y="5209"/>
                    <a:pt x="568" y="5343"/>
                    <a:pt x="868" y="5476"/>
                  </a:cubicBezTo>
                  <a:cubicBezTo>
                    <a:pt x="3237" y="6410"/>
                    <a:pt x="5005" y="8645"/>
                    <a:pt x="5438" y="11180"/>
                  </a:cubicBezTo>
                  <a:cubicBezTo>
                    <a:pt x="5642" y="12412"/>
                    <a:pt x="6171" y="12902"/>
                    <a:pt x="6716" y="12902"/>
                  </a:cubicBezTo>
                  <a:cubicBezTo>
                    <a:pt x="7690" y="12902"/>
                    <a:pt x="8713" y="11336"/>
                    <a:pt x="8007" y="9646"/>
                  </a:cubicBezTo>
                  <a:cubicBezTo>
                    <a:pt x="7766" y="9104"/>
                    <a:pt x="4261" y="3639"/>
                    <a:pt x="2994" y="3639"/>
                  </a:cubicBezTo>
                  <a:cubicBezTo>
                    <a:pt x="2858" y="3639"/>
                    <a:pt x="2748" y="3702"/>
                    <a:pt x="2671" y="3839"/>
                  </a:cubicBezTo>
                  <a:lnTo>
                    <a:pt x="2671" y="3839"/>
                  </a:lnTo>
                  <a:cubicBezTo>
                    <a:pt x="3438" y="2472"/>
                    <a:pt x="4371" y="1172"/>
                    <a:pt x="5438" y="5"/>
                  </a:cubicBezTo>
                  <a:cubicBezTo>
                    <a:pt x="5377" y="2"/>
                    <a:pt x="5317" y="0"/>
                    <a:pt x="5256"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1"/>
            <p:cNvSpPr/>
            <p:nvPr/>
          </p:nvSpPr>
          <p:spPr>
            <a:xfrm>
              <a:off x="2396050" y="2799150"/>
              <a:ext cx="315250" cy="283275"/>
            </a:xfrm>
            <a:custGeom>
              <a:avLst/>
              <a:gdLst/>
              <a:ahLst/>
              <a:cxnLst/>
              <a:rect l="l" t="t" r="r" b="b"/>
              <a:pathLst>
                <a:path w="12610" h="11331" extrusionOk="0">
                  <a:moveTo>
                    <a:pt x="5886" y="0"/>
                  </a:moveTo>
                  <a:cubicBezTo>
                    <a:pt x="4877" y="0"/>
                    <a:pt x="3892" y="286"/>
                    <a:pt x="3069" y="933"/>
                  </a:cubicBezTo>
                  <a:cubicBezTo>
                    <a:pt x="768" y="2768"/>
                    <a:pt x="0" y="6737"/>
                    <a:pt x="1802" y="9005"/>
                  </a:cubicBezTo>
                  <a:cubicBezTo>
                    <a:pt x="2922" y="10442"/>
                    <a:pt x="5059" y="11331"/>
                    <a:pt x="7069" y="11331"/>
                  </a:cubicBezTo>
                  <a:cubicBezTo>
                    <a:pt x="8232" y="11331"/>
                    <a:pt x="9352" y="11033"/>
                    <a:pt x="10208" y="10373"/>
                  </a:cubicBezTo>
                  <a:cubicBezTo>
                    <a:pt x="12509" y="8538"/>
                    <a:pt x="12609" y="4702"/>
                    <a:pt x="10842" y="2434"/>
                  </a:cubicBezTo>
                  <a:cubicBezTo>
                    <a:pt x="9675" y="965"/>
                    <a:pt x="7740" y="0"/>
                    <a:pt x="58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1"/>
            <p:cNvSpPr/>
            <p:nvPr/>
          </p:nvSpPr>
          <p:spPr>
            <a:xfrm>
              <a:off x="2416075" y="2820725"/>
              <a:ext cx="236025" cy="211675"/>
            </a:xfrm>
            <a:custGeom>
              <a:avLst/>
              <a:gdLst/>
              <a:ahLst/>
              <a:cxnLst/>
              <a:rect l="l" t="t" r="r" b="b"/>
              <a:pathLst>
                <a:path w="9441" h="8467" extrusionOk="0">
                  <a:moveTo>
                    <a:pt x="4450" y="1"/>
                  </a:moveTo>
                  <a:cubicBezTo>
                    <a:pt x="3692" y="1"/>
                    <a:pt x="2952" y="217"/>
                    <a:pt x="2335" y="704"/>
                  </a:cubicBezTo>
                  <a:cubicBezTo>
                    <a:pt x="600" y="2071"/>
                    <a:pt x="0" y="5040"/>
                    <a:pt x="1334" y="6741"/>
                  </a:cubicBezTo>
                  <a:cubicBezTo>
                    <a:pt x="2201" y="7798"/>
                    <a:pt x="3804" y="8467"/>
                    <a:pt x="5304" y="8467"/>
                  </a:cubicBezTo>
                  <a:cubicBezTo>
                    <a:pt x="6171" y="8467"/>
                    <a:pt x="7003" y="8243"/>
                    <a:pt x="7639" y="7742"/>
                  </a:cubicBezTo>
                  <a:cubicBezTo>
                    <a:pt x="9373" y="6375"/>
                    <a:pt x="9440" y="3506"/>
                    <a:pt x="8106" y="1805"/>
                  </a:cubicBezTo>
                  <a:cubicBezTo>
                    <a:pt x="7246" y="709"/>
                    <a:pt x="5820" y="1"/>
                    <a:pt x="44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1"/>
            <p:cNvSpPr/>
            <p:nvPr/>
          </p:nvSpPr>
          <p:spPr>
            <a:xfrm>
              <a:off x="2652900" y="2840525"/>
              <a:ext cx="391125" cy="360700"/>
            </a:xfrm>
            <a:custGeom>
              <a:avLst/>
              <a:gdLst/>
              <a:ahLst/>
              <a:cxnLst/>
              <a:rect l="l" t="t" r="r" b="b"/>
              <a:pathLst>
                <a:path w="15645" h="14428" extrusionOk="0">
                  <a:moveTo>
                    <a:pt x="7655" y="1"/>
                  </a:moveTo>
                  <a:cubicBezTo>
                    <a:pt x="7022" y="1"/>
                    <a:pt x="6388" y="110"/>
                    <a:pt x="5771" y="345"/>
                  </a:cubicBezTo>
                  <a:cubicBezTo>
                    <a:pt x="2335" y="1646"/>
                    <a:pt x="0" y="6050"/>
                    <a:pt x="1268" y="9385"/>
                  </a:cubicBezTo>
                  <a:cubicBezTo>
                    <a:pt x="2310" y="12154"/>
                    <a:pt x="5695" y="14427"/>
                    <a:pt x="8775" y="14427"/>
                  </a:cubicBezTo>
                  <a:cubicBezTo>
                    <a:pt x="9443" y="14427"/>
                    <a:pt x="10096" y="14320"/>
                    <a:pt x="10708" y="14089"/>
                  </a:cubicBezTo>
                  <a:cubicBezTo>
                    <a:pt x="14111" y="12788"/>
                    <a:pt x="15645" y="8284"/>
                    <a:pt x="14377" y="4949"/>
                  </a:cubicBezTo>
                  <a:cubicBezTo>
                    <a:pt x="13340" y="2218"/>
                    <a:pt x="10513" y="1"/>
                    <a:pt x="765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1"/>
            <p:cNvSpPr/>
            <p:nvPr/>
          </p:nvSpPr>
          <p:spPr>
            <a:xfrm>
              <a:off x="2682925" y="2862200"/>
              <a:ext cx="287725" cy="264350"/>
            </a:xfrm>
            <a:custGeom>
              <a:avLst/>
              <a:gdLst/>
              <a:ahLst/>
              <a:cxnLst/>
              <a:rect l="l" t="t" r="r" b="b"/>
              <a:pathLst>
                <a:path w="11509" h="10574" extrusionOk="0">
                  <a:moveTo>
                    <a:pt x="5640" y="1"/>
                  </a:moveTo>
                  <a:cubicBezTo>
                    <a:pt x="5180" y="1"/>
                    <a:pt x="4719" y="78"/>
                    <a:pt x="4270" y="246"/>
                  </a:cubicBezTo>
                  <a:cubicBezTo>
                    <a:pt x="1735" y="1213"/>
                    <a:pt x="0" y="4449"/>
                    <a:pt x="934" y="6884"/>
                  </a:cubicBezTo>
                  <a:cubicBezTo>
                    <a:pt x="1700" y="8908"/>
                    <a:pt x="4194" y="10574"/>
                    <a:pt x="6446" y="10574"/>
                  </a:cubicBezTo>
                  <a:cubicBezTo>
                    <a:pt x="6940" y="10574"/>
                    <a:pt x="7423" y="10494"/>
                    <a:pt x="7873" y="10320"/>
                  </a:cubicBezTo>
                  <a:cubicBezTo>
                    <a:pt x="10374" y="9352"/>
                    <a:pt x="11509" y="6083"/>
                    <a:pt x="10575" y="3615"/>
                  </a:cubicBezTo>
                  <a:cubicBezTo>
                    <a:pt x="9808" y="1617"/>
                    <a:pt x="7739" y="1"/>
                    <a:pt x="56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1"/>
            <p:cNvSpPr/>
            <p:nvPr/>
          </p:nvSpPr>
          <p:spPr>
            <a:xfrm>
              <a:off x="2979900" y="2599800"/>
              <a:ext cx="198400" cy="128725"/>
            </a:xfrm>
            <a:custGeom>
              <a:avLst/>
              <a:gdLst/>
              <a:ahLst/>
              <a:cxnLst/>
              <a:rect l="l" t="t" r="r" b="b"/>
              <a:pathLst>
                <a:path w="7936" h="5149" extrusionOk="0">
                  <a:moveTo>
                    <a:pt x="7935" y="1"/>
                  </a:moveTo>
                  <a:cubicBezTo>
                    <a:pt x="6001" y="1"/>
                    <a:pt x="4099" y="701"/>
                    <a:pt x="2565" y="1869"/>
                  </a:cubicBezTo>
                  <a:cubicBezTo>
                    <a:pt x="2098" y="2236"/>
                    <a:pt x="1097" y="2969"/>
                    <a:pt x="764" y="3470"/>
                  </a:cubicBezTo>
                  <a:cubicBezTo>
                    <a:pt x="732" y="3533"/>
                    <a:pt x="0" y="5149"/>
                    <a:pt x="254" y="5149"/>
                  </a:cubicBezTo>
                  <a:cubicBezTo>
                    <a:pt x="266" y="5149"/>
                    <a:pt x="280" y="5145"/>
                    <a:pt x="297" y="5138"/>
                  </a:cubicBezTo>
                  <a:cubicBezTo>
                    <a:pt x="3065" y="3837"/>
                    <a:pt x="5667" y="2102"/>
                    <a:pt x="793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1"/>
            <p:cNvSpPr/>
            <p:nvPr/>
          </p:nvSpPr>
          <p:spPr>
            <a:xfrm>
              <a:off x="3200325" y="2611900"/>
              <a:ext cx="254000" cy="71275"/>
            </a:xfrm>
            <a:custGeom>
              <a:avLst/>
              <a:gdLst/>
              <a:ahLst/>
              <a:cxnLst/>
              <a:rect l="l" t="t" r="r" b="b"/>
              <a:pathLst>
                <a:path w="10160" h="2851" extrusionOk="0">
                  <a:moveTo>
                    <a:pt x="5579" y="1"/>
                  </a:moveTo>
                  <a:cubicBezTo>
                    <a:pt x="3293" y="1"/>
                    <a:pt x="965" y="367"/>
                    <a:pt x="419" y="1585"/>
                  </a:cubicBezTo>
                  <a:cubicBezTo>
                    <a:pt x="0" y="2514"/>
                    <a:pt x="526" y="2851"/>
                    <a:pt x="1515" y="2851"/>
                  </a:cubicBezTo>
                  <a:cubicBezTo>
                    <a:pt x="4134" y="2851"/>
                    <a:pt x="10003" y="484"/>
                    <a:pt x="10158" y="484"/>
                  </a:cubicBezTo>
                  <a:cubicBezTo>
                    <a:pt x="10159" y="484"/>
                    <a:pt x="10159" y="484"/>
                    <a:pt x="10160" y="484"/>
                  </a:cubicBezTo>
                  <a:cubicBezTo>
                    <a:pt x="9370" y="256"/>
                    <a:pt x="7489" y="1"/>
                    <a:pt x="5579"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1"/>
            <p:cNvSpPr/>
            <p:nvPr/>
          </p:nvSpPr>
          <p:spPr>
            <a:xfrm>
              <a:off x="3150750" y="2755350"/>
              <a:ext cx="164325" cy="58000"/>
            </a:xfrm>
            <a:custGeom>
              <a:avLst/>
              <a:gdLst/>
              <a:ahLst/>
              <a:cxnLst/>
              <a:rect l="l" t="t" r="r" b="b"/>
              <a:pathLst>
                <a:path w="6573" h="2320" extrusionOk="0">
                  <a:moveTo>
                    <a:pt x="1528" y="1"/>
                  </a:moveTo>
                  <a:cubicBezTo>
                    <a:pt x="1263" y="1"/>
                    <a:pt x="998" y="17"/>
                    <a:pt x="735" y="50"/>
                  </a:cubicBezTo>
                  <a:lnTo>
                    <a:pt x="634" y="417"/>
                  </a:lnTo>
                  <a:cubicBezTo>
                    <a:pt x="665" y="266"/>
                    <a:pt x="546" y="197"/>
                    <a:pt x="406" y="197"/>
                  </a:cubicBezTo>
                  <a:cubicBezTo>
                    <a:pt x="235" y="197"/>
                    <a:pt x="34" y="300"/>
                    <a:pt x="34" y="483"/>
                  </a:cubicBezTo>
                  <a:cubicBezTo>
                    <a:pt x="1" y="817"/>
                    <a:pt x="334" y="1050"/>
                    <a:pt x="634" y="1184"/>
                  </a:cubicBezTo>
                  <a:cubicBezTo>
                    <a:pt x="2110" y="1935"/>
                    <a:pt x="3738" y="2320"/>
                    <a:pt x="5377" y="2320"/>
                  </a:cubicBezTo>
                  <a:cubicBezTo>
                    <a:pt x="5775" y="2320"/>
                    <a:pt x="6174" y="2297"/>
                    <a:pt x="6572" y="2251"/>
                  </a:cubicBezTo>
                  <a:cubicBezTo>
                    <a:pt x="5315" y="818"/>
                    <a:pt x="3416" y="1"/>
                    <a:pt x="1528"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1"/>
            <p:cNvSpPr/>
            <p:nvPr/>
          </p:nvSpPr>
          <p:spPr>
            <a:xfrm>
              <a:off x="3522250" y="2655050"/>
              <a:ext cx="233950" cy="65125"/>
            </a:xfrm>
            <a:custGeom>
              <a:avLst/>
              <a:gdLst/>
              <a:ahLst/>
              <a:cxnLst/>
              <a:rect l="l" t="t" r="r" b="b"/>
              <a:pathLst>
                <a:path w="9358" h="2605" extrusionOk="0">
                  <a:moveTo>
                    <a:pt x="2543" y="1"/>
                  </a:moveTo>
                  <a:cubicBezTo>
                    <a:pt x="1545" y="1"/>
                    <a:pt x="762" y="271"/>
                    <a:pt x="485" y="993"/>
                  </a:cubicBezTo>
                  <a:cubicBezTo>
                    <a:pt x="1" y="2257"/>
                    <a:pt x="1230" y="2605"/>
                    <a:pt x="2917" y="2605"/>
                  </a:cubicBezTo>
                  <a:cubicBezTo>
                    <a:pt x="4984" y="2605"/>
                    <a:pt x="7739" y="2083"/>
                    <a:pt x="8878" y="2083"/>
                  </a:cubicBezTo>
                  <a:cubicBezTo>
                    <a:pt x="9115" y="2083"/>
                    <a:pt x="9282" y="2105"/>
                    <a:pt x="9358" y="2160"/>
                  </a:cubicBezTo>
                  <a:cubicBezTo>
                    <a:pt x="8489" y="1527"/>
                    <a:pt x="4912" y="1"/>
                    <a:pt x="2543"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1"/>
            <p:cNvSpPr/>
            <p:nvPr/>
          </p:nvSpPr>
          <p:spPr>
            <a:xfrm>
              <a:off x="3551050" y="2803275"/>
              <a:ext cx="190150" cy="130950"/>
            </a:xfrm>
            <a:custGeom>
              <a:avLst/>
              <a:gdLst/>
              <a:ahLst/>
              <a:cxnLst/>
              <a:rect l="l" t="t" r="r" b="b"/>
              <a:pathLst>
                <a:path w="7606" h="5238" extrusionOk="0">
                  <a:moveTo>
                    <a:pt x="167" y="1"/>
                  </a:moveTo>
                  <a:lnTo>
                    <a:pt x="167" y="1"/>
                  </a:lnTo>
                  <a:cubicBezTo>
                    <a:pt x="0" y="635"/>
                    <a:pt x="267" y="968"/>
                    <a:pt x="834" y="1268"/>
                  </a:cubicBezTo>
                  <a:cubicBezTo>
                    <a:pt x="3102" y="2603"/>
                    <a:pt x="5337" y="3937"/>
                    <a:pt x="7606" y="5238"/>
                  </a:cubicBezTo>
                  <a:cubicBezTo>
                    <a:pt x="6405" y="2069"/>
                    <a:pt x="3302" y="434"/>
                    <a:pt x="167"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1"/>
            <p:cNvSpPr/>
            <p:nvPr/>
          </p:nvSpPr>
          <p:spPr>
            <a:xfrm>
              <a:off x="3381750" y="2735725"/>
              <a:ext cx="119275" cy="49725"/>
            </a:xfrm>
            <a:custGeom>
              <a:avLst/>
              <a:gdLst/>
              <a:ahLst/>
              <a:cxnLst/>
              <a:rect l="l" t="t" r="r" b="b"/>
              <a:pathLst>
                <a:path w="4771" h="1989" extrusionOk="0">
                  <a:moveTo>
                    <a:pt x="1635" y="34"/>
                  </a:moveTo>
                  <a:lnTo>
                    <a:pt x="1695" y="41"/>
                  </a:lnTo>
                  <a:lnTo>
                    <a:pt x="1695" y="41"/>
                  </a:lnTo>
                  <a:cubicBezTo>
                    <a:pt x="1675" y="39"/>
                    <a:pt x="1655" y="36"/>
                    <a:pt x="1635" y="34"/>
                  </a:cubicBezTo>
                  <a:close/>
                  <a:moveTo>
                    <a:pt x="1" y="1"/>
                  </a:moveTo>
                  <a:lnTo>
                    <a:pt x="1" y="1"/>
                  </a:lnTo>
                  <a:cubicBezTo>
                    <a:pt x="555" y="1230"/>
                    <a:pt x="1927" y="1988"/>
                    <a:pt x="3274" y="1988"/>
                  </a:cubicBezTo>
                  <a:cubicBezTo>
                    <a:pt x="3793" y="1988"/>
                    <a:pt x="4307" y="1876"/>
                    <a:pt x="4771" y="1635"/>
                  </a:cubicBezTo>
                  <a:cubicBezTo>
                    <a:pt x="4055" y="860"/>
                    <a:pt x="3074" y="299"/>
                    <a:pt x="2016" y="92"/>
                  </a:cubicBezTo>
                  <a:lnTo>
                    <a:pt x="2016" y="92"/>
                  </a:lnTo>
                  <a:cubicBezTo>
                    <a:pt x="2078" y="95"/>
                    <a:pt x="2140" y="98"/>
                    <a:pt x="2202" y="101"/>
                  </a:cubicBezTo>
                  <a:lnTo>
                    <a:pt x="1695" y="41"/>
                  </a:lnTo>
                  <a:lnTo>
                    <a:pt x="1695" y="41"/>
                  </a:lnTo>
                  <a:cubicBezTo>
                    <a:pt x="1802" y="55"/>
                    <a:pt x="1910" y="72"/>
                    <a:pt x="2016" y="92"/>
                  </a:cubicBezTo>
                  <a:lnTo>
                    <a:pt x="2016" y="92"/>
                  </a:lnTo>
                  <a:cubicBezTo>
                    <a:pt x="1344" y="62"/>
                    <a:pt x="672" y="31"/>
                    <a:pt x="1"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1"/>
            <p:cNvSpPr/>
            <p:nvPr/>
          </p:nvSpPr>
          <p:spPr>
            <a:xfrm>
              <a:off x="3267500" y="2813300"/>
              <a:ext cx="612125" cy="483125"/>
            </a:xfrm>
            <a:custGeom>
              <a:avLst/>
              <a:gdLst/>
              <a:ahLst/>
              <a:cxnLst/>
              <a:rect l="l" t="t" r="r" b="b"/>
              <a:pathLst>
                <a:path w="24485" h="19325" extrusionOk="0">
                  <a:moveTo>
                    <a:pt x="24485" y="0"/>
                  </a:moveTo>
                  <a:lnTo>
                    <a:pt x="24485" y="0"/>
                  </a:lnTo>
                  <a:cubicBezTo>
                    <a:pt x="20048" y="3236"/>
                    <a:pt x="15612" y="6505"/>
                    <a:pt x="11609" y="10274"/>
                  </a:cubicBezTo>
                  <a:cubicBezTo>
                    <a:pt x="9241" y="12476"/>
                    <a:pt x="6839" y="14944"/>
                    <a:pt x="3670" y="15511"/>
                  </a:cubicBezTo>
                  <a:cubicBezTo>
                    <a:pt x="2469" y="15745"/>
                    <a:pt x="1168" y="15678"/>
                    <a:pt x="167" y="16345"/>
                  </a:cubicBezTo>
                  <a:cubicBezTo>
                    <a:pt x="1" y="16445"/>
                    <a:pt x="2202" y="18180"/>
                    <a:pt x="2402" y="18313"/>
                  </a:cubicBezTo>
                  <a:cubicBezTo>
                    <a:pt x="3270" y="18814"/>
                    <a:pt x="4337" y="19247"/>
                    <a:pt x="5338" y="19314"/>
                  </a:cubicBezTo>
                  <a:cubicBezTo>
                    <a:pt x="5411" y="19321"/>
                    <a:pt x="5484" y="19324"/>
                    <a:pt x="5557" y="19324"/>
                  </a:cubicBezTo>
                  <a:cubicBezTo>
                    <a:pt x="7259" y="19324"/>
                    <a:pt x="8660" y="17502"/>
                    <a:pt x="9908" y="16479"/>
                  </a:cubicBezTo>
                  <a:cubicBezTo>
                    <a:pt x="13544" y="13510"/>
                    <a:pt x="16879" y="10141"/>
                    <a:pt x="19848" y="6471"/>
                  </a:cubicBezTo>
                  <a:cubicBezTo>
                    <a:pt x="21516" y="4403"/>
                    <a:pt x="23050" y="2235"/>
                    <a:pt x="2448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1"/>
            <p:cNvSpPr/>
            <p:nvPr/>
          </p:nvSpPr>
          <p:spPr>
            <a:xfrm>
              <a:off x="4155650" y="3100925"/>
              <a:ext cx="180975" cy="572175"/>
            </a:xfrm>
            <a:custGeom>
              <a:avLst/>
              <a:gdLst/>
              <a:ahLst/>
              <a:cxnLst/>
              <a:rect l="l" t="t" r="r" b="b"/>
              <a:pathLst>
                <a:path w="7239" h="22887" extrusionOk="0">
                  <a:moveTo>
                    <a:pt x="2553" y="1"/>
                  </a:moveTo>
                  <a:cubicBezTo>
                    <a:pt x="2514" y="1"/>
                    <a:pt x="2475" y="2"/>
                    <a:pt x="2435" y="3"/>
                  </a:cubicBezTo>
                  <a:cubicBezTo>
                    <a:pt x="534" y="5441"/>
                    <a:pt x="0" y="11745"/>
                    <a:pt x="1835" y="17082"/>
                  </a:cubicBezTo>
                  <a:cubicBezTo>
                    <a:pt x="2569" y="19250"/>
                    <a:pt x="5070" y="22153"/>
                    <a:pt x="7239" y="22886"/>
                  </a:cubicBezTo>
                  <a:cubicBezTo>
                    <a:pt x="5571" y="18416"/>
                    <a:pt x="4570" y="13680"/>
                    <a:pt x="4270" y="8910"/>
                  </a:cubicBezTo>
                  <a:cubicBezTo>
                    <a:pt x="4136" y="6808"/>
                    <a:pt x="4270" y="4773"/>
                    <a:pt x="4403" y="2672"/>
                  </a:cubicBezTo>
                  <a:cubicBezTo>
                    <a:pt x="4468" y="1336"/>
                    <a:pt x="4152" y="1"/>
                    <a:pt x="255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1"/>
            <p:cNvSpPr/>
            <p:nvPr/>
          </p:nvSpPr>
          <p:spPr>
            <a:xfrm>
              <a:off x="4295750" y="3203500"/>
              <a:ext cx="126775" cy="484600"/>
            </a:xfrm>
            <a:custGeom>
              <a:avLst/>
              <a:gdLst/>
              <a:ahLst/>
              <a:cxnLst/>
              <a:rect l="l" t="t" r="r" b="b"/>
              <a:pathLst>
                <a:path w="5071" h="19384" extrusionOk="0">
                  <a:moveTo>
                    <a:pt x="1520" y="1"/>
                  </a:moveTo>
                  <a:cubicBezTo>
                    <a:pt x="1321" y="1"/>
                    <a:pt x="1074" y="149"/>
                    <a:pt x="767" y="504"/>
                  </a:cubicBezTo>
                  <a:cubicBezTo>
                    <a:pt x="0" y="1404"/>
                    <a:pt x="801" y="4273"/>
                    <a:pt x="867" y="5307"/>
                  </a:cubicBezTo>
                  <a:cubicBezTo>
                    <a:pt x="1034" y="8376"/>
                    <a:pt x="1168" y="11378"/>
                    <a:pt x="1735" y="14380"/>
                  </a:cubicBezTo>
                  <a:cubicBezTo>
                    <a:pt x="1935" y="15448"/>
                    <a:pt x="2168" y="16515"/>
                    <a:pt x="2669" y="17449"/>
                  </a:cubicBezTo>
                  <a:cubicBezTo>
                    <a:pt x="3202" y="18383"/>
                    <a:pt x="4036" y="19184"/>
                    <a:pt x="5070" y="19384"/>
                  </a:cubicBezTo>
                  <a:cubicBezTo>
                    <a:pt x="2735" y="14514"/>
                    <a:pt x="1768" y="8976"/>
                    <a:pt x="2268" y="3572"/>
                  </a:cubicBezTo>
                  <a:cubicBezTo>
                    <a:pt x="2323" y="3053"/>
                    <a:pt x="2423" y="1"/>
                    <a:pt x="152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1"/>
            <p:cNvSpPr/>
            <p:nvPr/>
          </p:nvSpPr>
          <p:spPr>
            <a:xfrm>
              <a:off x="4487550" y="3394250"/>
              <a:ext cx="231025" cy="371675"/>
            </a:xfrm>
            <a:custGeom>
              <a:avLst/>
              <a:gdLst/>
              <a:ahLst/>
              <a:cxnLst/>
              <a:rect l="l" t="t" r="r" b="b"/>
              <a:pathLst>
                <a:path w="9241" h="14867" extrusionOk="0">
                  <a:moveTo>
                    <a:pt x="8389" y="0"/>
                  </a:moveTo>
                  <a:cubicBezTo>
                    <a:pt x="8351" y="0"/>
                    <a:pt x="8312" y="4"/>
                    <a:pt x="8273" y="12"/>
                  </a:cubicBezTo>
                  <a:cubicBezTo>
                    <a:pt x="7739" y="112"/>
                    <a:pt x="7539" y="746"/>
                    <a:pt x="7439" y="1280"/>
                  </a:cubicBezTo>
                  <a:cubicBezTo>
                    <a:pt x="6538" y="5316"/>
                    <a:pt x="3736" y="8885"/>
                    <a:pt x="0" y="10720"/>
                  </a:cubicBezTo>
                  <a:lnTo>
                    <a:pt x="701" y="11720"/>
                  </a:lnTo>
                  <a:cubicBezTo>
                    <a:pt x="1511" y="13621"/>
                    <a:pt x="3564" y="14866"/>
                    <a:pt x="5601" y="14866"/>
                  </a:cubicBezTo>
                  <a:cubicBezTo>
                    <a:pt x="5995" y="14866"/>
                    <a:pt x="6388" y="14820"/>
                    <a:pt x="6772" y="14723"/>
                  </a:cubicBezTo>
                  <a:cubicBezTo>
                    <a:pt x="7172" y="14623"/>
                    <a:pt x="7606" y="14422"/>
                    <a:pt x="7806" y="14055"/>
                  </a:cubicBezTo>
                  <a:cubicBezTo>
                    <a:pt x="8039" y="13622"/>
                    <a:pt x="7839" y="13088"/>
                    <a:pt x="7672" y="12621"/>
                  </a:cubicBezTo>
                  <a:cubicBezTo>
                    <a:pt x="6605" y="9285"/>
                    <a:pt x="6972" y="5549"/>
                    <a:pt x="8673" y="2514"/>
                  </a:cubicBezTo>
                  <a:cubicBezTo>
                    <a:pt x="8940" y="2047"/>
                    <a:pt x="9240" y="1546"/>
                    <a:pt x="9240" y="1013"/>
                  </a:cubicBezTo>
                  <a:cubicBezTo>
                    <a:pt x="9240" y="521"/>
                    <a:pt x="8843" y="0"/>
                    <a:pt x="8389"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1"/>
            <p:cNvSpPr/>
            <p:nvPr/>
          </p:nvSpPr>
          <p:spPr>
            <a:xfrm>
              <a:off x="3902125" y="2980975"/>
              <a:ext cx="251875" cy="267700"/>
            </a:xfrm>
            <a:custGeom>
              <a:avLst/>
              <a:gdLst/>
              <a:ahLst/>
              <a:cxnLst/>
              <a:rect l="l" t="t" r="r" b="b"/>
              <a:pathLst>
                <a:path w="10075" h="10708" extrusionOk="0">
                  <a:moveTo>
                    <a:pt x="2655" y="1"/>
                  </a:moveTo>
                  <a:cubicBezTo>
                    <a:pt x="2430" y="1"/>
                    <a:pt x="2222" y="42"/>
                    <a:pt x="2035" y="131"/>
                  </a:cubicBezTo>
                  <a:cubicBezTo>
                    <a:pt x="0" y="1132"/>
                    <a:pt x="1335" y="5535"/>
                    <a:pt x="2169" y="6903"/>
                  </a:cubicBezTo>
                  <a:cubicBezTo>
                    <a:pt x="3203" y="8737"/>
                    <a:pt x="5004" y="10105"/>
                    <a:pt x="7039" y="10605"/>
                  </a:cubicBezTo>
                  <a:cubicBezTo>
                    <a:pt x="7244" y="10661"/>
                    <a:pt x="7471" y="10707"/>
                    <a:pt x="7689" y="10707"/>
                  </a:cubicBezTo>
                  <a:cubicBezTo>
                    <a:pt x="7860" y="10707"/>
                    <a:pt x="8026" y="10679"/>
                    <a:pt x="8173" y="10605"/>
                  </a:cubicBezTo>
                  <a:cubicBezTo>
                    <a:pt x="8607" y="10372"/>
                    <a:pt x="8773" y="9872"/>
                    <a:pt x="8907" y="9438"/>
                  </a:cubicBezTo>
                  <a:cubicBezTo>
                    <a:pt x="9207" y="8371"/>
                    <a:pt x="9541" y="7303"/>
                    <a:pt x="9841" y="6236"/>
                  </a:cubicBezTo>
                  <a:cubicBezTo>
                    <a:pt x="9941" y="5835"/>
                    <a:pt x="10074" y="5435"/>
                    <a:pt x="9974" y="5035"/>
                  </a:cubicBezTo>
                  <a:cubicBezTo>
                    <a:pt x="9841" y="4568"/>
                    <a:pt x="9441" y="4268"/>
                    <a:pt x="9040" y="3967"/>
                  </a:cubicBezTo>
                  <a:cubicBezTo>
                    <a:pt x="7844" y="3070"/>
                    <a:pt x="4610" y="1"/>
                    <a:pt x="2655"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1"/>
            <p:cNvSpPr/>
            <p:nvPr/>
          </p:nvSpPr>
          <p:spPr>
            <a:xfrm>
              <a:off x="4394150" y="3289950"/>
              <a:ext cx="240200" cy="295100"/>
            </a:xfrm>
            <a:custGeom>
              <a:avLst/>
              <a:gdLst/>
              <a:ahLst/>
              <a:cxnLst/>
              <a:rect l="l" t="t" r="r" b="b"/>
              <a:pathLst>
                <a:path w="9608" h="11804" extrusionOk="0">
                  <a:moveTo>
                    <a:pt x="2374" y="0"/>
                  </a:moveTo>
                  <a:cubicBezTo>
                    <a:pt x="1873" y="0"/>
                    <a:pt x="1421" y="186"/>
                    <a:pt x="1068" y="682"/>
                  </a:cubicBezTo>
                  <a:cubicBezTo>
                    <a:pt x="0" y="2216"/>
                    <a:pt x="567" y="6286"/>
                    <a:pt x="601" y="8087"/>
                  </a:cubicBezTo>
                  <a:cubicBezTo>
                    <a:pt x="634" y="9421"/>
                    <a:pt x="834" y="10989"/>
                    <a:pt x="2035" y="11589"/>
                  </a:cubicBezTo>
                  <a:cubicBezTo>
                    <a:pt x="2333" y="11738"/>
                    <a:pt x="2643" y="11803"/>
                    <a:pt x="2956" y="11803"/>
                  </a:cubicBezTo>
                  <a:cubicBezTo>
                    <a:pt x="3906" y="11803"/>
                    <a:pt x="4885" y="11207"/>
                    <a:pt x="5638" y="10555"/>
                  </a:cubicBezTo>
                  <a:cubicBezTo>
                    <a:pt x="6738" y="9621"/>
                    <a:pt x="7739" y="8554"/>
                    <a:pt x="8573" y="7386"/>
                  </a:cubicBezTo>
                  <a:cubicBezTo>
                    <a:pt x="9107" y="6652"/>
                    <a:pt x="9607" y="5819"/>
                    <a:pt x="9574" y="4885"/>
                  </a:cubicBezTo>
                  <a:cubicBezTo>
                    <a:pt x="9540" y="4017"/>
                    <a:pt x="9007" y="3217"/>
                    <a:pt x="8306" y="2683"/>
                  </a:cubicBezTo>
                  <a:cubicBezTo>
                    <a:pt x="7639" y="2116"/>
                    <a:pt x="6805" y="1782"/>
                    <a:pt x="6004" y="1449"/>
                  </a:cubicBezTo>
                  <a:cubicBezTo>
                    <a:pt x="4935" y="984"/>
                    <a:pt x="3525" y="0"/>
                    <a:pt x="237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1"/>
            <p:cNvSpPr/>
            <p:nvPr/>
          </p:nvSpPr>
          <p:spPr>
            <a:xfrm>
              <a:off x="4736050" y="3478275"/>
              <a:ext cx="417000" cy="216925"/>
            </a:xfrm>
            <a:custGeom>
              <a:avLst/>
              <a:gdLst/>
              <a:ahLst/>
              <a:cxnLst/>
              <a:rect l="l" t="t" r="r" b="b"/>
              <a:pathLst>
                <a:path w="16680" h="8677" extrusionOk="0">
                  <a:moveTo>
                    <a:pt x="1708" y="0"/>
                  </a:moveTo>
                  <a:cubicBezTo>
                    <a:pt x="344" y="0"/>
                    <a:pt x="129" y="2294"/>
                    <a:pt x="34" y="3656"/>
                  </a:cubicBezTo>
                  <a:cubicBezTo>
                    <a:pt x="1" y="4757"/>
                    <a:pt x="234" y="5891"/>
                    <a:pt x="935" y="6692"/>
                  </a:cubicBezTo>
                  <a:cubicBezTo>
                    <a:pt x="1802" y="7692"/>
                    <a:pt x="3203" y="8059"/>
                    <a:pt x="4504" y="8293"/>
                  </a:cubicBezTo>
                  <a:cubicBezTo>
                    <a:pt x="6090" y="8549"/>
                    <a:pt x="7696" y="8676"/>
                    <a:pt x="9301" y="8676"/>
                  </a:cubicBezTo>
                  <a:cubicBezTo>
                    <a:pt x="11241" y="8676"/>
                    <a:pt x="13180" y="8491"/>
                    <a:pt x="15078" y="8126"/>
                  </a:cubicBezTo>
                  <a:cubicBezTo>
                    <a:pt x="15779" y="7959"/>
                    <a:pt x="16679" y="7592"/>
                    <a:pt x="16612" y="6858"/>
                  </a:cubicBezTo>
                  <a:cubicBezTo>
                    <a:pt x="16546" y="6024"/>
                    <a:pt x="15445" y="5858"/>
                    <a:pt x="14644" y="5858"/>
                  </a:cubicBezTo>
                  <a:cubicBezTo>
                    <a:pt x="12276" y="5791"/>
                    <a:pt x="10008" y="4990"/>
                    <a:pt x="7873" y="3956"/>
                  </a:cubicBezTo>
                  <a:cubicBezTo>
                    <a:pt x="6805" y="3423"/>
                    <a:pt x="5771" y="2822"/>
                    <a:pt x="4771" y="2155"/>
                  </a:cubicBezTo>
                  <a:cubicBezTo>
                    <a:pt x="4104" y="1721"/>
                    <a:pt x="2669" y="120"/>
                    <a:pt x="1935" y="20"/>
                  </a:cubicBezTo>
                  <a:cubicBezTo>
                    <a:pt x="1856" y="7"/>
                    <a:pt x="1780" y="0"/>
                    <a:pt x="170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1"/>
            <p:cNvSpPr/>
            <p:nvPr/>
          </p:nvSpPr>
          <p:spPr>
            <a:xfrm>
              <a:off x="3044850" y="1946050"/>
              <a:ext cx="161800" cy="469475"/>
            </a:xfrm>
            <a:custGeom>
              <a:avLst/>
              <a:gdLst/>
              <a:ahLst/>
              <a:cxnLst/>
              <a:rect l="l" t="t" r="r" b="b"/>
              <a:pathLst>
                <a:path w="6472" h="18779" extrusionOk="0">
                  <a:moveTo>
                    <a:pt x="724" y="0"/>
                  </a:moveTo>
                  <a:cubicBezTo>
                    <a:pt x="291" y="0"/>
                    <a:pt x="0" y="465"/>
                    <a:pt x="234" y="1633"/>
                  </a:cubicBezTo>
                  <a:cubicBezTo>
                    <a:pt x="1268" y="6970"/>
                    <a:pt x="3203" y="12274"/>
                    <a:pt x="4670" y="17511"/>
                  </a:cubicBezTo>
                  <a:cubicBezTo>
                    <a:pt x="4770" y="17845"/>
                    <a:pt x="4870" y="18178"/>
                    <a:pt x="5104" y="18445"/>
                  </a:cubicBezTo>
                  <a:cubicBezTo>
                    <a:pt x="5273" y="18638"/>
                    <a:pt x="5529" y="18779"/>
                    <a:pt x="5784" y="18779"/>
                  </a:cubicBezTo>
                  <a:cubicBezTo>
                    <a:pt x="5882" y="18779"/>
                    <a:pt x="5979" y="18758"/>
                    <a:pt x="6071" y="18712"/>
                  </a:cubicBezTo>
                  <a:cubicBezTo>
                    <a:pt x="6472" y="18478"/>
                    <a:pt x="6472" y="17845"/>
                    <a:pt x="6372" y="17378"/>
                  </a:cubicBezTo>
                  <a:cubicBezTo>
                    <a:pt x="5838" y="14409"/>
                    <a:pt x="5137" y="11440"/>
                    <a:pt x="4303" y="8538"/>
                  </a:cubicBezTo>
                  <a:cubicBezTo>
                    <a:pt x="3636" y="6270"/>
                    <a:pt x="2836" y="4102"/>
                    <a:pt x="2302" y="1800"/>
                  </a:cubicBezTo>
                  <a:cubicBezTo>
                    <a:pt x="2077" y="768"/>
                    <a:pt x="1282" y="0"/>
                    <a:pt x="7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1"/>
            <p:cNvSpPr/>
            <p:nvPr/>
          </p:nvSpPr>
          <p:spPr>
            <a:xfrm>
              <a:off x="3839575" y="2803200"/>
              <a:ext cx="2484600" cy="839550"/>
            </a:xfrm>
            <a:custGeom>
              <a:avLst/>
              <a:gdLst/>
              <a:ahLst/>
              <a:cxnLst/>
              <a:rect l="l" t="t" r="r" b="b"/>
              <a:pathLst>
                <a:path w="99384" h="33582" extrusionOk="0">
                  <a:moveTo>
                    <a:pt x="4658" y="0"/>
                  </a:moveTo>
                  <a:cubicBezTo>
                    <a:pt x="2876" y="0"/>
                    <a:pt x="1307" y="130"/>
                    <a:pt x="1" y="404"/>
                  </a:cubicBezTo>
                  <a:lnTo>
                    <a:pt x="3203" y="4474"/>
                  </a:lnTo>
                  <a:cubicBezTo>
                    <a:pt x="3203" y="4474"/>
                    <a:pt x="30089" y="33582"/>
                    <a:pt x="59885" y="33582"/>
                  </a:cubicBezTo>
                  <a:cubicBezTo>
                    <a:pt x="62742" y="33582"/>
                    <a:pt x="65627" y="33314"/>
                    <a:pt x="68516" y="32727"/>
                  </a:cubicBezTo>
                  <a:cubicBezTo>
                    <a:pt x="99384" y="26491"/>
                    <a:pt x="30172" y="0"/>
                    <a:pt x="465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1"/>
            <p:cNvSpPr/>
            <p:nvPr/>
          </p:nvSpPr>
          <p:spPr>
            <a:xfrm>
              <a:off x="3454400" y="2360475"/>
              <a:ext cx="929750" cy="976950"/>
            </a:xfrm>
            <a:custGeom>
              <a:avLst/>
              <a:gdLst/>
              <a:ahLst/>
              <a:cxnLst/>
              <a:rect l="l" t="t" r="r" b="b"/>
              <a:pathLst>
                <a:path w="37190" h="39078" extrusionOk="0">
                  <a:moveTo>
                    <a:pt x="34421" y="0"/>
                  </a:moveTo>
                  <a:cubicBezTo>
                    <a:pt x="29051" y="3002"/>
                    <a:pt x="3766" y="32523"/>
                    <a:pt x="3766" y="32523"/>
                  </a:cubicBezTo>
                  <a:cubicBezTo>
                    <a:pt x="0" y="35195"/>
                    <a:pt x="85" y="39077"/>
                    <a:pt x="2283" y="39077"/>
                  </a:cubicBezTo>
                  <a:cubicBezTo>
                    <a:pt x="2363" y="39077"/>
                    <a:pt x="2446" y="39072"/>
                    <a:pt x="2532" y="39061"/>
                  </a:cubicBezTo>
                  <a:cubicBezTo>
                    <a:pt x="4967" y="38795"/>
                    <a:pt x="35522" y="4703"/>
                    <a:pt x="36356" y="2368"/>
                  </a:cubicBezTo>
                  <a:cubicBezTo>
                    <a:pt x="37190" y="0"/>
                    <a:pt x="34421" y="0"/>
                    <a:pt x="3442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1"/>
            <p:cNvSpPr/>
            <p:nvPr/>
          </p:nvSpPr>
          <p:spPr>
            <a:xfrm>
              <a:off x="4238200" y="2382825"/>
              <a:ext cx="171300" cy="1009500"/>
            </a:xfrm>
            <a:custGeom>
              <a:avLst/>
              <a:gdLst/>
              <a:ahLst/>
              <a:cxnLst/>
              <a:rect l="l" t="t" r="r" b="b"/>
              <a:pathLst>
                <a:path w="6852" h="40380" extrusionOk="0">
                  <a:moveTo>
                    <a:pt x="4066" y="0"/>
                  </a:moveTo>
                  <a:cubicBezTo>
                    <a:pt x="2700" y="0"/>
                    <a:pt x="3736" y="2976"/>
                    <a:pt x="3736" y="2976"/>
                  </a:cubicBezTo>
                  <a:cubicBezTo>
                    <a:pt x="3603" y="3709"/>
                    <a:pt x="0" y="39602"/>
                    <a:pt x="1468" y="40369"/>
                  </a:cubicBezTo>
                  <a:cubicBezTo>
                    <a:pt x="1482" y="40376"/>
                    <a:pt x="1496" y="40380"/>
                    <a:pt x="1510" y="40380"/>
                  </a:cubicBezTo>
                  <a:cubicBezTo>
                    <a:pt x="2977" y="40380"/>
                    <a:pt x="6851" y="1065"/>
                    <a:pt x="4670" y="140"/>
                  </a:cubicBezTo>
                  <a:cubicBezTo>
                    <a:pt x="4430" y="43"/>
                    <a:pt x="4231" y="0"/>
                    <a:pt x="40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1"/>
            <p:cNvSpPr/>
            <p:nvPr/>
          </p:nvSpPr>
          <p:spPr>
            <a:xfrm>
              <a:off x="4265000" y="3314650"/>
              <a:ext cx="527100" cy="1025975"/>
            </a:xfrm>
            <a:custGeom>
              <a:avLst/>
              <a:gdLst/>
              <a:ahLst/>
              <a:cxnLst/>
              <a:rect l="l" t="t" r="r" b="b"/>
              <a:pathLst>
                <a:path w="21084" h="41039" extrusionOk="0">
                  <a:moveTo>
                    <a:pt x="545" y="1"/>
                  </a:moveTo>
                  <a:cubicBezTo>
                    <a:pt x="213" y="1"/>
                    <a:pt x="1" y="645"/>
                    <a:pt x="396" y="3096"/>
                  </a:cubicBezTo>
                  <a:cubicBezTo>
                    <a:pt x="396" y="3096"/>
                    <a:pt x="5099" y="33051"/>
                    <a:pt x="19543" y="41023"/>
                  </a:cubicBezTo>
                  <a:cubicBezTo>
                    <a:pt x="19543" y="41023"/>
                    <a:pt x="19624" y="41038"/>
                    <a:pt x="19728" y="41038"/>
                  </a:cubicBezTo>
                  <a:cubicBezTo>
                    <a:pt x="20181" y="41038"/>
                    <a:pt x="21084" y="40752"/>
                    <a:pt x="17775" y="37687"/>
                  </a:cubicBezTo>
                  <a:cubicBezTo>
                    <a:pt x="13706" y="33918"/>
                    <a:pt x="3198" y="18907"/>
                    <a:pt x="1430" y="794"/>
                  </a:cubicBezTo>
                  <a:cubicBezTo>
                    <a:pt x="1430" y="794"/>
                    <a:pt x="913" y="1"/>
                    <a:pt x="5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1"/>
            <p:cNvSpPr/>
            <p:nvPr/>
          </p:nvSpPr>
          <p:spPr>
            <a:xfrm>
              <a:off x="3519725" y="2377150"/>
              <a:ext cx="788550" cy="887125"/>
            </a:xfrm>
            <a:custGeom>
              <a:avLst/>
              <a:gdLst/>
              <a:ahLst/>
              <a:cxnLst/>
              <a:rect l="l" t="t" r="r" b="b"/>
              <a:pathLst>
                <a:path w="31542" h="35485" extrusionOk="0">
                  <a:moveTo>
                    <a:pt x="31541" y="0"/>
                  </a:moveTo>
                  <a:cubicBezTo>
                    <a:pt x="31526" y="10"/>
                    <a:pt x="31510" y="19"/>
                    <a:pt x="31494" y="29"/>
                  </a:cubicBezTo>
                  <a:lnTo>
                    <a:pt x="31494" y="29"/>
                  </a:lnTo>
                  <a:cubicBezTo>
                    <a:pt x="31510" y="19"/>
                    <a:pt x="31526" y="10"/>
                    <a:pt x="31541" y="0"/>
                  </a:cubicBezTo>
                  <a:close/>
                  <a:moveTo>
                    <a:pt x="31494" y="29"/>
                  </a:moveTo>
                  <a:cubicBezTo>
                    <a:pt x="25747" y="3565"/>
                    <a:pt x="21322" y="8854"/>
                    <a:pt x="16998" y="14044"/>
                  </a:cubicBezTo>
                  <a:cubicBezTo>
                    <a:pt x="13262" y="18580"/>
                    <a:pt x="9492" y="23117"/>
                    <a:pt x="5723" y="27653"/>
                  </a:cubicBezTo>
                  <a:cubicBezTo>
                    <a:pt x="4155" y="29555"/>
                    <a:pt x="2354" y="31389"/>
                    <a:pt x="920" y="33424"/>
                  </a:cubicBezTo>
                  <a:cubicBezTo>
                    <a:pt x="186" y="34492"/>
                    <a:pt x="0" y="35485"/>
                    <a:pt x="522" y="35485"/>
                  </a:cubicBezTo>
                  <a:cubicBezTo>
                    <a:pt x="782" y="35485"/>
                    <a:pt x="1220" y="35237"/>
                    <a:pt x="1854" y="34625"/>
                  </a:cubicBezTo>
                  <a:cubicBezTo>
                    <a:pt x="5523" y="31089"/>
                    <a:pt x="8725" y="26920"/>
                    <a:pt x="12094" y="23083"/>
                  </a:cubicBezTo>
                  <a:cubicBezTo>
                    <a:pt x="15397" y="19281"/>
                    <a:pt x="18666" y="15478"/>
                    <a:pt x="21901" y="11609"/>
                  </a:cubicBezTo>
                  <a:cubicBezTo>
                    <a:pt x="23569" y="9640"/>
                    <a:pt x="25204" y="7672"/>
                    <a:pt x="26838" y="5704"/>
                  </a:cubicBezTo>
                  <a:cubicBezTo>
                    <a:pt x="28161" y="4084"/>
                    <a:pt x="29745" y="1121"/>
                    <a:pt x="31494" y="2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1"/>
            <p:cNvSpPr/>
            <p:nvPr/>
          </p:nvSpPr>
          <p:spPr>
            <a:xfrm>
              <a:off x="2767150" y="2931700"/>
              <a:ext cx="165150" cy="178500"/>
            </a:xfrm>
            <a:custGeom>
              <a:avLst/>
              <a:gdLst/>
              <a:ahLst/>
              <a:cxnLst/>
              <a:rect l="l" t="t" r="r" b="b"/>
              <a:pathLst>
                <a:path w="6606" h="7140" extrusionOk="0">
                  <a:moveTo>
                    <a:pt x="3303" y="1"/>
                  </a:moveTo>
                  <a:cubicBezTo>
                    <a:pt x="1468" y="1"/>
                    <a:pt x="0" y="1602"/>
                    <a:pt x="0" y="3570"/>
                  </a:cubicBezTo>
                  <a:cubicBezTo>
                    <a:pt x="0" y="5538"/>
                    <a:pt x="1468" y="7139"/>
                    <a:pt x="3303" y="7139"/>
                  </a:cubicBezTo>
                  <a:cubicBezTo>
                    <a:pt x="5104" y="7139"/>
                    <a:pt x="6605" y="5538"/>
                    <a:pt x="6605" y="3570"/>
                  </a:cubicBezTo>
                  <a:cubicBezTo>
                    <a:pt x="6605" y="1602"/>
                    <a:pt x="5104" y="1"/>
                    <a:pt x="3303"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1"/>
            <p:cNvSpPr/>
            <p:nvPr/>
          </p:nvSpPr>
          <p:spPr>
            <a:xfrm>
              <a:off x="2492775" y="2862500"/>
              <a:ext cx="135975" cy="146800"/>
            </a:xfrm>
            <a:custGeom>
              <a:avLst/>
              <a:gdLst/>
              <a:ahLst/>
              <a:cxnLst/>
              <a:rect l="l" t="t" r="r" b="b"/>
              <a:pathLst>
                <a:path w="5439" h="5872" extrusionOk="0">
                  <a:moveTo>
                    <a:pt x="2703" y="0"/>
                  </a:moveTo>
                  <a:cubicBezTo>
                    <a:pt x="1202" y="0"/>
                    <a:pt x="1" y="1334"/>
                    <a:pt x="1" y="2936"/>
                  </a:cubicBezTo>
                  <a:cubicBezTo>
                    <a:pt x="1" y="4570"/>
                    <a:pt x="1202" y="5871"/>
                    <a:pt x="2703" y="5871"/>
                  </a:cubicBezTo>
                  <a:cubicBezTo>
                    <a:pt x="4204" y="5871"/>
                    <a:pt x="5438" y="4570"/>
                    <a:pt x="5438" y="2936"/>
                  </a:cubicBezTo>
                  <a:cubicBezTo>
                    <a:pt x="5438" y="1334"/>
                    <a:pt x="4204" y="0"/>
                    <a:pt x="270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1"/>
            <p:cNvSpPr/>
            <p:nvPr/>
          </p:nvSpPr>
          <p:spPr>
            <a:xfrm>
              <a:off x="2429400" y="3018175"/>
              <a:ext cx="296900" cy="1291200"/>
            </a:xfrm>
            <a:custGeom>
              <a:avLst/>
              <a:gdLst/>
              <a:ahLst/>
              <a:cxnLst/>
              <a:rect l="l" t="t" r="r" b="b"/>
              <a:pathLst>
                <a:path w="11876" h="51648" extrusionOk="0">
                  <a:moveTo>
                    <a:pt x="9756" y="0"/>
                  </a:moveTo>
                  <a:cubicBezTo>
                    <a:pt x="9188" y="0"/>
                    <a:pt x="8489" y="495"/>
                    <a:pt x="7640" y="1846"/>
                  </a:cubicBezTo>
                  <a:lnTo>
                    <a:pt x="1" y="51648"/>
                  </a:lnTo>
                  <a:lnTo>
                    <a:pt x="11876" y="3680"/>
                  </a:lnTo>
                  <a:cubicBezTo>
                    <a:pt x="11876" y="3680"/>
                    <a:pt x="11304" y="0"/>
                    <a:pt x="975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1"/>
            <p:cNvSpPr/>
            <p:nvPr/>
          </p:nvSpPr>
          <p:spPr>
            <a:xfrm>
              <a:off x="3066525" y="2747400"/>
              <a:ext cx="1206725" cy="501100"/>
            </a:xfrm>
            <a:custGeom>
              <a:avLst/>
              <a:gdLst/>
              <a:ahLst/>
              <a:cxnLst/>
              <a:rect l="l" t="t" r="r" b="b"/>
              <a:pathLst>
                <a:path w="48269" h="20044" extrusionOk="0">
                  <a:moveTo>
                    <a:pt x="45900" y="1"/>
                  </a:moveTo>
                  <a:cubicBezTo>
                    <a:pt x="40063" y="334"/>
                    <a:pt x="6005" y="14945"/>
                    <a:pt x="6005" y="14945"/>
                  </a:cubicBezTo>
                  <a:cubicBezTo>
                    <a:pt x="1502" y="15679"/>
                    <a:pt x="1" y="19248"/>
                    <a:pt x="2202" y="20015"/>
                  </a:cubicBezTo>
                  <a:cubicBezTo>
                    <a:pt x="2256" y="20034"/>
                    <a:pt x="2331" y="20044"/>
                    <a:pt x="2427" y="20044"/>
                  </a:cubicBezTo>
                  <a:cubicBezTo>
                    <a:pt x="6348" y="20044"/>
                    <a:pt x="44874" y="4464"/>
                    <a:pt x="46567" y="2836"/>
                  </a:cubicBezTo>
                  <a:cubicBezTo>
                    <a:pt x="48268" y="1202"/>
                    <a:pt x="45900" y="1"/>
                    <a:pt x="459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1"/>
            <p:cNvSpPr/>
            <p:nvPr/>
          </p:nvSpPr>
          <p:spPr>
            <a:xfrm>
              <a:off x="3722825" y="2775500"/>
              <a:ext cx="550550" cy="838450"/>
            </a:xfrm>
            <a:custGeom>
              <a:avLst/>
              <a:gdLst/>
              <a:ahLst/>
              <a:cxnLst/>
              <a:rect l="l" t="t" r="r" b="b"/>
              <a:pathLst>
                <a:path w="22022" h="33538" extrusionOk="0">
                  <a:moveTo>
                    <a:pt x="19817" y="1"/>
                  </a:moveTo>
                  <a:cubicBezTo>
                    <a:pt x="18890" y="1"/>
                    <a:pt x="18581" y="2479"/>
                    <a:pt x="18581" y="2479"/>
                  </a:cubicBezTo>
                  <a:cubicBezTo>
                    <a:pt x="18147" y="3047"/>
                    <a:pt x="1" y="32234"/>
                    <a:pt x="935" y="33502"/>
                  </a:cubicBezTo>
                  <a:cubicBezTo>
                    <a:pt x="952" y="33526"/>
                    <a:pt x="976" y="33538"/>
                    <a:pt x="1007" y="33538"/>
                  </a:cubicBezTo>
                  <a:cubicBezTo>
                    <a:pt x="2598" y="33538"/>
                    <a:pt x="22021" y="2146"/>
                    <a:pt x="20549" y="445"/>
                  </a:cubicBezTo>
                  <a:cubicBezTo>
                    <a:pt x="20270" y="129"/>
                    <a:pt x="20027" y="1"/>
                    <a:pt x="198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1"/>
            <p:cNvSpPr/>
            <p:nvPr/>
          </p:nvSpPr>
          <p:spPr>
            <a:xfrm>
              <a:off x="3531850" y="3547850"/>
              <a:ext cx="260225" cy="1081100"/>
            </a:xfrm>
            <a:custGeom>
              <a:avLst/>
              <a:gdLst/>
              <a:ahLst/>
              <a:cxnLst/>
              <a:rect l="l" t="t" r="r" b="b"/>
              <a:pathLst>
                <a:path w="10409" h="43244" extrusionOk="0">
                  <a:moveTo>
                    <a:pt x="9904" y="1"/>
                  </a:moveTo>
                  <a:cubicBezTo>
                    <a:pt x="9621" y="1"/>
                    <a:pt x="9196" y="584"/>
                    <a:pt x="8574" y="2608"/>
                  </a:cubicBezTo>
                  <a:cubicBezTo>
                    <a:pt x="8574" y="2608"/>
                    <a:pt x="1" y="30194"/>
                    <a:pt x="9007" y="43070"/>
                  </a:cubicBezTo>
                  <a:cubicBezTo>
                    <a:pt x="9007" y="43070"/>
                    <a:pt x="9232" y="43244"/>
                    <a:pt x="9437" y="43244"/>
                  </a:cubicBezTo>
                  <a:cubicBezTo>
                    <a:pt x="9806" y="43244"/>
                    <a:pt x="10109" y="42677"/>
                    <a:pt x="8907" y="39501"/>
                  </a:cubicBezTo>
                  <a:cubicBezTo>
                    <a:pt x="7006" y="34564"/>
                    <a:pt x="4304" y="17285"/>
                    <a:pt x="10408" y="1073"/>
                  </a:cubicBezTo>
                  <a:cubicBezTo>
                    <a:pt x="10408" y="1073"/>
                    <a:pt x="10287" y="1"/>
                    <a:pt x="990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1"/>
            <p:cNvSpPr/>
            <p:nvPr/>
          </p:nvSpPr>
          <p:spPr>
            <a:xfrm>
              <a:off x="3149525" y="2759075"/>
              <a:ext cx="1051175" cy="434500"/>
            </a:xfrm>
            <a:custGeom>
              <a:avLst/>
              <a:gdLst/>
              <a:ahLst/>
              <a:cxnLst/>
              <a:rect l="l" t="t" r="r" b="b"/>
              <a:pathLst>
                <a:path w="42047" h="17380" extrusionOk="0">
                  <a:moveTo>
                    <a:pt x="42046" y="1"/>
                  </a:moveTo>
                  <a:lnTo>
                    <a:pt x="42046" y="1"/>
                  </a:lnTo>
                  <a:cubicBezTo>
                    <a:pt x="42028" y="2"/>
                    <a:pt x="42009" y="4"/>
                    <a:pt x="41990" y="6"/>
                  </a:cubicBezTo>
                  <a:lnTo>
                    <a:pt x="41990" y="6"/>
                  </a:lnTo>
                  <a:cubicBezTo>
                    <a:pt x="42009" y="4"/>
                    <a:pt x="42027" y="3"/>
                    <a:pt x="42046" y="1"/>
                  </a:cubicBezTo>
                  <a:close/>
                  <a:moveTo>
                    <a:pt x="41990" y="6"/>
                  </a:moveTo>
                  <a:lnTo>
                    <a:pt x="41990" y="6"/>
                  </a:lnTo>
                  <a:cubicBezTo>
                    <a:pt x="35606" y="617"/>
                    <a:pt x="29587" y="3278"/>
                    <a:pt x="23733" y="5905"/>
                  </a:cubicBezTo>
                  <a:cubicBezTo>
                    <a:pt x="18630" y="8207"/>
                    <a:pt x="13493" y="10508"/>
                    <a:pt x="8389" y="12810"/>
                  </a:cubicBezTo>
                  <a:cubicBezTo>
                    <a:pt x="6221" y="13744"/>
                    <a:pt x="3919" y="14578"/>
                    <a:pt x="1851" y="15712"/>
                  </a:cubicBezTo>
                  <a:cubicBezTo>
                    <a:pt x="564" y="16421"/>
                    <a:pt x="1" y="17379"/>
                    <a:pt x="976" y="17379"/>
                  </a:cubicBezTo>
                  <a:cubicBezTo>
                    <a:pt x="1240" y="17379"/>
                    <a:pt x="1615" y="17309"/>
                    <a:pt x="2118" y="17146"/>
                  </a:cubicBezTo>
                  <a:cubicBezTo>
                    <a:pt x="6754" y="15645"/>
                    <a:pt x="11258" y="13444"/>
                    <a:pt x="15728" y="11576"/>
                  </a:cubicBezTo>
                  <a:cubicBezTo>
                    <a:pt x="20131" y="9708"/>
                    <a:pt x="24534" y="7806"/>
                    <a:pt x="28937" y="5905"/>
                  </a:cubicBezTo>
                  <a:cubicBezTo>
                    <a:pt x="31172" y="4904"/>
                    <a:pt x="33407" y="3904"/>
                    <a:pt x="35642" y="2903"/>
                  </a:cubicBezTo>
                  <a:cubicBezTo>
                    <a:pt x="37459" y="2110"/>
                    <a:pt x="40060" y="205"/>
                    <a:pt x="41990" y="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4" name="Google Shape;2414;p61"/>
          <p:cNvGrpSpPr/>
          <p:nvPr/>
        </p:nvGrpSpPr>
        <p:grpSpPr>
          <a:xfrm rot="-4603769">
            <a:off x="658917" y="3291504"/>
            <a:ext cx="2727142" cy="3217795"/>
            <a:chOff x="1823150" y="1970175"/>
            <a:chExt cx="1103300" cy="1301800"/>
          </a:xfrm>
        </p:grpSpPr>
        <p:sp>
          <p:nvSpPr>
            <p:cNvPr id="2415" name="Google Shape;2415;p61"/>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1"/>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1"/>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551;p64">
            <a:extLst>
              <a:ext uri="{FF2B5EF4-FFF2-40B4-BE49-F238E27FC236}">
                <a16:creationId xmlns:a16="http://schemas.microsoft.com/office/drawing/2014/main" id="{C15CBB1A-64EA-2613-47D8-6D9B85AF5C73}"/>
              </a:ext>
            </a:extLst>
          </p:cNvPr>
          <p:cNvSpPr txBox="1">
            <a:spLocks noGrp="1"/>
          </p:cNvSpPr>
          <p:nvPr>
            <p:ph type="title"/>
          </p:nvPr>
        </p:nvSpPr>
        <p:spPr>
          <a:xfrm>
            <a:off x="-1013662" y="1294819"/>
            <a:ext cx="4005900" cy="149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800" b="1" dirty="0">
                <a:solidFill>
                  <a:schemeClr val="accent4"/>
                </a:solidFill>
              </a:rPr>
              <a:t>NCR</a:t>
            </a:r>
            <a:endParaRPr sz="4800" b="1" dirty="0">
              <a:solidFill>
                <a:schemeClr val="accent4"/>
              </a:solidFill>
            </a:endParaRPr>
          </a:p>
        </p:txBody>
      </p:sp>
      <p:sp>
        <p:nvSpPr>
          <p:cNvPr id="5" name="Google Shape;2552;p64">
            <a:extLst>
              <a:ext uri="{FF2B5EF4-FFF2-40B4-BE49-F238E27FC236}">
                <a16:creationId xmlns:a16="http://schemas.microsoft.com/office/drawing/2014/main" id="{AB4D61EA-5439-9A17-9A30-32BABA77FE80}"/>
              </a:ext>
            </a:extLst>
          </p:cNvPr>
          <p:cNvSpPr txBox="1">
            <a:spLocks/>
          </p:cNvSpPr>
          <p:nvPr/>
        </p:nvSpPr>
        <p:spPr>
          <a:xfrm>
            <a:off x="468991" y="2876826"/>
            <a:ext cx="4574342" cy="8781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t>Most Dengue Deaths - </a:t>
            </a:r>
            <a:r>
              <a:rPr lang="en-US" sz="2400" i="1" dirty="0"/>
              <a:t>4008</a:t>
            </a:r>
          </a:p>
        </p:txBody>
      </p:sp>
    </p:spTree>
    <p:extLst>
      <p:ext uri="{BB962C8B-B14F-4D97-AF65-F5344CB8AC3E}">
        <p14:creationId xmlns:p14="http://schemas.microsoft.com/office/powerpoint/2010/main" val="71526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3"/>
        <p:cNvGrpSpPr/>
        <p:nvPr/>
      </p:nvGrpSpPr>
      <p:grpSpPr>
        <a:xfrm>
          <a:off x="0" y="0"/>
          <a:ext cx="0" cy="0"/>
          <a:chOff x="0" y="0"/>
          <a:chExt cx="0" cy="0"/>
        </a:xfrm>
      </p:grpSpPr>
      <p:grpSp>
        <p:nvGrpSpPr>
          <p:cNvPr id="2484" name="Google Shape;2484;p63"/>
          <p:cNvGrpSpPr/>
          <p:nvPr/>
        </p:nvGrpSpPr>
        <p:grpSpPr>
          <a:xfrm rot="-7841078">
            <a:off x="2370531" y="603006"/>
            <a:ext cx="4967059" cy="4149253"/>
            <a:chOff x="3016500" y="2277900"/>
            <a:chExt cx="1387675" cy="1159200"/>
          </a:xfrm>
        </p:grpSpPr>
        <p:sp>
          <p:nvSpPr>
            <p:cNvPr id="2485" name="Google Shape;2485;p63"/>
            <p:cNvSpPr/>
            <p:nvPr/>
          </p:nvSpPr>
          <p:spPr>
            <a:xfrm>
              <a:off x="3016500" y="2277900"/>
              <a:ext cx="1156675" cy="1136675"/>
            </a:xfrm>
            <a:custGeom>
              <a:avLst/>
              <a:gdLst/>
              <a:ahLst/>
              <a:cxnLst/>
              <a:rect l="l" t="t" r="r" b="b"/>
              <a:pathLst>
                <a:path w="46267" h="45467" extrusionOk="0">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3"/>
            <p:cNvSpPr/>
            <p:nvPr/>
          </p:nvSpPr>
          <p:spPr>
            <a:xfrm>
              <a:off x="4026375" y="3103500"/>
              <a:ext cx="193500" cy="333600"/>
            </a:xfrm>
            <a:custGeom>
              <a:avLst/>
              <a:gdLst/>
              <a:ahLst/>
              <a:cxnLst/>
              <a:rect l="l" t="t" r="r" b="b"/>
              <a:pathLst>
                <a:path w="7740" h="13344" extrusionOk="0">
                  <a:moveTo>
                    <a:pt x="1" y="0"/>
                  </a:moveTo>
                  <a:lnTo>
                    <a:pt x="4938" y="13343"/>
                  </a:lnTo>
                  <a:lnTo>
                    <a:pt x="7740" y="12109"/>
                  </a:lnTo>
                  <a:lnTo>
                    <a:pt x="1"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3"/>
            <p:cNvSpPr/>
            <p:nvPr/>
          </p:nvSpPr>
          <p:spPr>
            <a:xfrm>
              <a:off x="4047225" y="2869175"/>
              <a:ext cx="356950" cy="76725"/>
            </a:xfrm>
            <a:custGeom>
              <a:avLst/>
              <a:gdLst/>
              <a:ahLst/>
              <a:cxnLst/>
              <a:rect l="l" t="t" r="r" b="b"/>
              <a:pathLst>
                <a:path w="14278" h="3069" extrusionOk="0">
                  <a:moveTo>
                    <a:pt x="14277" y="0"/>
                  </a:moveTo>
                  <a:lnTo>
                    <a:pt x="1" y="1635"/>
                  </a:lnTo>
                  <a:lnTo>
                    <a:pt x="14144" y="3069"/>
                  </a:lnTo>
                  <a:lnTo>
                    <a:pt x="1427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9" name="Google Shape;2489;p63"/>
          <p:cNvSpPr txBox="1">
            <a:spLocks noGrp="1"/>
          </p:cNvSpPr>
          <p:nvPr>
            <p:ph type="subTitle" idx="1"/>
          </p:nvPr>
        </p:nvSpPr>
        <p:spPr>
          <a:xfrm flipH="1">
            <a:off x="578158" y="853428"/>
            <a:ext cx="6211524" cy="4168597"/>
          </a:xfrm>
          <a:prstGeom prst="rect">
            <a:avLst/>
          </a:prstGeom>
        </p:spPr>
        <p:txBody>
          <a:bodyPr spcFirstLastPara="1" wrap="square" lIns="91425" tIns="91425" rIns="91425" bIns="91425" anchor="t" anchorCtr="0">
            <a:noAutofit/>
          </a:bodyPr>
          <a:lstStyle/>
          <a:p>
            <a:pPr algn="l"/>
            <a:r>
              <a:rPr lang="en-US" sz="1500" b="0" i="0" u="none" strike="noStrike" dirty="0">
                <a:solidFill>
                  <a:schemeClr val="accent5">
                    <a:lumMod val="50000"/>
                  </a:schemeClr>
                </a:solidFill>
                <a:effectLst/>
                <a:latin typeface="-apple-system"/>
                <a:hlinkClick r:id="rId3">
                  <a:extLst>
                    <a:ext uri="{A12FA001-AC4F-418D-AE19-62706E023703}">
                      <ahyp:hlinkClr xmlns:ahyp="http://schemas.microsoft.com/office/drawing/2018/hyperlinkcolor" val="tx"/>
                    </a:ext>
                  </a:extLst>
                </a:hlinkClick>
              </a:rPr>
              <a:t>https://www.kaggle.com/datasets/vincentgupo/dengue-cases-in-the-philippines</a:t>
            </a:r>
            <a:endParaRPr lang="en-US" sz="1500" b="0" i="0" dirty="0">
              <a:solidFill>
                <a:schemeClr val="accent5">
                  <a:lumMod val="50000"/>
                </a:schemeClr>
              </a:solidFill>
              <a:effectLst/>
              <a:latin typeface="-apple-system"/>
            </a:endParaRPr>
          </a:p>
          <a:p>
            <a:pPr algn="l">
              <a:buFont typeface="+mj-lt"/>
              <a:buAutoNum type="arabicPeriod"/>
            </a:pPr>
            <a:r>
              <a:rPr lang="en-US" sz="1500" b="0" i="0" dirty="0">
                <a:solidFill>
                  <a:schemeClr val="tx1"/>
                </a:solidFill>
                <a:effectLst/>
                <a:latin typeface="-apple-system"/>
              </a:rPr>
              <a:t>Epidemiology of dengue disease in the Philippines (2000–2011): a systematic literature review. </a:t>
            </a:r>
            <a:r>
              <a:rPr lang="en-US" sz="1500" b="0" i="0" dirty="0" err="1">
                <a:solidFill>
                  <a:schemeClr val="tx1"/>
                </a:solidFill>
                <a:effectLst/>
                <a:latin typeface="-apple-system"/>
              </a:rPr>
              <a:t>PLoS</a:t>
            </a:r>
            <a:r>
              <a:rPr lang="en-US" sz="1500" b="0" i="0" dirty="0">
                <a:solidFill>
                  <a:schemeClr val="tx1"/>
                </a:solidFill>
                <a:effectLst/>
                <a:latin typeface="-apple-system"/>
              </a:rPr>
              <a:t> </a:t>
            </a:r>
            <a:r>
              <a:rPr lang="en-US" sz="1500" b="0" i="0" dirty="0" err="1">
                <a:solidFill>
                  <a:schemeClr val="tx1"/>
                </a:solidFill>
                <a:effectLst/>
                <a:latin typeface="-apple-system"/>
              </a:rPr>
              <a:t>Negl</a:t>
            </a:r>
            <a:r>
              <a:rPr lang="en-US" sz="1500" b="0" i="0" dirty="0">
                <a:solidFill>
                  <a:schemeClr val="tx1"/>
                </a:solidFill>
                <a:effectLst/>
                <a:latin typeface="-apple-system"/>
              </a:rPr>
              <a:t> Trop Dis. 2014; 8: e3027 </a:t>
            </a:r>
            <a:r>
              <a:rPr lang="en-US" sz="1500" b="0" i="0" u="none" strike="noStrike" dirty="0">
                <a:solidFill>
                  <a:schemeClr val="accent5">
                    <a:lumMod val="50000"/>
                  </a:schemeClr>
                </a:solidFill>
                <a:effectLst/>
                <a:latin typeface="-apple-system"/>
                <a:hlinkClick r:id="rId4">
                  <a:extLst>
                    <a:ext uri="{A12FA001-AC4F-418D-AE19-62706E023703}">
                      <ahyp:hlinkClr xmlns:ahyp="http://schemas.microsoft.com/office/drawing/2018/hyperlinkcolor" val="tx"/>
                    </a:ext>
                  </a:extLst>
                </a:hlinkClick>
              </a:rPr>
              <a:t>https://doi.org/10.1371/journal.pntd.0003027</a:t>
            </a:r>
            <a:endParaRPr lang="en-US" sz="1500" b="0" i="0" dirty="0">
              <a:solidFill>
                <a:schemeClr val="accent5">
                  <a:lumMod val="50000"/>
                </a:schemeClr>
              </a:solidFill>
              <a:effectLst/>
              <a:latin typeface="-apple-system"/>
            </a:endParaRPr>
          </a:p>
          <a:p>
            <a:pPr algn="l">
              <a:buFont typeface="+mj-lt"/>
              <a:buAutoNum type="arabicPeriod"/>
            </a:pPr>
            <a:r>
              <a:rPr lang="en-US" sz="1500" b="0" i="0" dirty="0">
                <a:solidFill>
                  <a:schemeClr val="tx1"/>
                </a:solidFill>
                <a:effectLst/>
                <a:latin typeface="-apple-system"/>
              </a:rPr>
              <a:t>Compendium of Philippine environment statistics component 5: human settlements and environmental health [Internet]. Philippine Stat Author. 2021; ([cited 2022 April 13]. Available from:) </a:t>
            </a:r>
            <a:endParaRPr lang="en-US" sz="1500" b="0" i="0" dirty="0">
              <a:solidFill>
                <a:schemeClr val="accent5">
                  <a:lumMod val="50000"/>
                </a:schemeClr>
              </a:solidFill>
              <a:effectLst/>
              <a:latin typeface="-apple-system"/>
            </a:endParaRPr>
          </a:p>
          <a:p>
            <a:pPr algn="l">
              <a:buFont typeface="+mj-lt"/>
              <a:buAutoNum type="arabicPeriod"/>
            </a:pPr>
            <a:r>
              <a:rPr lang="en-US" sz="1500" b="0" i="0" dirty="0">
                <a:solidFill>
                  <a:schemeClr val="tx1"/>
                </a:solidFill>
                <a:effectLst/>
                <a:latin typeface="-apple-system"/>
              </a:rPr>
              <a:t>Current DF/DHF prevention and control pr</a:t>
            </a:r>
            <a:r>
              <a:rPr lang="en-US" sz="1500" dirty="0">
                <a:solidFill>
                  <a:schemeClr val="accent5">
                    <a:lumMod val="50000"/>
                  </a:schemeClr>
                </a:solidFill>
                <a:latin typeface="-apple-system"/>
                <a:hlinkClick r:id="rId5">
                  <a:extLst>
                    <a:ext uri="{A12FA001-AC4F-418D-AE19-62706E023703}">
                      <ahyp:hlinkClr xmlns:ahyp="http://schemas.microsoft.com/office/drawing/2018/hyperlinkcolor" val="tx"/>
                    </a:ext>
                  </a:extLst>
                </a:hlinkClick>
              </a:rPr>
              <a:t>https://psa.gov.ph/press-releases/id/165164</a:t>
            </a:r>
            <a:r>
              <a:rPr lang="en-US" sz="1500" b="0" i="0" dirty="0">
                <a:solidFill>
                  <a:schemeClr val="tx1"/>
                </a:solidFill>
                <a:effectLst/>
                <a:latin typeface="-apple-system"/>
              </a:rPr>
              <a:t>ogramme in the Philippines.</a:t>
            </a:r>
          </a:p>
          <a:p>
            <a:pPr algn="l">
              <a:buFont typeface="+mj-lt"/>
              <a:buAutoNum type="arabicPeriod"/>
            </a:pPr>
            <a:r>
              <a:rPr lang="en-US" sz="1500" b="0" i="0" dirty="0">
                <a:solidFill>
                  <a:schemeClr val="tx1"/>
                </a:solidFill>
                <a:effectLst/>
                <a:latin typeface="-apple-system"/>
              </a:rPr>
              <a:t>Dengue Prevention and Control Program [Internet]. Department of Health. [cited 2022 April 13]. Available from: </a:t>
            </a:r>
            <a:r>
              <a:rPr lang="en-US" sz="1500" b="0" i="0" u="none" strike="noStrike" dirty="0">
                <a:solidFill>
                  <a:schemeClr val="accent5">
                    <a:lumMod val="50000"/>
                  </a:schemeClr>
                </a:solidFill>
                <a:effectLst/>
                <a:latin typeface="-apple-system"/>
                <a:hlinkClick r:id="rId6">
                  <a:extLst>
                    <a:ext uri="{A12FA001-AC4F-418D-AE19-62706E023703}">
                      <ahyp:hlinkClr xmlns:ahyp="http://schemas.microsoft.com/office/drawing/2018/hyperlinkcolor" val="tx"/>
                    </a:ext>
                  </a:extLst>
                </a:hlinkClick>
              </a:rPr>
              <a:t>https://doh.gov.phnational-dengue-prevention-and-control-program</a:t>
            </a:r>
            <a:r>
              <a:rPr lang="en-US" sz="1500" b="0" i="0" dirty="0">
                <a:solidFill>
                  <a:schemeClr val="tx1"/>
                </a:solidFill>
                <a:effectLst/>
                <a:latin typeface="-apple-system"/>
              </a:rPr>
              <a:t>.</a:t>
            </a:r>
          </a:p>
          <a:p>
            <a:pPr algn="l">
              <a:buFont typeface="+mj-lt"/>
              <a:buAutoNum type="arabicPeriod"/>
            </a:pPr>
            <a:r>
              <a:rPr lang="en-US" sz="1500" b="0" i="0" dirty="0">
                <a:solidFill>
                  <a:schemeClr val="tx1"/>
                </a:solidFill>
                <a:effectLst/>
                <a:latin typeface="-apple-system"/>
              </a:rPr>
              <a:t>Communicating covid-19 vaccines: lessons from the dengue vaccine controversy in the Philippines. BMJ Glob Health. 2021; 6: e005422 </a:t>
            </a:r>
            <a:r>
              <a:rPr lang="en-US" sz="1500" b="0" i="0" u="none" strike="noStrike" dirty="0">
                <a:solidFill>
                  <a:schemeClr val="accent5">
                    <a:lumMod val="50000"/>
                  </a:schemeClr>
                </a:solidFill>
                <a:effectLst/>
                <a:latin typeface="-apple-system"/>
                <a:hlinkClick r:id="rId7">
                  <a:extLst>
                    <a:ext uri="{A12FA001-AC4F-418D-AE19-62706E023703}">
                      <ahyp:hlinkClr xmlns:ahyp="http://schemas.microsoft.com/office/drawing/2018/hyperlinkcolor" val="tx"/>
                    </a:ext>
                  </a:extLst>
                </a:hlinkClick>
              </a:rPr>
              <a:t>https://doi.org/10.1136/bmjgh-2021-005422</a:t>
            </a:r>
            <a:endParaRPr lang="en-US" sz="1500" b="0" i="0" dirty="0">
              <a:solidFill>
                <a:schemeClr val="accent5">
                  <a:lumMod val="50000"/>
                </a:schemeClr>
              </a:solidFill>
              <a:effectLst/>
              <a:latin typeface="-apple-system"/>
            </a:endParaRPr>
          </a:p>
          <a:p>
            <a:pPr algn="l"/>
            <a:endParaRPr lang="en-US" sz="1500" b="0" i="0" dirty="0">
              <a:solidFill>
                <a:schemeClr val="tx1"/>
              </a:solidFill>
              <a:effectLst/>
              <a:latin typeface="+mj-lt"/>
            </a:endParaRPr>
          </a:p>
        </p:txBody>
      </p:sp>
      <p:sp>
        <p:nvSpPr>
          <p:cNvPr id="2490" name="Google Shape;2490;p63"/>
          <p:cNvSpPr txBox="1">
            <a:spLocks noGrp="1"/>
          </p:cNvSpPr>
          <p:nvPr>
            <p:ph type="title" idx="2"/>
          </p:nvPr>
        </p:nvSpPr>
        <p:spPr>
          <a:xfrm flipH="1">
            <a:off x="1654682" y="155109"/>
            <a:ext cx="4128125" cy="69831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800" dirty="0"/>
              <a:t>REFERENCE</a:t>
            </a:r>
            <a:endParaRPr sz="4800" dirty="0"/>
          </a:p>
        </p:txBody>
      </p:sp>
      <p:grpSp>
        <p:nvGrpSpPr>
          <p:cNvPr id="2491" name="Google Shape;2491;p63"/>
          <p:cNvGrpSpPr/>
          <p:nvPr/>
        </p:nvGrpSpPr>
        <p:grpSpPr>
          <a:xfrm>
            <a:off x="6381308" y="2338925"/>
            <a:ext cx="4300011" cy="2689096"/>
            <a:chOff x="2985125" y="2304275"/>
            <a:chExt cx="2984875" cy="1866650"/>
          </a:xfrm>
        </p:grpSpPr>
        <p:sp>
          <p:nvSpPr>
            <p:cNvPr id="2492" name="Google Shape;2492;p63"/>
            <p:cNvSpPr/>
            <p:nvPr/>
          </p:nvSpPr>
          <p:spPr>
            <a:xfrm>
              <a:off x="4097600" y="3038325"/>
              <a:ext cx="1468900" cy="1130750"/>
            </a:xfrm>
            <a:custGeom>
              <a:avLst/>
              <a:gdLst/>
              <a:ahLst/>
              <a:cxnLst/>
              <a:rect l="l" t="t" r="r" b="b"/>
              <a:pathLst>
                <a:path w="58756" h="45230" extrusionOk="0">
                  <a:moveTo>
                    <a:pt x="41278" y="1"/>
                  </a:moveTo>
                  <a:lnTo>
                    <a:pt x="24652" y="5654"/>
                  </a:lnTo>
                  <a:cubicBezTo>
                    <a:pt x="24652" y="5654"/>
                    <a:pt x="19606" y="14135"/>
                    <a:pt x="16566" y="19332"/>
                  </a:cubicBezTo>
                  <a:cubicBezTo>
                    <a:pt x="12189" y="26901"/>
                    <a:pt x="1" y="45229"/>
                    <a:pt x="1" y="45229"/>
                  </a:cubicBezTo>
                  <a:lnTo>
                    <a:pt x="14712" y="45229"/>
                  </a:lnTo>
                  <a:lnTo>
                    <a:pt x="23922" y="38542"/>
                  </a:lnTo>
                  <a:lnTo>
                    <a:pt x="24226" y="45229"/>
                  </a:lnTo>
                  <a:lnTo>
                    <a:pt x="26962" y="45168"/>
                  </a:lnTo>
                  <a:lnTo>
                    <a:pt x="47813" y="40609"/>
                  </a:lnTo>
                  <a:cubicBezTo>
                    <a:pt x="47813" y="40609"/>
                    <a:pt x="58756" y="34104"/>
                    <a:pt x="58756" y="33345"/>
                  </a:cubicBezTo>
                  <a:cubicBezTo>
                    <a:pt x="58756" y="32554"/>
                    <a:pt x="57905" y="17600"/>
                    <a:pt x="57631" y="16110"/>
                  </a:cubicBezTo>
                  <a:cubicBezTo>
                    <a:pt x="57327" y="14651"/>
                    <a:pt x="54257" y="6657"/>
                    <a:pt x="54257" y="6657"/>
                  </a:cubicBezTo>
                  <a:lnTo>
                    <a:pt x="4127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3"/>
            <p:cNvSpPr/>
            <p:nvPr/>
          </p:nvSpPr>
          <p:spPr>
            <a:xfrm>
              <a:off x="4302025" y="3773775"/>
              <a:ext cx="351850" cy="237575"/>
            </a:xfrm>
            <a:custGeom>
              <a:avLst/>
              <a:gdLst/>
              <a:ahLst/>
              <a:cxnLst/>
              <a:rect l="l" t="t" r="r" b="b"/>
              <a:pathLst>
                <a:path w="14074" h="9503" extrusionOk="0">
                  <a:moveTo>
                    <a:pt x="975" y="0"/>
                  </a:moveTo>
                  <a:cubicBezTo>
                    <a:pt x="799" y="0"/>
                    <a:pt x="633" y="94"/>
                    <a:pt x="517" y="249"/>
                  </a:cubicBezTo>
                  <a:lnTo>
                    <a:pt x="152" y="857"/>
                  </a:lnTo>
                  <a:cubicBezTo>
                    <a:pt x="0" y="1100"/>
                    <a:pt x="61" y="1434"/>
                    <a:pt x="335" y="1586"/>
                  </a:cubicBezTo>
                  <a:lnTo>
                    <a:pt x="12827" y="9428"/>
                  </a:lnTo>
                  <a:cubicBezTo>
                    <a:pt x="12908" y="9479"/>
                    <a:pt x="12999" y="9502"/>
                    <a:pt x="13091" y="9502"/>
                  </a:cubicBezTo>
                  <a:cubicBezTo>
                    <a:pt x="13273" y="9502"/>
                    <a:pt x="13455" y="9408"/>
                    <a:pt x="13557" y="9246"/>
                  </a:cubicBezTo>
                  <a:lnTo>
                    <a:pt x="13921" y="8638"/>
                  </a:lnTo>
                  <a:cubicBezTo>
                    <a:pt x="14073" y="8395"/>
                    <a:pt x="14013" y="8060"/>
                    <a:pt x="13769" y="7908"/>
                  </a:cubicBezTo>
                  <a:lnTo>
                    <a:pt x="1277" y="97"/>
                  </a:lnTo>
                  <a:cubicBezTo>
                    <a:pt x="1178" y="31"/>
                    <a:pt x="1074" y="0"/>
                    <a:pt x="9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3"/>
            <p:cNvSpPr/>
            <p:nvPr/>
          </p:nvSpPr>
          <p:spPr>
            <a:xfrm>
              <a:off x="4081650" y="3617150"/>
              <a:ext cx="272075" cy="176750"/>
            </a:xfrm>
            <a:custGeom>
              <a:avLst/>
              <a:gdLst/>
              <a:ahLst/>
              <a:cxnLst/>
              <a:rect l="l" t="t" r="r" b="b"/>
              <a:pathLst>
                <a:path w="10883" h="7070" extrusionOk="0">
                  <a:moveTo>
                    <a:pt x="1943" y="1"/>
                  </a:moveTo>
                  <a:cubicBezTo>
                    <a:pt x="1322" y="1"/>
                    <a:pt x="859" y="169"/>
                    <a:pt x="639" y="526"/>
                  </a:cubicBezTo>
                  <a:cubicBezTo>
                    <a:pt x="0" y="1559"/>
                    <a:pt x="1611" y="3717"/>
                    <a:pt x="4286" y="5389"/>
                  </a:cubicBezTo>
                  <a:cubicBezTo>
                    <a:pt x="6018" y="6464"/>
                    <a:pt x="7762" y="7069"/>
                    <a:pt x="8939" y="7069"/>
                  </a:cubicBezTo>
                  <a:cubicBezTo>
                    <a:pt x="9560" y="7069"/>
                    <a:pt x="10023" y="6901"/>
                    <a:pt x="10244" y="6544"/>
                  </a:cubicBezTo>
                  <a:cubicBezTo>
                    <a:pt x="10882" y="5511"/>
                    <a:pt x="9241" y="3353"/>
                    <a:pt x="6596" y="1681"/>
                  </a:cubicBezTo>
                  <a:cubicBezTo>
                    <a:pt x="4865" y="606"/>
                    <a:pt x="3120" y="1"/>
                    <a:pt x="1943" y="1"/>
                  </a:cubicBezTo>
                  <a:close/>
                </a:path>
              </a:pathLst>
            </a:custGeom>
            <a:solidFill>
              <a:srgbClr val="C0ED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3"/>
            <p:cNvSpPr/>
            <p:nvPr/>
          </p:nvSpPr>
          <p:spPr>
            <a:xfrm>
              <a:off x="4043650" y="3618875"/>
              <a:ext cx="310075" cy="219300"/>
            </a:xfrm>
            <a:custGeom>
              <a:avLst/>
              <a:gdLst/>
              <a:ahLst/>
              <a:cxnLst/>
              <a:rect l="l" t="t" r="r" b="b"/>
              <a:pathLst>
                <a:path w="12403" h="8772" extrusionOk="0">
                  <a:moveTo>
                    <a:pt x="1581" y="1"/>
                  </a:moveTo>
                  <a:lnTo>
                    <a:pt x="700" y="1399"/>
                  </a:lnTo>
                  <a:cubicBezTo>
                    <a:pt x="1" y="2554"/>
                    <a:pt x="1824" y="4986"/>
                    <a:pt x="4834" y="6870"/>
                  </a:cubicBezTo>
                  <a:cubicBezTo>
                    <a:pt x="6775" y="8099"/>
                    <a:pt x="8730" y="8772"/>
                    <a:pt x="10049" y="8772"/>
                  </a:cubicBezTo>
                  <a:cubicBezTo>
                    <a:pt x="10754" y="8772"/>
                    <a:pt x="11277" y="8579"/>
                    <a:pt x="11521" y="8177"/>
                  </a:cubicBezTo>
                  <a:lnTo>
                    <a:pt x="12402" y="6779"/>
                  </a:lnTo>
                  <a:lnTo>
                    <a:pt x="11460" y="6718"/>
                  </a:lnTo>
                  <a:cubicBezTo>
                    <a:pt x="10943" y="5502"/>
                    <a:pt x="9454" y="3983"/>
                    <a:pt x="7417" y="2706"/>
                  </a:cubicBezTo>
                  <a:cubicBezTo>
                    <a:pt x="5466" y="1483"/>
                    <a:pt x="3487" y="818"/>
                    <a:pt x="2148" y="818"/>
                  </a:cubicBezTo>
                  <a:cubicBezTo>
                    <a:pt x="2090" y="818"/>
                    <a:pt x="2032" y="819"/>
                    <a:pt x="1976" y="822"/>
                  </a:cubicBezTo>
                  <a:lnTo>
                    <a:pt x="1581"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3"/>
            <p:cNvSpPr/>
            <p:nvPr/>
          </p:nvSpPr>
          <p:spPr>
            <a:xfrm>
              <a:off x="4065700" y="3604025"/>
              <a:ext cx="306250" cy="199025"/>
            </a:xfrm>
            <a:custGeom>
              <a:avLst/>
              <a:gdLst/>
              <a:ahLst/>
              <a:cxnLst/>
              <a:rect l="l" t="t" r="r" b="b"/>
              <a:pathLst>
                <a:path w="12250" h="7961" extrusionOk="0">
                  <a:moveTo>
                    <a:pt x="2193" y="1"/>
                  </a:moveTo>
                  <a:cubicBezTo>
                    <a:pt x="1484" y="1"/>
                    <a:pt x="953" y="193"/>
                    <a:pt x="699" y="595"/>
                  </a:cubicBezTo>
                  <a:cubicBezTo>
                    <a:pt x="0" y="1750"/>
                    <a:pt x="1824" y="4182"/>
                    <a:pt x="4803" y="6066"/>
                  </a:cubicBezTo>
                  <a:cubicBezTo>
                    <a:pt x="6774" y="7280"/>
                    <a:pt x="8745" y="7960"/>
                    <a:pt x="10066" y="7960"/>
                  </a:cubicBezTo>
                  <a:cubicBezTo>
                    <a:pt x="10763" y="7960"/>
                    <a:pt x="11279" y="7772"/>
                    <a:pt x="11520" y="7373"/>
                  </a:cubicBezTo>
                  <a:cubicBezTo>
                    <a:pt x="12250" y="6218"/>
                    <a:pt x="10395" y="3786"/>
                    <a:pt x="7417" y="1902"/>
                  </a:cubicBezTo>
                  <a:cubicBezTo>
                    <a:pt x="5475" y="674"/>
                    <a:pt x="3521" y="1"/>
                    <a:pt x="219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3"/>
            <p:cNvSpPr/>
            <p:nvPr/>
          </p:nvSpPr>
          <p:spPr>
            <a:xfrm>
              <a:off x="4090000" y="3621325"/>
              <a:ext cx="257625" cy="164450"/>
            </a:xfrm>
            <a:custGeom>
              <a:avLst/>
              <a:gdLst/>
              <a:ahLst/>
              <a:cxnLst/>
              <a:rect l="l" t="t" r="r" b="b"/>
              <a:pathLst>
                <a:path w="10305" h="6578" extrusionOk="0">
                  <a:moveTo>
                    <a:pt x="1624" y="0"/>
                  </a:moveTo>
                  <a:cubicBezTo>
                    <a:pt x="1104" y="0"/>
                    <a:pt x="724" y="136"/>
                    <a:pt x="548" y="420"/>
                  </a:cubicBezTo>
                  <a:cubicBezTo>
                    <a:pt x="1" y="1301"/>
                    <a:pt x="1612" y="3307"/>
                    <a:pt x="4135" y="4888"/>
                  </a:cubicBezTo>
                  <a:cubicBezTo>
                    <a:pt x="5876" y="5966"/>
                    <a:pt x="7590" y="6577"/>
                    <a:pt x="8686" y="6577"/>
                  </a:cubicBezTo>
                  <a:cubicBezTo>
                    <a:pt x="9197" y="6577"/>
                    <a:pt x="9574" y="6445"/>
                    <a:pt x="9758" y="6164"/>
                  </a:cubicBezTo>
                  <a:cubicBezTo>
                    <a:pt x="10305" y="5283"/>
                    <a:pt x="8694" y="3277"/>
                    <a:pt x="6141" y="1696"/>
                  </a:cubicBezTo>
                  <a:cubicBezTo>
                    <a:pt x="4430" y="604"/>
                    <a:pt x="2718" y="0"/>
                    <a:pt x="1624" y="0"/>
                  </a:cubicBezTo>
                  <a:close/>
                </a:path>
              </a:pathLst>
            </a:custGeom>
            <a:solidFill>
              <a:srgbClr val="9FC5E8">
                <a:alpha val="3438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3"/>
            <p:cNvSpPr/>
            <p:nvPr/>
          </p:nvSpPr>
          <p:spPr>
            <a:xfrm>
              <a:off x="4406875" y="3797450"/>
              <a:ext cx="384550" cy="275125"/>
            </a:xfrm>
            <a:custGeom>
              <a:avLst/>
              <a:gdLst/>
              <a:ahLst/>
              <a:cxnLst/>
              <a:rect l="l" t="t" r="r" b="b"/>
              <a:pathLst>
                <a:path w="15382" h="11005" extrusionOk="0">
                  <a:moveTo>
                    <a:pt x="943" y="1"/>
                  </a:moveTo>
                  <a:cubicBezTo>
                    <a:pt x="1" y="1"/>
                    <a:pt x="214" y="1156"/>
                    <a:pt x="943" y="1764"/>
                  </a:cubicBezTo>
                  <a:cubicBezTo>
                    <a:pt x="1642" y="2402"/>
                    <a:pt x="3527" y="3496"/>
                    <a:pt x="4013" y="4165"/>
                  </a:cubicBezTo>
                  <a:cubicBezTo>
                    <a:pt x="4499" y="4834"/>
                    <a:pt x="4925" y="8846"/>
                    <a:pt x="5624" y="9910"/>
                  </a:cubicBezTo>
                  <a:cubicBezTo>
                    <a:pt x="6354" y="11004"/>
                    <a:pt x="9423" y="10882"/>
                    <a:pt x="10396" y="10943"/>
                  </a:cubicBezTo>
                  <a:cubicBezTo>
                    <a:pt x="10852" y="10974"/>
                    <a:pt x="12068" y="10974"/>
                    <a:pt x="13193" y="10974"/>
                  </a:cubicBezTo>
                  <a:lnTo>
                    <a:pt x="15381" y="10974"/>
                  </a:lnTo>
                  <a:lnTo>
                    <a:pt x="14165" y="6019"/>
                  </a:lnTo>
                  <a:cubicBezTo>
                    <a:pt x="14165" y="6019"/>
                    <a:pt x="14074" y="6050"/>
                    <a:pt x="13952" y="6050"/>
                  </a:cubicBezTo>
                  <a:cubicBezTo>
                    <a:pt x="13314" y="6050"/>
                    <a:pt x="11369" y="6050"/>
                    <a:pt x="9606" y="5502"/>
                  </a:cubicBezTo>
                  <a:cubicBezTo>
                    <a:pt x="7478" y="4834"/>
                    <a:pt x="7357" y="3223"/>
                    <a:pt x="6293" y="2402"/>
                  </a:cubicBezTo>
                  <a:cubicBezTo>
                    <a:pt x="5229" y="1612"/>
                    <a:pt x="1855" y="1"/>
                    <a:pt x="943" y="1"/>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3"/>
            <p:cNvSpPr/>
            <p:nvPr/>
          </p:nvSpPr>
          <p:spPr>
            <a:xfrm>
              <a:off x="4393975" y="3865850"/>
              <a:ext cx="215075" cy="202925"/>
            </a:xfrm>
            <a:custGeom>
              <a:avLst/>
              <a:gdLst/>
              <a:ahLst/>
              <a:cxnLst/>
              <a:rect l="l" t="t" r="r" b="b"/>
              <a:pathLst>
                <a:path w="8603" h="8117" extrusionOk="0">
                  <a:moveTo>
                    <a:pt x="0" y="0"/>
                  </a:moveTo>
                  <a:lnTo>
                    <a:pt x="0" y="0"/>
                  </a:lnTo>
                  <a:cubicBezTo>
                    <a:pt x="0" y="1"/>
                    <a:pt x="61" y="1490"/>
                    <a:pt x="304" y="1824"/>
                  </a:cubicBezTo>
                  <a:cubicBezTo>
                    <a:pt x="578" y="2159"/>
                    <a:pt x="730" y="2341"/>
                    <a:pt x="730" y="2341"/>
                  </a:cubicBezTo>
                  <a:cubicBezTo>
                    <a:pt x="730" y="2341"/>
                    <a:pt x="669" y="3222"/>
                    <a:pt x="1003" y="3587"/>
                  </a:cubicBezTo>
                  <a:cubicBezTo>
                    <a:pt x="1307" y="3982"/>
                    <a:pt x="1550" y="4165"/>
                    <a:pt x="1550" y="4165"/>
                  </a:cubicBezTo>
                  <a:cubicBezTo>
                    <a:pt x="1550" y="4165"/>
                    <a:pt x="1429" y="5046"/>
                    <a:pt x="1641" y="5441"/>
                  </a:cubicBezTo>
                  <a:cubicBezTo>
                    <a:pt x="1885" y="5806"/>
                    <a:pt x="2341" y="6019"/>
                    <a:pt x="2341" y="6019"/>
                  </a:cubicBezTo>
                  <a:cubicBezTo>
                    <a:pt x="2341" y="6019"/>
                    <a:pt x="2341" y="6535"/>
                    <a:pt x="2493" y="6839"/>
                  </a:cubicBezTo>
                  <a:cubicBezTo>
                    <a:pt x="2675" y="7113"/>
                    <a:pt x="3009" y="7417"/>
                    <a:pt x="3556" y="7539"/>
                  </a:cubicBezTo>
                  <a:cubicBezTo>
                    <a:pt x="4104" y="7691"/>
                    <a:pt x="8602" y="8116"/>
                    <a:pt x="8602" y="8116"/>
                  </a:cubicBezTo>
                  <a:lnTo>
                    <a:pt x="7721" y="4864"/>
                  </a:lnTo>
                  <a:lnTo>
                    <a:pt x="4833" y="1003"/>
                  </a:lnTo>
                  <a:cubicBezTo>
                    <a:pt x="4833" y="1003"/>
                    <a:pt x="2067" y="852"/>
                    <a:pt x="1672" y="791"/>
                  </a:cubicBezTo>
                  <a:cubicBezTo>
                    <a:pt x="1277" y="700"/>
                    <a:pt x="0" y="1"/>
                    <a:pt x="0"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3"/>
            <p:cNvSpPr/>
            <p:nvPr/>
          </p:nvSpPr>
          <p:spPr>
            <a:xfrm>
              <a:off x="4736675" y="3947925"/>
              <a:ext cx="54750" cy="123875"/>
            </a:xfrm>
            <a:custGeom>
              <a:avLst/>
              <a:gdLst/>
              <a:ahLst/>
              <a:cxnLst/>
              <a:rect l="l" t="t" r="r" b="b"/>
              <a:pathLst>
                <a:path w="2190" h="4955" extrusionOk="0">
                  <a:moveTo>
                    <a:pt x="973" y="0"/>
                  </a:moveTo>
                  <a:cubicBezTo>
                    <a:pt x="973" y="0"/>
                    <a:pt x="882" y="31"/>
                    <a:pt x="760" y="31"/>
                  </a:cubicBezTo>
                  <a:lnTo>
                    <a:pt x="1" y="4955"/>
                  </a:lnTo>
                  <a:lnTo>
                    <a:pt x="2189" y="4955"/>
                  </a:lnTo>
                  <a:lnTo>
                    <a:pt x="973" y="0"/>
                  </a:ln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3"/>
            <p:cNvSpPr/>
            <p:nvPr/>
          </p:nvSpPr>
          <p:spPr>
            <a:xfrm>
              <a:off x="4761000" y="3018875"/>
              <a:ext cx="1209000" cy="1152050"/>
            </a:xfrm>
            <a:custGeom>
              <a:avLst/>
              <a:gdLst/>
              <a:ahLst/>
              <a:cxnLst/>
              <a:rect l="l" t="t" r="r" b="b"/>
              <a:pathLst>
                <a:path w="48360" h="46082" extrusionOk="0">
                  <a:moveTo>
                    <a:pt x="24898" y="1"/>
                  </a:moveTo>
                  <a:cubicBezTo>
                    <a:pt x="19987" y="1"/>
                    <a:pt x="14742" y="779"/>
                    <a:pt x="14742" y="779"/>
                  </a:cubicBezTo>
                  <a:cubicBezTo>
                    <a:pt x="14742" y="779"/>
                    <a:pt x="21551" y="2055"/>
                    <a:pt x="22675" y="14487"/>
                  </a:cubicBezTo>
                  <a:cubicBezTo>
                    <a:pt x="23131" y="19502"/>
                    <a:pt x="24742" y="34457"/>
                    <a:pt x="24742" y="34457"/>
                  </a:cubicBezTo>
                  <a:lnTo>
                    <a:pt x="0" y="37162"/>
                  </a:lnTo>
                  <a:lnTo>
                    <a:pt x="426" y="45946"/>
                  </a:lnTo>
                  <a:cubicBezTo>
                    <a:pt x="426" y="45946"/>
                    <a:pt x="6544" y="46082"/>
                    <a:pt x="14292" y="46082"/>
                  </a:cubicBezTo>
                  <a:cubicBezTo>
                    <a:pt x="25627" y="46082"/>
                    <a:pt x="40451" y="45792"/>
                    <a:pt x="44712" y="44366"/>
                  </a:cubicBezTo>
                  <a:cubicBezTo>
                    <a:pt x="48360" y="38955"/>
                    <a:pt x="41855" y="5824"/>
                    <a:pt x="31825" y="991"/>
                  </a:cubicBezTo>
                  <a:cubicBezTo>
                    <a:pt x="30260" y="242"/>
                    <a:pt x="27630" y="1"/>
                    <a:pt x="24898"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3"/>
            <p:cNvSpPr/>
            <p:nvPr/>
          </p:nvSpPr>
          <p:spPr>
            <a:xfrm>
              <a:off x="4759000" y="3038325"/>
              <a:ext cx="370575" cy="828075"/>
            </a:xfrm>
            <a:custGeom>
              <a:avLst/>
              <a:gdLst/>
              <a:ahLst/>
              <a:cxnLst/>
              <a:rect l="l" t="t" r="r" b="b"/>
              <a:pathLst>
                <a:path w="14823" h="33123" extrusionOk="0">
                  <a:moveTo>
                    <a:pt x="14822" y="1"/>
                  </a:moveTo>
                  <a:lnTo>
                    <a:pt x="13059" y="213"/>
                  </a:lnTo>
                  <a:lnTo>
                    <a:pt x="2360" y="6262"/>
                  </a:lnTo>
                  <a:lnTo>
                    <a:pt x="719" y="7782"/>
                  </a:lnTo>
                  <a:cubicBezTo>
                    <a:pt x="0" y="15295"/>
                    <a:pt x="6059" y="33123"/>
                    <a:pt x="7491" y="33123"/>
                  </a:cubicBezTo>
                  <a:cubicBezTo>
                    <a:pt x="7634" y="33123"/>
                    <a:pt x="7731" y="32943"/>
                    <a:pt x="7770" y="32554"/>
                  </a:cubicBezTo>
                  <a:cubicBezTo>
                    <a:pt x="8257" y="27083"/>
                    <a:pt x="14822" y="1"/>
                    <a:pt x="14822"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3"/>
            <p:cNvSpPr/>
            <p:nvPr/>
          </p:nvSpPr>
          <p:spPr>
            <a:xfrm>
              <a:off x="4761000" y="2848425"/>
              <a:ext cx="324500" cy="484775"/>
            </a:xfrm>
            <a:custGeom>
              <a:avLst/>
              <a:gdLst/>
              <a:ahLst/>
              <a:cxnLst/>
              <a:rect l="l" t="t" r="r" b="b"/>
              <a:pathLst>
                <a:path w="12980" h="19391" extrusionOk="0">
                  <a:moveTo>
                    <a:pt x="3107" y="0"/>
                  </a:moveTo>
                  <a:cubicBezTo>
                    <a:pt x="992" y="0"/>
                    <a:pt x="263" y="7215"/>
                    <a:pt x="61" y="10302"/>
                  </a:cubicBezTo>
                  <a:cubicBezTo>
                    <a:pt x="31" y="11123"/>
                    <a:pt x="0" y="11670"/>
                    <a:pt x="0" y="11670"/>
                  </a:cubicBezTo>
                  <a:lnTo>
                    <a:pt x="2462" y="15013"/>
                  </a:lnTo>
                  <a:cubicBezTo>
                    <a:pt x="2462" y="15013"/>
                    <a:pt x="1338" y="19299"/>
                    <a:pt x="4864" y="19390"/>
                  </a:cubicBezTo>
                  <a:cubicBezTo>
                    <a:pt x="4877" y="19390"/>
                    <a:pt x="4891" y="19391"/>
                    <a:pt x="4904" y="19391"/>
                  </a:cubicBezTo>
                  <a:cubicBezTo>
                    <a:pt x="8395" y="19391"/>
                    <a:pt x="12979" y="7809"/>
                    <a:pt x="12979" y="7809"/>
                  </a:cubicBezTo>
                  <a:cubicBezTo>
                    <a:pt x="12979" y="7809"/>
                    <a:pt x="8572" y="5925"/>
                    <a:pt x="4560" y="970"/>
                  </a:cubicBezTo>
                  <a:cubicBezTo>
                    <a:pt x="4014" y="293"/>
                    <a:pt x="3533" y="0"/>
                    <a:pt x="3107"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3"/>
            <p:cNvSpPr/>
            <p:nvPr/>
          </p:nvSpPr>
          <p:spPr>
            <a:xfrm>
              <a:off x="4284550" y="2808850"/>
              <a:ext cx="212025" cy="186250"/>
            </a:xfrm>
            <a:custGeom>
              <a:avLst/>
              <a:gdLst/>
              <a:ahLst/>
              <a:cxnLst/>
              <a:rect l="l" t="t" r="r" b="b"/>
              <a:pathLst>
                <a:path w="8481" h="7450" extrusionOk="0">
                  <a:moveTo>
                    <a:pt x="1216" y="0"/>
                  </a:moveTo>
                  <a:lnTo>
                    <a:pt x="0" y="3648"/>
                  </a:lnTo>
                  <a:cubicBezTo>
                    <a:pt x="0" y="3648"/>
                    <a:pt x="925" y="7449"/>
                    <a:pt x="3955" y="7449"/>
                  </a:cubicBezTo>
                  <a:cubicBezTo>
                    <a:pt x="4221" y="7449"/>
                    <a:pt x="4503" y="7420"/>
                    <a:pt x="4803" y="7356"/>
                  </a:cubicBezTo>
                  <a:cubicBezTo>
                    <a:pt x="8481" y="6535"/>
                    <a:pt x="1216" y="0"/>
                    <a:pt x="121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3"/>
            <p:cNvSpPr/>
            <p:nvPr/>
          </p:nvSpPr>
          <p:spPr>
            <a:xfrm>
              <a:off x="4317225" y="2995025"/>
              <a:ext cx="110200" cy="118550"/>
            </a:xfrm>
            <a:custGeom>
              <a:avLst/>
              <a:gdLst/>
              <a:ahLst/>
              <a:cxnLst/>
              <a:rect l="l" t="t" r="r" b="b"/>
              <a:pathLst>
                <a:path w="4408" h="4742" extrusionOk="0">
                  <a:moveTo>
                    <a:pt x="3830" y="0"/>
                  </a:moveTo>
                  <a:lnTo>
                    <a:pt x="0" y="2736"/>
                  </a:lnTo>
                  <a:lnTo>
                    <a:pt x="1003" y="4742"/>
                  </a:lnTo>
                  <a:lnTo>
                    <a:pt x="4408" y="1398"/>
                  </a:lnTo>
                  <a:lnTo>
                    <a:pt x="383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3"/>
            <p:cNvSpPr/>
            <p:nvPr/>
          </p:nvSpPr>
          <p:spPr>
            <a:xfrm>
              <a:off x="4280750" y="2502725"/>
              <a:ext cx="609450" cy="806075"/>
            </a:xfrm>
            <a:custGeom>
              <a:avLst/>
              <a:gdLst/>
              <a:ahLst/>
              <a:cxnLst/>
              <a:rect l="l" t="t" r="r" b="b"/>
              <a:pathLst>
                <a:path w="24378" h="32243" extrusionOk="0">
                  <a:moveTo>
                    <a:pt x="12825" y="0"/>
                  </a:moveTo>
                  <a:cubicBezTo>
                    <a:pt x="12395" y="0"/>
                    <a:pt x="11950" y="28"/>
                    <a:pt x="11490" y="87"/>
                  </a:cubicBezTo>
                  <a:cubicBezTo>
                    <a:pt x="4347" y="999"/>
                    <a:pt x="0" y="11060"/>
                    <a:pt x="1125" y="15285"/>
                  </a:cubicBezTo>
                  <a:cubicBezTo>
                    <a:pt x="2955" y="21957"/>
                    <a:pt x="9374" y="32242"/>
                    <a:pt x="13389" y="32242"/>
                  </a:cubicBezTo>
                  <a:cubicBezTo>
                    <a:pt x="13508" y="32242"/>
                    <a:pt x="13625" y="32233"/>
                    <a:pt x="13739" y="32215"/>
                  </a:cubicBezTo>
                  <a:cubicBezTo>
                    <a:pt x="17721" y="31577"/>
                    <a:pt x="19545" y="28020"/>
                    <a:pt x="21733" y="23248"/>
                  </a:cubicBezTo>
                  <a:cubicBezTo>
                    <a:pt x="23891" y="18476"/>
                    <a:pt x="24377" y="12124"/>
                    <a:pt x="23192" y="8902"/>
                  </a:cubicBezTo>
                  <a:cubicBezTo>
                    <a:pt x="22083" y="5887"/>
                    <a:pt x="19059" y="0"/>
                    <a:pt x="12825"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3"/>
            <p:cNvSpPr/>
            <p:nvPr/>
          </p:nvSpPr>
          <p:spPr>
            <a:xfrm>
              <a:off x="4080125" y="2304275"/>
              <a:ext cx="903550" cy="630725"/>
            </a:xfrm>
            <a:custGeom>
              <a:avLst/>
              <a:gdLst/>
              <a:ahLst/>
              <a:cxnLst/>
              <a:rect l="l" t="t" r="r" b="b"/>
              <a:pathLst>
                <a:path w="36142" h="25229" extrusionOk="0">
                  <a:moveTo>
                    <a:pt x="20427" y="1"/>
                  </a:moveTo>
                  <a:lnTo>
                    <a:pt x="20427" y="1"/>
                  </a:lnTo>
                  <a:cubicBezTo>
                    <a:pt x="22098" y="1095"/>
                    <a:pt x="22858" y="2797"/>
                    <a:pt x="23193" y="4104"/>
                  </a:cubicBezTo>
                  <a:cubicBezTo>
                    <a:pt x="22102" y="2828"/>
                    <a:pt x="20286" y="1252"/>
                    <a:pt x="17893" y="1252"/>
                  </a:cubicBezTo>
                  <a:cubicBezTo>
                    <a:pt x="17151" y="1252"/>
                    <a:pt x="16352" y="1403"/>
                    <a:pt x="15502" y="1763"/>
                  </a:cubicBezTo>
                  <a:cubicBezTo>
                    <a:pt x="11490" y="3466"/>
                    <a:pt x="10974" y="8299"/>
                    <a:pt x="6809" y="11855"/>
                  </a:cubicBezTo>
                  <a:cubicBezTo>
                    <a:pt x="4872" y="13513"/>
                    <a:pt x="3298" y="13894"/>
                    <a:pt x="2261" y="13894"/>
                  </a:cubicBezTo>
                  <a:cubicBezTo>
                    <a:pt x="1377" y="13894"/>
                    <a:pt x="882" y="13618"/>
                    <a:pt x="882" y="13618"/>
                  </a:cubicBezTo>
                  <a:cubicBezTo>
                    <a:pt x="882" y="13618"/>
                    <a:pt x="1" y="15259"/>
                    <a:pt x="426" y="18116"/>
                  </a:cubicBezTo>
                  <a:cubicBezTo>
                    <a:pt x="966" y="21941"/>
                    <a:pt x="4233" y="24618"/>
                    <a:pt x="7838" y="24618"/>
                  </a:cubicBezTo>
                  <a:cubicBezTo>
                    <a:pt x="8702" y="24618"/>
                    <a:pt x="9586" y="24464"/>
                    <a:pt x="10457" y="24135"/>
                  </a:cubicBezTo>
                  <a:cubicBezTo>
                    <a:pt x="10518" y="24104"/>
                    <a:pt x="10578" y="24074"/>
                    <a:pt x="10639" y="24043"/>
                  </a:cubicBezTo>
                  <a:cubicBezTo>
                    <a:pt x="14773" y="22432"/>
                    <a:pt x="16931" y="20183"/>
                    <a:pt x="16931" y="20183"/>
                  </a:cubicBezTo>
                  <a:cubicBezTo>
                    <a:pt x="16931" y="20183"/>
                    <a:pt x="17934" y="22068"/>
                    <a:pt x="19697" y="22280"/>
                  </a:cubicBezTo>
                  <a:cubicBezTo>
                    <a:pt x="21353" y="22452"/>
                    <a:pt x="24833" y="23910"/>
                    <a:pt x="25627" y="23910"/>
                  </a:cubicBezTo>
                  <a:cubicBezTo>
                    <a:pt x="25678" y="23910"/>
                    <a:pt x="25718" y="23904"/>
                    <a:pt x="25746" y="23891"/>
                  </a:cubicBezTo>
                  <a:cubicBezTo>
                    <a:pt x="26232" y="23679"/>
                    <a:pt x="23679" y="20335"/>
                    <a:pt x="25351" y="18876"/>
                  </a:cubicBezTo>
                  <a:cubicBezTo>
                    <a:pt x="25538" y="18709"/>
                    <a:pt x="25762" y="18633"/>
                    <a:pt x="26016" y="18633"/>
                  </a:cubicBezTo>
                  <a:cubicBezTo>
                    <a:pt x="27374" y="18633"/>
                    <a:pt x="29572" y="20792"/>
                    <a:pt x="31339" y="22584"/>
                  </a:cubicBezTo>
                  <a:cubicBezTo>
                    <a:pt x="32889" y="24135"/>
                    <a:pt x="34105" y="25229"/>
                    <a:pt x="34105" y="25229"/>
                  </a:cubicBezTo>
                  <a:cubicBezTo>
                    <a:pt x="34105" y="25229"/>
                    <a:pt x="33436" y="23284"/>
                    <a:pt x="33710" y="20092"/>
                  </a:cubicBezTo>
                  <a:cubicBezTo>
                    <a:pt x="33983" y="16900"/>
                    <a:pt x="36141" y="9788"/>
                    <a:pt x="32099" y="6536"/>
                  </a:cubicBezTo>
                  <a:cubicBezTo>
                    <a:pt x="30708" y="5403"/>
                    <a:pt x="29114" y="5074"/>
                    <a:pt x="27733" y="5074"/>
                  </a:cubicBezTo>
                  <a:cubicBezTo>
                    <a:pt x="26668" y="5074"/>
                    <a:pt x="25729" y="5269"/>
                    <a:pt x="25108" y="5441"/>
                  </a:cubicBezTo>
                  <a:cubicBezTo>
                    <a:pt x="24287" y="1338"/>
                    <a:pt x="20427" y="1"/>
                    <a:pt x="204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3"/>
            <p:cNvSpPr/>
            <p:nvPr/>
          </p:nvSpPr>
          <p:spPr>
            <a:xfrm>
              <a:off x="4310375" y="2862650"/>
              <a:ext cx="378450" cy="308925"/>
            </a:xfrm>
            <a:custGeom>
              <a:avLst/>
              <a:gdLst/>
              <a:ahLst/>
              <a:cxnLst/>
              <a:rect l="l" t="t" r="r" b="b"/>
              <a:pathLst>
                <a:path w="15138" h="12357" extrusionOk="0">
                  <a:moveTo>
                    <a:pt x="11285" y="0"/>
                  </a:moveTo>
                  <a:cubicBezTo>
                    <a:pt x="10845" y="0"/>
                    <a:pt x="10400" y="122"/>
                    <a:pt x="10001" y="371"/>
                  </a:cubicBezTo>
                  <a:lnTo>
                    <a:pt x="1399" y="5873"/>
                  </a:lnTo>
                  <a:cubicBezTo>
                    <a:pt x="365" y="6481"/>
                    <a:pt x="1" y="7788"/>
                    <a:pt x="487" y="8851"/>
                  </a:cubicBezTo>
                  <a:cubicBezTo>
                    <a:pt x="912" y="9794"/>
                    <a:pt x="2432" y="11435"/>
                    <a:pt x="3192" y="11921"/>
                  </a:cubicBezTo>
                  <a:cubicBezTo>
                    <a:pt x="3642" y="12229"/>
                    <a:pt x="4073" y="12356"/>
                    <a:pt x="4483" y="12356"/>
                  </a:cubicBezTo>
                  <a:cubicBezTo>
                    <a:pt x="6096" y="12356"/>
                    <a:pt x="7383" y="10393"/>
                    <a:pt x="8207" y="9763"/>
                  </a:cubicBezTo>
                  <a:cubicBezTo>
                    <a:pt x="9727" y="8608"/>
                    <a:pt x="15138" y="7484"/>
                    <a:pt x="15077" y="5295"/>
                  </a:cubicBezTo>
                  <a:cubicBezTo>
                    <a:pt x="15016" y="3897"/>
                    <a:pt x="13831" y="1648"/>
                    <a:pt x="13010" y="736"/>
                  </a:cubicBezTo>
                  <a:cubicBezTo>
                    <a:pt x="12544" y="252"/>
                    <a:pt x="11919" y="0"/>
                    <a:pt x="11285" y="0"/>
                  </a:cubicBezTo>
                  <a:close/>
                </a:path>
              </a:pathLst>
            </a:custGeom>
            <a:solidFill>
              <a:srgbClr val="9FC5E8">
                <a:alpha val="3438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3"/>
            <p:cNvSpPr/>
            <p:nvPr/>
          </p:nvSpPr>
          <p:spPr>
            <a:xfrm>
              <a:off x="4310375" y="2856725"/>
              <a:ext cx="378450" cy="341975"/>
            </a:xfrm>
            <a:custGeom>
              <a:avLst/>
              <a:gdLst/>
              <a:ahLst/>
              <a:cxnLst/>
              <a:rect l="l" t="t" r="r" b="b"/>
              <a:pathLst>
                <a:path w="15138" h="13679" fill="none" extrusionOk="0">
                  <a:moveTo>
                    <a:pt x="1399" y="6110"/>
                  </a:moveTo>
                  <a:lnTo>
                    <a:pt x="10001" y="608"/>
                  </a:lnTo>
                  <a:cubicBezTo>
                    <a:pt x="10973" y="0"/>
                    <a:pt x="12220" y="152"/>
                    <a:pt x="13010" y="973"/>
                  </a:cubicBezTo>
                  <a:cubicBezTo>
                    <a:pt x="13831" y="1885"/>
                    <a:pt x="15016" y="4134"/>
                    <a:pt x="15077" y="5532"/>
                  </a:cubicBezTo>
                  <a:cubicBezTo>
                    <a:pt x="15138" y="7721"/>
                    <a:pt x="9727" y="8845"/>
                    <a:pt x="8207" y="10000"/>
                  </a:cubicBezTo>
                  <a:cubicBezTo>
                    <a:pt x="7174" y="10791"/>
                    <a:pt x="5411" y="13678"/>
                    <a:pt x="3192" y="12158"/>
                  </a:cubicBezTo>
                  <a:cubicBezTo>
                    <a:pt x="2432" y="11672"/>
                    <a:pt x="912" y="10031"/>
                    <a:pt x="487" y="9088"/>
                  </a:cubicBezTo>
                  <a:cubicBezTo>
                    <a:pt x="1" y="8025"/>
                    <a:pt x="365" y="6718"/>
                    <a:pt x="1399" y="6110"/>
                  </a:cubicBezTo>
                  <a:close/>
                </a:path>
              </a:pathLst>
            </a:custGeom>
            <a:solidFill>
              <a:schemeClr val="dk2"/>
            </a:solid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3"/>
            <p:cNvSpPr/>
            <p:nvPr/>
          </p:nvSpPr>
          <p:spPr>
            <a:xfrm>
              <a:off x="4613575" y="2798200"/>
              <a:ext cx="110200" cy="107175"/>
            </a:xfrm>
            <a:custGeom>
              <a:avLst/>
              <a:gdLst/>
              <a:ahLst/>
              <a:cxnLst/>
              <a:rect l="l" t="t" r="r" b="b"/>
              <a:pathLst>
                <a:path w="4408" h="4287" extrusionOk="0">
                  <a:moveTo>
                    <a:pt x="3830" y="1"/>
                  </a:moveTo>
                  <a:lnTo>
                    <a:pt x="0" y="2736"/>
                  </a:lnTo>
                  <a:lnTo>
                    <a:pt x="1581" y="4286"/>
                  </a:lnTo>
                  <a:lnTo>
                    <a:pt x="4408" y="1399"/>
                  </a:lnTo>
                  <a:lnTo>
                    <a:pt x="383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3"/>
            <p:cNvSpPr/>
            <p:nvPr/>
          </p:nvSpPr>
          <p:spPr>
            <a:xfrm>
              <a:off x="4677400" y="2747725"/>
              <a:ext cx="189050" cy="187575"/>
            </a:xfrm>
            <a:custGeom>
              <a:avLst/>
              <a:gdLst/>
              <a:ahLst/>
              <a:cxnLst/>
              <a:rect l="l" t="t" r="r" b="b"/>
              <a:pathLst>
                <a:path w="7562" h="7503" extrusionOk="0">
                  <a:moveTo>
                    <a:pt x="2745" y="0"/>
                  </a:moveTo>
                  <a:cubicBezTo>
                    <a:pt x="2276" y="0"/>
                    <a:pt x="1798" y="196"/>
                    <a:pt x="1338" y="682"/>
                  </a:cubicBezTo>
                  <a:cubicBezTo>
                    <a:pt x="1" y="2050"/>
                    <a:pt x="1764" y="5485"/>
                    <a:pt x="1764" y="5485"/>
                  </a:cubicBezTo>
                  <a:lnTo>
                    <a:pt x="5837" y="7491"/>
                  </a:lnTo>
                  <a:cubicBezTo>
                    <a:pt x="5890" y="7499"/>
                    <a:pt x="5941" y="7503"/>
                    <a:pt x="5989" y="7503"/>
                  </a:cubicBezTo>
                  <a:cubicBezTo>
                    <a:pt x="7561" y="7503"/>
                    <a:pt x="6448" y="3288"/>
                    <a:pt x="5563" y="2020"/>
                  </a:cubicBezTo>
                  <a:cubicBezTo>
                    <a:pt x="4922" y="1100"/>
                    <a:pt x="3859" y="0"/>
                    <a:pt x="2745"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3"/>
            <p:cNvSpPr/>
            <p:nvPr/>
          </p:nvSpPr>
          <p:spPr>
            <a:xfrm>
              <a:off x="5156125" y="3607475"/>
              <a:ext cx="201400" cy="61575"/>
            </a:xfrm>
            <a:custGeom>
              <a:avLst/>
              <a:gdLst/>
              <a:ahLst/>
              <a:cxnLst/>
              <a:rect l="l" t="t" r="r" b="b"/>
              <a:pathLst>
                <a:path w="8056" h="2463" extrusionOk="0">
                  <a:moveTo>
                    <a:pt x="7691" y="1"/>
                  </a:moveTo>
                  <a:lnTo>
                    <a:pt x="275" y="275"/>
                  </a:lnTo>
                  <a:cubicBezTo>
                    <a:pt x="123" y="275"/>
                    <a:pt x="1" y="396"/>
                    <a:pt x="1" y="548"/>
                  </a:cubicBezTo>
                  <a:lnTo>
                    <a:pt x="62" y="2189"/>
                  </a:lnTo>
                  <a:cubicBezTo>
                    <a:pt x="62" y="2341"/>
                    <a:pt x="183" y="2463"/>
                    <a:pt x="335" y="2463"/>
                  </a:cubicBezTo>
                  <a:lnTo>
                    <a:pt x="7782" y="2189"/>
                  </a:lnTo>
                  <a:cubicBezTo>
                    <a:pt x="7934" y="2189"/>
                    <a:pt x="8056" y="2068"/>
                    <a:pt x="8056" y="1916"/>
                  </a:cubicBezTo>
                  <a:lnTo>
                    <a:pt x="7995" y="275"/>
                  </a:lnTo>
                  <a:cubicBezTo>
                    <a:pt x="7995" y="123"/>
                    <a:pt x="7873" y="1"/>
                    <a:pt x="7691" y="1"/>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3"/>
            <p:cNvSpPr/>
            <p:nvPr/>
          </p:nvSpPr>
          <p:spPr>
            <a:xfrm>
              <a:off x="5029225" y="3004025"/>
              <a:ext cx="217375" cy="131600"/>
            </a:xfrm>
            <a:custGeom>
              <a:avLst/>
              <a:gdLst/>
              <a:ahLst/>
              <a:cxnLst/>
              <a:rect l="l" t="t" r="r" b="b"/>
              <a:pathLst>
                <a:path w="8695" h="5264" extrusionOk="0">
                  <a:moveTo>
                    <a:pt x="2206" y="1"/>
                  </a:moveTo>
                  <a:cubicBezTo>
                    <a:pt x="945" y="1"/>
                    <a:pt x="1" y="339"/>
                    <a:pt x="1" y="339"/>
                  </a:cubicBezTo>
                  <a:cubicBezTo>
                    <a:pt x="4196" y="2953"/>
                    <a:pt x="3071" y="5263"/>
                    <a:pt x="3071" y="5263"/>
                  </a:cubicBezTo>
                  <a:cubicBezTo>
                    <a:pt x="3071" y="5263"/>
                    <a:pt x="8694" y="4078"/>
                    <a:pt x="6171" y="1555"/>
                  </a:cubicBezTo>
                  <a:cubicBezTo>
                    <a:pt x="4932" y="316"/>
                    <a:pt x="3422" y="1"/>
                    <a:pt x="220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3"/>
            <p:cNvSpPr/>
            <p:nvPr/>
          </p:nvSpPr>
          <p:spPr>
            <a:xfrm>
              <a:off x="3221450" y="4034550"/>
              <a:ext cx="778925" cy="93475"/>
            </a:xfrm>
            <a:custGeom>
              <a:avLst/>
              <a:gdLst/>
              <a:ahLst/>
              <a:cxnLst/>
              <a:rect l="l" t="t" r="r" b="b"/>
              <a:pathLst>
                <a:path w="31157" h="3739" extrusionOk="0">
                  <a:moveTo>
                    <a:pt x="1" y="0"/>
                  </a:moveTo>
                  <a:lnTo>
                    <a:pt x="1" y="3739"/>
                  </a:lnTo>
                  <a:lnTo>
                    <a:pt x="31156" y="3739"/>
                  </a:lnTo>
                  <a:lnTo>
                    <a:pt x="31156"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3"/>
            <p:cNvSpPr/>
            <p:nvPr/>
          </p:nvSpPr>
          <p:spPr>
            <a:xfrm>
              <a:off x="3221450" y="4064950"/>
              <a:ext cx="778925" cy="63075"/>
            </a:xfrm>
            <a:custGeom>
              <a:avLst/>
              <a:gdLst/>
              <a:ahLst/>
              <a:cxnLst/>
              <a:rect l="l" t="t" r="r" b="b"/>
              <a:pathLst>
                <a:path w="31157" h="2523" extrusionOk="0">
                  <a:moveTo>
                    <a:pt x="1" y="0"/>
                  </a:moveTo>
                  <a:lnTo>
                    <a:pt x="1" y="2523"/>
                  </a:lnTo>
                  <a:lnTo>
                    <a:pt x="31156" y="2523"/>
                  </a:lnTo>
                  <a:lnTo>
                    <a:pt x="31156" y="0"/>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3"/>
            <p:cNvSpPr/>
            <p:nvPr/>
          </p:nvSpPr>
          <p:spPr>
            <a:xfrm>
              <a:off x="3413700" y="3819500"/>
              <a:ext cx="142900" cy="308525"/>
            </a:xfrm>
            <a:custGeom>
              <a:avLst/>
              <a:gdLst/>
              <a:ahLst/>
              <a:cxnLst/>
              <a:rect l="l" t="t" r="r" b="b"/>
              <a:pathLst>
                <a:path w="5716" h="12341" extrusionOk="0">
                  <a:moveTo>
                    <a:pt x="2858" y="0"/>
                  </a:moveTo>
                  <a:cubicBezTo>
                    <a:pt x="1277" y="0"/>
                    <a:pt x="1" y="1277"/>
                    <a:pt x="1" y="2857"/>
                  </a:cubicBezTo>
                  <a:lnTo>
                    <a:pt x="1" y="12341"/>
                  </a:lnTo>
                  <a:lnTo>
                    <a:pt x="5715" y="12341"/>
                  </a:lnTo>
                  <a:lnTo>
                    <a:pt x="5715" y="2857"/>
                  </a:lnTo>
                  <a:cubicBezTo>
                    <a:pt x="5715" y="1277"/>
                    <a:pt x="4438" y="0"/>
                    <a:pt x="2858"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3"/>
            <p:cNvSpPr/>
            <p:nvPr/>
          </p:nvSpPr>
          <p:spPr>
            <a:xfrm>
              <a:off x="3577075" y="3813425"/>
              <a:ext cx="122375" cy="122350"/>
            </a:xfrm>
            <a:custGeom>
              <a:avLst/>
              <a:gdLst/>
              <a:ahLst/>
              <a:cxnLst/>
              <a:rect l="l" t="t" r="r" b="b"/>
              <a:pathLst>
                <a:path w="4895" h="4894" fill="none" extrusionOk="0">
                  <a:moveTo>
                    <a:pt x="1" y="4894"/>
                  </a:moveTo>
                  <a:lnTo>
                    <a:pt x="4894" y="0"/>
                  </a:lnTo>
                </a:path>
              </a:pathLst>
            </a:custGeom>
            <a:noFill/>
            <a:ln w="114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3"/>
            <p:cNvSpPr/>
            <p:nvPr/>
          </p:nvSpPr>
          <p:spPr>
            <a:xfrm>
              <a:off x="3004125" y="2953975"/>
              <a:ext cx="264475" cy="265225"/>
            </a:xfrm>
            <a:custGeom>
              <a:avLst/>
              <a:gdLst/>
              <a:ahLst/>
              <a:cxnLst/>
              <a:rect l="l" t="t" r="r" b="b"/>
              <a:pathLst>
                <a:path w="10579" h="10609" extrusionOk="0">
                  <a:moveTo>
                    <a:pt x="3709" y="1"/>
                  </a:moveTo>
                  <a:lnTo>
                    <a:pt x="0" y="3739"/>
                  </a:lnTo>
                  <a:lnTo>
                    <a:pt x="6870" y="10609"/>
                  </a:lnTo>
                  <a:lnTo>
                    <a:pt x="10578" y="6870"/>
                  </a:lnTo>
                  <a:lnTo>
                    <a:pt x="3709" y="1"/>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3"/>
            <p:cNvSpPr/>
            <p:nvPr/>
          </p:nvSpPr>
          <p:spPr>
            <a:xfrm>
              <a:off x="2985125" y="2939175"/>
              <a:ext cx="137575" cy="132425"/>
            </a:xfrm>
            <a:custGeom>
              <a:avLst/>
              <a:gdLst/>
              <a:ahLst/>
              <a:cxnLst/>
              <a:rect l="l" t="t" r="r" b="b"/>
              <a:pathLst>
                <a:path w="5503" h="5297" extrusionOk="0">
                  <a:moveTo>
                    <a:pt x="4317" y="0"/>
                  </a:moveTo>
                  <a:cubicBezTo>
                    <a:pt x="4043" y="0"/>
                    <a:pt x="3770" y="106"/>
                    <a:pt x="3557" y="319"/>
                  </a:cubicBezTo>
                  <a:lnTo>
                    <a:pt x="426" y="3450"/>
                  </a:lnTo>
                  <a:cubicBezTo>
                    <a:pt x="0" y="3875"/>
                    <a:pt x="0" y="4575"/>
                    <a:pt x="426" y="5000"/>
                  </a:cubicBezTo>
                  <a:cubicBezTo>
                    <a:pt x="639" y="5198"/>
                    <a:pt x="912" y="5296"/>
                    <a:pt x="1186" y="5296"/>
                  </a:cubicBezTo>
                  <a:cubicBezTo>
                    <a:pt x="1459" y="5296"/>
                    <a:pt x="1733" y="5198"/>
                    <a:pt x="1946" y="5000"/>
                  </a:cubicBezTo>
                  <a:lnTo>
                    <a:pt x="5077" y="1839"/>
                  </a:lnTo>
                  <a:cubicBezTo>
                    <a:pt x="5502" y="1413"/>
                    <a:pt x="5502" y="745"/>
                    <a:pt x="5077" y="319"/>
                  </a:cubicBezTo>
                  <a:cubicBezTo>
                    <a:pt x="4864" y="106"/>
                    <a:pt x="4590" y="0"/>
                    <a:pt x="431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3"/>
            <p:cNvSpPr/>
            <p:nvPr/>
          </p:nvSpPr>
          <p:spPr>
            <a:xfrm>
              <a:off x="3083900" y="3263250"/>
              <a:ext cx="516000" cy="718875"/>
            </a:xfrm>
            <a:custGeom>
              <a:avLst/>
              <a:gdLst/>
              <a:ahLst/>
              <a:cxnLst/>
              <a:rect l="l" t="t" r="r" b="b"/>
              <a:pathLst>
                <a:path w="20640" h="28755" extrusionOk="0">
                  <a:moveTo>
                    <a:pt x="7235" y="1"/>
                  </a:moveTo>
                  <a:cubicBezTo>
                    <a:pt x="2645" y="3101"/>
                    <a:pt x="1" y="8451"/>
                    <a:pt x="335" y="14013"/>
                  </a:cubicBezTo>
                  <a:cubicBezTo>
                    <a:pt x="852" y="22098"/>
                    <a:pt x="7569" y="28573"/>
                    <a:pt x="15685" y="28755"/>
                  </a:cubicBezTo>
                  <a:lnTo>
                    <a:pt x="16050" y="28755"/>
                  </a:lnTo>
                  <a:cubicBezTo>
                    <a:pt x="17174" y="28755"/>
                    <a:pt x="18299" y="28633"/>
                    <a:pt x="19363" y="28421"/>
                  </a:cubicBezTo>
                  <a:cubicBezTo>
                    <a:pt x="20123" y="28238"/>
                    <a:pt x="20640" y="27600"/>
                    <a:pt x="20640" y="26870"/>
                  </a:cubicBezTo>
                  <a:cubicBezTo>
                    <a:pt x="20640" y="25989"/>
                    <a:pt x="19940" y="25259"/>
                    <a:pt x="19089" y="25259"/>
                  </a:cubicBezTo>
                  <a:cubicBezTo>
                    <a:pt x="18968" y="25259"/>
                    <a:pt x="18877" y="25290"/>
                    <a:pt x="18755" y="25320"/>
                  </a:cubicBezTo>
                  <a:cubicBezTo>
                    <a:pt x="17874" y="25503"/>
                    <a:pt x="16962" y="25594"/>
                    <a:pt x="16050" y="25594"/>
                  </a:cubicBezTo>
                  <a:cubicBezTo>
                    <a:pt x="9120" y="25594"/>
                    <a:pt x="3466" y="19971"/>
                    <a:pt x="3466" y="13040"/>
                  </a:cubicBezTo>
                  <a:cubicBezTo>
                    <a:pt x="3466" y="8785"/>
                    <a:pt x="5655" y="4803"/>
                    <a:pt x="9180" y="2493"/>
                  </a:cubicBezTo>
                  <a:cubicBezTo>
                    <a:pt x="8360" y="1429"/>
                    <a:pt x="7661" y="517"/>
                    <a:pt x="723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3"/>
            <p:cNvSpPr/>
            <p:nvPr/>
          </p:nvSpPr>
          <p:spPr>
            <a:xfrm>
              <a:off x="3071750" y="3248050"/>
              <a:ext cx="539550" cy="745475"/>
            </a:xfrm>
            <a:custGeom>
              <a:avLst/>
              <a:gdLst/>
              <a:ahLst/>
              <a:cxnLst/>
              <a:rect l="l" t="t" r="r" b="b"/>
              <a:pathLst>
                <a:path w="21582" h="29819" extrusionOk="0">
                  <a:moveTo>
                    <a:pt x="7630" y="1217"/>
                  </a:moveTo>
                  <a:cubicBezTo>
                    <a:pt x="7995" y="1703"/>
                    <a:pt x="8451" y="2311"/>
                    <a:pt x="8998" y="3010"/>
                  </a:cubicBezTo>
                  <a:cubicBezTo>
                    <a:pt x="5593" y="5442"/>
                    <a:pt x="3496" y="9423"/>
                    <a:pt x="3496" y="13648"/>
                  </a:cubicBezTo>
                  <a:cubicBezTo>
                    <a:pt x="3496" y="20822"/>
                    <a:pt x="9332" y="26658"/>
                    <a:pt x="16536" y="26658"/>
                  </a:cubicBezTo>
                  <a:cubicBezTo>
                    <a:pt x="17478" y="26658"/>
                    <a:pt x="18420" y="26567"/>
                    <a:pt x="19363" y="26354"/>
                  </a:cubicBezTo>
                  <a:cubicBezTo>
                    <a:pt x="19423" y="26354"/>
                    <a:pt x="19515" y="26323"/>
                    <a:pt x="19575" y="26323"/>
                  </a:cubicBezTo>
                  <a:cubicBezTo>
                    <a:pt x="20153" y="26323"/>
                    <a:pt x="20670" y="26840"/>
                    <a:pt x="20670" y="27478"/>
                  </a:cubicBezTo>
                  <a:cubicBezTo>
                    <a:pt x="20670" y="27995"/>
                    <a:pt x="20275" y="28451"/>
                    <a:pt x="19758" y="28573"/>
                  </a:cubicBezTo>
                  <a:cubicBezTo>
                    <a:pt x="18694" y="28785"/>
                    <a:pt x="17630" y="28907"/>
                    <a:pt x="16536" y="28907"/>
                  </a:cubicBezTo>
                  <a:lnTo>
                    <a:pt x="16171" y="28907"/>
                  </a:lnTo>
                  <a:cubicBezTo>
                    <a:pt x="8299" y="28725"/>
                    <a:pt x="1764" y="22433"/>
                    <a:pt x="1277" y="14591"/>
                  </a:cubicBezTo>
                  <a:cubicBezTo>
                    <a:pt x="973" y="9332"/>
                    <a:pt x="3375" y="4287"/>
                    <a:pt x="7630" y="1217"/>
                  </a:cubicBezTo>
                  <a:close/>
                  <a:moveTo>
                    <a:pt x="7843" y="1"/>
                  </a:moveTo>
                  <a:cubicBezTo>
                    <a:pt x="3071" y="3040"/>
                    <a:pt x="1" y="8481"/>
                    <a:pt x="365" y="14652"/>
                  </a:cubicBezTo>
                  <a:cubicBezTo>
                    <a:pt x="882" y="22980"/>
                    <a:pt x="7812" y="29637"/>
                    <a:pt x="16171" y="29819"/>
                  </a:cubicBezTo>
                  <a:lnTo>
                    <a:pt x="16536" y="29819"/>
                  </a:lnTo>
                  <a:cubicBezTo>
                    <a:pt x="17691" y="29819"/>
                    <a:pt x="18846" y="29697"/>
                    <a:pt x="19940" y="29454"/>
                  </a:cubicBezTo>
                  <a:cubicBezTo>
                    <a:pt x="20882" y="29272"/>
                    <a:pt x="21582" y="28421"/>
                    <a:pt x="21582" y="27478"/>
                  </a:cubicBezTo>
                  <a:cubicBezTo>
                    <a:pt x="21582" y="26323"/>
                    <a:pt x="20639" y="25412"/>
                    <a:pt x="19575" y="25412"/>
                  </a:cubicBezTo>
                  <a:cubicBezTo>
                    <a:pt x="19423" y="25412"/>
                    <a:pt x="19302" y="25442"/>
                    <a:pt x="19150" y="25472"/>
                  </a:cubicBezTo>
                  <a:cubicBezTo>
                    <a:pt x="18299" y="25655"/>
                    <a:pt x="17448" y="25746"/>
                    <a:pt x="16536" y="25746"/>
                  </a:cubicBezTo>
                  <a:cubicBezTo>
                    <a:pt x="9849" y="25746"/>
                    <a:pt x="4408" y="20335"/>
                    <a:pt x="4408" y="13648"/>
                  </a:cubicBezTo>
                  <a:cubicBezTo>
                    <a:pt x="4408" y="9211"/>
                    <a:pt x="6779" y="5350"/>
                    <a:pt x="10335" y="3223"/>
                  </a:cubicBezTo>
                  <a:cubicBezTo>
                    <a:pt x="9150" y="1703"/>
                    <a:pt x="8147" y="396"/>
                    <a:pt x="78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3"/>
            <p:cNvSpPr/>
            <p:nvPr/>
          </p:nvSpPr>
          <p:spPr>
            <a:xfrm>
              <a:off x="3088475" y="3038325"/>
              <a:ext cx="468125" cy="468125"/>
            </a:xfrm>
            <a:custGeom>
              <a:avLst/>
              <a:gdLst/>
              <a:ahLst/>
              <a:cxnLst/>
              <a:rect l="l" t="t" r="r" b="b"/>
              <a:pathLst>
                <a:path w="18725" h="18725" extrusionOk="0">
                  <a:moveTo>
                    <a:pt x="4924" y="1"/>
                  </a:moveTo>
                  <a:lnTo>
                    <a:pt x="0" y="4925"/>
                  </a:lnTo>
                  <a:lnTo>
                    <a:pt x="13800" y="18724"/>
                  </a:lnTo>
                  <a:lnTo>
                    <a:pt x="18724" y="13800"/>
                  </a:lnTo>
                  <a:lnTo>
                    <a:pt x="4924" y="1"/>
                  </a:ln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3"/>
            <p:cNvSpPr/>
            <p:nvPr/>
          </p:nvSpPr>
          <p:spPr>
            <a:xfrm>
              <a:off x="3466125" y="3416000"/>
              <a:ext cx="164925" cy="164150"/>
            </a:xfrm>
            <a:custGeom>
              <a:avLst/>
              <a:gdLst/>
              <a:ahLst/>
              <a:cxnLst/>
              <a:rect l="l" t="t" r="r" b="b"/>
              <a:pathLst>
                <a:path w="6597" h="6566" extrusionOk="0">
                  <a:moveTo>
                    <a:pt x="2311" y="0"/>
                  </a:moveTo>
                  <a:lnTo>
                    <a:pt x="1" y="2310"/>
                  </a:lnTo>
                  <a:lnTo>
                    <a:pt x="4256" y="6566"/>
                  </a:lnTo>
                  <a:lnTo>
                    <a:pt x="6597" y="4256"/>
                  </a:lnTo>
                  <a:lnTo>
                    <a:pt x="2311"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3"/>
            <p:cNvSpPr/>
            <p:nvPr/>
          </p:nvSpPr>
          <p:spPr>
            <a:xfrm>
              <a:off x="3552775" y="3538150"/>
              <a:ext cx="283450" cy="280225"/>
            </a:xfrm>
            <a:custGeom>
              <a:avLst/>
              <a:gdLst/>
              <a:ahLst/>
              <a:cxnLst/>
              <a:rect l="l" t="t" r="r" b="b"/>
              <a:pathLst>
                <a:path w="11338" h="11209" extrusionOk="0">
                  <a:moveTo>
                    <a:pt x="8982" y="0"/>
                  </a:moveTo>
                  <a:cubicBezTo>
                    <a:pt x="8853" y="0"/>
                    <a:pt x="8724" y="54"/>
                    <a:pt x="8632" y="160"/>
                  </a:cubicBezTo>
                  <a:lnTo>
                    <a:pt x="213" y="8579"/>
                  </a:lnTo>
                  <a:cubicBezTo>
                    <a:pt x="0" y="8762"/>
                    <a:pt x="0" y="9096"/>
                    <a:pt x="213" y="9279"/>
                  </a:cubicBezTo>
                  <a:lnTo>
                    <a:pt x="2006" y="11072"/>
                  </a:lnTo>
                  <a:cubicBezTo>
                    <a:pt x="2097" y="11163"/>
                    <a:pt x="2227" y="11209"/>
                    <a:pt x="2356" y="11209"/>
                  </a:cubicBezTo>
                  <a:cubicBezTo>
                    <a:pt x="2485" y="11209"/>
                    <a:pt x="2614" y="11163"/>
                    <a:pt x="2705" y="11072"/>
                  </a:cubicBezTo>
                  <a:lnTo>
                    <a:pt x="11125" y="2652"/>
                  </a:lnTo>
                  <a:cubicBezTo>
                    <a:pt x="11338" y="2440"/>
                    <a:pt x="11338" y="2136"/>
                    <a:pt x="11125" y="1923"/>
                  </a:cubicBezTo>
                  <a:lnTo>
                    <a:pt x="9332" y="160"/>
                  </a:lnTo>
                  <a:cubicBezTo>
                    <a:pt x="9240" y="54"/>
                    <a:pt x="9111" y="0"/>
                    <a:pt x="898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3"/>
            <p:cNvSpPr/>
            <p:nvPr/>
          </p:nvSpPr>
          <p:spPr>
            <a:xfrm>
              <a:off x="3632550" y="3707800"/>
              <a:ext cx="178600" cy="176300"/>
            </a:xfrm>
            <a:custGeom>
              <a:avLst/>
              <a:gdLst/>
              <a:ahLst/>
              <a:cxnLst/>
              <a:rect l="l" t="t" r="r" b="b"/>
              <a:pathLst>
                <a:path w="7144" h="7052" extrusionOk="0">
                  <a:moveTo>
                    <a:pt x="5669" y="0"/>
                  </a:moveTo>
                  <a:cubicBezTo>
                    <a:pt x="5586" y="0"/>
                    <a:pt x="5502" y="31"/>
                    <a:pt x="5441" y="91"/>
                  </a:cubicBezTo>
                  <a:lnTo>
                    <a:pt x="122" y="5380"/>
                  </a:lnTo>
                  <a:cubicBezTo>
                    <a:pt x="1" y="5502"/>
                    <a:pt x="1" y="5715"/>
                    <a:pt x="122" y="5836"/>
                  </a:cubicBezTo>
                  <a:lnTo>
                    <a:pt x="1247" y="6961"/>
                  </a:lnTo>
                  <a:cubicBezTo>
                    <a:pt x="1323" y="7022"/>
                    <a:pt x="1406" y="7052"/>
                    <a:pt x="1486" y="7052"/>
                  </a:cubicBezTo>
                  <a:cubicBezTo>
                    <a:pt x="1566" y="7052"/>
                    <a:pt x="1642" y="7022"/>
                    <a:pt x="1703" y="6961"/>
                  </a:cubicBezTo>
                  <a:lnTo>
                    <a:pt x="7022" y="1672"/>
                  </a:lnTo>
                  <a:cubicBezTo>
                    <a:pt x="7144" y="1550"/>
                    <a:pt x="7144" y="1338"/>
                    <a:pt x="7022" y="1216"/>
                  </a:cubicBezTo>
                  <a:lnTo>
                    <a:pt x="5897" y="91"/>
                  </a:lnTo>
                  <a:cubicBezTo>
                    <a:pt x="5837" y="31"/>
                    <a:pt x="5753" y="0"/>
                    <a:pt x="5669"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3"/>
            <p:cNvSpPr/>
            <p:nvPr/>
          </p:nvSpPr>
          <p:spPr>
            <a:xfrm>
              <a:off x="3433450" y="3383325"/>
              <a:ext cx="131500" cy="130725"/>
            </a:xfrm>
            <a:custGeom>
              <a:avLst/>
              <a:gdLst/>
              <a:ahLst/>
              <a:cxnLst/>
              <a:rect l="l" t="t" r="r" b="b"/>
              <a:pathLst>
                <a:path w="5260" h="5229" extrusionOk="0">
                  <a:moveTo>
                    <a:pt x="4925" y="0"/>
                  </a:moveTo>
                  <a:lnTo>
                    <a:pt x="1" y="4924"/>
                  </a:lnTo>
                  <a:lnTo>
                    <a:pt x="2919" y="5228"/>
                  </a:lnTo>
                  <a:lnTo>
                    <a:pt x="5259" y="2918"/>
                  </a:lnTo>
                  <a:lnTo>
                    <a:pt x="4925"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3"/>
            <p:cNvSpPr/>
            <p:nvPr/>
          </p:nvSpPr>
          <p:spPr>
            <a:xfrm>
              <a:off x="3456250" y="3914475"/>
              <a:ext cx="59300" cy="59300"/>
            </a:xfrm>
            <a:custGeom>
              <a:avLst/>
              <a:gdLst/>
              <a:ahLst/>
              <a:cxnLst/>
              <a:rect l="l" t="t" r="r" b="b"/>
              <a:pathLst>
                <a:path w="2372" h="2372" extrusionOk="0">
                  <a:moveTo>
                    <a:pt x="1186" y="1"/>
                  </a:moveTo>
                  <a:cubicBezTo>
                    <a:pt x="518" y="1"/>
                    <a:pt x="1" y="517"/>
                    <a:pt x="1" y="1186"/>
                  </a:cubicBezTo>
                  <a:cubicBezTo>
                    <a:pt x="1" y="1855"/>
                    <a:pt x="518" y="2372"/>
                    <a:pt x="1186" y="2372"/>
                  </a:cubicBezTo>
                  <a:cubicBezTo>
                    <a:pt x="1825" y="2372"/>
                    <a:pt x="2372" y="1855"/>
                    <a:pt x="2372" y="1186"/>
                  </a:cubicBezTo>
                  <a:cubicBezTo>
                    <a:pt x="2372" y="517"/>
                    <a:pt x="1825" y="1"/>
                    <a:pt x="1186"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3"/>
            <p:cNvSpPr/>
            <p:nvPr/>
          </p:nvSpPr>
          <p:spPr>
            <a:xfrm>
              <a:off x="3148500" y="3210075"/>
              <a:ext cx="210525" cy="210500"/>
            </a:xfrm>
            <a:custGeom>
              <a:avLst/>
              <a:gdLst/>
              <a:ahLst/>
              <a:cxnLst/>
              <a:rect l="l" t="t" r="r" b="b"/>
              <a:pathLst>
                <a:path w="8421" h="8420" extrusionOk="0">
                  <a:moveTo>
                    <a:pt x="4195" y="0"/>
                  </a:moveTo>
                  <a:cubicBezTo>
                    <a:pt x="1885" y="0"/>
                    <a:pt x="1" y="1885"/>
                    <a:pt x="1" y="4225"/>
                  </a:cubicBezTo>
                  <a:cubicBezTo>
                    <a:pt x="1" y="6535"/>
                    <a:pt x="1885" y="8420"/>
                    <a:pt x="4195" y="8420"/>
                  </a:cubicBezTo>
                  <a:cubicBezTo>
                    <a:pt x="6536" y="8420"/>
                    <a:pt x="8420" y="6535"/>
                    <a:pt x="8420" y="4225"/>
                  </a:cubicBezTo>
                  <a:cubicBezTo>
                    <a:pt x="8420" y="1885"/>
                    <a:pt x="6536" y="0"/>
                    <a:pt x="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3"/>
            <p:cNvSpPr/>
            <p:nvPr/>
          </p:nvSpPr>
          <p:spPr>
            <a:xfrm>
              <a:off x="3210050" y="3272375"/>
              <a:ext cx="86650" cy="86650"/>
            </a:xfrm>
            <a:custGeom>
              <a:avLst/>
              <a:gdLst/>
              <a:ahLst/>
              <a:cxnLst/>
              <a:rect l="l" t="t" r="r" b="b"/>
              <a:pathLst>
                <a:path w="3466" h="3466" extrusionOk="0">
                  <a:moveTo>
                    <a:pt x="1733" y="0"/>
                  </a:moveTo>
                  <a:cubicBezTo>
                    <a:pt x="791" y="0"/>
                    <a:pt x="1" y="760"/>
                    <a:pt x="1" y="1733"/>
                  </a:cubicBezTo>
                  <a:cubicBezTo>
                    <a:pt x="1" y="2675"/>
                    <a:pt x="791" y="3466"/>
                    <a:pt x="1733" y="3466"/>
                  </a:cubicBezTo>
                  <a:cubicBezTo>
                    <a:pt x="2706" y="3466"/>
                    <a:pt x="3466" y="2675"/>
                    <a:pt x="3466" y="1733"/>
                  </a:cubicBezTo>
                  <a:cubicBezTo>
                    <a:pt x="3466" y="760"/>
                    <a:pt x="2706" y="0"/>
                    <a:pt x="1733"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3"/>
            <p:cNvSpPr/>
            <p:nvPr/>
          </p:nvSpPr>
          <p:spPr>
            <a:xfrm>
              <a:off x="3510975" y="3734400"/>
              <a:ext cx="122350" cy="123125"/>
            </a:xfrm>
            <a:custGeom>
              <a:avLst/>
              <a:gdLst/>
              <a:ahLst/>
              <a:cxnLst/>
              <a:rect l="l" t="t" r="r" b="b"/>
              <a:pathLst>
                <a:path w="4894" h="4925" fill="none" extrusionOk="0">
                  <a:moveTo>
                    <a:pt x="0" y="4924"/>
                  </a:moveTo>
                  <a:lnTo>
                    <a:pt x="4894" y="0"/>
                  </a:lnTo>
                </a:path>
              </a:pathLst>
            </a:custGeom>
            <a:solidFill>
              <a:schemeClr val="accent1"/>
            </a:solidFill>
            <a:ln w="342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3"/>
            <p:cNvSpPr/>
            <p:nvPr/>
          </p:nvSpPr>
          <p:spPr>
            <a:xfrm>
              <a:off x="3874200" y="4002525"/>
              <a:ext cx="392900" cy="83725"/>
            </a:xfrm>
            <a:custGeom>
              <a:avLst/>
              <a:gdLst/>
              <a:ahLst/>
              <a:cxnLst/>
              <a:rect l="l" t="t" r="r" b="b"/>
              <a:pathLst>
                <a:path w="15716" h="3349" extrusionOk="0">
                  <a:moveTo>
                    <a:pt x="5774" y="1"/>
                  </a:moveTo>
                  <a:cubicBezTo>
                    <a:pt x="980" y="1"/>
                    <a:pt x="0" y="1676"/>
                    <a:pt x="0" y="1676"/>
                  </a:cubicBezTo>
                  <a:lnTo>
                    <a:pt x="15715" y="3348"/>
                  </a:lnTo>
                  <a:cubicBezTo>
                    <a:pt x="14560" y="1676"/>
                    <a:pt x="10700" y="400"/>
                    <a:pt x="8785" y="187"/>
                  </a:cubicBezTo>
                  <a:cubicBezTo>
                    <a:pt x="7644" y="56"/>
                    <a:pt x="6646" y="1"/>
                    <a:pt x="577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3"/>
            <p:cNvSpPr/>
            <p:nvPr/>
          </p:nvSpPr>
          <p:spPr>
            <a:xfrm>
              <a:off x="3852925" y="4019275"/>
              <a:ext cx="452150" cy="108750"/>
            </a:xfrm>
            <a:custGeom>
              <a:avLst/>
              <a:gdLst/>
              <a:ahLst/>
              <a:cxnLst/>
              <a:rect l="l" t="t" r="r" b="b"/>
              <a:pathLst>
                <a:path w="18086" h="4350" extrusionOk="0">
                  <a:moveTo>
                    <a:pt x="465" y="0"/>
                  </a:moveTo>
                  <a:cubicBezTo>
                    <a:pt x="213" y="0"/>
                    <a:pt x="0" y="203"/>
                    <a:pt x="0" y="459"/>
                  </a:cubicBezTo>
                  <a:lnTo>
                    <a:pt x="0" y="3894"/>
                  </a:lnTo>
                  <a:cubicBezTo>
                    <a:pt x="0" y="4137"/>
                    <a:pt x="213" y="4350"/>
                    <a:pt x="456" y="4350"/>
                  </a:cubicBezTo>
                  <a:lnTo>
                    <a:pt x="17599" y="4350"/>
                  </a:lnTo>
                  <a:cubicBezTo>
                    <a:pt x="17873" y="4350"/>
                    <a:pt x="18086" y="4137"/>
                    <a:pt x="18086" y="3894"/>
                  </a:cubicBezTo>
                  <a:lnTo>
                    <a:pt x="18086" y="2891"/>
                  </a:lnTo>
                  <a:cubicBezTo>
                    <a:pt x="18086" y="2557"/>
                    <a:pt x="17843" y="2313"/>
                    <a:pt x="17508" y="2253"/>
                  </a:cubicBezTo>
                  <a:lnTo>
                    <a:pt x="517" y="3"/>
                  </a:lnTo>
                  <a:cubicBezTo>
                    <a:pt x="500" y="1"/>
                    <a:pt x="482" y="0"/>
                    <a:pt x="46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3" name="Google Shape;2533;p63"/>
          <p:cNvGrpSpPr/>
          <p:nvPr/>
        </p:nvGrpSpPr>
        <p:grpSpPr>
          <a:xfrm>
            <a:off x="6501559" y="4225498"/>
            <a:ext cx="253593" cy="322744"/>
            <a:chOff x="3828325" y="875775"/>
            <a:chExt cx="330501" cy="420623"/>
          </a:xfrm>
        </p:grpSpPr>
        <p:sp>
          <p:nvSpPr>
            <p:cNvPr id="2534" name="Google Shape;2534;p63"/>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3"/>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3"/>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3"/>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3"/>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3"/>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3"/>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3"/>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3"/>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3"/>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3"/>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3"/>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6" name="Google Shape;2546;p63"/>
          <p:cNvSpPr/>
          <p:nvPr/>
        </p:nvSpPr>
        <p:spPr>
          <a:xfrm>
            <a:off x="4518825" y="1084813"/>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33"/>
        <p:cNvGrpSpPr/>
        <p:nvPr/>
      </p:nvGrpSpPr>
      <p:grpSpPr>
        <a:xfrm>
          <a:off x="0" y="0"/>
          <a:ext cx="0" cy="0"/>
          <a:chOff x="0" y="0"/>
          <a:chExt cx="0" cy="0"/>
        </a:xfrm>
      </p:grpSpPr>
      <p:sp>
        <p:nvSpPr>
          <p:cNvPr id="1534" name="Google Shape;1534;p46"/>
          <p:cNvSpPr txBox="1">
            <a:spLocks noGrp="1"/>
          </p:cNvSpPr>
          <p:nvPr>
            <p:ph type="title"/>
          </p:nvPr>
        </p:nvSpPr>
        <p:spPr>
          <a:xfrm>
            <a:off x="713225" y="596169"/>
            <a:ext cx="4045200" cy="12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Introduction!</a:t>
            </a:r>
            <a:endParaRPr sz="5400" dirty="0"/>
          </a:p>
        </p:txBody>
      </p:sp>
      <p:sp>
        <p:nvSpPr>
          <p:cNvPr id="1535" name="Google Shape;1535;p46"/>
          <p:cNvSpPr txBox="1">
            <a:spLocks noGrp="1"/>
          </p:cNvSpPr>
          <p:nvPr>
            <p:ph type="subTitle" idx="1"/>
          </p:nvPr>
        </p:nvSpPr>
        <p:spPr>
          <a:xfrm>
            <a:off x="713225" y="1874303"/>
            <a:ext cx="3592200" cy="232185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sz="2000" dirty="0"/>
              <a:t>What is Dengue?</a:t>
            </a:r>
          </a:p>
          <a:p>
            <a:pPr marL="285750" lvl="0" indent="-285750" algn="l" rtl="0">
              <a:spcBef>
                <a:spcPts val="0"/>
              </a:spcBef>
              <a:spcAft>
                <a:spcPts val="0"/>
              </a:spcAft>
              <a:buClr>
                <a:schemeClr val="dk1"/>
              </a:buClr>
              <a:buSzPts val="1100"/>
              <a:buFont typeface="Arial" panose="020B0604020202020204" pitchFamily="34" charset="0"/>
              <a:buChar char="•"/>
            </a:pPr>
            <a:endParaRPr lang="en" sz="2000" dirty="0"/>
          </a:p>
          <a:p>
            <a:pPr marL="285750" lvl="0" indent="-285750" algn="l" rtl="0">
              <a:spcBef>
                <a:spcPts val="0"/>
              </a:spcBef>
              <a:spcAft>
                <a:spcPts val="0"/>
              </a:spcAft>
              <a:buClr>
                <a:schemeClr val="dk1"/>
              </a:buClr>
              <a:buSzPts val="1100"/>
              <a:buFont typeface="Arial" panose="020B0604020202020204" pitchFamily="34" charset="0"/>
              <a:buChar char="•"/>
            </a:pPr>
            <a:r>
              <a:rPr lang="en-US" sz="2000" dirty="0"/>
              <a:t>What are we trying to solve with this research?</a:t>
            </a:r>
          </a:p>
          <a:p>
            <a:pPr marL="285750" lvl="0" indent="-285750" algn="l" rtl="0">
              <a:spcBef>
                <a:spcPts val="0"/>
              </a:spcBef>
              <a:spcAft>
                <a:spcPts val="0"/>
              </a:spcAft>
              <a:buClr>
                <a:schemeClr val="dk1"/>
              </a:buClr>
              <a:buSzPts val="1100"/>
              <a:buFont typeface="Arial" panose="020B0604020202020204" pitchFamily="34" charset="0"/>
              <a:buChar char="•"/>
            </a:pPr>
            <a:endParaRPr lang="en-US" sz="2000" dirty="0"/>
          </a:p>
          <a:p>
            <a:pPr marL="285750" lvl="0" indent="-285750" algn="l" rtl="0">
              <a:spcBef>
                <a:spcPts val="0"/>
              </a:spcBef>
              <a:spcAft>
                <a:spcPts val="0"/>
              </a:spcAft>
              <a:buClr>
                <a:schemeClr val="dk1"/>
              </a:buClr>
              <a:buSzPts val="1100"/>
              <a:buFont typeface="Arial" panose="020B0604020202020204" pitchFamily="34" charset="0"/>
              <a:buChar char="•"/>
            </a:pPr>
            <a:r>
              <a:rPr lang="en-US" sz="2000" dirty="0"/>
              <a:t>Why are we doing this?</a:t>
            </a:r>
          </a:p>
          <a:p>
            <a:pPr marL="285750" lvl="0" indent="-285750" algn="l" rtl="0">
              <a:spcBef>
                <a:spcPts val="0"/>
              </a:spcBef>
              <a:spcAft>
                <a:spcPts val="0"/>
              </a:spcAft>
              <a:buClr>
                <a:schemeClr val="dk1"/>
              </a:buClr>
              <a:buSzPts val="1100"/>
              <a:buFont typeface="Arial" panose="020B0604020202020204" pitchFamily="34" charset="0"/>
              <a:buChar char="•"/>
            </a:pPr>
            <a:endParaRPr sz="2000" dirty="0"/>
          </a:p>
        </p:txBody>
      </p:sp>
      <p:sp>
        <p:nvSpPr>
          <p:cNvPr id="1536" name="Google Shape;1536;p46"/>
          <p:cNvSpPr/>
          <p:nvPr/>
        </p:nvSpPr>
        <p:spPr>
          <a:xfrm flipH="1">
            <a:off x="5983142" y="2008412"/>
            <a:ext cx="29658" cy="80686"/>
          </a:xfrm>
          <a:custGeom>
            <a:avLst/>
            <a:gdLst/>
            <a:ahLst/>
            <a:cxnLst/>
            <a:rect l="l" t="t" r="r" b="b"/>
            <a:pathLst>
              <a:path w="1435" h="3904" extrusionOk="0">
                <a:moveTo>
                  <a:pt x="101" y="1"/>
                </a:moveTo>
                <a:cubicBezTo>
                  <a:pt x="101" y="1"/>
                  <a:pt x="101" y="68"/>
                  <a:pt x="67" y="201"/>
                </a:cubicBezTo>
                <a:cubicBezTo>
                  <a:pt x="34" y="301"/>
                  <a:pt x="1" y="501"/>
                  <a:pt x="1" y="701"/>
                </a:cubicBezTo>
                <a:cubicBezTo>
                  <a:pt x="1" y="902"/>
                  <a:pt x="1" y="1168"/>
                  <a:pt x="67" y="1435"/>
                </a:cubicBezTo>
                <a:cubicBezTo>
                  <a:pt x="101" y="1669"/>
                  <a:pt x="201" y="1969"/>
                  <a:pt x="301" y="2202"/>
                </a:cubicBezTo>
                <a:cubicBezTo>
                  <a:pt x="401" y="2469"/>
                  <a:pt x="534" y="2736"/>
                  <a:pt x="668" y="2936"/>
                </a:cubicBezTo>
                <a:cubicBezTo>
                  <a:pt x="801" y="3170"/>
                  <a:pt x="968" y="3370"/>
                  <a:pt x="1101" y="3537"/>
                </a:cubicBezTo>
                <a:cubicBezTo>
                  <a:pt x="1201" y="3704"/>
                  <a:pt x="1335" y="3837"/>
                  <a:pt x="1435" y="3904"/>
                </a:cubicBezTo>
                <a:cubicBezTo>
                  <a:pt x="1368" y="3804"/>
                  <a:pt x="1268" y="3670"/>
                  <a:pt x="1168" y="3470"/>
                </a:cubicBezTo>
                <a:cubicBezTo>
                  <a:pt x="1101" y="3403"/>
                  <a:pt x="1035" y="3303"/>
                  <a:pt x="968" y="3203"/>
                </a:cubicBezTo>
                <a:cubicBezTo>
                  <a:pt x="901" y="3103"/>
                  <a:pt x="868" y="3003"/>
                  <a:pt x="801" y="2870"/>
                </a:cubicBezTo>
                <a:cubicBezTo>
                  <a:pt x="668" y="2669"/>
                  <a:pt x="534" y="2403"/>
                  <a:pt x="434" y="2169"/>
                </a:cubicBezTo>
                <a:cubicBezTo>
                  <a:pt x="334" y="1902"/>
                  <a:pt x="234" y="1635"/>
                  <a:pt x="201" y="1402"/>
                </a:cubicBezTo>
                <a:cubicBezTo>
                  <a:pt x="134" y="1135"/>
                  <a:pt x="101" y="902"/>
                  <a:pt x="101" y="701"/>
                </a:cubicBezTo>
                <a:cubicBezTo>
                  <a:pt x="67" y="501"/>
                  <a:pt x="101" y="334"/>
                  <a:pt x="101" y="201"/>
                </a:cubicBezTo>
                <a:cubicBezTo>
                  <a:pt x="101" y="68"/>
                  <a:pt x="101" y="1"/>
                  <a:pt x="101" y="1"/>
                </a:cubicBezTo>
                <a:close/>
              </a:path>
            </a:pathLst>
          </a:custGeom>
          <a:solidFill>
            <a:srgbClr val="F0C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6"/>
          <p:cNvSpPr/>
          <p:nvPr/>
        </p:nvSpPr>
        <p:spPr>
          <a:xfrm flipH="1">
            <a:off x="4682226" y="1497057"/>
            <a:ext cx="5165056" cy="4101755"/>
          </a:xfrm>
          <a:custGeom>
            <a:avLst/>
            <a:gdLst/>
            <a:ahLst/>
            <a:cxnLst/>
            <a:rect l="l" t="t" r="r" b="b"/>
            <a:pathLst>
              <a:path w="249912" h="198464" extrusionOk="0">
                <a:moveTo>
                  <a:pt x="171285" y="0"/>
                </a:moveTo>
                <a:cubicBezTo>
                  <a:pt x="170487" y="0"/>
                  <a:pt x="168366" y="1070"/>
                  <a:pt x="163117" y="8264"/>
                </a:cubicBezTo>
                <a:cubicBezTo>
                  <a:pt x="155645" y="18505"/>
                  <a:pt x="146905" y="22842"/>
                  <a:pt x="146171" y="28446"/>
                </a:cubicBezTo>
                <a:cubicBezTo>
                  <a:pt x="145471" y="34050"/>
                  <a:pt x="144537" y="48994"/>
                  <a:pt x="132962" y="56432"/>
                </a:cubicBezTo>
                <a:cubicBezTo>
                  <a:pt x="121387" y="63871"/>
                  <a:pt x="106843" y="81450"/>
                  <a:pt x="97870" y="93392"/>
                </a:cubicBezTo>
                <a:cubicBezTo>
                  <a:pt x="89297" y="104767"/>
                  <a:pt x="41596" y="123547"/>
                  <a:pt x="16212" y="128717"/>
                </a:cubicBezTo>
                <a:cubicBezTo>
                  <a:pt x="13777" y="129218"/>
                  <a:pt x="11775" y="130952"/>
                  <a:pt x="11008" y="133321"/>
                </a:cubicBezTo>
                <a:cubicBezTo>
                  <a:pt x="7239" y="144695"/>
                  <a:pt x="0" y="178219"/>
                  <a:pt x="37160" y="197600"/>
                </a:cubicBezTo>
                <a:cubicBezTo>
                  <a:pt x="38287" y="198181"/>
                  <a:pt x="39503" y="198463"/>
                  <a:pt x="40709" y="198463"/>
                </a:cubicBezTo>
                <a:cubicBezTo>
                  <a:pt x="42892" y="198463"/>
                  <a:pt x="45041" y="197539"/>
                  <a:pt x="46567" y="195799"/>
                </a:cubicBezTo>
                <a:cubicBezTo>
                  <a:pt x="56774" y="184057"/>
                  <a:pt x="87096" y="151967"/>
                  <a:pt x="127758" y="134688"/>
                </a:cubicBezTo>
                <a:cubicBezTo>
                  <a:pt x="129121" y="134109"/>
                  <a:pt x="130562" y="133827"/>
                  <a:pt x="131997" y="133827"/>
                </a:cubicBezTo>
                <a:cubicBezTo>
                  <a:pt x="134531" y="133827"/>
                  <a:pt x="137043" y="134707"/>
                  <a:pt x="139066" y="136389"/>
                </a:cubicBezTo>
                <a:cubicBezTo>
                  <a:pt x="143112" y="139789"/>
                  <a:pt x="149952" y="143852"/>
                  <a:pt x="159524" y="143852"/>
                </a:cubicBezTo>
                <a:cubicBezTo>
                  <a:pt x="161316" y="143852"/>
                  <a:pt x="163202" y="143710"/>
                  <a:pt x="165185" y="143394"/>
                </a:cubicBezTo>
                <a:cubicBezTo>
                  <a:pt x="166653" y="143160"/>
                  <a:pt x="168125" y="143051"/>
                  <a:pt x="169593" y="143051"/>
                </a:cubicBezTo>
                <a:cubicBezTo>
                  <a:pt x="183960" y="143051"/>
                  <a:pt x="197883" y="153487"/>
                  <a:pt x="203512" y="158238"/>
                </a:cubicBezTo>
                <a:cubicBezTo>
                  <a:pt x="204117" y="158752"/>
                  <a:pt x="204847" y="158995"/>
                  <a:pt x="205569" y="158995"/>
                </a:cubicBezTo>
                <a:cubicBezTo>
                  <a:pt x="206676" y="158995"/>
                  <a:pt x="207763" y="158422"/>
                  <a:pt x="208349" y="157371"/>
                </a:cubicBezTo>
                <a:cubicBezTo>
                  <a:pt x="210884" y="152901"/>
                  <a:pt x="213319" y="144529"/>
                  <a:pt x="202545" y="136823"/>
                </a:cubicBezTo>
                <a:cubicBezTo>
                  <a:pt x="186967" y="125682"/>
                  <a:pt x="170755" y="127450"/>
                  <a:pt x="173457" y="113139"/>
                </a:cubicBezTo>
                <a:cubicBezTo>
                  <a:pt x="176526" y="97028"/>
                  <a:pt x="204680" y="94026"/>
                  <a:pt x="204680" y="94026"/>
                </a:cubicBezTo>
                <a:cubicBezTo>
                  <a:pt x="204680" y="94026"/>
                  <a:pt x="208348" y="94244"/>
                  <a:pt x="212738" y="94244"/>
                </a:cubicBezTo>
                <a:cubicBezTo>
                  <a:pt x="216762" y="94244"/>
                  <a:pt x="221393" y="94061"/>
                  <a:pt x="224360" y="93359"/>
                </a:cubicBezTo>
                <a:cubicBezTo>
                  <a:pt x="224360" y="93359"/>
                  <a:pt x="227554" y="94307"/>
                  <a:pt x="231369" y="94307"/>
                </a:cubicBezTo>
                <a:cubicBezTo>
                  <a:pt x="236317" y="94307"/>
                  <a:pt x="242310" y="92712"/>
                  <a:pt x="243741" y="85386"/>
                </a:cubicBezTo>
                <a:cubicBezTo>
                  <a:pt x="243741" y="85386"/>
                  <a:pt x="244275" y="82584"/>
                  <a:pt x="240038" y="82217"/>
                </a:cubicBezTo>
                <a:cubicBezTo>
                  <a:pt x="235802" y="81850"/>
                  <a:pt x="217589" y="81617"/>
                  <a:pt x="213386" y="79749"/>
                </a:cubicBezTo>
                <a:cubicBezTo>
                  <a:pt x="212547" y="79369"/>
                  <a:pt x="211208" y="79220"/>
                  <a:pt x="209564" y="79220"/>
                </a:cubicBezTo>
                <a:cubicBezTo>
                  <a:pt x="203449" y="79220"/>
                  <a:pt x="193117" y="81289"/>
                  <a:pt x="188609" y="81289"/>
                </a:cubicBezTo>
                <a:cubicBezTo>
                  <a:pt x="188258" y="81289"/>
                  <a:pt x="187943" y="81277"/>
                  <a:pt x="187667" y="81250"/>
                </a:cubicBezTo>
                <a:cubicBezTo>
                  <a:pt x="182897" y="80783"/>
                  <a:pt x="185166" y="76613"/>
                  <a:pt x="190736" y="73845"/>
                </a:cubicBezTo>
                <a:cubicBezTo>
                  <a:pt x="196274" y="71043"/>
                  <a:pt x="207949" y="65205"/>
                  <a:pt x="210417" y="62103"/>
                </a:cubicBezTo>
                <a:cubicBezTo>
                  <a:pt x="210417" y="62103"/>
                  <a:pt x="225328" y="61302"/>
                  <a:pt x="229331" y="57466"/>
                </a:cubicBezTo>
                <a:cubicBezTo>
                  <a:pt x="229331" y="57466"/>
                  <a:pt x="249912" y="56332"/>
                  <a:pt x="247410" y="43556"/>
                </a:cubicBezTo>
                <a:cubicBezTo>
                  <a:pt x="247256" y="42721"/>
                  <a:pt x="246499" y="42144"/>
                  <a:pt x="245672" y="42144"/>
                </a:cubicBezTo>
                <a:cubicBezTo>
                  <a:pt x="245607" y="42144"/>
                  <a:pt x="245541" y="42148"/>
                  <a:pt x="245475" y="42155"/>
                </a:cubicBezTo>
                <a:cubicBezTo>
                  <a:pt x="240710" y="42812"/>
                  <a:pt x="226036" y="44664"/>
                  <a:pt x="217131" y="44664"/>
                </a:cubicBezTo>
                <a:cubicBezTo>
                  <a:pt x="215626" y="44664"/>
                  <a:pt x="214285" y="44611"/>
                  <a:pt x="213186" y="44490"/>
                </a:cubicBezTo>
                <a:cubicBezTo>
                  <a:pt x="212869" y="44456"/>
                  <a:pt x="212546" y="44440"/>
                  <a:pt x="212217" y="44440"/>
                </a:cubicBezTo>
                <a:cubicBezTo>
                  <a:pt x="203271" y="44440"/>
                  <a:pt x="190121" y="56708"/>
                  <a:pt x="183364" y="57867"/>
                </a:cubicBezTo>
                <a:cubicBezTo>
                  <a:pt x="182536" y="58008"/>
                  <a:pt x="181823" y="58070"/>
                  <a:pt x="181210" y="58070"/>
                </a:cubicBezTo>
                <a:cubicBezTo>
                  <a:pt x="176607" y="58070"/>
                  <a:pt x="177594" y="54564"/>
                  <a:pt x="177594" y="54564"/>
                </a:cubicBezTo>
                <a:cubicBezTo>
                  <a:pt x="177594" y="54564"/>
                  <a:pt x="188635" y="43857"/>
                  <a:pt x="191470" y="37152"/>
                </a:cubicBezTo>
                <a:cubicBezTo>
                  <a:pt x="191470" y="37152"/>
                  <a:pt x="201644" y="36451"/>
                  <a:pt x="205480" y="33683"/>
                </a:cubicBezTo>
                <a:cubicBezTo>
                  <a:pt x="205480" y="33683"/>
                  <a:pt x="223493" y="30314"/>
                  <a:pt x="220925" y="19539"/>
                </a:cubicBezTo>
                <a:cubicBezTo>
                  <a:pt x="220925" y="19539"/>
                  <a:pt x="220520" y="18340"/>
                  <a:pt x="218521" y="18340"/>
                </a:cubicBezTo>
                <a:cubicBezTo>
                  <a:pt x="217428" y="18340"/>
                  <a:pt x="215859" y="18698"/>
                  <a:pt x="213619" y="19806"/>
                </a:cubicBezTo>
                <a:cubicBezTo>
                  <a:pt x="207281" y="22942"/>
                  <a:pt x="189502" y="22141"/>
                  <a:pt x="184465" y="25377"/>
                </a:cubicBezTo>
                <a:cubicBezTo>
                  <a:pt x="180162" y="28179"/>
                  <a:pt x="169188" y="39787"/>
                  <a:pt x="164551" y="46692"/>
                </a:cubicBezTo>
                <a:cubicBezTo>
                  <a:pt x="164282" y="47096"/>
                  <a:pt x="163871" y="47282"/>
                  <a:pt x="163464" y="47282"/>
                </a:cubicBezTo>
                <a:cubicBezTo>
                  <a:pt x="162863" y="47282"/>
                  <a:pt x="162269" y="46875"/>
                  <a:pt x="162149" y="46158"/>
                </a:cubicBezTo>
                <a:cubicBezTo>
                  <a:pt x="161315" y="41588"/>
                  <a:pt x="160148" y="33849"/>
                  <a:pt x="161048" y="31681"/>
                </a:cubicBezTo>
                <a:cubicBezTo>
                  <a:pt x="161048" y="31681"/>
                  <a:pt x="165819" y="25010"/>
                  <a:pt x="167153" y="21474"/>
                </a:cubicBezTo>
                <a:cubicBezTo>
                  <a:pt x="167153" y="21474"/>
                  <a:pt x="182097" y="11033"/>
                  <a:pt x="171723" y="192"/>
                </a:cubicBezTo>
                <a:cubicBezTo>
                  <a:pt x="171723" y="192"/>
                  <a:pt x="171622" y="0"/>
                  <a:pt x="171285"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6"/>
          <p:cNvSpPr/>
          <p:nvPr/>
        </p:nvSpPr>
        <p:spPr>
          <a:xfrm flipH="1">
            <a:off x="5254426" y="1861818"/>
            <a:ext cx="256484" cy="166663"/>
          </a:xfrm>
          <a:custGeom>
            <a:avLst/>
            <a:gdLst/>
            <a:ahLst/>
            <a:cxnLst/>
            <a:rect l="l" t="t" r="r" b="b"/>
            <a:pathLst>
              <a:path w="12410" h="8064" extrusionOk="0">
                <a:moveTo>
                  <a:pt x="9764" y="0"/>
                </a:moveTo>
                <a:cubicBezTo>
                  <a:pt x="8263" y="0"/>
                  <a:pt x="2139" y="3313"/>
                  <a:pt x="1502" y="3792"/>
                </a:cubicBezTo>
                <a:cubicBezTo>
                  <a:pt x="1502" y="3792"/>
                  <a:pt x="1" y="7061"/>
                  <a:pt x="3670" y="7961"/>
                </a:cubicBezTo>
                <a:cubicBezTo>
                  <a:pt x="3958" y="8031"/>
                  <a:pt x="4251" y="8064"/>
                  <a:pt x="4547" y="8064"/>
                </a:cubicBezTo>
                <a:cubicBezTo>
                  <a:pt x="8057" y="8064"/>
                  <a:pt x="11961" y="3496"/>
                  <a:pt x="12176" y="2757"/>
                </a:cubicBezTo>
                <a:cubicBezTo>
                  <a:pt x="12409" y="1990"/>
                  <a:pt x="11042" y="389"/>
                  <a:pt x="9941" y="22"/>
                </a:cubicBezTo>
                <a:cubicBezTo>
                  <a:pt x="9893" y="7"/>
                  <a:pt x="9833" y="0"/>
                  <a:pt x="9764"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6"/>
          <p:cNvSpPr/>
          <p:nvPr/>
        </p:nvSpPr>
        <p:spPr>
          <a:xfrm flipH="1">
            <a:off x="4693944" y="2360276"/>
            <a:ext cx="275787" cy="133843"/>
          </a:xfrm>
          <a:custGeom>
            <a:avLst/>
            <a:gdLst/>
            <a:ahLst/>
            <a:cxnLst/>
            <a:rect l="l" t="t" r="r" b="b"/>
            <a:pathLst>
              <a:path w="13344" h="6476" extrusionOk="0">
                <a:moveTo>
                  <a:pt x="10572" y="0"/>
                </a:moveTo>
                <a:cubicBezTo>
                  <a:pt x="8251" y="0"/>
                  <a:pt x="3038" y="1068"/>
                  <a:pt x="2403" y="1289"/>
                </a:cubicBezTo>
                <a:cubicBezTo>
                  <a:pt x="2403" y="1289"/>
                  <a:pt x="1" y="3958"/>
                  <a:pt x="3237" y="5926"/>
                </a:cubicBezTo>
                <a:cubicBezTo>
                  <a:pt x="3897" y="6317"/>
                  <a:pt x="4667" y="6476"/>
                  <a:pt x="5478" y="6476"/>
                </a:cubicBezTo>
                <a:cubicBezTo>
                  <a:pt x="8682" y="6476"/>
                  <a:pt x="12538" y="3990"/>
                  <a:pt x="12910" y="3457"/>
                </a:cubicBezTo>
                <a:cubicBezTo>
                  <a:pt x="13344" y="2757"/>
                  <a:pt x="12543" y="822"/>
                  <a:pt x="11576" y="155"/>
                </a:cubicBezTo>
                <a:cubicBezTo>
                  <a:pt x="11410" y="46"/>
                  <a:pt x="11053" y="0"/>
                  <a:pt x="10572"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6"/>
          <p:cNvSpPr/>
          <p:nvPr/>
        </p:nvSpPr>
        <p:spPr>
          <a:xfrm flipH="1">
            <a:off x="4759440" y="3187348"/>
            <a:ext cx="275084" cy="122269"/>
          </a:xfrm>
          <a:custGeom>
            <a:avLst/>
            <a:gdLst/>
            <a:ahLst/>
            <a:cxnLst/>
            <a:rect l="l" t="t" r="r" b="b"/>
            <a:pathLst>
              <a:path w="13310" h="5916" extrusionOk="0">
                <a:moveTo>
                  <a:pt x="4104" y="0"/>
                </a:moveTo>
                <a:cubicBezTo>
                  <a:pt x="3519" y="0"/>
                  <a:pt x="3094" y="12"/>
                  <a:pt x="2936" y="32"/>
                </a:cubicBezTo>
                <a:cubicBezTo>
                  <a:pt x="2936" y="32"/>
                  <a:pt x="0" y="2134"/>
                  <a:pt x="2769" y="4735"/>
                </a:cubicBezTo>
                <a:cubicBezTo>
                  <a:pt x="3700" y="5610"/>
                  <a:pt x="5063" y="5915"/>
                  <a:pt x="6487" y="5915"/>
                </a:cubicBezTo>
                <a:cubicBezTo>
                  <a:pt x="9299" y="5915"/>
                  <a:pt x="12344" y="4723"/>
                  <a:pt x="12743" y="4369"/>
                </a:cubicBezTo>
                <a:cubicBezTo>
                  <a:pt x="13310" y="3801"/>
                  <a:pt x="12910" y="1733"/>
                  <a:pt x="12109" y="866"/>
                </a:cubicBezTo>
                <a:cubicBezTo>
                  <a:pt x="11494" y="197"/>
                  <a:pt x="6478" y="0"/>
                  <a:pt x="4104"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6"/>
          <p:cNvSpPr/>
          <p:nvPr/>
        </p:nvSpPr>
        <p:spPr>
          <a:xfrm flipH="1">
            <a:off x="5539162" y="4578933"/>
            <a:ext cx="265433" cy="225958"/>
          </a:xfrm>
          <a:custGeom>
            <a:avLst/>
            <a:gdLst/>
            <a:ahLst/>
            <a:cxnLst/>
            <a:rect l="l" t="t" r="r" b="b"/>
            <a:pathLst>
              <a:path w="12843" h="10933" extrusionOk="0">
                <a:moveTo>
                  <a:pt x="2765" y="0"/>
                </a:moveTo>
                <a:cubicBezTo>
                  <a:pt x="176" y="0"/>
                  <a:pt x="0" y="3184"/>
                  <a:pt x="0" y="3184"/>
                </a:cubicBezTo>
                <a:cubicBezTo>
                  <a:pt x="0" y="3184"/>
                  <a:pt x="7773" y="9455"/>
                  <a:pt x="9641" y="10656"/>
                </a:cubicBezTo>
                <a:cubicBezTo>
                  <a:pt x="9940" y="10851"/>
                  <a:pt x="10229" y="10932"/>
                  <a:pt x="10502" y="10932"/>
                </a:cubicBezTo>
                <a:cubicBezTo>
                  <a:pt x="11542" y="10932"/>
                  <a:pt x="12366" y="9755"/>
                  <a:pt x="12710" y="9121"/>
                </a:cubicBezTo>
                <a:cubicBezTo>
                  <a:pt x="12843" y="8888"/>
                  <a:pt x="12843" y="8621"/>
                  <a:pt x="12676" y="8388"/>
                </a:cubicBezTo>
                <a:cubicBezTo>
                  <a:pt x="11675" y="6953"/>
                  <a:pt x="7539" y="1383"/>
                  <a:pt x="4137" y="248"/>
                </a:cubicBezTo>
                <a:cubicBezTo>
                  <a:pt x="3617" y="75"/>
                  <a:pt x="3163" y="0"/>
                  <a:pt x="2765"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6"/>
          <p:cNvSpPr/>
          <p:nvPr/>
        </p:nvSpPr>
        <p:spPr>
          <a:xfrm flipH="1">
            <a:off x="6269242" y="1488439"/>
            <a:ext cx="163707" cy="164617"/>
          </a:xfrm>
          <a:custGeom>
            <a:avLst/>
            <a:gdLst/>
            <a:ahLst/>
            <a:cxnLst/>
            <a:rect l="l" t="t" r="r" b="b"/>
            <a:pathLst>
              <a:path w="7921" h="7965" extrusionOk="0">
                <a:moveTo>
                  <a:pt x="5486" y="0"/>
                </a:moveTo>
                <a:cubicBezTo>
                  <a:pt x="5428" y="0"/>
                  <a:pt x="5373" y="3"/>
                  <a:pt x="5319" y="9"/>
                </a:cubicBezTo>
                <a:cubicBezTo>
                  <a:pt x="4352" y="75"/>
                  <a:pt x="482" y="4879"/>
                  <a:pt x="115" y="5446"/>
                </a:cubicBezTo>
                <a:cubicBezTo>
                  <a:pt x="115" y="5446"/>
                  <a:pt x="1" y="7965"/>
                  <a:pt x="2423" y="7965"/>
                </a:cubicBezTo>
                <a:cubicBezTo>
                  <a:pt x="2616" y="7965"/>
                  <a:pt x="2824" y="7949"/>
                  <a:pt x="3051" y="7914"/>
                </a:cubicBezTo>
                <a:cubicBezTo>
                  <a:pt x="6119" y="7447"/>
                  <a:pt x="7921" y="2010"/>
                  <a:pt x="7854" y="1343"/>
                </a:cubicBezTo>
                <a:cubicBezTo>
                  <a:pt x="7791" y="745"/>
                  <a:pt x="6425" y="0"/>
                  <a:pt x="5486" y="0"/>
                </a:cubicBezTo>
                <a:close/>
              </a:path>
            </a:pathLst>
          </a:custGeom>
          <a:solidFill>
            <a:srgbClr val="FFE8D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3" name="Google Shape;1543;p46"/>
          <p:cNvGrpSpPr/>
          <p:nvPr/>
        </p:nvGrpSpPr>
        <p:grpSpPr>
          <a:xfrm>
            <a:off x="7027533" y="2886806"/>
            <a:ext cx="498952" cy="536454"/>
            <a:chOff x="6925890" y="2833645"/>
            <a:chExt cx="720717" cy="774887"/>
          </a:xfrm>
        </p:grpSpPr>
        <p:sp>
          <p:nvSpPr>
            <p:cNvPr id="1544" name="Google Shape;1544;p46"/>
            <p:cNvSpPr/>
            <p:nvPr/>
          </p:nvSpPr>
          <p:spPr>
            <a:xfrm flipH="1">
              <a:off x="7013106" y="3152234"/>
              <a:ext cx="20709" cy="22982"/>
            </a:xfrm>
            <a:custGeom>
              <a:avLst/>
              <a:gdLst/>
              <a:ahLst/>
              <a:cxnLst/>
              <a:rect l="l" t="t" r="r" b="b"/>
              <a:pathLst>
                <a:path w="1002" h="1112" extrusionOk="0">
                  <a:moveTo>
                    <a:pt x="610" y="1"/>
                  </a:moveTo>
                  <a:cubicBezTo>
                    <a:pt x="434" y="1"/>
                    <a:pt x="241" y="156"/>
                    <a:pt x="134" y="397"/>
                  </a:cubicBezTo>
                  <a:cubicBezTo>
                    <a:pt x="1" y="697"/>
                    <a:pt x="67" y="997"/>
                    <a:pt x="268" y="1097"/>
                  </a:cubicBezTo>
                  <a:cubicBezTo>
                    <a:pt x="297" y="1107"/>
                    <a:pt x="329" y="1112"/>
                    <a:pt x="361" y="1112"/>
                  </a:cubicBezTo>
                  <a:cubicBezTo>
                    <a:pt x="544" y="1112"/>
                    <a:pt x="754" y="957"/>
                    <a:pt x="868" y="730"/>
                  </a:cubicBezTo>
                  <a:cubicBezTo>
                    <a:pt x="1001" y="430"/>
                    <a:pt x="935" y="130"/>
                    <a:pt x="735" y="30"/>
                  </a:cubicBezTo>
                  <a:cubicBezTo>
                    <a:pt x="695" y="10"/>
                    <a:pt x="653" y="1"/>
                    <a:pt x="610" y="1"/>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6"/>
            <p:cNvSpPr/>
            <p:nvPr/>
          </p:nvSpPr>
          <p:spPr>
            <a:xfrm flipH="1">
              <a:off x="7265436" y="3018412"/>
              <a:ext cx="157755" cy="425771"/>
            </a:xfrm>
            <a:custGeom>
              <a:avLst/>
              <a:gdLst/>
              <a:ahLst/>
              <a:cxnLst/>
              <a:rect l="l" t="t" r="r" b="b"/>
              <a:pathLst>
                <a:path w="7633" h="20601" extrusionOk="0">
                  <a:moveTo>
                    <a:pt x="7633" y="0"/>
                  </a:moveTo>
                  <a:cubicBezTo>
                    <a:pt x="7632" y="0"/>
                    <a:pt x="5765" y="1268"/>
                    <a:pt x="5765" y="2335"/>
                  </a:cubicBezTo>
                  <a:cubicBezTo>
                    <a:pt x="5765" y="2335"/>
                    <a:pt x="2629" y="234"/>
                    <a:pt x="1862" y="167"/>
                  </a:cubicBezTo>
                  <a:cubicBezTo>
                    <a:pt x="1862" y="167"/>
                    <a:pt x="1862" y="167"/>
                    <a:pt x="1862" y="200"/>
                  </a:cubicBezTo>
                  <a:cubicBezTo>
                    <a:pt x="1795" y="300"/>
                    <a:pt x="1929" y="1902"/>
                    <a:pt x="3363" y="5871"/>
                  </a:cubicBezTo>
                  <a:cubicBezTo>
                    <a:pt x="3363" y="5871"/>
                    <a:pt x="2362" y="9974"/>
                    <a:pt x="2462" y="11609"/>
                  </a:cubicBezTo>
                  <a:cubicBezTo>
                    <a:pt x="2462" y="11609"/>
                    <a:pt x="1862" y="17346"/>
                    <a:pt x="895" y="19714"/>
                  </a:cubicBezTo>
                  <a:cubicBezTo>
                    <a:pt x="895" y="19714"/>
                    <a:pt x="227" y="20381"/>
                    <a:pt x="61" y="20482"/>
                  </a:cubicBezTo>
                  <a:cubicBezTo>
                    <a:pt x="1" y="20541"/>
                    <a:pt x="115" y="20601"/>
                    <a:pt x="283" y="20601"/>
                  </a:cubicBezTo>
                  <a:cubicBezTo>
                    <a:pt x="490" y="20601"/>
                    <a:pt x="780" y="20510"/>
                    <a:pt x="928" y="20215"/>
                  </a:cubicBezTo>
                  <a:cubicBezTo>
                    <a:pt x="1195" y="19714"/>
                    <a:pt x="3129" y="12909"/>
                    <a:pt x="2863" y="11609"/>
                  </a:cubicBezTo>
                  <a:cubicBezTo>
                    <a:pt x="2863" y="11609"/>
                    <a:pt x="3630" y="6805"/>
                    <a:pt x="3563" y="5838"/>
                  </a:cubicBezTo>
                  <a:cubicBezTo>
                    <a:pt x="3563" y="5838"/>
                    <a:pt x="2229" y="1635"/>
                    <a:pt x="2095" y="767"/>
                  </a:cubicBezTo>
                  <a:cubicBezTo>
                    <a:pt x="2095" y="734"/>
                    <a:pt x="2129" y="734"/>
                    <a:pt x="2162" y="734"/>
                  </a:cubicBezTo>
                  <a:cubicBezTo>
                    <a:pt x="2452" y="1056"/>
                    <a:pt x="5265" y="2842"/>
                    <a:pt x="5876" y="2842"/>
                  </a:cubicBezTo>
                  <a:cubicBezTo>
                    <a:pt x="5897" y="2842"/>
                    <a:pt x="5916" y="2840"/>
                    <a:pt x="5931" y="2836"/>
                  </a:cubicBezTo>
                  <a:cubicBezTo>
                    <a:pt x="6465" y="2669"/>
                    <a:pt x="7633" y="0"/>
                    <a:pt x="7633" y="0"/>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6"/>
            <p:cNvSpPr/>
            <p:nvPr/>
          </p:nvSpPr>
          <p:spPr>
            <a:xfrm flipH="1">
              <a:off x="7013788" y="2952256"/>
              <a:ext cx="241314" cy="170962"/>
            </a:xfrm>
            <a:custGeom>
              <a:avLst/>
              <a:gdLst/>
              <a:ahLst/>
              <a:cxnLst/>
              <a:rect l="l" t="t" r="r" b="b"/>
              <a:pathLst>
                <a:path w="11676" h="8272" extrusionOk="0">
                  <a:moveTo>
                    <a:pt x="635" y="3433"/>
                  </a:moveTo>
                  <a:cubicBezTo>
                    <a:pt x="591" y="3477"/>
                    <a:pt x="566" y="3502"/>
                    <a:pt x="566" y="3502"/>
                  </a:cubicBezTo>
                  <a:lnTo>
                    <a:pt x="566" y="3502"/>
                  </a:lnTo>
                  <a:cubicBezTo>
                    <a:pt x="566" y="3502"/>
                    <a:pt x="567" y="3502"/>
                    <a:pt x="567" y="3501"/>
                  </a:cubicBezTo>
                  <a:cubicBezTo>
                    <a:pt x="590" y="3485"/>
                    <a:pt x="613" y="3462"/>
                    <a:pt x="635" y="3433"/>
                  </a:cubicBezTo>
                  <a:close/>
                  <a:moveTo>
                    <a:pt x="46" y="1"/>
                  </a:moveTo>
                  <a:cubicBezTo>
                    <a:pt x="16" y="1"/>
                    <a:pt x="0" y="11"/>
                    <a:pt x="0" y="32"/>
                  </a:cubicBezTo>
                  <a:cubicBezTo>
                    <a:pt x="0" y="433"/>
                    <a:pt x="1134" y="1567"/>
                    <a:pt x="1134" y="1567"/>
                  </a:cubicBezTo>
                  <a:cubicBezTo>
                    <a:pt x="1134" y="1567"/>
                    <a:pt x="932" y="3041"/>
                    <a:pt x="635" y="3433"/>
                  </a:cubicBezTo>
                  <a:lnTo>
                    <a:pt x="635" y="3433"/>
                  </a:lnTo>
                  <a:cubicBezTo>
                    <a:pt x="861" y="3203"/>
                    <a:pt x="1587" y="2458"/>
                    <a:pt x="1835" y="2100"/>
                  </a:cubicBezTo>
                  <a:cubicBezTo>
                    <a:pt x="2102" y="1667"/>
                    <a:pt x="534" y="566"/>
                    <a:pt x="567" y="566"/>
                  </a:cubicBezTo>
                  <a:cubicBezTo>
                    <a:pt x="600" y="566"/>
                    <a:pt x="3869" y="2534"/>
                    <a:pt x="4603" y="2801"/>
                  </a:cubicBezTo>
                  <a:cubicBezTo>
                    <a:pt x="4603" y="2801"/>
                    <a:pt x="9340" y="7804"/>
                    <a:pt x="10841" y="8271"/>
                  </a:cubicBezTo>
                  <a:cubicBezTo>
                    <a:pt x="10841" y="8271"/>
                    <a:pt x="11675" y="8271"/>
                    <a:pt x="11575" y="7971"/>
                  </a:cubicBezTo>
                  <a:cubicBezTo>
                    <a:pt x="11558" y="7905"/>
                    <a:pt x="11504" y="7880"/>
                    <a:pt x="11432" y="7880"/>
                  </a:cubicBezTo>
                  <a:cubicBezTo>
                    <a:pt x="11216" y="7880"/>
                    <a:pt x="10841" y="8105"/>
                    <a:pt x="10841" y="8105"/>
                  </a:cubicBezTo>
                  <a:cubicBezTo>
                    <a:pt x="10841" y="8105"/>
                    <a:pt x="9340" y="7304"/>
                    <a:pt x="7906" y="5670"/>
                  </a:cubicBezTo>
                  <a:cubicBezTo>
                    <a:pt x="6505" y="4068"/>
                    <a:pt x="4904" y="2601"/>
                    <a:pt x="4637" y="2601"/>
                  </a:cubicBezTo>
                  <a:cubicBezTo>
                    <a:pt x="4637" y="2601"/>
                    <a:pt x="529" y="1"/>
                    <a:pt x="46" y="1"/>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6"/>
            <p:cNvSpPr/>
            <p:nvPr/>
          </p:nvSpPr>
          <p:spPr>
            <a:xfrm flipH="1">
              <a:off x="7231645" y="2988548"/>
              <a:ext cx="92404" cy="250945"/>
            </a:xfrm>
            <a:custGeom>
              <a:avLst/>
              <a:gdLst/>
              <a:ahLst/>
              <a:cxnLst/>
              <a:rect l="l" t="t" r="r" b="b"/>
              <a:pathLst>
                <a:path w="4471" h="12142" extrusionOk="0">
                  <a:moveTo>
                    <a:pt x="1019" y="1"/>
                  </a:moveTo>
                  <a:cubicBezTo>
                    <a:pt x="946" y="1"/>
                    <a:pt x="883" y="24"/>
                    <a:pt x="834" y="78"/>
                  </a:cubicBezTo>
                  <a:cubicBezTo>
                    <a:pt x="501" y="411"/>
                    <a:pt x="2169" y="5515"/>
                    <a:pt x="2169" y="5515"/>
                  </a:cubicBezTo>
                  <a:cubicBezTo>
                    <a:pt x="1902" y="6082"/>
                    <a:pt x="834" y="11619"/>
                    <a:pt x="834" y="11619"/>
                  </a:cubicBezTo>
                  <a:cubicBezTo>
                    <a:pt x="834" y="11619"/>
                    <a:pt x="0" y="11786"/>
                    <a:pt x="34" y="11953"/>
                  </a:cubicBezTo>
                  <a:cubicBezTo>
                    <a:pt x="34" y="12042"/>
                    <a:pt x="323" y="12142"/>
                    <a:pt x="591" y="12142"/>
                  </a:cubicBezTo>
                  <a:cubicBezTo>
                    <a:pt x="821" y="12142"/>
                    <a:pt x="1034" y="12068"/>
                    <a:pt x="1034" y="11853"/>
                  </a:cubicBezTo>
                  <a:cubicBezTo>
                    <a:pt x="1068" y="11352"/>
                    <a:pt x="2469" y="5648"/>
                    <a:pt x="2469" y="5648"/>
                  </a:cubicBezTo>
                  <a:cubicBezTo>
                    <a:pt x="2669" y="5048"/>
                    <a:pt x="1168" y="678"/>
                    <a:pt x="1168" y="678"/>
                  </a:cubicBezTo>
                  <a:lnTo>
                    <a:pt x="1168" y="678"/>
                  </a:lnTo>
                  <a:cubicBezTo>
                    <a:pt x="1168" y="678"/>
                    <a:pt x="2370" y="1848"/>
                    <a:pt x="2925" y="1848"/>
                  </a:cubicBezTo>
                  <a:cubicBezTo>
                    <a:pt x="2940" y="1848"/>
                    <a:pt x="2955" y="1847"/>
                    <a:pt x="2969" y="1845"/>
                  </a:cubicBezTo>
                  <a:cubicBezTo>
                    <a:pt x="3503" y="1812"/>
                    <a:pt x="4470" y="1512"/>
                    <a:pt x="4403" y="1512"/>
                  </a:cubicBezTo>
                  <a:cubicBezTo>
                    <a:pt x="4137" y="1445"/>
                    <a:pt x="2169" y="778"/>
                    <a:pt x="2169" y="778"/>
                  </a:cubicBezTo>
                  <a:cubicBezTo>
                    <a:pt x="2169" y="778"/>
                    <a:pt x="1440" y="1"/>
                    <a:pt x="1019" y="1"/>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6"/>
            <p:cNvSpPr/>
            <p:nvPr/>
          </p:nvSpPr>
          <p:spPr>
            <a:xfrm flipH="1">
              <a:off x="7017943" y="3067353"/>
              <a:ext cx="101353" cy="103441"/>
            </a:xfrm>
            <a:custGeom>
              <a:avLst/>
              <a:gdLst/>
              <a:ahLst/>
              <a:cxnLst/>
              <a:rect l="l" t="t" r="r" b="b"/>
              <a:pathLst>
                <a:path w="4904" h="5005" extrusionOk="0">
                  <a:moveTo>
                    <a:pt x="434" y="1"/>
                  </a:moveTo>
                  <a:lnTo>
                    <a:pt x="0" y="434"/>
                  </a:lnTo>
                  <a:cubicBezTo>
                    <a:pt x="1168" y="901"/>
                    <a:pt x="4770" y="5004"/>
                    <a:pt x="4770" y="5004"/>
                  </a:cubicBezTo>
                  <a:lnTo>
                    <a:pt x="4904" y="4737"/>
                  </a:lnTo>
                  <a:cubicBezTo>
                    <a:pt x="4203" y="4337"/>
                    <a:pt x="434" y="1"/>
                    <a:pt x="434" y="1"/>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6"/>
            <p:cNvSpPr/>
            <p:nvPr/>
          </p:nvSpPr>
          <p:spPr>
            <a:xfrm flipH="1">
              <a:off x="7035179" y="2833645"/>
              <a:ext cx="89635" cy="209610"/>
            </a:xfrm>
            <a:custGeom>
              <a:avLst/>
              <a:gdLst/>
              <a:ahLst/>
              <a:cxnLst/>
              <a:rect l="l" t="t" r="r" b="b"/>
              <a:pathLst>
                <a:path w="4337" h="10142" extrusionOk="0">
                  <a:moveTo>
                    <a:pt x="4270" y="0"/>
                  </a:moveTo>
                  <a:cubicBezTo>
                    <a:pt x="4270" y="0"/>
                    <a:pt x="4237" y="167"/>
                    <a:pt x="4170" y="467"/>
                  </a:cubicBezTo>
                  <a:cubicBezTo>
                    <a:pt x="4170" y="634"/>
                    <a:pt x="4137" y="801"/>
                    <a:pt x="4103" y="1001"/>
                  </a:cubicBezTo>
                  <a:cubicBezTo>
                    <a:pt x="4070" y="1235"/>
                    <a:pt x="4003" y="1468"/>
                    <a:pt x="3937" y="1702"/>
                  </a:cubicBezTo>
                  <a:cubicBezTo>
                    <a:pt x="3903" y="1969"/>
                    <a:pt x="3837" y="2235"/>
                    <a:pt x="3737" y="2536"/>
                  </a:cubicBezTo>
                  <a:cubicBezTo>
                    <a:pt x="3670" y="2802"/>
                    <a:pt x="3603" y="3103"/>
                    <a:pt x="3503" y="3403"/>
                  </a:cubicBezTo>
                  <a:cubicBezTo>
                    <a:pt x="3403" y="3736"/>
                    <a:pt x="3303" y="4037"/>
                    <a:pt x="3203" y="4370"/>
                  </a:cubicBezTo>
                  <a:cubicBezTo>
                    <a:pt x="3103" y="4704"/>
                    <a:pt x="2969" y="5004"/>
                    <a:pt x="2836" y="5338"/>
                  </a:cubicBezTo>
                  <a:cubicBezTo>
                    <a:pt x="2702" y="5671"/>
                    <a:pt x="2536" y="5971"/>
                    <a:pt x="2402" y="6272"/>
                  </a:cubicBezTo>
                  <a:cubicBezTo>
                    <a:pt x="2269" y="6605"/>
                    <a:pt x="2102" y="6872"/>
                    <a:pt x="1935" y="7172"/>
                  </a:cubicBezTo>
                  <a:cubicBezTo>
                    <a:pt x="1768" y="7472"/>
                    <a:pt x="1635" y="7739"/>
                    <a:pt x="1468" y="8006"/>
                  </a:cubicBezTo>
                  <a:cubicBezTo>
                    <a:pt x="1335" y="8240"/>
                    <a:pt x="1168" y="8473"/>
                    <a:pt x="1035" y="8707"/>
                  </a:cubicBezTo>
                  <a:cubicBezTo>
                    <a:pt x="434" y="9574"/>
                    <a:pt x="1" y="10108"/>
                    <a:pt x="1" y="10108"/>
                  </a:cubicBezTo>
                  <a:lnTo>
                    <a:pt x="1" y="10141"/>
                  </a:lnTo>
                  <a:cubicBezTo>
                    <a:pt x="1" y="10141"/>
                    <a:pt x="501" y="9641"/>
                    <a:pt x="1135" y="8773"/>
                  </a:cubicBezTo>
                  <a:cubicBezTo>
                    <a:pt x="1301" y="8573"/>
                    <a:pt x="1468" y="8340"/>
                    <a:pt x="1635" y="8106"/>
                  </a:cubicBezTo>
                  <a:cubicBezTo>
                    <a:pt x="1802" y="7839"/>
                    <a:pt x="1969" y="7573"/>
                    <a:pt x="2135" y="7306"/>
                  </a:cubicBezTo>
                  <a:cubicBezTo>
                    <a:pt x="2302" y="7005"/>
                    <a:pt x="2502" y="6705"/>
                    <a:pt x="2669" y="6405"/>
                  </a:cubicBezTo>
                  <a:cubicBezTo>
                    <a:pt x="2803" y="6105"/>
                    <a:pt x="2969" y="5805"/>
                    <a:pt x="3136" y="5471"/>
                  </a:cubicBezTo>
                  <a:cubicBezTo>
                    <a:pt x="3270" y="5137"/>
                    <a:pt x="3436" y="4837"/>
                    <a:pt x="3536" y="4504"/>
                  </a:cubicBezTo>
                  <a:cubicBezTo>
                    <a:pt x="3670" y="4170"/>
                    <a:pt x="3803" y="3870"/>
                    <a:pt x="3903" y="3536"/>
                  </a:cubicBezTo>
                  <a:cubicBezTo>
                    <a:pt x="3970" y="3203"/>
                    <a:pt x="4070" y="2903"/>
                    <a:pt x="4103" y="2602"/>
                  </a:cubicBezTo>
                  <a:cubicBezTo>
                    <a:pt x="4170" y="2302"/>
                    <a:pt x="4237" y="2035"/>
                    <a:pt x="4270" y="1768"/>
                  </a:cubicBezTo>
                  <a:cubicBezTo>
                    <a:pt x="4304" y="1502"/>
                    <a:pt x="4304" y="1268"/>
                    <a:pt x="4337" y="1035"/>
                  </a:cubicBezTo>
                  <a:cubicBezTo>
                    <a:pt x="4337" y="834"/>
                    <a:pt x="4337" y="634"/>
                    <a:pt x="4337" y="467"/>
                  </a:cubicBezTo>
                  <a:cubicBezTo>
                    <a:pt x="4337" y="167"/>
                    <a:pt x="4304" y="0"/>
                    <a:pt x="4304" y="0"/>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6"/>
            <p:cNvSpPr/>
            <p:nvPr/>
          </p:nvSpPr>
          <p:spPr>
            <a:xfrm flipH="1">
              <a:off x="6957263" y="2887422"/>
              <a:ext cx="157900" cy="164782"/>
            </a:xfrm>
            <a:custGeom>
              <a:avLst/>
              <a:gdLst/>
              <a:ahLst/>
              <a:cxnLst/>
              <a:rect l="l" t="t" r="r" b="b"/>
              <a:pathLst>
                <a:path w="7640" h="7973" extrusionOk="0">
                  <a:moveTo>
                    <a:pt x="7606" y="0"/>
                  </a:moveTo>
                  <a:cubicBezTo>
                    <a:pt x="7606" y="0"/>
                    <a:pt x="7506" y="167"/>
                    <a:pt x="7339" y="434"/>
                  </a:cubicBezTo>
                  <a:cubicBezTo>
                    <a:pt x="7272" y="567"/>
                    <a:pt x="7172" y="701"/>
                    <a:pt x="7072" y="901"/>
                  </a:cubicBezTo>
                  <a:cubicBezTo>
                    <a:pt x="6972" y="1068"/>
                    <a:pt x="6805" y="1268"/>
                    <a:pt x="6672" y="1501"/>
                  </a:cubicBezTo>
                  <a:cubicBezTo>
                    <a:pt x="6539" y="1735"/>
                    <a:pt x="6372" y="1935"/>
                    <a:pt x="6205" y="2169"/>
                  </a:cubicBezTo>
                  <a:cubicBezTo>
                    <a:pt x="6038" y="2435"/>
                    <a:pt x="5871" y="2669"/>
                    <a:pt x="5638" y="2936"/>
                  </a:cubicBezTo>
                  <a:cubicBezTo>
                    <a:pt x="5471" y="3203"/>
                    <a:pt x="5238" y="3469"/>
                    <a:pt x="5037" y="3703"/>
                  </a:cubicBezTo>
                  <a:cubicBezTo>
                    <a:pt x="4804" y="3970"/>
                    <a:pt x="4604" y="4237"/>
                    <a:pt x="4337" y="4504"/>
                  </a:cubicBezTo>
                  <a:cubicBezTo>
                    <a:pt x="4103" y="4737"/>
                    <a:pt x="3870" y="5004"/>
                    <a:pt x="3603" y="5237"/>
                  </a:cubicBezTo>
                  <a:cubicBezTo>
                    <a:pt x="3370" y="5471"/>
                    <a:pt x="3103" y="5671"/>
                    <a:pt x="2869" y="5905"/>
                  </a:cubicBezTo>
                  <a:cubicBezTo>
                    <a:pt x="2602" y="6105"/>
                    <a:pt x="2369" y="6305"/>
                    <a:pt x="2135" y="6505"/>
                  </a:cubicBezTo>
                  <a:cubicBezTo>
                    <a:pt x="1902" y="6672"/>
                    <a:pt x="1668" y="6839"/>
                    <a:pt x="1468" y="7005"/>
                  </a:cubicBezTo>
                  <a:cubicBezTo>
                    <a:pt x="601" y="7606"/>
                    <a:pt x="1" y="7939"/>
                    <a:pt x="1" y="7939"/>
                  </a:cubicBezTo>
                  <a:lnTo>
                    <a:pt x="1" y="7973"/>
                  </a:lnTo>
                  <a:cubicBezTo>
                    <a:pt x="1" y="7973"/>
                    <a:pt x="668" y="7672"/>
                    <a:pt x="1535" y="7105"/>
                  </a:cubicBezTo>
                  <a:cubicBezTo>
                    <a:pt x="1768" y="6972"/>
                    <a:pt x="2002" y="6805"/>
                    <a:pt x="2235" y="6638"/>
                  </a:cubicBezTo>
                  <a:cubicBezTo>
                    <a:pt x="2502" y="6472"/>
                    <a:pt x="2736" y="6271"/>
                    <a:pt x="3003" y="6071"/>
                  </a:cubicBezTo>
                  <a:cubicBezTo>
                    <a:pt x="3270" y="5871"/>
                    <a:pt x="3536" y="5671"/>
                    <a:pt x="3803" y="5438"/>
                  </a:cubicBezTo>
                  <a:cubicBezTo>
                    <a:pt x="4070" y="5204"/>
                    <a:pt x="4337" y="4971"/>
                    <a:pt x="4570" y="4704"/>
                  </a:cubicBezTo>
                  <a:cubicBezTo>
                    <a:pt x="4837" y="4470"/>
                    <a:pt x="5071" y="4237"/>
                    <a:pt x="5304" y="3970"/>
                  </a:cubicBezTo>
                  <a:cubicBezTo>
                    <a:pt x="5571" y="3703"/>
                    <a:pt x="5771" y="3436"/>
                    <a:pt x="5971" y="3169"/>
                  </a:cubicBezTo>
                  <a:cubicBezTo>
                    <a:pt x="6172" y="2936"/>
                    <a:pt x="6372" y="2669"/>
                    <a:pt x="6539" y="2402"/>
                  </a:cubicBezTo>
                  <a:cubicBezTo>
                    <a:pt x="6672" y="2135"/>
                    <a:pt x="6839" y="1902"/>
                    <a:pt x="6939" y="1668"/>
                  </a:cubicBezTo>
                  <a:cubicBezTo>
                    <a:pt x="7072" y="1435"/>
                    <a:pt x="7172" y="1201"/>
                    <a:pt x="7272" y="1001"/>
                  </a:cubicBezTo>
                  <a:cubicBezTo>
                    <a:pt x="7372" y="801"/>
                    <a:pt x="7439" y="634"/>
                    <a:pt x="7473" y="501"/>
                  </a:cubicBezTo>
                  <a:cubicBezTo>
                    <a:pt x="7573" y="200"/>
                    <a:pt x="7639" y="34"/>
                    <a:pt x="7639" y="34"/>
                  </a:cubicBezTo>
                  <a:lnTo>
                    <a:pt x="7606" y="0"/>
                  </a:ln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6"/>
            <p:cNvSpPr/>
            <p:nvPr/>
          </p:nvSpPr>
          <p:spPr>
            <a:xfrm flipH="1">
              <a:off x="7225610" y="3043089"/>
              <a:ext cx="181853" cy="224594"/>
            </a:xfrm>
            <a:custGeom>
              <a:avLst/>
              <a:gdLst/>
              <a:ahLst/>
              <a:cxnLst/>
              <a:rect l="l" t="t" r="r" b="b"/>
              <a:pathLst>
                <a:path w="8799" h="10867" extrusionOk="0">
                  <a:moveTo>
                    <a:pt x="7268" y="1"/>
                  </a:moveTo>
                  <a:cubicBezTo>
                    <a:pt x="6715" y="1"/>
                    <a:pt x="6138" y="40"/>
                    <a:pt x="6138" y="40"/>
                  </a:cubicBezTo>
                  <a:cubicBezTo>
                    <a:pt x="6071" y="74"/>
                    <a:pt x="0" y="4510"/>
                    <a:pt x="2902" y="10781"/>
                  </a:cubicBezTo>
                  <a:cubicBezTo>
                    <a:pt x="2902" y="10781"/>
                    <a:pt x="2967" y="10866"/>
                    <a:pt x="3077" y="10866"/>
                  </a:cubicBezTo>
                  <a:cubicBezTo>
                    <a:pt x="3252" y="10866"/>
                    <a:pt x="3542" y="10653"/>
                    <a:pt x="3870" y="9547"/>
                  </a:cubicBezTo>
                  <a:cubicBezTo>
                    <a:pt x="4403" y="7779"/>
                    <a:pt x="5971" y="1141"/>
                    <a:pt x="7739" y="474"/>
                  </a:cubicBezTo>
                  <a:cubicBezTo>
                    <a:pt x="8799" y="82"/>
                    <a:pt x="8058" y="1"/>
                    <a:pt x="7268" y="1"/>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6"/>
            <p:cNvSpPr/>
            <p:nvPr/>
          </p:nvSpPr>
          <p:spPr>
            <a:xfrm flipH="1">
              <a:off x="7244066" y="3044598"/>
              <a:ext cx="121360" cy="248217"/>
            </a:xfrm>
            <a:custGeom>
              <a:avLst/>
              <a:gdLst/>
              <a:ahLst/>
              <a:cxnLst/>
              <a:rect l="l" t="t" r="r" b="b"/>
              <a:pathLst>
                <a:path w="5872" h="12010" extrusionOk="0">
                  <a:moveTo>
                    <a:pt x="1" y="9974"/>
                  </a:moveTo>
                  <a:cubicBezTo>
                    <a:pt x="1" y="9974"/>
                    <a:pt x="1" y="9974"/>
                    <a:pt x="1" y="9975"/>
                  </a:cubicBezTo>
                  <a:cubicBezTo>
                    <a:pt x="1" y="9975"/>
                    <a:pt x="2" y="9976"/>
                    <a:pt x="3" y="9977"/>
                  </a:cubicBezTo>
                  <a:lnTo>
                    <a:pt x="3" y="9977"/>
                  </a:lnTo>
                  <a:cubicBezTo>
                    <a:pt x="2" y="9975"/>
                    <a:pt x="1" y="9974"/>
                    <a:pt x="1" y="9974"/>
                  </a:cubicBezTo>
                  <a:close/>
                  <a:moveTo>
                    <a:pt x="4704" y="1"/>
                  </a:moveTo>
                  <a:lnTo>
                    <a:pt x="3570" y="67"/>
                  </a:lnTo>
                  <a:cubicBezTo>
                    <a:pt x="3570" y="67"/>
                    <a:pt x="3870" y="534"/>
                    <a:pt x="4271" y="735"/>
                  </a:cubicBezTo>
                  <a:cubicBezTo>
                    <a:pt x="4671" y="935"/>
                    <a:pt x="1735" y="5671"/>
                    <a:pt x="1469" y="7940"/>
                  </a:cubicBezTo>
                  <a:cubicBezTo>
                    <a:pt x="1253" y="9772"/>
                    <a:pt x="428" y="9994"/>
                    <a:pt x="119" y="9994"/>
                  </a:cubicBezTo>
                  <a:cubicBezTo>
                    <a:pt x="55" y="9994"/>
                    <a:pt x="13" y="9984"/>
                    <a:pt x="3" y="9977"/>
                  </a:cubicBezTo>
                  <a:lnTo>
                    <a:pt x="3" y="9977"/>
                  </a:lnTo>
                  <a:cubicBezTo>
                    <a:pt x="49" y="10067"/>
                    <a:pt x="801" y="12009"/>
                    <a:pt x="801" y="12009"/>
                  </a:cubicBezTo>
                  <a:lnTo>
                    <a:pt x="3470" y="10008"/>
                  </a:lnTo>
                  <a:lnTo>
                    <a:pt x="5071" y="5571"/>
                  </a:lnTo>
                  <a:lnTo>
                    <a:pt x="5872" y="801"/>
                  </a:lnTo>
                  <a:lnTo>
                    <a:pt x="4704" y="1"/>
                  </a:ln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6"/>
            <p:cNvSpPr/>
            <p:nvPr/>
          </p:nvSpPr>
          <p:spPr>
            <a:xfrm flipH="1">
              <a:off x="7139964" y="2987535"/>
              <a:ext cx="159264" cy="75023"/>
            </a:xfrm>
            <a:custGeom>
              <a:avLst/>
              <a:gdLst/>
              <a:ahLst/>
              <a:cxnLst/>
              <a:rect l="l" t="t" r="r" b="b"/>
              <a:pathLst>
                <a:path w="7706" h="3630" extrusionOk="0">
                  <a:moveTo>
                    <a:pt x="3689" y="0"/>
                  </a:moveTo>
                  <a:cubicBezTo>
                    <a:pt x="3463" y="0"/>
                    <a:pt x="3233" y="29"/>
                    <a:pt x="3002" y="93"/>
                  </a:cubicBezTo>
                  <a:cubicBezTo>
                    <a:pt x="601" y="794"/>
                    <a:pt x="0" y="2895"/>
                    <a:pt x="1134" y="3295"/>
                  </a:cubicBezTo>
                  <a:cubicBezTo>
                    <a:pt x="1258" y="3339"/>
                    <a:pt x="1400" y="3357"/>
                    <a:pt x="1556" y="3357"/>
                  </a:cubicBezTo>
                  <a:cubicBezTo>
                    <a:pt x="2350" y="3357"/>
                    <a:pt x="3540" y="2890"/>
                    <a:pt x="4861" y="2890"/>
                  </a:cubicBezTo>
                  <a:cubicBezTo>
                    <a:pt x="5669" y="2890"/>
                    <a:pt x="6526" y="3065"/>
                    <a:pt x="7372" y="3629"/>
                  </a:cubicBezTo>
                  <a:lnTo>
                    <a:pt x="7706" y="2662"/>
                  </a:lnTo>
                  <a:cubicBezTo>
                    <a:pt x="7706" y="2571"/>
                    <a:pt x="5825" y="0"/>
                    <a:pt x="3689" y="0"/>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6"/>
            <p:cNvSpPr/>
            <p:nvPr/>
          </p:nvSpPr>
          <p:spPr>
            <a:xfrm flipH="1">
              <a:off x="7128245" y="3024178"/>
              <a:ext cx="170300" cy="54232"/>
            </a:xfrm>
            <a:custGeom>
              <a:avLst/>
              <a:gdLst/>
              <a:ahLst/>
              <a:cxnLst/>
              <a:rect l="l" t="t" r="r" b="b"/>
              <a:pathLst>
                <a:path w="8240" h="2624" extrusionOk="0">
                  <a:moveTo>
                    <a:pt x="3826" y="1"/>
                  </a:moveTo>
                  <a:cubicBezTo>
                    <a:pt x="3347" y="1"/>
                    <a:pt x="2849" y="74"/>
                    <a:pt x="2369" y="255"/>
                  </a:cubicBezTo>
                  <a:cubicBezTo>
                    <a:pt x="1508" y="564"/>
                    <a:pt x="923" y="643"/>
                    <a:pt x="551" y="643"/>
                  </a:cubicBezTo>
                  <a:cubicBezTo>
                    <a:pt x="159" y="643"/>
                    <a:pt x="1" y="555"/>
                    <a:pt x="1" y="555"/>
                  </a:cubicBezTo>
                  <a:lnTo>
                    <a:pt x="1" y="555"/>
                  </a:lnTo>
                  <a:lnTo>
                    <a:pt x="1135" y="1789"/>
                  </a:lnTo>
                  <a:lnTo>
                    <a:pt x="5138" y="2623"/>
                  </a:lnTo>
                  <a:lnTo>
                    <a:pt x="7839" y="1756"/>
                  </a:lnTo>
                  <a:cubicBezTo>
                    <a:pt x="7839" y="1756"/>
                    <a:pt x="8240" y="455"/>
                    <a:pt x="7773" y="355"/>
                  </a:cubicBezTo>
                  <a:cubicBezTo>
                    <a:pt x="7736" y="348"/>
                    <a:pt x="7698" y="344"/>
                    <a:pt x="7660" y="344"/>
                  </a:cubicBezTo>
                  <a:cubicBezTo>
                    <a:pt x="7174" y="344"/>
                    <a:pt x="6572" y="889"/>
                    <a:pt x="6572" y="889"/>
                  </a:cubicBezTo>
                  <a:cubicBezTo>
                    <a:pt x="6256" y="524"/>
                    <a:pt x="5109" y="1"/>
                    <a:pt x="3826"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6"/>
            <p:cNvSpPr/>
            <p:nvPr/>
          </p:nvSpPr>
          <p:spPr>
            <a:xfrm flipH="1">
              <a:off x="7106172" y="3034595"/>
              <a:ext cx="61382" cy="47907"/>
            </a:xfrm>
            <a:custGeom>
              <a:avLst/>
              <a:gdLst/>
              <a:ahLst/>
              <a:cxnLst/>
              <a:rect l="l" t="t" r="r" b="b"/>
              <a:pathLst>
                <a:path w="2970" h="2318" extrusionOk="0">
                  <a:moveTo>
                    <a:pt x="1341" y="1"/>
                  </a:moveTo>
                  <a:cubicBezTo>
                    <a:pt x="809" y="1"/>
                    <a:pt x="352" y="264"/>
                    <a:pt x="201" y="718"/>
                  </a:cubicBezTo>
                  <a:cubicBezTo>
                    <a:pt x="0" y="1319"/>
                    <a:pt x="434" y="1986"/>
                    <a:pt x="1135" y="2219"/>
                  </a:cubicBezTo>
                  <a:cubicBezTo>
                    <a:pt x="1310" y="2286"/>
                    <a:pt x="1487" y="2317"/>
                    <a:pt x="1657" y="2317"/>
                  </a:cubicBezTo>
                  <a:cubicBezTo>
                    <a:pt x="2169" y="2317"/>
                    <a:pt x="2619" y="2036"/>
                    <a:pt x="2769" y="1586"/>
                  </a:cubicBezTo>
                  <a:cubicBezTo>
                    <a:pt x="2969" y="985"/>
                    <a:pt x="2569" y="318"/>
                    <a:pt x="1868" y="84"/>
                  </a:cubicBezTo>
                  <a:cubicBezTo>
                    <a:pt x="1690" y="28"/>
                    <a:pt x="1511" y="1"/>
                    <a:pt x="1341" y="1"/>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6"/>
            <p:cNvSpPr/>
            <p:nvPr/>
          </p:nvSpPr>
          <p:spPr>
            <a:xfrm flipH="1">
              <a:off x="7117209" y="3047677"/>
              <a:ext cx="40694" cy="26558"/>
            </a:xfrm>
            <a:custGeom>
              <a:avLst/>
              <a:gdLst/>
              <a:ahLst/>
              <a:cxnLst/>
              <a:rect l="l" t="t" r="r" b="b"/>
              <a:pathLst>
                <a:path w="1969" h="1285" extrusionOk="0">
                  <a:moveTo>
                    <a:pt x="793" y="1"/>
                  </a:moveTo>
                  <a:cubicBezTo>
                    <a:pt x="451" y="1"/>
                    <a:pt x="175" y="138"/>
                    <a:pt x="100" y="385"/>
                  </a:cubicBezTo>
                  <a:cubicBezTo>
                    <a:pt x="0" y="719"/>
                    <a:pt x="334" y="1086"/>
                    <a:pt x="834" y="1219"/>
                  </a:cubicBezTo>
                  <a:cubicBezTo>
                    <a:pt x="959" y="1264"/>
                    <a:pt x="1087" y="1285"/>
                    <a:pt x="1208" y="1285"/>
                  </a:cubicBezTo>
                  <a:cubicBezTo>
                    <a:pt x="1538" y="1285"/>
                    <a:pt x="1820" y="1130"/>
                    <a:pt x="1868" y="886"/>
                  </a:cubicBezTo>
                  <a:cubicBezTo>
                    <a:pt x="1968" y="586"/>
                    <a:pt x="1668" y="185"/>
                    <a:pt x="1168" y="52"/>
                  </a:cubicBezTo>
                  <a:cubicBezTo>
                    <a:pt x="1039" y="17"/>
                    <a:pt x="912" y="1"/>
                    <a:pt x="793" y="1"/>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6"/>
            <p:cNvSpPr/>
            <p:nvPr/>
          </p:nvSpPr>
          <p:spPr>
            <a:xfrm flipH="1">
              <a:off x="7211659" y="3016345"/>
              <a:ext cx="703" cy="310"/>
            </a:xfrm>
            <a:custGeom>
              <a:avLst/>
              <a:gdLst/>
              <a:ahLst/>
              <a:cxnLst/>
              <a:rect l="l" t="t" r="r" b="b"/>
              <a:pathLst>
                <a:path w="34" h="15" extrusionOk="0">
                  <a:moveTo>
                    <a:pt x="0" y="0"/>
                  </a:moveTo>
                  <a:cubicBezTo>
                    <a:pt x="0" y="11"/>
                    <a:pt x="0" y="15"/>
                    <a:pt x="1" y="15"/>
                  </a:cubicBezTo>
                  <a:cubicBezTo>
                    <a:pt x="4" y="15"/>
                    <a:pt x="11" y="0"/>
                    <a:pt x="34" y="0"/>
                  </a:cubicBezTo>
                  <a:close/>
                </a:path>
              </a:pathLst>
            </a:custGeom>
            <a:solidFill>
              <a:srgbClr val="254B4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6"/>
            <p:cNvSpPr/>
            <p:nvPr/>
          </p:nvSpPr>
          <p:spPr>
            <a:xfrm flipH="1">
              <a:off x="7217859" y="3035649"/>
              <a:ext cx="123426" cy="572882"/>
            </a:xfrm>
            <a:custGeom>
              <a:avLst/>
              <a:gdLst/>
              <a:ahLst/>
              <a:cxnLst/>
              <a:rect l="l" t="t" r="r" b="b"/>
              <a:pathLst>
                <a:path w="5972" h="27719" extrusionOk="0">
                  <a:moveTo>
                    <a:pt x="4170" y="0"/>
                  </a:moveTo>
                  <a:cubicBezTo>
                    <a:pt x="4170" y="0"/>
                    <a:pt x="4137" y="2135"/>
                    <a:pt x="4770" y="3703"/>
                  </a:cubicBezTo>
                  <a:cubicBezTo>
                    <a:pt x="4770" y="3703"/>
                    <a:pt x="1928" y="2349"/>
                    <a:pt x="559" y="2349"/>
                  </a:cubicBezTo>
                  <a:cubicBezTo>
                    <a:pt x="409" y="2349"/>
                    <a:pt x="276" y="2365"/>
                    <a:pt x="167" y="2402"/>
                  </a:cubicBezTo>
                  <a:cubicBezTo>
                    <a:pt x="167" y="2402"/>
                    <a:pt x="0" y="3269"/>
                    <a:pt x="3303" y="10308"/>
                  </a:cubicBezTo>
                  <a:cubicBezTo>
                    <a:pt x="3303" y="10308"/>
                    <a:pt x="3269" y="15078"/>
                    <a:pt x="4370" y="17413"/>
                  </a:cubicBezTo>
                  <a:cubicBezTo>
                    <a:pt x="4370" y="17413"/>
                    <a:pt x="4971" y="22416"/>
                    <a:pt x="4170" y="26019"/>
                  </a:cubicBezTo>
                  <a:cubicBezTo>
                    <a:pt x="4170" y="26019"/>
                    <a:pt x="3536" y="27386"/>
                    <a:pt x="3403" y="27620"/>
                  </a:cubicBezTo>
                  <a:cubicBezTo>
                    <a:pt x="3370" y="27685"/>
                    <a:pt x="3415" y="27718"/>
                    <a:pt x="3503" y="27718"/>
                  </a:cubicBezTo>
                  <a:cubicBezTo>
                    <a:pt x="3774" y="27718"/>
                    <a:pt x="4453" y="27400"/>
                    <a:pt x="4504" y="26719"/>
                  </a:cubicBezTo>
                  <a:cubicBezTo>
                    <a:pt x="4570" y="25785"/>
                    <a:pt x="5805" y="19147"/>
                    <a:pt x="4604" y="17413"/>
                  </a:cubicBezTo>
                  <a:cubicBezTo>
                    <a:pt x="4604" y="17413"/>
                    <a:pt x="4270" y="11542"/>
                    <a:pt x="3603" y="10174"/>
                  </a:cubicBezTo>
                  <a:cubicBezTo>
                    <a:pt x="3603" y="10174"/>
                    <a:pt x="1401" y="3870"/>
                    <a:pt x="801" y="3002"/>
                  </a:cubicBezTo>
                  <a:lnTo>
                    <a:pt x="801" y="3002"/>
                  </a:lnTo>
                  <a:cubicBezTo>
                    <a:pt x="801" y="3002"/>
                    <a:pt x="3699" y="4401"/>
                    <a:pt x="4901" y="4401"/>
                  </a:cubicBezTo>
                  <a:cubicBezTo>
                    <a:pt x="5076" y="4401"/>
                    <a:pt x="5215" y="4371"/>
                    <a:pt x="5304" y="4303"/>
                  </a:cubicBezTo>
                  <a:cubicBezTo>
                    <a:pt x="5971" y="3770"/>
                    <a:pt x="4170" y="0"/>
                    <a:pt x="4170" y="0"/>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6"/>
            <p:cNvSpPr/>
            <p:nvPr/>
          </p:nvSpPr>
          <p:spPr>
            <a:xfrm flipH="1">
              <a:off x="7015876" y="3035608"/>
              <a:ext cx="264751" cy="337314"/>
            </a:xfrm>
            <a:custGeom>
              <a:avLst/>
              <a:gdLst/>
              <a:ahLst/>
              <a:cxnLst/>
              <a:rect l="l" t="t" r="r" b="b"/>
              <a:pathLst>
                <a:path w="12810" h="16321" extrusionOk="0">
                  <a:moveTo>
                    <a:pt x="1538" y="1"/>
                  </a:moveTo>
                  <a:cubicBezTo>
                    <a:pt x="1536" y="1"/>
                    <a:pt x="1536" y="1"/>
                    <a:pt x="1535" y="2"/>
                  </a:cubicBezTo>
                  <a:cubicBezTo>
                    <a:pt x="1235" y="469"/>
                    <a:pt x="2736" y="2037"/>
                    <a:pt x="2736" y="2037"/>
                  </a:cubicBezTo>
                  <a:cubicBezTo>
                    <a:pt x="2736" y="2037"/>
                    <a:pt x="1105" y="569"/>
                    <a:pt x="553" y="569"/>
                  </a:cubicBezTo>
                  <a:cubicBezTo>
                    <a:pt x="546" y="569"/>
                    <a:pt x="540" y="569"/>
                    <a:pt x="535" y="569"/>
                  </a:cubicBezTo>
                  <a:cubicBezTo>
                    <a:pt x="1" y="569"/>
                    <a:pt x="4437" y="6907"/>
                    <a:pt x="4437" y="6907"/>
                  </a:cubicBezTo>
                  <a:cubicBezTo>
                    <a:pt x="4437" y="7274"/>
                    <a:pt x="6606" y="9409"/>
                    <a:pt x="8974" y="11310"/>
                  </a:cubicBezTo>
                  <a:cubicBezTo>
                    <a:pt x="11309" y="13178"/>
                    <a:pt x="12543" y="15246"/>
                    <a:pt x="12543" y="15246"/>
                  </a:cubicBezTo>
                  <a:cubicBezTo>
                    <a:pt x="12543" y="15246"/>
                    <a:pt x="12009" y="16214"/>
                    <a:pt x="12410" y="16314"/>
                  </a:cubicBezTo>
                  <a:cubicBezTo>
                    <a:pt x="12427" y="16318"/>
                    <a:pt x="12443" y="16320"/>
                    <a:pt x="12458" y="16320"/>
                  </a:cubicBezTo>
                  <a:cubicBezTo>
                    <a:pt x="12810" y="16320"/>
                    <a:pt x="12810" y="15280"/>
                    <a:pt x="12810" y="15280"/>
                  </a:cubicBezTo>
                  <a:cubicBezTo>
                    <a:pt x="12009" y="13178"/>
                    <a:pt x="4704" y="6807"/>
                    <a:pt x="4704" y="6807"/>
                  </a:cubicBezTo>
                  <a:cubicBezTo>
                    <a:pt x="4271" y="5840"/>
                    <a:pt x="1302" y="1370"/>
                    <a:pt x="1302" y="1303"/>
                  </a:cubicBezTo>
                  <a:cubicBezTo>
                    <a:pt x="1302" y="1303"/>
                    <a:pt x="1302" y="1303"/>
                    <a:pt x="1302" y="1303"/>
                  </a:cubicBezTo>
                  <a:cubicBezTo>
                    <a:pt x="1325" y="1303"/>
                    <a:pt x="2655" y="3029"/>
                    <a:pt x="3346" y="3029"/>
                  </a:cubicBezTo>
                  <a:cubicBezTo>
                    <a:pt x="3417" y="3029"/>
                    <a:pt x="3481" y="3011"/>
                    <a:pt x="3537" y="2971"/>
                  </a:cubicBezTo>
                  <a:cubicBezTo>
                    <a:pt x="4097" y="2543"/>
                    <a:pt x="1632" y="1"/>
                    <a:pt x="1538" y="1"/>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6"/>
            <p:cNvSpPr/>
            <p:nvPr/>
          </p:nvSpPr>
          <p:spPr>
            <a:xfrm flipH="1">
              <a:off x="6925890" y="3025894"/>
              <a:ext cx="310550" cy="145685"/>
            </a:xfrm>
            <a:custGeom>
              <a:avLst/>
              <a:gdLst/>
              <a:ahLst/>
              <a:cxnLst/>
              <a:rect l="l" t="t" r="r" b="b"/>
              <a:pathLst>
                <a:path w="15026" h="7049" extrusionOk="0">
                  <a:moveTo>
                    <a:pt x="1532" y="1"/>
                  </a:moveTo>
                  <a:cubicBezTo>
                    <a:pt x="1520" y="1"/>
                    <a:pt x="1509" y="2"/>
                    <a:pt x="1499" y="5"/>
                  </a:cubicBezTo>
                  <a:cubicBezTo>
                    <a:pt x="932" y="172"/>
                    <a:pt x="1499" y="1840"/>
                    <a:pt x="1499" y="1840"/>
                  </a:cubicBezTo>
                  <a:cubicBezTo>
                    <a:pt x="1499" y="1840"/>
                    <a:pt x="357" y="364"/>
                    <a:pt x="83" y="364"/>
                  </a:cubicBezTo>
                  <a:cubicBezTo>
                    <a:pt x="58" y="364"/>
                    <a:pt x="40" y="377"/>
                    <a:pt x="31" y="405"/>
                  </a:cubicBezTo>
                  <a:cubicBezTo>
                    <a:pt x="0" y="467"/>
                    <a:pt x="1564" y="3404"/>
                    <a:pt x="2091" y="3404"/>
                  </a:cubicBezTo>
                  <a:cubicBezTo>
                    <a:pt x="2135" y="3404"/>
                    <a:pt x="2171" y="3384"/>
                    <a:pt x="2199" y="3341"/>
                  </a:cubicBezTo>
                  <a:cubicBezTo>
                    <a:pt x="2566" y="2807"/>
                    <a:pt x="1966" y="706"/>
                    <a:pt x="1966" y="706"/>
                  </a:cubicBezTo>
                  <a:lnTo>
                    <a:pt x="1966" y="706"/>
                  </a:lnTo>
                  <a:cubicBezTo>
                    <a:pt x="1966" y="706"/>
                    <a:pt x="5835" y="4875"/>
                    <a:pt x="6602" y="4975"/>
                  </a:cubicBezTo>
                  <a:cubicBezTo>
                    <a:pt x="6602" y="4975"/>
                    <a:pt x="13641" y="6743"/>
                    <a:pt x="14141" y="7010"/>
                  </a:cubicBezTo>
                  <a:cubicBezTo>
                    <a:pt x="14194" y="7037"/>
                    <a:pt x="14246" y="7049"/>
                    <a:pt x="14295" y="7049"/>
                  </a:cubicBezTo>
                  <a:cubicBezTo>
                    <a:pt x="14743" y="7049"/>
                    <a:pt x="15025" y="6066"/>
                    <a:pt x="14875" y="5976"/>
                  </a:cubicBezTo>
                  <a:cubicBezTo>
                    <a:pt x="14860" y="5966"/>
                    <a:pt x="14842" y="5961"/>
                    <a:pt x="14822" y="5961"/>
                  </a:cubicBezTo>
                  <a:cubicBezTo>
                    <a:pt x="14586" y="5961"/>
                    <a:pt x="14074" y="6643"/>
                    <a:pt x="14074" y="6643"/>
                  </a:cubicBezTo>
                  <a:cubicBezTo>
                    <a:pt x="14074" y="6643"/>
                    <a:pt x="7403" y="4642"/>
                    <a:pt x="6636" y="4575"/>
                  </a:cubicBezTo>
                  <a:cubicBezTo>
                    <a:pt x="6636" y="4575"/>
                    <a:pt x="2223" y="1"/>
                    <a:pt x="1532" y="1"/>
                  </a:cubicBezTo>
                  <a:close/>
                </a:path>
              </a:pathLst>
            </a:custGeom>
            <a:solidFill>
              <a:srgbClr val="3133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6"/>
            <p:cNvSpPr/>
            <p:nvPr/>
          </p:nvSpPr>
          <p:spPr>
            <a:xfrm flipH="1">
              <a:off x="7233711" y="3004627"/>
              <a:ext cx="387578" cy="182494"/>
            </a:xfrm>
            <a:custGeom>
              <a:avLst/>
              <a:gdLst/>
              <a:ahLst/>
              <a:cxnLst/>
              <a:rect l="l" t="t" r="r" b="b"/>
              <a:pathLst>
                <a:path w="18753" h="8830" extrusionOk="0">
                  <a:moveTo>
                    <a:pt x="18552" y="0"/>
                  </a:moveTo>
                  <a:cubicBezTo>
                    <a:pt x="18452" y="100"/>
                    <a:pt x="4475" y="5771"/>
                    <a:pt x="1607" y="5938"/>
                  </a:cubicBezTo>
                  <a:cubicBezTo>
                    <a:pt x="0" y="6030"/>
                    <a:pt x="336" y="8830"/>
                    <a:pt x="3771" y="8830"/>
                  </a:cubicBezTo>
                  <a:cubicBezTo>
                    <a:pt x="6543" y="8830"/>
                    <a:pt x="11334" y="7007"/>
                    <a:pt x="18752" y="467"/>
                  </a:cubicBezTo>
                  <a:lnTo>
                    <a:pt x="1855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6"/>
            <p:cNvSpPr/>
            <p:nvPr/>
          </p:nvSpPr>
          <p:spPr>
            <a:xfrm flipH="1">
              <a:off x="7239230" y="2998406"/>
              <a:ext cx="407377" cy="122682"/>
            </a:xfrm>
            <a:custGeom>
              <a:avLst/>
              <a:gdLst/>
              <a:ahLst/>
              <a:cxnLst/>
              <a:rect l="l" t="t" r="r" b="b"/>
              <a:pathLst>
                <a:path w="19711" h="5936" extrusionOk="0">
                  <a:moveTo>
                    <a:pt x="19610" y="1"/>
                  </a:moveTo>
                  <a:cubicBezTo>
                    <a:pt x="19485" y="63"/>
                    <a:pt x="6534" y="2574"/>
                    <a:pt x="2503" y="2574"/>
                  </a:cubicBezTo>
                  <a:cubicBezTo>
                    <a:pt x="2222" y="2574"/>
                    <a:pt x="1984" y="2562"/>
                    <a:pt x="1797" y="2536"/>
                  </a:cubicBezTo>
                  <a:cubicBezTo>
                    <a:pt x="1738" y="2528"/>
                    <a:pt x="1680" y="2524"/>
                    <a:pt x="1624" y="2524"/>
                  </a:cubicBezTo>
                  <a:cubicBezTo>
                    <a:pt x="1" y="2524"/>
                    <a:pt x="135" y="5936"/>
                    <a:pt x="4933" y="5936"/>
                  </a:cubicBezTo>
                  <a:cubicBezTo>
                    <a:pt x="7878" y="5936"/>
                    <a:pt x="12580" y="4650"/>
                    <a:pt x="19710" y="501"/>
                  </a:cubicBezTo>
                  <a:lnTo>
                    <a:pt x="1961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3" name="Google Shape;1563;p46"/>
          <p:cNvSpPr/>
          <p:nvPr/>
        </p:nvSpPr>
        <p:spPr>
          <a:xfrm rot="2972978">
            <a:off x="7720335" y="735334"/>
            <a:ext cx="1462262" cy="2495179"/>
          </a:xfrm>
          <a:custGeom>
            <a:avLst/>
            <a:gdLst/>
            <a:ahLst/>
            <a:cxnLst/>
            <a:rect l="l" t="t" r="r" b="b"/>
            <a:pathLst>
              <a:path w="30223" h="51572" fill="none" extrusionOk="0">
                <a:moveTo>
                  <a:pt x="17213" y="14978"/>
                </a:moveTo>
                <a:cubicBezTo>
                  <a:pt x="19815" y="15779"/>
                  <a:pt x="22650" y="16346"/>
                  <a:pt x="25286" y="15579"/>
                </a:cubicBezTo>
                <a:cubicBezTo>
                  <a:pt x="27887" y="14845"/>
                  <a:pt x="30222" y="12410"/>
                  <a:pt x="30022" y="9674"/>
                </a:cubicBezTo>
                <a:cubicBezTo>
                  <a:pt x="29855" y="6939"/>
                  <a:pt x="27354" y="4971"/>
                  <a:pt x="24919" y="3670"/>
                </a:cubicBezTo>
                <a:cubicBezTo>
                  <a:pt x="19915" y="1068"/>
                  <a:pt x="13744" y="1"/>
                  <a:pt x="8607" y="2336"/>
                </a:cubicBezTo>
                <a:cubicBezTo>
                  <a:pt x="3437" y="4638"/>
                  <a:pt x="1" y="11042"/>
                  <a:pt x="2202" y="16279"/>
                </a:cubicBezTo>
                <a:cubicBezTo>
                  <a:pt x="4104" y="20749"/>
                  <a:pt x="9307" y="22984"/>
                  <a:pt x="14144" y="23318"/>
                </a:cubicBezTo>
                <a:cubicBezTo>
                  <a:pt x="16279" y="23484"/>
                  <a:pt x="18447" y="23351"/>
                  <a:pt x="20582" y="23651"/>
                </a:cubicBezTo>
                <a:cubicBezTo>
                  <a:pt x="22684" y="23951"/>
                  <a:pt x="24852" y="24752"/>
                  <a:pt x="26220" y="26386"/>
                </a:cubicBezTo>
                <a:cubicBezTo>
                  <a:pt x="27921" y="28455"/>
                  <a:pt x="28088" y="31357"/>
                  <a:pt x="27854" y="33992"/>
                </a:cubicBezTo>
                <a:cubicBezTo>
                  <a:pt x="27487" y="37861"/>
                  <a:pt x="26053" y="42098"/>
                  <a:pt x="22550" y="43799"/>
                </a:cubicBezTo>
                <a:cubicBezTo>
                  <a:pt x="21116" y="44499"/>
                  <a:pt x="19481" y="44700"/>
                  <a:pt x="17980" y="45167"/>
                </a:cubicBezTo>
                <a:cubicBezTo>
                  <a:pt x="16446" y="45634"/>
                  <a:pt x="14911" y="46501"/>
                  <a:pt x="14311" y="48002"/>
                </a:cubicBezTo>
                <a:cubicBezTo>
                  <a:pt x="13711" y="49470"/>
                  <a:pt x="14645" y="51571"/>
                  <a:pt x="16246" y="51571"/>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6"/>
          <p:cNvSpPr/>
          <p:nvPr/>
        </p:nvSpPr>
        <p:spPr>
          <a:xfrm>
            <a:off x="4945250" y="3838963"/>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5" name="Google Shape;1565;p46"/>
          <p:cNvGrpSpPr/>
          <p:nvPr/>
        </p:nvGrpSpPr>
        <p:grpSpPr>
          <a:xfrm>
            <a:off x="2368695" y="3838970"/>
            <a:ext cx="281256" cy="357950"/>
            <a:chOff x="3828325" y="875775"/>
            <a:chExt cx="330501" cy="420623"/>
          </a:xfrm>
        </p:grpSpPr>
        <p:sp>
          <p:nvSpPr>
            <p:cNvPr id="1566" name="Google Shape;1566;p46"/>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6"/>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6"/>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6"/>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6"/>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6"/>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6"/>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6"/>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6"/>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6"/>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6"/>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6"/>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46"/>
          <p:cNvGrpSpPr/>
          <p:nvPr/>
        </p:nvGrpSpPr>
        <p:grpSpPr>
          <a:xfrm flipH="1">
            <a:off x="5752467" y="1130506"/>
            <a:ext cx="281256" cy="357950"/>
            <a:chOff x="3828325" y="875775"/>
            <a:chExt cx="330501" cy="420623"/>
          </a:xfrm>
        </p:grpSpPr>
        <p:sp>
          <p:nvSpPr>
            <p:cNvPr id="1579" name="Google Shape;1579;p46"/>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6"/>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6"/>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6"/>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6"/>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6"/>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6"/>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6"/>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6"/>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6"/>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6"/>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6"/>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94"/>
        <p:cNvGrpSpPr/>
        <p:nvPr/>
      </p:nvGrpSpPr>
      <p:grpSpPr>
        <a:xfrm>
          <a:off x="0" y="0"/>
          <a:ext cx="0" cy="0"/>
          <a:chOff x="0" y="0"/>
          <a:chExt cx="0" cy="0"/>
        </a:xfrm>
      </p:grpSpPr>
      <p:sp>
        <p:nvSpPr>
          <p:cNvPr id="1596" name="Google Shape;1596;p47"/>
          <p:cNvSpPr txBox="1">
            <a:spLocks noGrp="1"/>
          </p:cNvSpPr>
          <p:nvPr>
            <p:ph type="subTitle" idx="1"/>
          </p:nvPr>
        </p:nvSpPr>
        <p:spPr>
          <a:xfrm flipH="1">
            <a:off x="3855775" y="1514588"/>
            <a:ext cx="4575000" cy="19731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b="1" dirty="0"/>
              <a:t>Dengue? </a:t>
            </a:r>
            <a:r>
              <a:rPr lang="en-US" sz="2400" i="1" dirty="0"/>
              <a:t>- a viral infection that spreads from mosquitoes to people. It is more common in tropical and subtropical climates.</a:t>
            </a:r>
            <a:endParaRPr lang="en-US" sz="3200" i="1" dirty="0"/>
          </a:p>
          <a:p>
            <a:pPr marL="0" lvl="0" indent="0" algn="l" rtl="0">
              <a:spcBef>
                <a:spcPts val="0"/>
              </a:spcBef>
              <a:spcAft>
                <a:spcPts val="0"/>
              </a:spcAft>
              <a:buClr>
                <a:schemeClr val="dk1"/>
              </a:buClr>
              <a:buSzPts val="1100"/>
              <a:buFont typeface="Arial"/>
              <a:buNone/>
            </a:pPr>
            <a:endParaRPr sz="2400" dirty="0"/>
          </a:p>
          <a:p>
            <a:pPr marL="0" lvl="0" indent="0" algn="l" rtl="0">
              <a:spcBef>
                <a:spcPts val="0"/>
              </a:spcBef>
              <a:spcAft>
                <a:spcPts val="0"/>
              </a:spcAft>
              <a:buNone/>
            </a:pPr>
            <a:endParaRPr sz="2400" dirty="0"/>
          </a:p>
        </p:txBody>
      </p:sp>
      <p:grpSp>
        <p:nvGrpSpPr>
          <p:cNvPr id="1597" name="Google Shape;1597;p47"/>
          <p:cNvGrpSpPr/>
          <p:nvPr/>
        </p:nvGrpSpPr>
        <p:grpSpPr>
          <a:xfrm>
            <a:off x="473225" y="601550"/>
            <a:ext cx="2721975" cy="4541950"/>
            <a:chOff x="473225" y="601550"/>
            <a:chExt cx="2721975" cy="4541950"/>
          </a:xfrm>
        </p:grpSpPr>
        <p:sp>
          <p:nvSpPr>
            <p:cNvPr id="1598" name="Google Shape;1598;p47"/>
            <p:cNvSpPr/>
            <p:nvPr/>
          </p:nvSpPr>
          <p:spPr>
            <a:xfrm>
              <a:off x="1202925" y="1243550"/>
              <a:ext cx="212675" cy="294750"/>
            </a:xfrm>
            <a:custGeom>
              <a:avLst/>
              <a:gdLst/>
              <a:ahLst/>
              <a:cxnLst/>
              <a:rect l="l" t="t" r="r" b="b"/>
              <a:pathLst>
                <a:path w="8507" h="11790" extrusionOk="0">
                  <a:moveTo>
                    <a:pt x="2144" y="1"/>
                  </a:moveTo>
                  <a:cubicBezTo>
                    <a:pt x="1882" y="1"/>
                    <a:pt x="1630" y="85"/>
                    <a:pt x="1401" y="286"/>
                  </a:cubicBezTo>
                  <a:cubicBezTo>
                    <a:pt x="0" y="1520"/>
                    <a:pt x="2335" y="7224"/>
                    <a:pt x="4137" y="9993"/>
                  </a:cubicBezTo>
                  <a:cubicBezTo>
                    <a:pt x="5096" y="11450"/>
                    <a:pt x="6272" y="11790"/>
                    <a:pt x="7163" y="11790"/>
                  </a:cubicBezTo>
                  <a:cubicBezTo>
                    <a:pt x="7945" y="11790"/>
                    <a:pt x="8506" y="11527"/>
                    <a:pt x="8506" y="11527"/>
                  </a:cubicBezTo>
                  <a:lnTo>
                    <a:pt x="6505" y="2821"/>
                  </a:lnTo>
                  <a:lnTo>
                    <a:pt x="5104" y="2221"/>
                  </a:lnTo>
                  <a:cubicBezTo>
                    <a:pt x="5104" y="2221"/>
                    <a:pt x="3491" y="1"/>
                    <a:pt x="2144"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7"/>
            <p:cNvSpPr/>
            <p:nvPr/>
          </p:nvSpPr>
          <p:spPr>
            <a:xfrm>
              <a:off x="1978475" y="895425"/>
              <a:ext cx="106925" cy="275575"/>
            </a:xfrm>
            <a:custGeom>
              <a:avLst/>
              <a:gdLst/>
              <a:ahLst/>
              <a:cxnLst/>
              <a:rect l="l" t="t" r="r" b="b"/>
              <a:pathLst>
                <a:path w="4277" h="11023" extrusionOk="0">
                  <a:moveTo>
                    <a:pt x="0" y="1"/>
                  </a:moveTo>
                  <a:cubicBezTo>
                    <a:pt x="1" y="1"/>
                    <a:pt x="1538" y="11023"/>
                    <a:pt x="1600" y="11023"/>
                  </a:cubicBezTo>
                  <a:cubicBezTo>
                    <a:pt x="1601" y="11023"/>
                    <a:pt x="1602" y="11018"/>
                    <a:pt x="1602" y="11009"/>
                  </a:cubicBezTo>
                  <a:cubicBezTo>
                    <a:pt x="1602" y="10542"/>
                    <a:pt x="3203" y="9741"/>
                    <a:pt x="3336" y="8607"/>
                  </a:cubicBezTo>
                  <a:cubicBezTo>
                    <a:pt x="3436" y="7473"/>
                    <a:pt x="2636" y="5405"/>
                    <a:pt x="2636" y="5405"/>
                  </a:cubicBezTo>
                  <a:lnTo>
                    <a:pt x="2636" y="5405"/>
                  </a:lnTo>
                  <a:cubicBezTo>
                    <a:pt x="2636" y="5405"/>
                    <a:pt x="3495" y="6132"/>
                    <a:pt x="3958" y="6132"/>
                  </a:cubicBezTo>
                  <a:cubicBezTo>
                    <a:pt x="4152" y="6132"/>
                    <a:pt x="4276" y="6004"/>
                    <a:pt x="4237" y="5638"/>
                  </a:cubicBezTo>
                  <a:cubicBezTo>
                    <a:pt x="4137" y="4371"/>
                    <a:pt x="1735" y="701"/>
                    <a:pt x="1735" y="701"/>
                  </a:cubicBezTo>
                  <a:lnTo>
                    <a:pt x="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7"/>
            <p:cNvSpPr/>
            <p:nvPr/>
          </p:nvSpPr>
          <p:spPr>
            <a:xfrm>
              <a:off x="2006000" y="1103400"/>
              <a:ext cx="114275" cy="316950"/>
            </a:xfrm>
            <a:custGeom>
              <a:avLst/>
              <a:gdLst/>
              <a:ahLst/>
              <a:cxnLst/>
              <a:rect l="l" t="t" r="r" b="b"/>
              <a:pathLst>
                <a:path w="4571" h="12678" extrusionOk="0">
                  <a:moveTo>
                    <a:pt x="1986" y="1"/>
                  </a:moveTo>
                  <a:cubicBezTo>
                    <a:pt x="802" y="1"/>
                    <a:pt x="0" y="1756"/>
                    <a:pt x="0" y="1756"/>
                  </a:cubicBezTo>
                  <a:cubicBezTo>
                    <a:pt x="0" y="1756"/>
                    <a:pt x="1858" y="12678"/>
                    <a:pt x="2341" y="12678"/>
                  </a:cubicBezTo>
                  <a:cubicBezTo>
                    <a:pt x="2351" y="12678"/>
                    <a:pt x="2360" y="12673"/>
                    <a:pt x="2369" y="12664"/>
                  </a:cubicBezTo>
                  <a:cubicBezTo>
                    <a:pt x="2769" y="12197"/>
                    <a:pt x="2902" y="12063"/>
                    <a:pt x="3736" y="8561"/>
                  </a:cubicBezTo>
                  <a:cubicBezTo>
                    <a:pt x="4570" y="5058"/>
                    <a:pt x="4570" y="1656"/>
                    <a:pt x="2902" y="355"/>
                  </a:cubicBezTo>
                  <a:cubicBezTo>
                    <a:pt x="2579" y="102"/>
                    <a:pt x="2271" y="1"/>
                    <a:pt x="1986"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7"/>
            <p:cNvSpPr/>
            <p:nvPr/>
          </p:nvSpPr>
          <p:spPr>
            <a:xfrm>
              <a:off x="1255450" y="3857550"/>
              <a:ext cx="1315975" cy="1285950"/>
            </a:xfrm>
            <a:custGeom>
              <a:avLst/>
              <a:gdLst/>
              <a:ahLst/>
              <a:cxnLst/>
              <a:rect l="l" t="t" r="r" b="b"/>
              <a:pathLst>
                <a:path w="52639" h="51438" extrusionOk="0">
                  <a:moveTo>
                    <a:pt x="52105" y="1"/>
                  </a:moveTo>
                  <a:lnTo>
                    <a:pt x="1335" y="3203"/>
                  </a:lnTo>
                  <a:cubicBezTo>
                    <a:pt x="1335" y="3203"/>
                    <a:pt x="1" y="24618"/>
                    <a:pt x="168" y="31723"/>
                  </a:cubicBezTo>
                  <a:cubicBezTo>
                    <a:pt x="334" y="38795"/>
                    <a:pt x="1335" y="51438"/>
                    <a:pt x="1335" y="51438"/>
                  </a:cubicBezTo>
                  <a:lnTo>
                    <a:pt x="52638" y="51438"/>
                  </a:lnTo>
                  <a:cubicBezTo>
                    <a:pt x="52638" y="51438"/>
                    <a:pt x="52105" y="11409"/>
                    <a:pt x="52205" y="7306"/>
                  </a:cubicBezTo>
                  <a:cubicBezTo>
                    <a:pt x="52242" y="5800"/>
                    <a:pt x="52238" y="5323"/>
                    <a:pt x="52218" y="5323"/>
                  </a:cubicBezTo>
                  <a:lnTo>
                    <a:pt x="52218" y="5323"/>
                  </a:lnTo>
                  <a:cubicBezTo>
                    <a:pt x="52185" y="5323"/>
                    <a:pt x="52105" y="6739"/>
                    <a:pt x="52105" y="6739"/>
                  </a:cubicBezTo>
                  <a:lnTo>
                    <a:pt x="52105"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7"/>
            <p:cNvSpPr/>
            <p:nvPr/>
          </p:nvSpPr>
          <p:spPr>
            <a:xfrm>
              <a:off x="660875" y="1867550"/>
              <a:ext cx="1902200" cy="2407000"/>
            </a:xfrm>
            <a:custGeom>
              <a:avLst/>
              <a:gdLst/>
              <a:ahLst/>
              <a:cxnLst/>
              <a:rect l="l" t="t" r="r" b="b"/>
              <a:pathLst>
                <a:path w="76088" h="96280" extrusionOk="0">
                  <a:moveTo>
                    <a:pt x="72050" y="1"/>
                  </a:moveTo>
                  <a:cubicBezTo>
                    <a:pt x="70087" y="1"/>
                    <a:pt x="67407" y="254"/>
                    <a:pt x="64046" y="1145"/>
                  </a:cubicBezTo>
                  <a:cubicBezTo>
                    <a:pt x="56274" y="3213"/>
                    <a:pt x="53638" y="4013"/>
                    <a:pt x="53638" y="4013"/>
                  </a:cubicBezTo>
                  <a:lnTo>
                    <a:pt x="39161" y="9984"/>
                  </a:lnTo>
                  <a:cubicBezTo>
                    <a:pt x="39161" y="9984"/>
                    <a:pt x="36660" y="13520"/>
                    <a:pt x="34491" y="15588"/>
                  </a:cubicBezTo>
                  <a:cubicBezTo>
                    <a:pt x="32290" y="17656"/>
                    <a:pt x="21749" y="22927"/>
                    <a:pt x="19447" y="26129"/>
                  </a:cubicBezTo>
                  <a:cubicBezTo>
                    <a:pt x="17146" y="29331"/>
                    <a:pt x="16846" y="30999"/>
                    <a:pt x="12142" y="37571"/>
                  </a:cubicBezTo>
                  <a:cubicBezTo>
                    <a:pt x="8440" y="42708"/>
                    <a:pt x="0" y="53282"/>
                    <a:pt x="0" y="53282"/>
                  </a:cubicBezTo>
                  <a:lnTo>
                    <a:pt x="11775" y="54349"/>
                  </a:lnTo>
                  <a:lnTo>
                    <a:pt x="27153" y="41273"/>
                  </a:lnTo>
                  <a:lnTo>
                    <a:pt x="24117" y="93944"/>
                  </a:lnTo>
                  <a:lnTo>
                    <a:pt x="76088" y="96279"/>
                  </a:lnTo>
                  <a:lnTo>
                    <a:pt x="75988" y="444"/>
                  </a:lnTo>
                  <a:cubicBezTo>
                    <a:pt x="75988" y="444"/>
                    <a:pt x="74647" y="1"/>
                    <a:pt x="72050"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7"/>
            <p:cNvSpPr/>
            <p:nvPr/>
          </p:nvSpPr>
          <p:spPr>
            <a:xfrm>
              <a:off x="660875" y="3026125"/>
              <a:ext cx="429500" cy="200175"/>
            </a:xfrm>
            <a:custGeom>
              <a:avLst/>
              <a:gdLst/>
              <a:ahLst/>
              <a:cxnLst/>
              <a:rect l="l" t="t" r="r" b="b"/>
              <a:pathLst>
                <a:path w="17180" h="8007" extrusionOk="0">
                  <a:moveTo>
                    <a:pt x="8406" y="1"/>
                  </a:moveTo>
                  <a:cubicBezTo>
                    <a:pt x="7239" y="1"/>
                    <a:pt x="6138" y="134"/>
                    <a:pt x="5204" y="334"/>
                  </a:cubicBezTo>
                  <a:cubicBezTo>
                    <a:pt x="2402" y="3903"/>
                    <a:pt x="0" y="6939"/>
                    <a:pt x="0" y="6939"/>
                  </a:cubicBezTo>
                  <a:lnTo>
                    <a:pt x="11775" y="8006"/>
                  </a:lnTo>
                  <a:lnTo>
                    <a:pt x="17179" y="3403"/>
                  </a:lnTo>
                  <a:cubicBezTo>
                    <a:pt x="16545" y="2569"/>
                    <a:pt x="16012" y="2202"/>
                    <a:pt x="16012" y="2202"/>
                  </a:cubicBezTo>
                  <a:cubicBezTo>
                    <a:pt x="16012" y="2202"/>
                    <a:pt x="12309" y="1"/>
                    <a:pt x="8406"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7"/>
            <p:cNvSpPr/>
            <p:nvPr/>
          </p:nvSpPr>
          <p:spPr>
            <a:xfrm>
              <a:off x="1593200" y="1932000"/>
              <a:ext cx="536250" cy="606300"/>
            </a:xfrm>
            <a:custGeom>
              <a:avLst/>
              <a:gdLst/>
              <a:ahLst/>
              <a:cxnLst/>
              <a:rect l="l" t="t" r="r" b="b"/>
              <a:pathLst>
                <a:path w="21450" h="24252" extrusionOk="0">
                  <a:moveTo>
                    <a:pt x="21449" y="1"/>
                  </a:moveTo>
                  <a:cubicBezTo>
                    <a:pt x="17713" y="1002"/>
                    <a:pt x="16345" y="1435"/>
                    <a:pt x="16345" y="1435"/>
                  </a:cubicBezTo>
                  <a:lnTo>
                    <a:pt x="1868" y="7406"/>
                  </a:lnTo>
                  <a:cubicBezTo>
                    <a:pt x="1868" y="7406"/>
                    <a:pt x="1101" y="8507"/>
                    <a:pt x="0" y="9841"/>
                  </a:cubicBezTo>
                  <a:cubicBezTo>
                    <a:pt x="167" y="11809"/>
                    <a:pt x="434" y="14278"/>
                    <a:pt x="868" y="16112"/>
                  </a:cubicBezTo>
                  <a:cubicBezTo>
                    <a:pt x="1668" y="19548"/>
                    <a:pt x="4871" y="24252"/>
                    <a:pt x="4871" y="24252"/>
                  </a:cubicBezTo>
                  <a:cubicBezTo>
                    <a:pt x="4871" y="24252"/>
                    <a:pt x="11976" y="15545"/>
                    <a:pt x="16112" y="9107"/>
                  </a:cubicBezTo>
                  <a:cubicBezTo>
                    <a:pt x="18881" y="4771"/>
                    <a:pt x="20615" y="1602"/>
                    <a:pt x="21449"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7"/>
            <p:cNvSpPr/>
            <p:nvPr/>
          </p:nvSpPr>
          <p:spPr>
            <a:xfrm>
              <a:off x="594150" y="2824725"/>
              <a:ext cx="1023250" cy="583525"/>
            </a:xfrm>
            <a:custGeom>
              <a:avLst/>
              <a:gdLst/>
              <a:ahLst/>
              <a:cxnLst/>
              <a:rect l="l" t="t" r="r" b="b"/>
              <a:pathLst>
                <a:path w="40930" h="23341" extrusionOk="0">
                  <a:moveTo>
                    <a:pt x="36141" y="1"/>
                  </a:moveTo>
                  <a:cubicBezTo>
                    <a:pt x="35343" y="1"/>
                    <a:pt x="34411" y="126"/>
                    <a:pt x="33324" y="418"/>
                  </a:cubicBezTo>
                  <a:cubicBezTo>
                    <a:pt x="33324" y="418"/>
                    <a:pt x="27153" y="3587"/>
                    <a:pt x="19081" y="6055"/>
                  </a:cubicBezTo>
                  <a:cubicBezTo>
                    <a:pt x="11042" y="8524"/>
                    <a:pt x="6839" y="10825"/>
                    <a:pt x="3570" y="13494"/>
                  </a:cubicBezTo>
                  <a:cubicBezTo>
                    <a:pt x="301" y="16162"/>
                    <a:pt x="1" y="20466"/>
                    <a:pt x="1402" y="22267"/>
                  </a:cubicBezTo>
                  <a:cubicBezTo>
                    <a:pt x="2021" y="23048"/>
                    <a:pt x="3714" y="23341"/>
                    <a:pt x="5596" y="23341"/>
                  </a:cubicBezTo>
                  <a:cubicBezTo>
                    <a:pt x="7973" y="23341"/>
                    <a:pt x="10651" y="22873"/>
                    <a:pt x="11842" y="22334"/>
                  </a:cubicBezTo>
                  <a:cubicBezTo>
                    <a:pt x="13944" y="21400"/>
                    <a:pt x="40930" y="4454"/>
                    <a:pt x="40930" y="4454"/>
                  </a:cubicBezTo>
                  <a:cubicBezTo>
                    <a:pt x="40930" y="4454"/>
                    <a:pt x="40905" y="1"/>
                    <a:pt x="36141"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7"/>
            <p:cNvSpPr/>
            <p:nvPr/>
          </p:nvSpPr>
          <p:spPr>
            <a:xfrm>
              <a:off x="1547325" y="2732100"/>
              <a:ext cx="653000" cy="239900"/>
            </a:xfrm>
            <a:custGeom>
              <a:avLst/>
              <a:gdLst/>
              <a:ahLst/>
              <a:cxnLst/>
              <a:rect l="l" t="t" r="r" b="b"/>
              <a:pathLst>
                <a:path w="26120" h="9596" extrusionOk="0">
                  <a:moveTo>
                    <a:pt x="7400" y="0"/>
                  </a:moveTo>
                  <a:cubicBezTo>
                    <a:pt x="7170" y="0"/>
                    <a:pt x="6959" y="38"/>
                    <a:pt x="6772" y="120"/>
                  </a:cubicBezTo>
                  <a:cubicBezTo>
                    <a:pt x="4804" y="954"/>
                    <a:pt x="2469" y="3989"/>
                    <a:pt x="1235" y="6725"/>
                  </a:cubicBezTo>
                  <a:cubicBezTo>
                    <a:pt x="1" y="9493"/>
                    <a:pt x="2669" y="8926"/>
                    <a:pt x="4371" y="9327"/>
                  </a:cubicBezTo>
                  <a:cubicBezTo>
                    <a:pt x="4881" y="9447"/>
                    <a:pt x="5334" y="9507"/>
                    <a:pt x="5811" y="9507"/>
                  </a:cubicBezTo>
                  <a:cubicBezTo>
                    <a:pt x="6922" y="9507"/>
                    <a:pt x="8160" y="9180"/>
                    <a:pt x="10542" y="8526"/>
                  </a:cubicBezTo>
                  <a:cubicBezTo>
                    <a:pt x="11648" y="8230"/>
                    <a:pt x="12373" y="8111"/>
                    <a:pt x="12941" y="8111"/>
                  </a:cubicBezTo>
                  <a:cubicBezTo>
                    <a:pt x="14103" y="8111"/>
                    <a:pt x="14609" y="8611"/>
                    <a:pt x="16379" y="9126"/>
                  </a:cubicBezTo>
                  <a:cubicBezTo>
                    <a:pt x="17515" y="9457"/>
                    <a:pt x="18576" y="9596"/>
                    <a:pt x="19610" y="9596"/>
                  </a:cubicBezTo>
                  <a:cubicBezTo>
                    <a:pt x="20977" y="9596"/>
                    <a:pt x="22298" y="9354"/>
                    <a:pt x="23684" y="8993"/>
                  </a:cubicBezTo>
                  <a:cubicBezTo>
                    <a:pt x="26119" y="8393"/>
                    <a:pt x="25719" y="7225"/>
                    <a:pt x="24718" y="6058"/>
                  </a:cubicBezTo>
                  <a:cubicBezTo>
                    <a:pt x="24360" y="5653"/>
                    <a:pt x="23606" y="5537"/>
                    <a:pt x="22687" y="5537"/>
                  </a:cubicBezTo>
                  <a:cubicBezTo>
                    <a:pt x="21444" y="5537"/>
                    <a:pt x="19899" y="5750"/>
                    <a:pt x="18626" y="5750"/>
                  </a:cubicBezTo>
                  <a:cubicBezTo>
                    <a:pt x="18123" y="5750"/>
                    <a:pt x="17663" y="5716"/>
                    <a:pt x="17280" y="5624"/>
                  </a:cubicBezTo>
                  <a:cubicBezTo>
                    <a:pt x="15212" y="5157"/>
                    <a:pt x="13444" y="3389"/>
                    <a:pt x="13444" y="3389"/>
                  </a:cubicBezTo>
                  <a:cubicBezTo>
                    <a:pt x="13444" y="3389"/>
                    <a:pt x="9591" y="0"/>
                    <a:pt x="7400"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7"/>
            <p:cNvSpPr/>
            <p:nvPr/>
          </p:nvSpPr>
          <p:spPr>
            <a:xfrm>
              <a:off x="1922600" y="2600650"/>
              <a:ext cx="247675" cy="253875"/>
            </a:xfrm>
            <a:custGeom>
              <a:avLst/>
              <a:gdLst/>
              <a:ahLst/>
              <a:cxnLst/>
              <a:rect l="l" t="t" r="r" b="b"/>
              <a:pathLst>
                <a:path w="9907" h="10155" extrusionOk="0">
                  <a:moveTo>
                    <a:pt x="3394" y="1"/>
                  </a:moveTo>
                  <a:cubicBezTo>
                    <a:pt x="2325" y="1"/>
                    <a:pt x="1" y="408"/>
                    <a:pt x="1" y="408"/>
                  </a:cubicBezTo>
                  <a:cubicBezTo>
                    <a:pt x="1" y="408"/>
                    <a:pt x="7139" y="9814"/>
                    <a:pt x="8273" y="10048"/>
                  </a:cubicBezTo>
                  <a:cubicBezTo>
                    <a:pt x="8567" y="10117"/>
                    <a:pt x="8821" y="10155"/>
                    <a:pt x="9033" y="10155"/>
                  </a:cubicBezTo>
                  <a:cubicBezTo>
                    <a:pt x="9639" y="10155"/>
                    <a:pt x="9906" y="9847"/>
                    <a:pt x="9808" y="9081"/>
                  </a:cubicBezTo>
                  <a:cubicBezTo>
                    <a:pt x="9641" y="8013"/>
                    <a:pt x="4570" y="108"/>
                    <a:pt x="3603" y="7"/>
                  </a:cubicBezTo>
                  <a:cubicBezTo>
                    <a:pt x="3541" y="3"/>
                    <a:pt x="3471" y="1"/>
                    <a:pt x="3394"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7"/>
            <p:cNvSpPr/>
            <p:nvPr/>
          </p:nvSpPr>
          <p:spPr>
            <a:xfrm>
              <a:off x="1826700" y="2588300"/>
              <a:ext cx="291550" cy="258850"/>
            </a:xfrm>
            <a:custGeom>
              <a:avLst/>
              <a:gdLst/>
              <a:ahLst/>
              <a:cxnLst/>
              <a:rect l="l" t="t" r="r" b="b"/>
              <a:pathLst>
                <a:path w="11662" h="10354" extrusionOk="0">
                  <a:moveTo>
                    <a:pt x="3910" y="1"/>
                  </a:moveTo>
                  <a:cubicBezTo>
                    <a:pt x="3907" y="1"/>
                    <a:pt x="3905" y="1"/>
                    <a:pt x="3903" y="1"/>
                  </a:cubicBezTo>
                  <a:cubicBezTo>
                    <a:pt x="2869" y="34"/>
                    <a:pt x="0" y="802"/>
                    <a:pt x="0" y="802"/>
                  </a:cubicBezTo>
                  <a:cubicBezTo>
                    <a:pt x="0" y="802"/>
                    <a:pt x="8673" y="10142"/>
                    <a:pt x="9908" y="10308"/>
                  </a:cubicBezTo>
                  <a:cubicBezTo>
                    <a:pt x="10126" y="10338"/>
                    <a:pt x="10323" y="10354"/>
                    <a:pt x="10498" y="10354"/>
                  </a:cubicBezTo>
                  <a:cubicBezTo>
                    <a:pt x="11316" y="10354"/>
                    <a:pt x="11662" y="10008"/>
                    <a:pt x="11442" y="9074"/>
                  </a:cubicBezTo>
                  <a:cubicBezTo>
                    <a:pt x="11209" y="7942"/>
                    <a:pt x="4930" y="1"/>
                    <a:pt x="3910"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7"/>
            <p:cNvSpPr/>
            <p:nvPr/>
          </p:nvSpPr>
          <p:spPr>
            <a:xfrm>
              <a:off x="1738300" y="2600825"/>
              <a:ext cx="291550" cy="258025"/>
            </a:xfrm>
            <a:custGeom>
              <a:avLst/>
              <a:gdLst/>
              <a:ahLst/>
              <a:cxnLst/>
              <a:rect l="l" t="t" r="r" b="b"/>
              <a:pathLst>
                <a:path w="11662" h="10321" extrusionOk="0">
                  <a:moveTo>
                    <a:pt x="3877" y="0"/>
                  </a:moveTo>
                  <a:cubicBezTo>
                    <a:pt x="3874" y="0"/>
                    <a:pt x="3872" y="0"/>
                    <a:pt x="3870" y="0"/>
                  </a:cubicBezTo>
                  <a:cubicBezTo>
                    <a:pt x="2869" y="0"/>
                    <a:pt x="1" y="801"/>
                    <a:pt x="1" y="801"/>
                  </a:cubicBezTo>
                  <a:cubicBezTo>
                    <a:pt x="1" y="801"/>
                    <a:pt x="8673" y="10108"/>
                    <a:pt x="9908" y="10274"/>
                  </a:cubicBezTo>
                  <a:cubicBezTo>
                    <a:pt x="10127" y="10304"/>
                    <a:pt x="10325" y="10320"/>
                    <a:pt x="10502" y="10320"/>
                  </a:cubicBezTo>
                  <a:cubicBezTo>
                    <a:pt x="11317" y="10320"/>
                    <a:pt x="11662" y="9979"/>
                    <a:pt x="11442" y="9074"/>
                  </a:cubicBezTo>
                  <a:cubicBezTo>
                    <a:pt x="11176" y="7942"/>
                    <a:pt x="4930" y="0"/>
                    <a:pt x="3877"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7"/>
            <p:cNvSpPr/>
            <p:nvPr/>
          </p:nvSpPr>
          <p:spPr>
            <a:xfrm>
              <a:off x="1331350" y="2606375"/>
              <a:ext cx="627375" cy="409125"/>
            </a:xfrm>
            <a:custGeom>
              <a:avLst/>
              <a:gdLst/>
              <a:ahLst/>
              <a:cxnLst/>
              <a:rect l="l" t="t" r="r" b="b"/>
              <a:pathLst>
                <a:path w="25095" h="16365" extrusionOk="0">
                  <a:moveTo>
                    <a:pt x="15593" y="0"/>
                  </a:moveTo>
                  <a:cubicBezTo>
                    <a:pt x="15563" y="0"/>
                    <a:pt x="15536" y="4"/>
                    <a:pt x="15511" y="12"/>
                  </a:cubicBezTo>
                  <a:cubicBezTo>
                    <a:pt x="14277" y="379"/>
                    <a:pt x="2102" y="10052"/>
                    <a:pt x="2102" y="10052"/>
                  </a:cubicBezTo>
                  <a:lnTo>
                    <a:pt x="1268" y="10920"/>
                  </a:lnTo>
                  <a:cubicBezTo>
                    <a:pt x="434" y="11787"/>
                    <a:pt x="0" y="15523"/>
                    <a:pt x="2669" y="16157"/>
                  </a:cubicBezTo>
                  <a:cubicBezTo>
                    <a:pt x="3235" y="16291"/>
                    <a:pt x="3767" y="16364"/>
                    <a:pt x="4283" y="16364"/>
                  </a:cubicBezTo>
                  <a:cubicBezTo>
                    <a:pt x="6201" y="16364"/>
                    <a:pt x="7887" y="15357"/>
                    <a:pt x="10174" y="12754"/>
                  </a:cubicBezTo>
                  <a:cubicBezTo>
                    <a:pt x="13076" y="9485"/>
                    <a:pt x="16345" y="6150"/>
                    <a:pt x="16345" y="6150"/>
                  </a:cubicBezTo>
                  <a:cubicBezTo>
                    <a:pt x="16345" y="6150"/>
                    <a:pt x="21382" y="10519"/>
                    <a:pt x="22850" y="10720"/>
                  </a:cubicBezTo>
                  <a:cubicBezTo>
                    <a:pt x="23512" y="10825"/>
                    <a:pt x="24051" y="10923"/>
                    <a:pt x="24426" y="10923"/>
                  </a:cubicBezTo>
                  <a:cubicBezTo>
                    <a:pt x="24883" y="10923"/>
                    <a:pt x="25095" y="10777"/>
                    <a:pt x="24985" y="10319"/>
                  </a:cubicBezTo>
                  <a:cubicBezTo>
                    <a:pt x="24789" y="9469"/>
                    <a:pt x="17063" y="0"/>
                    <a:pt x="15593"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7"/>
            <p:cNvSpPr/>
            <p:nvPr/>
          </p:nvSpPr>
          <p:spPr>
            <a:xfrm>
              <a:off x="1519825" y="1758550"/>
              <a:ext cx="504550" cy="644675"/>
            </a:xfrm>
            <a:custGeom>
              <a:avLst/>
              <a:gdLst/>
              <a:ahLst/>
              <a:cxnLst/>
              <a:rect l="l" t="t" r="r" b="b"/>
              <a:pathLst>
                <a:path w="20182" h="25787" extrusionOk="0">
                  <a:moveTo>
                    <a:pt x="19614" y="1"/>
                  </a:moveTo>
                  <a:lnTo>
                    <a:pt x="0" y="2636"/>
                  </a:lnTo>
                  <a:cubicBezTo>
                    <a:pt x="0" y="2636"/>
                    <a:pt x="2168" y="8240"/>
                    <a:pt x="3903" y="12710"/>
                  </a:cubicBezTo>
                  <a:cubicBezTo>
                    <a:pt x="5637" y="17180"/>
                    <a:pt x="6438" y="25686"/>
                    <a:pt x="7672" y="25786"/>
                  </a:cubicBezTo>
                  <a:cubicBezTo>
                    <a:pt x="7677" y="25786"/>
                    <a:pt x="7682" y="25787"/>
                    <a:pt x="7687" y="25787"/>
                  </a:cubicBezTo>
                  <a:cubicBezTo>
                    <a:pt x="9026" y="25787"/>
                    <a:pt x="20181" y="8707"/>
                    <a:pt x="20181" y="8707"/>
                  </a:cubicBezTo>
                  <a:lnTo>
                    <a:pt x="19614" y="1"/>
                  </a:ln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7"/>
            <p:cNvSpPr/>
            <p:nvPr/>
          </p:nvSpPr>
          <p:spPr>
            <a:xfrm>
              <a:off x="1316325" y="771075"/>
              <a:ext cx="678025" cy="603900"/>
            </a:xfrm>
            <a:custGeom>
              <a:avLst/>
              <a:gdLst/>
              <a:ahLst/>
              <a:cxnLst/>
              <a:rect l="l" t="t" r="r" b="b"/>
              <a:pathLst>
                <a:path w="27121" h="24156" extrusionOk="0">
                  <a:moveTo>
                    <a:pt x="16017" y="1"/>
                  </a:moveTo>
                  <a:cubicBezTo>
                    <a:pt x="15070" y="1"/>
                    <a:pt x="14046" y="53"/>
                    <a:pt x="12943" y="171"/>
                  </a:cubicBezTo>
                  <a:cubicBezTo>
                    <a:pt x="3337" y="1206"/>
                    <a:pt x="1" y="5342"/>
                    <a:pt x="101" y="8177"/>
                  </a:cubicBezTo>
                  <a:cubicBezTo>
                    <a:pt x="101" y="8177"/>
                    <a:pt x="902" y="15949"/>
                    <a:pt x="1936" y="23888"/>
                  </a:cubicBezTo>
                  <a:lnTo>
                    <a:pt x="2169" y="24155"/>
                  </a:lnTo>
                  <a:cubicBezTo>
                    <a:pt x="2169" y="24155"/>
                    <a:pt x="2836" y="22321"/>
                    <a:pt x="3203" y="18985"/>
                  </a:cubicBezTo>
                  <a:cubicBezTo>
                    <a:pt x="3537" y="15649"/>
                    <a:pt x="3070" y="11647"/>
                    <a:pt x="3070" y="11646"/>
                  </a:cubicBezTo>
                  <a:lnTo>
                    <a:pt x="3070" y="11646"/>
                  </a:lnTo>
                  <a:lnTo>
                    <a:pt x="5038" y="12547"/>
                  </a:lnTo>
                  <a:cubicBezTo>
                    <a:pt x="5038" y="12547"/>
                    <a:pt x="4337" y="8211"/>
                    <a:pt x="3537" y="6943"/>
                  </a:cubicBezTo>
                  <a:lnTo>
                    <a:pt x="3537" y="6943"/>
                  </a:lnTo>
                  <a:cubicBezTo>
                    <a:pt x="3537" y="6943"/>
                    <a:pt x="7106" y="8878"/>
                    <a:pt x="9374" y="9345"/>
                  </a:cubicBezTo>
                  <a:cubicBezTo>
                    <a:pt x="11676" y="9812"/>
                    <a:pt x="14645" y="9912"/>
                    <a:pt x="14645" y="9912"/>
                  </a:cubicBezTo>
                  <a:lnTo>
                    <a:pt x="12243" y="7177"/>
                  </a:lnTo>
                  <a:lnTo>
                    <a:pt x="12243" y="7177"/>
                  </a:lnTo>
                  <a:cubicBezTo>
                    <a:pt x="12243" y="7177"/>
                    <a:pt x="16146" y="8878"/>
                    <a:pt x="19014" y="9011"/>
                  </a:cubicBezTo>
                  <a:cubicBezTo>
                    <a:pt x="19147" y="9016"/>
                    <a:pt x="19279" y="9018"/>
                    <a:pt x="19411" y="9018"/>
                  </a:cubicBezTo>
                  <a:cubicBezTo>
                    <a:pt x="22142" y="9018"/>
                    <a:pt x="24752" y="8077"/>
                    <a:pt x="24752" y="8077"/>
                  </a:cubicBezTo>
                  <a:cubicBezTo>
                    <a:pt x="24752" y="8077"/>
                    <a:pt x="25819" y="8277"/>
                    <a:pt x="27120" y="8511"/>
                  </a:cubicBezTo>
                  <a:cubicBezTo>
                    <a:pt x="26553" y="5342"/>
                    <a:pt x="26153" y="3140"/>
                    <a:pt x="26153" y="3140"/>
                  </a:cubicBezTo>
                  <a:cubicBezTo>
                    <a:pt x="26153" y="3140"/>
                    <a:pt x="23354" y="1"/>
                    <a:pt x="16017" y="1"/>
                  </a:cubicBezTo>
                  <a:close/>
                </a:path>
              </a:pathLst>
            </a:custGeom>
            <a:solidFill>
              <a:srgbClr val="CC9B7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7"/>
            <p:cNvSpPr/>
            <p:nvPr/>
          </p:nvSpPr>
          <p:spPr>
            <a:xfrm>
              <a:off x="1711625" y="1074800"/>
              <a:ext cx="215175" cy="95025"/>
            </a:xfrm>
            <a:custGeom>
              <a:avLst/>
              <a:gdLst/>
              <a:ahLst/>
              <a:cxnLst/>
              <a:rect l="l" t="t" r="r" b="b"/>
              <a:pathLst>
                <a:path w="8607" h="3801" extrusionOk="0">
                  <a:moveTo>
                    <a:pt x="4605" y="1"/>
                  </a:moveTo>
                  <a:cubicBezTo>
                    <a:pt x="4482" y="1"/>
                    <a:pt x="4359" y="11"/>
                    <a:pt x="4237" y="31"/>
                  </a:cubicBezTo>
                  <a:cubicBezTo>
                    <a:pt x="2068" y="365"/>
                    <a:pt x="0" y="3800"/>
                    <a:pt x="0" y="3800"/>
                  </a:cubicBezTo>
                  <a:cubicBezTo>
                    <a:pt x="1883" y="2409"/>
                    <a:pt x="3707" y="2007"/>
                    <a:pt x="5187" y="2007"/>
                  </a:cubicBezTo>
                  <a:cubicBezTo>
                    <a:pt x="7221" y="2007"/>
                    <a:pt x="8606" y="2766"/>
                    <a:pt x="8606" y="2766"/>
                  </a:cubicBezTo>
                  <a:cubicBezTo>
                    <a:pt x="8606" y="2766"/>
                    <a:pt x="6673" y="1"/>
                    <a:pt x="4605" y="1"/>
                  </a:cubicBezTo>
                  <a:close/>
                </a:path>
              </a:pathLst>
            </a:custGeom>
            <a:solidFill>
              <a:srgbClr val="CC9B7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7"/>
            <p:cNvSpPr/>
            <p:nvPr/>
          </p:nvSpPr>
          <p:spPr>
            <a:xfrm>
              <a:off x="1410575" y="1178975"/>
              <a:ext cx="209325" cy="52525"/>
            </a:xfrm>
            <a:custGeom>
              <a:avLst/>
              <a:gdLst/>
              <a:ahLst/>
              <a:cxnLst/>
              <a:rect l="l" t="t" r="r" b="b"/>
              <a:pathLst>
                <a:path w="8373" h="2101" extrusionOk="0">
                  <a:moveTo>
                    <a:pt x="8373" y="0"/>
                  </a:moveTo>
                  <a:cubicBezTo>
                    <a:pt x="8373" y="0"/>
                    <a:pt x="5604" y="467"/>
                    <a:pt x="3436" y="668"/>
                  </a:cubicBezTo>
                  <a:cubicBezTo>
                    <a:pt x="1268" y="901"/>
                    <a:pt x="0" y="901"/>
                    <a:pt x="0" y="901"/>
                  </a:cubicBezTo>
                  <a:cubicBezTo>
                    <a:pt x="0" y="901"/>
                    <a:pt x="234" y="1702"/>
                    <a:pt x="2502" y="2069"/>
                  </a:cubicBezTo>
                  <a:cubicBezTo>
                    <a:pt x="2651" y="2090"/>
                    <a:pt x="2806" y="2100"/>
                    <a:pt x="2965" y="2100"/>
                  </a:cubicBezTo>
                  <a:cubicBezTo>
                    <a:pt x="5252" y="2100"/>
                    <a:pt x="8373" y="0"/>
                    <a:pt x="8373" y="0"/>
                  </a:cubicBezTo>
                  <a:close/>
                </a:path>
              </a:pathLst>
            </a:custGeom>
            <a:solidFill>
              <a:srgbClr val="CC9B7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7"/>
            <p:cNvSpPr/>
            <p:nvPr/>
          </p:nvSpPr>
          <p:spPr>
            <a:xfrm>
              <a:off x="2239500" y="1815225"/>
              <a:ext cx="865625" cy="1246775"/>
            </a:xfrm>
            <a:custGeom>
              <a:avLst/>
              <a:gdLst/>
              <a:ahLst/>
              <a:cxnLst/>
              <a:rect l="l" t="t" r="r" b="b"/>
              <a:pathLst>
                <a:path w="34625" h="49871" extrusionOk="0">
                  <a:moveTo>
                    <a:pt x="9882" y="1"/>
                  </a:moveTo>
                  <a:cubicBezTo>
                    <a:pt x="9683" y="1"/>
                    <a:pt x="9481" y="12"/>
                    <a:pt x="9274" y="35"/>
                  </a:cubicBezTo>
                  <a:cubicBezTo>
                    <a:pt x="5171" y="469"/>
                    <a:pt x="0" y="5072"/>
                    <a:pt x="0" y="5072"/>
                  </a:cubicBezTo>
                  <a:lnTo>
                    <a:pt x="2969" y="14245"/>
                  </a:lnTo>
                  <a:lnTo>
                    <a:pt x="14611" y="49871"/>
                  </a:lnTo>
                  <a:lnTo>
                    <a:pt x="34625" y="41332"/>
                  </a:lnTo>
                  <a:cubicBezTo>
                    <a:pt x="34625" y="41332"/>
                    <a:pt x="19848" y="10810"/>
                    <a:pt x="17780" y="7374"/>
                  </a:cubicBezTo>
                  <a:cubicBezTo>
                    <a:pt x="15815" y="4079"/>
                    <a:pt x="13640" y="1"/>
                    <a:pt x="9882"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7"/>
            <p:cNvSpPr/>
            <p:nvPr/>
          </p:nvSpPr>
          <p:spPr>
            <a:xfrm>
              <a:off x="2543875" y="2667475"/>
              <a:ext cx="561250" cy="394525"/>
            </a:xfrm>
            <a:custGeom>
              <a:avLst/>
              <a:gdLst/>
              <a:ahLst/>
              <a:cxnLst/>
              <a:rect l="l" t="t" r="r" b="b"/>
              <a:pathLst>
                <a:path w="22450" h="15781" extrusionOk="0">
                  <a:moveTo>
                    <a:pt x="18508" y="0"/>
                  </a:moveTo>
                  <a:cubicBezTo>
                    <a:pt x="16116" y="0"/>
                    <a:pt x="13192" y="269"/>
                    <a:pt x="10208" y="1337"/>
                  </a:cubicBezTo>
                  <a:cubicBezTo>
                    <a:pt x="5771" y="2905"/>
                    <a:pt x="2135" y="6107"/>
                    <a:pt x="1" y="8342"/>
                  </a:cubicBezTo>
                  <a:lnTo>
                    <a:pt x="2436" y="15781"/>
                  </a:lnTo>
                  <a:lnTo>
                    <a:pt x="22450" y="7242"/>
                  </a:lnTo>
                  <a:cubicBezTo>
                    <a:pt x="22450" y="7242"/>
                    <a:pt x="21016" y="4239"/>
                    <a:pt x="18947" y="3"/>
                  </a:cubicBezTo>
                  <a:cubicBezTo>
                    <a:pt x="18803" y="1"/>
                    <a:pt x="18657" y="0"/>
                    <a:pt x="18508"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7"/>
            <p:cNvSpPr/>
            <p:nvPr/>
          </p:nvSpPr>
          <p:spPr>
            <a:xfrm>
              <a:off x="519925" y="3329575"/>
              <a:ext cx="827300" cy="484875"/>
            </a:xfrm>
            <a:custGeom>
              <a:avLst/>
              <a:gdLst/>
              <a:ahLst/>
              <a:cxnLst/>
              <a:rect l="l" t="t" r="r" b="b"/>
              <a:pathLst>
                <a:path w="33092" h="19395" extrusionOk="0">
                  <a:moveTo>
                    <a:pt x="19321" y="1"/>
                  </a:moveTo>
                  <a:cubicBezTo>
                    <a:pt x="17608" y="1"/>
                    <a:pt x="15821" y="610"/>
                    <a:pt x="14378" y="1806"/>
                  </a:cubicBezTo>
                  <a:cubicBezTo>
                    <a:pt x="12009" y="3707"/>
                    <a:pt x="11509" y="6976"/>
                    <a:pt x="11509" y="6976"/>
                  </a:cubicBezTo>
                  <a:cubicBezTo>
                    <a:pt x="11509" y="6976"/>
                    <a:pt x="14011" y="8211"/>
                    <a:pt x="14978" y="10012"/>
                  </a:cubicBezTo>
                  <a:cubicBezTo>
                    <a:pt x="15979" y="11780"/>
                    <a:pt x="16846" y="13014"/>
                    <a:pt x="12877" y="13948"/>
                  </a:cubicBezTo>
                  <a:cubicBezTo>
                    <a:pt x="11396" y="14309"/>
                    <a:pt x="9744" y="14382"/>
                    <a:pt x="8171" y="14382"/>
                  </a:cubicBezTo>
                  <a:cubicBezTo>
                    <a:pt x="7099" y="14382"/>
                    <a:pt x="6065" y="14348"/>
                    <a:pt x="5147" y="14348"/>
                  </a:cubicBezTo>
                  <a:cubicBezTo>
                    <a:pt x="3798" y="14348"/>
                    <a:pt x="2700" y="14421"/>
                    <a:pt x="2102" y="14782"/>
                  </a:cubicBezTo>
                  <a:cubicBezTo>
                    <a:pt x="501" y="15749"/>
                    <a:pt x="1" y="18184"/>
                    <a:pt x="2236" y="19018"/>
                  </a:cubicBezTo>
                  <a:cubicBezTo>
                    <a:pt x="2939" y="19285"/>
                    <a:pt x="3799" y="19394"/>
                    <a:pt x="4721" y="19394"/>
                  </a:cubicBezTo>
                  <a:cubicBezTo>
                    <a:pt x="6685" y="19394"/>
                    <a:pt x="8930" y="18896"/>
                    <a:pt x="10542" y="18351"/>
                  </a:cubicBezTo>
                  <a:cubicBezTo>
                    <a:pt x="11081" y="18158"/>
                    <a:pt x="11708" y="18083"/>
                    <a:pt x="12387" y="18083"/>
                  </a:cubicBezTo>
                  <a:cubicBezTo>
                    <a:pt x="14645" y="18083"/>
                    <a:pt x="17478" y="18916"/>
                    <a:pt x="19581" y="19018"/>
                  </a:cubicBezTo>
                  <a:cubicBezTo>
                    <a:pt x="19635" y="19021"/>
                    <a:pt x="19690" y="19022"/>
                    <a:pt x="19746" y="19022"/>
                  </a:cubicBezTo>
                  <a:cubicBezTo>
                    <a:pt x="22475" y="19022"/>
                    <a:pt x="27155" y="15869"/>
                    <a:pt x="28855" y="15182"/>
                  </a:cubicBezTo>
                  <a:cubicBezTo>
                    <a:pt x="30589" y="14515"/>
                    <a:pt x="33091" y="14382"/>
                    <a:pt x="33091" y="14382"/>
                  </a:cubicBezTo>
                  <a:cubicBezTo>
                    <a:pt x="33091" y="14382"/>
                    <a:pt x="24652" y="1939"/>
                    <a:pt x="22317" y="705"/>
                  </a:cubicBezTo>
                  <a:cubicBezTo>
                    <a:pt x="21412" y="234"/>
                    <a:pt x="20381" y="1"/>
                    <a:pt x="19321"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7"/>
            <p:cNvSpPr/>
            <p:nvPr/>
          </p:nvSpPr>
          <p:spPr>
            <a:xfrm>
              <a:off x="473225" y="3381375"/>
              <a:ext cx="207675" cy="245900"/>
            </a:xfrm>
            <a:custGeom>
              <a:avLst/>
              <a:gdLst/>
              <a:ahLst/>
              <a:cxnLst/>
              <a:rect l="l" t="t" r="r" b="b"/>
              <a:pathLst>
                <a:path w="8307" h="9836" extrusionOk="0">
                  <a:moveTo>
                    <a:pt x="8307" y="1"/>
                  </a:moveTo>
                  <a:cubicBezTo>
                    <a:pt x="8307" y="1"/>
                    <a:pt x="6305" y="268"/>
                    <a:pt x="4704" y="1235"/>
                  </a:cubicBezTo>
                  <a:cubicBezTo>
                    <a:pt x="3103" y="2169"/>
                    <a:pt x="1" y="8073"/>
                    <a:pt x="635" y="9007"/>
                  </a:cubicBezTo>
                  <a:cubicBezTo>
                    <a:pt x="953" y="9520"/>
                    <a:pt x="1383" y="9836"/>
                    <a:pt x="1827" y="9836"/>
                  </a:cubicBezTo>
                  <a:cubicBezTo>
                    <a:pt x="2221" y="9836"/>
                    <a:pt x="2625" y="9587"/>
                    <a:pt x="2970" y="9007"/>
                  </a:cubicBezTo>
                  <a:cubicBezTo>
                    <a:pt x="3703" y="7806"/>
                    <a:pt x="8307" y="1"/>
                    <a:pt x="8307"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7"/>
            <p:cNvSpPr/>
            <p:nvPr/>
          </p:nvSpPr>
          <p:spPr>
            <a:xfrm>
              <a:off x="537575" y="3313000"/>
              <a:ext cx="289275" cy="297675"/>
            </a:xfrm>
            <a:custGeom>
              <a:avLst/>
              <a:gdLst/>
              <a:ahLst/>
              <a:cxnLst/>
              <a:rect l="l" t="t" r="r" b="b"/>
              <a:pathLst>
                <a:path w="11571" h="11907" extrusionOk="0">
                  <a:moveTo>
                    <a:pt x="9848" y="0"/>
                  </a:moveTo>
                  <a:cubicBezTo>
                    <a:pt x="8902" y="0"/>
                    <a:pt x="7784" y="134"/>
                    <a:pt x="7100" y="668"/>
                  </a:cubicBezTo>
                  <a:cubicBezTo>
                    <a:pt x="5733" y="1768"/>
                    <a:pt x="662" y="8740"/>
                    <a:pt x="262" y="10241"/>
                  </a:cubicBezTo>
                  <a:cubicBezTo>
                    <a:pt x="1" y="11311"/>
                    <a:pt x="688" y="11907"/>
                    <a:pt x="1419" y="11907"/>
                  </a:cubicBezTo>
                  <a:cubicBezTo>
                    <a:pt x="1713" y="11907"/>
                    <a:pt x="2015" y="11810"/>
                    <a:pt x="2264" y="11609"/>
                  </a:cubicBezTo>
                  <a:cubicBezTo>
                    <a:pt x="3131" y="10942"/>
                    <a:pt x="11570" y="134"/>
                    <a:pt x="11570" y="134"/>
                  </a:cubicBezTo>
                  <a:cubicBezTo>
                    <a:pt x="11570" y="134"/>
                    <a:pt x="10795" y="0"/>
                    <a:pt x="9848" y="0"/>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7"/>
            <p:cNvSpPr/>
            <p:nvPr/>
          </p:nvSpPr>
          <p:spPr>
            <a:xfrm>
              <a:off x="581650" y="3246375"/>
              <a:ext cx="430325" cy="332225"/>
            </a:xfrm>
            <a:custGeom>
              <a:avLst/>
              <a:gdLst/>
              <a:ahLst/>
              <a:cxnLst/>
              <a:rect l="l" t="t" r="r" b="b"/>
              <a:pathLst>
                <a:path w="17213" h="13289" extrusionOk="0">
                  <a:moveTo>
                    <a:pt x="13506" y="1"/>
                  </a:moveTo>
                  <a:cubicBezTo>
                    <a:pt x="13159" y="1"/>
                    <a:pt x="12821" y="19"/>
                    <a:pt x="12509" y="64"/>
                  </a:cubicBezTo>
                  <a:cubicBezTo>
                    <a:pt x="10675" y="330"/>
                    <a:pt x="4970" y="7302"/>
                    <a:pt x="3102" y="9370"/>
                  </a:cubicBezTo>
                  <a:cubicBezTo>
                    <a:pt x="1234" y="11405"/>
                    <a:pt x="0" y="11972"/>
                    <a:pt x="1234" y="12906"/>
                  </a:cubicBezTo>
                  <a:cubicBezTo>
                    <a:pt x="1570" y="13169"/>
                    <a:pt x="1952" y="13289"/>
                    <a:pt x="2365" y="13289"/>
                  </a:cubicBezTo>
                  <a:cubicBezTo>
                    <a:pt x="3474" y="13289"/>
                    <a:pt x="4808" y="12426"/>
                    <a:pt x="6071" y="11138"/>
                  </a:cubicBezTo>
                  <a:cubicBezTo>
                    <a:pt x="7806" y="9370"/>
                    <a:pt x="14377" y="4433"/>
                    <a:pt x="15611" y="3633"/>
                  </a:cubicBezTo>
                  <a:cubicBezTo>
                    <a:pt x="16846" y="2799"/>
                    <a:pt x="17213" y="464"/>
                    <a:pt x="17213" y="464"/>
                  </a:cubicBezTo>
                  <a:cubicBezTo>
                    <a:pt x="17213" y="464"/>
                    <a:pt x="15244" y="1"/>
                    <a:pt x="13506"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7"/>
            <p:cNvSpPr/>
            <p:nvPr/>
          </p:nvSpPr>
          <p:spPr>
            <a:xfrm>
              <a:off x="666700" y="2721750"/>
              <a:ext cx="2528500" cy="1029250"/>
            </a:xfrm>
            <a:custGeom>
              <a:avLst/>
              <a:gdLst/>
              <a:ahLst/>
              <a:cxnLst/>
              <a:rect l="l" t="t" r="r" b="b"/>
              <a:pathLst>
                <a:path w="101140" h="41170" extrusionOk="0">
                  <a:moveTo>
                    <a:pt x="93067" y="0"/>
                  </a:moveTo>
                  <a:cubicBezTo>
                    <a:pt x="93067" y="0"/>
                    <a:pt x="88631" y="401"/>
                    <a:pt x="84161" y="2736"/>
                  </a:cubicBezTo>
                  <a:cubicBezTo>
                    <a:pt x="79691" y="5071"/>
                    <a:pt x="62479" y="17780"/>
                    <a:pt x="52071" y="23650"/>
                  </a:cubicBezTo>
                  <a:cubicBezTo>
                    <a:pt x="41664" y="29521"/>
                    <a:pt x="33825" y="31723"/>
                    <a:pt x="33358" y="32123"/>
                  </a:cubicBezTo>
                  <a:cubicBezTo>
                    <a:pt x="33341" y="32136"/>
                    <a:pt x="33317" y="32143"/>
                    <a:pt x="33284" y="32143"/>
                  </a:cubicBezTo>
                  <a:cubicBezTo>
                    <a:pt x="32311" y="32143"/>
                    <a:pt x="24309" y="26550"/>
                    <a:pt x="21082" y="23517"/>
                  </a:cubicBezTo>
                  <a:cubicBezTo>
                    <a:pt x="18747" y="21343"/>
                    <a:pt x="17437" y="20340"/>
                    <a:pt x="16198" y="20340"/>
                  </a:cubicBezTo>
                  <a:cubicBezTo>
                    <a:pt x="15650" y="20340"/>
                    <a:pt x="15115" y="20537"/>
                    <a:pt x="14511" y="20915"/>
                  </a:cubicBezTo>
                  <a:cubicBezTo>
                    <a:pt x="12510" y="22149"/>
                    <a:pt x="7206" y="26920"/>
                    <a:pt x="4704" y="29255"/>
                  </a:cubicBezTo>
                  <a:cubicBezTo>
                    <a:pt x="2236" y="31590"/>
                    <a:pt x="1" y="31456"/>
                    <a:pt x="1735" y="32957"/>
                  </a:cubicBezTo>
                  <a:cubicBezTo>
                    <a:pt x="2149" y="33315"/>
                    <a:pt x="2628" y="33463"/>
                    <a:pt x="3136" y="33463"/>
                  </a:cubicBezTo>
                  <a:cubicBezTo>
                    <a:pt x="4759" y="33463"/>
                    <a:pt x="6689" y="31962"/>
                    <a:pt x="7806" y="31022"/>
                  </a:cubicBezTo>
                  <a:cubicBezTo>
                    <a:pt x="9307" y="29788"/>
                    <a:pt x="14878" y="26386"/>
                    <a:pt x="14878" y="26386"/>
                  </a:cubicBezTo>
                  <a:cubicBezTo>
                    <a:pt x="14878" y="26386"/>
                    <a:pt x="20816" y="35125"/>
                    <a:pt x="23551" y="37327"/>
                  </a:cubicBezTo>
                  <a:cubicBezTo>
                    <a:pt x="25897" y="39187"/>
                    <a:pt x="28145" y="41169"/>
                    <a:pt x="31074" y="41169"/>
                  </a:cubicBezTo>
                  <a:cubicBezTo>
                    <a:pt x="31560" y="41169"/>
                    <a:pt x="32064" y="41115"/>
                    <a:pt x="32591" y="40996"/>
                  </a:cubicBezTo>
                  <a:cubicBezTo>
                    <a:pt x="36327" y="40196"/>
                    <a:pt x="69684" y="28921"/>
                    <a:pt x="76956" y="25552"/>
                  </a:cubicBezTo>
                  <a:cubicBezTo>
                    <a:pt x="84027" y="22316"/>
                    <a:pt x="94635" y="15244"/>
                    <a:pt x="99038" y="13210"/>
                  </a:cubicBezTo>
                  <a:cubicBezTo>
                    <a:pt x="100806" y="12376"/>
                    <a:pt x="101140" y="9974"/>
                    <a:pt x="99138" y="6705"/>
                  </a:cubicBezTo>
                  <a:cubicBezTo>
                    <a:pt x="97170" y="3403"/>
                    <a:pt x="95302" y="701"/>
                    <a:pt x="95302" y="701"/>
                  </a:cubicBezTo>
                  <a:lnTo>
                    <a:pt x="93067" y="0"/>
                  </a:ln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7"/>
            <p:cNvSpPr/>
            <p:nvPr/>
          </p:nvSpPr>
          <p:spPr>
            <a:xfrm>
              <a:off x="2394600" y="3101175"/>
              <a:ext cx="59250" cy="50075"/>
            </a:xfrm>
            <a:custGeom>
              <a:avLst/>
              <a:gdLst/>
              <a:ahLst/>
              <a:cxnLst/>
              <a:rect l="l" t="t" r="r" b="b"/>
              <a:pathLst>
                <a:path w="2370" h="2003" extrusionOk="0">
                  <a:moveTo>
                    <a:pt x="1168" y="1"/>
                  </a:moveTo>
                  <a:cubicBezTo>
                    <a:pt x="534" y="1"/>
                    <a:pt x="1" y="434"/>
                    <a:pt x="1" y="1001"/>
                  </a:cubicBezTo>
                  <a:cubicBezTo>
                    <a:pt x="1" y="1569"/>
                    <a:pt x="534" y="2002"/>
                    <a:pt x="1168" y="2002"/>
                  </a:cubicBezTo>
                  <a:cubicBezTo>
                    <a:pt x="1835" y="2002"/>
                    <a:pt x="2369" y="1569"/>
                    <a:pt x="2369" y="1001"/>
                  </a:cubicBezTo>
                  <a:cubicBezTo>
                    <a:pt x="2369" y="434"/>
                    <a:pt x="1835" y="1"/>
                    <a:pt x="1168"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7"/>
            <p:cNvSpPr/>
            <p:nvPr/>
          </p:nvSpPr>
          <p:spPr>
            <a:xfrm>
              <a:off x="1533150" y="1263200"/>
              <a:ext cx="51725" cy="51725"/>
            </a:xfrm>
            <a:custGeom>
              <a:avLst/>
              <a:gdLst/>
              <a:ahLst/>
              <a:cxnLst/>
              <a:rect l="l" t="t" r="r" b="b"/>
              <a:pathLst>
                <a:path w="2069" h="2069" extrusionOk="0">
                  <a:moveTo>
                    <a:pt x="1035" y="0"/>
                  </a:moveTo>
                  <a:cubicBezTo>
                    <a:pt x="468" y="0"/>
                    <a:pt x="1" y="467"/>
                    <a:pt x="1" y="1035"/>
                  </a:cubicBezTo>
                  <a:cubicBezTo>
                    <a:pt x="1" y="1602"/>
                    <a:pt x="468" y="2069"/>
                    <a:pt x="1035" y="2069"/>
                  </a:cubicBezTo>
                  <a:cubicBezTo>
                    <a:pt x="1602" y="2069"/>
                    <a:pt x="2069" y="1602"/>
                    <a:pt x="2069" y="1035"/>
                  </a:cubicBezTo>
                  <a:cubicBezTo>
                    <a:pt x="2069" y="467"/>
                    <a:pt x="1602" y="0"/>
                    <a:pt x="1035"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7"/>
            <p:cNvSpPr/>
            <p:nvPr/>
          </p:nvSpPr>
          <p:spPr>
            <a:xfrm>
              <a:off x="1538150" y="1271550"/>
              <a:ext cx="14200" cy="14200"/>
            </a:xfrm>
            <a:custGeom>
              <a:avLst/>
              <a:gdLst/>
              <a:ahLst/>
              <a:cxnLst/>
              <a:rect l="l" t="t" r="r" b="b"/>
              <a:pathLst>
                <a:path w="568" h="568" extrusionOk="0">
                  <a:moveTo>
                    <a:pt x="301" y="0"/>
                  </a:moveTo>
                  <a:cubicBezTo>
                    <a:pt x="134" y="0"/>
                    <a:pt x="1" y="133"/>
                    <a:pt x="1" y="300"/>
                  </a:cubicBezTo>
                  <a:cubicBezTo>
                    <a:pt x="1" y="467"/>
                    <a:pt x="134" y="567"/>
                    <a:pt x="301" y="567"/>
                  </a:cubicBezTo>
                  <a:cubicBezTo>
                    <a:pt x="435" y="567"/>
                    <a:pt x="568" y="467"/>
                    <a:pt x="568" y="300"/>
                  </a:cubicBezTo>
                  <a:cubicBezTo>
                    <a:pt x="568" y="133"/>
                    <a:pt x="435" y="0"/>
                    <a:pt x="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7"/>
            <p:cNvSpPr/>
            <p:nvPr/>
          </p:nvSpPr>
          <p:spPr>
            <a:xfrm>
              <a:off x="1810850" y="1237350"/>
              <a:ext cx="14200" cy="14200"/>
            </a:xfrm>
            <a:custGeom>
              <a:avLst/>
              <a:gdLst/>
              <a:ahLst/>
              <a:cxnLst/>
              <a:rect l="l" t="t" r="r" b="b"/>
              <a:pathLst>
                <a:path w="568" h="568" extrusionOk="0">
                  <a:moveTo>
                    <a:pt x="301" y="0"/>
                  </a:moveTo>
                  <a:cubicBezTo>
                    <a:pt x="134" y="0"/>
                    <a:pt x="1" y="100"/>
                    <a:pt x="1" y="267"/>
                  </a:cubicBezTo>
                  <a:cubicBezTo>
                    <a:pt x="1" y="434"/>
                    <a:pt x="134" y="567"/>
                    <a:pt x="301" y="567"/>
                  </a:cubicBezTo>
                  <a:cubicBezTo>
                    <a:pt x="468" y="567"/>
                    <a:pt x="568" y="434"/>
                    <a:pt x="568" y="267"/>
                  </a:cubicBezTo>
                  <a:cubicBezTo>
                    <a:pt x="568" y="100"/>
                    <a:pt x="468" y="0"/>
                    <a:pt x="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7"/>
            <p:cNvSpPr/>
            <p:nvPr/>
          </p:nvSpPr>
          <p:spPr>
            <a:xfrm>
              <a:off x="1316325" y="771075"/>
              <a:ext cx="773925" cy="1134875"/>
            </a:xfrm>
            <a:custGeom>
              <a:avLst/>
              <a:gdLst/>
              <a:ahLst/>
              <a:cxnLst/>
              <a:rect l="l" t="t" r="r" b="b"/>
              <a:pathLst>
                <a:path w="30957" h="45395" extrusionOk="0">
                  <a:moveTo>
                    <a:pt x="16017" y="1"/>
                  </a:moveTo>
                  <a:cubicBezTo>
                    <a:pt x="15070" y="1"/>
                    <a:pt x="14046" y="53"/>
                    <a:pt x="12943" y="171"/>
                  </a:cubicBezTo>
                  <a:cubicBezTo>
                    <a:pt x="3337" y="1206"/>
                    <a:pt x="1" y="5342"/>
                    <a:pt x="101" y="8177"/>
                  </a:cubicBezTo>
                  <a:cubicBezTo>
                    <a:pt x="101" y="8177"/>
                    <a:pt x="2870" y="35263"/>
                    <a:pt x="4804" y="39833"/>
                  </a:cubicBezTo>
                  <a:cubicBezTo>
                    <a:pt x="6366" y="43485"/>
                    <a:pt x="12673" y="45395"/>
                    <a:pt x="18128" y="45395"/>
                  </a:cubicBezTo>
                  <a:cubicBezTo>
                    <a:pt x="19548" y="45395"/>
                    <a:pt x="20911" y="45265"/>
                    <a:pt x="22117" y="45004"/>
                  </a:cubicBezTo>
                  <a:cubicBezTo>
                    <a:pt x="27988" y="43736"/>
                    <a:pt x="30956" y="36498"/>
                    <a:pt x="30956" y="33062"/>
                  </a:cubicBezTo>
                  <a:cubicBezTo>
                    <a:pt x="30956" y="29626"/>
                    <a:pt x="26153" y="3140"/>
                    <a:pt x="26153" y="3140"/>
                  </a:cubicBezTo>
                  <a:cubicBezTo>
                    <a:pt x="26153" y="3140"/>
                    <a:pt x="23354" y="1"/>
                    <a:pt x="16017" y="1"/>
                  </a:cubicBezTo>
                  <a:close/>
                </a:path>
              </a:pathLst>
            </a:custGeom>
            <a:solidFill>
              <a:srgbClr val="F8DEC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7"/>
            <p:cNvSpPr/>
            <p:nvPr/>
          </p:nvSpPr>
          <p:spPr>
            <a:xfrm>
              <a:off x="1170400" y="601550"/>
              <a:ext cx="971550" cy="746725"/>
            </a:xfrm>
            <a:custGeom>
              <a:avLst/>
              <a:gdLst/>
              <a:ahLst/>
              <a:cxnLst/>
              <a:rect l="l" t="t" r="r" b="b"/>
              <a:pathLst>
                <a:path w="38862" h="29869" extrusionOk="0">
                  <a:moveTo>
                    <a:pt x="22419" y="1"/>
                  </a:moveTo>
                  <a:cubicBezTo>
                    <a:pt x="20978" y="1"/>
                    <a:pt x="19336" y="173"/>
                    <a:pt x="17546" y="648"/>
                  </a:cubicBezTo>
                  <a:cubicBezTo>
                    <a:pt x="11008" y="2349"/>
                    <a:pt x="7572" y="6719"/>
                    <a:pt x="7572" y="6719"/>
                  </a:cubicBezTo>
                  <a:lnTo>
                    <a:pt x="8607" y="3950"/>
                  </a:lnTo>
                  <a:lnTo>
                    <a:pt x="8607" y="3950"/>
                  </a:lnTo>
                  <a:cubicBezTo>
                    <a:pt x="8606" y="3950"/>
                    <a:pt x="7205" y="4184"/>
                    <a:pt x="6171" y="5451"/>
                  </a:cubicBezTo>
                  <a:cubicBezTo>
                    <a:pt x="5137" y="6719"/>
                    <a:pt x="4337" y="8320"/>
                    <a:pt x="4337" y="8320"/>
                  </a:cubicBezTo>
                  <a:lnTo>
                    <a:pt x="1468" y="8454"/>
                  </a:lnTo>
                  <a:lnTo>
                    <a:pt x="2969" y="9688"/>
                  </a:lnTo>
                  <a:cubicBezTo>
                    <a:pt x="2969" y="9688"/>
                    <a:pt x="1835" y="10155"/>
                    <a:pt x="1368" y="10622"/>
                  </a:cubicBezTo>
                  <a:cubicBezTo>
                    <a:pt x="901" y="11089"/>
                    <a:pt x="0" y="13257"/>
                    <a:pt x="0" y="13257"/>
                  </a:cubicBezTo>
                  <a:lnTo>
                    <a:pt x="2636" y="12790"/>
                  </a:lnTo>
                  <a:lnTo>
                    <a:pt x="2636" y="12790"/>
                  </a:lnTo>
                  <a:cubicBezTo>
                    <a:pt x="2636" y="12790"/>
                    <a:pt x="1034" y="14291"/>
                    <a:pt x="1268" y="18294"/>
                  </a:cubicBezTo>
                  <a:cubicBezTo>
                    <a:pt x="1468" y="22297"/>
                    <a:pt x="4003" y="25399"/>
                    <a:pt x="4003" y="25399"/>
                  </a:cubicBezTo>
                  <a:lnTo>
                    <a:pt x="7773" y="29869"/>
                  </a:lnTo>
                  <a:cubicBezTo>
                    <a:pt x="7773" y="29869"/>
                    <a:pt x="8473" y="28034"/>
                    <a:pt x="8807" y="24732"/>
                  </a:cubicBezTo>
                  <a:cubicBezTo>
                    <a:pt x="9174" y="21396"/>
                    <a:pt x="8707" y="17393"/>
                    <a:pt x="8707" y="17393"/>
                  </a:cubicBezTo>
                  <a:lnTo>
                    <a:pt x="8707" y="17393"/>
                  </a:lnTo>
                  <a:lnTo>
                    <a:pt x="10641" y="18294"/>
                  </a:lnTo>
                  <a:cubicBezTo>
                    <a:pt x="10641" y="18294"/>
                    <a:pt x="9974" y="13958"/>
                    <a:pt x="9174" y="12690"/>
                  </a:cubicBezTo>
                  <a:lnTo>
                    <a:pt x="9174" y="12690"/>
                  </a:lnTo>
                  <a:cubicBezTo>
                    <a:pt x="9174" y="12690"/>
                    <a:pt x="12710" y="14625"/>
                    <a:pt x="15011" y="15092"/>
                  </a:cubicBezTo>
                  <a:cubicBezTo>
                    <a:pt x="17313" y="15559"/>
                    <a:pt x="20282" y="15659"/>
                    <a:pt x="20282" y="15659"/>
                  </a:cubicBezTo>
                  <a:lnTo>
                    <a:pt x="17880" y="12923"/>
                  </a:lnTo>
                  <a:lnTo>
                    <a:pt x="17880" y="12923"/>
                  </a:lnTo>
                  <a:cubicBezTo>
                    <a:pt x="17880" y="12924"/>
                    <a:pt x="21783" y="14625"/>
                    <a:pt x="24651" y="14758"/>
                  </a:cubicBezTo>
                  <a:cubicBezTo>
                    <a:pt x="24784" y="14763"/>
                    <a:pt x="24916" y="14765"/>
                    <a:pt x="25048" y="14765"/>
                  </a:cubicBezTo>
                  <a:cubicBezTo>
                    <a:pt x="27779" y="14765"/>
                    <a:pt x="30389" y="13824"/>
                    <a:pt x="30389" y="13824"/>
                  </a:cubicBezTo>
                  <a:cubicBezTo>
                    <a:pt x="30389" y="13824"/>
                    <a:pt x="35526" y="14758"/>
                    <a:pt x="36693" y="15092"/>
                  </a:cubicBezTo>
                  <a:cubicBezTo>
                    <a:pt x="37827" y="15425"/>
                    <a:pt x="38861" y="15992"/>
                    <a:pt x="38861" y="15992"/>
                  </a:cubicBezTo>
                  <a:cubicBezTo>
                    <a:pt x="38861" y="15992"/>
                    <a:pt x="35426" y="10722"/>
                    <a:pt x="35192" y="10388"/>
                  </a:cubicBezTo>
                  <a:cubicBezTo>
                    <a:pt x="35114" y="10277"/>
                    <a:pt x="35344" y="10240"/>
                    <a:pt x="35685" y="10240"/>
                  </a:cubicBezTo>
                  <a:cubicBezTo>
                    <a:pt x="36367" y="10240"/>
                    <a:pt x="37494" y="10388"/>
                    <a:pt x="37494" y="10388"/>
                  </a:cubicBezTo>
                  <a:cubicBezTo>
                    <a:pt x="37494" y="10388"/>
                    <a:pt x="36927" y="8087"/>
                    <a:pt x="33257" y="5218"/>
                  </a:cubicBezTo>
                  <a:cubicBezTo>
                    <a:pt x="29588" y="2349"/>
                    <a:pt x="25685" y="1549"/>
                    <a:pt x="25685" y="1549"/>
                  </a:cubicBezTo>
                  <a:lnTo>
                    <a:pt x="28654" y="1215"/>
                  </a:lnTo>
                  <a:cubicBezTo>
                    <a:pt x="28654" y="1215"/>
                    <a:pt x="26243" y="1"/>
                    <a:pt x="22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8" name="Google Shape;1628;p47"/>
          <p:cNvGrpSpPr/>
          <p:nvPr/>
        </p:nvGrpSpPr>
        <p:grpSpPr>
          <a:xfrm>
            <a:off x="2605243" y="1003011"/>
            <a:ext cx="453360" cy="405240"/>
            <a:chOff x="2471100" y="1830350"/>
            <a:chExt cx="2549830" cy="2277908"/>
          </a:xfrm>
        </p:grpSpPr>
        <p:sp>
          <p:nvSpPr>
            <p:cNvPr id="1629" name="Google Shape;1629;p47"/>
            <p:cNvSpPr/>
            <p:nvPr/>
          </p:nvSpPr>
          <p:spPr>
            <a:xfrm>
              <a:off x="3625607" y="2722033"/>
              <a:ext cx="1155856" cy="1024395"/>
            </a:xfrm>
            <a:custGeom>
              <a:avLst/>
              <a:gdLst/>
              <a:ahLst/>
              <a:cxnLst/>
              <a:rect l="l" t="t" r="r" b="b"/>
              <a:pathLst>
                <a:path w="58443" h="51796" extrusionOk="0">
                  <a:moveTo>
                    <a:pt x="19961" y="0"/>
                  </a:moveTo>
                  <a:cubicBezTo>
                    <a:pt x="19935" y="0"/>
                    <a:pt x="19908" y="4"/>
                    <a:pt x="19881" y="13"/>
                  </a:cubicBezTo>
                  <a:lnTo>
                    <a:pt x="1368" y="5784"/>
                  </a:lnTo>
                  <a:cubicBezTo>
                    <a:pt x="1302" y="5784"/>
                    <a:pt x="1235" y="5817"/>
                    <a:pt x="1168" y="5851"/>
                  </a:cubicBezTo>
                  <a:cubicBezTo>
                    <a:pt x="334" y="6251"/>
                    <a:pt x="1" y="7218"/>
                    <a:pt x="401" y="8052"/>
                  </a:cubicBezTo>
                  <a:cubicBezTo>
                    <a:pt x="667" y="8633"/>
                    <a:pt x="1267" y="8968"/>
                    <a:pt x="1882" y="8968"/>
                  </a:cubicBezTo>
                  <a:cubicBezTo>
                    <a:pt x="2115" y="8968"/>
                    <a:pt x="2349" y="8920"/>
                    <a:pt x="2569" y="8820"/>
                  </a:cubicBezTo>
                  <a:lnTo>
                    <a:pt x="19875" y="481"/>
                  </a:lnTo>
                  <a:lnTo>
                    <a:pt x="54506" y="50049"/>
                  </a:lnTo>
                  <a:cubicBezTo>
                    <a:pt x="54540" y="50082"/>
                    <a:pt x="54573" y="50116"/>
                    <a:pt x="54606" y="50116"/>
                  </a:cubicBezTo>
                  <a:lnTo>
                    <a:pt x="58075" y="51784"/>
                  </a:lnTo>
                  <a:cubicBezTo>
                    <a:pt x="58099" y="51792"/>
                    <a:pt x="58125" y="51796"/>
                    <a:pt x="58151" y="51796"/>
                  </a:cubicBezTo>
                  <a:cubicBezTo>
                    <a:pt x="58235" y="51796"/>
                    <a:pt x="58325" y="51752"/>
                    <a:pt x="58376" y="51650"/>
                  </a:cubicBezTo>
                  <a:cubicBezTo>
                    <a:pt x="58442" y="51550"/>
                    <a:pt x="58376" y="51417"/>
                    <a:pt x="58276" y="51383"/>
                  </a:cubicBezTo>
                  <a:lnTo>
                    <a:pt x="54837" y="49730"/>
                  </a:lnTo>
                  <a:lnTo>
                    <a:pt x="54837" y="49730"/>
                  </a:lnTo>
                  <a:lnTo>
                    <a:pt x="20115" y="80"/>
                  </a:lnTo>
                  <a:cubicBezTo>
                    <a:pt x="20091" y="31"/>
                    <a:pt x="20030" y="0"/>
                    <a:pt x="19961"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7"/>
            <p:cNvSpPr/>
            <p:nvPr/>
          </p:nvSpPr>
          <p:spPr>
            <a:xfrm>
              <a:off x="2577325" y="2109666"/>
              <a:ext cx="868865" cy="580351"/>
            </a:xfrm>
            <a:custGeom>
              <a:avLst/>
              <a:gdLst/>
              <a:ahLst/>
              <a:cxnLst/>
              <a:rect l="l" t="t" r="r" b="b"/>
              <a:pathLst>
                <a:path w="43932" h="29344" extrusionOk="0">
                  <a:moveTo>
                    <a:pt x="208" y="1"/>
                  </a:moveTo>
                  <a:cubicBezTo>
                    <a:pt x="173" y="1"/>
                    <a:pt x="137" y="9"/>
                    <a:pt x="100" y="21"/>
                  </a:cubicBezTo>
                  <a:cubicBezTo>
                    <a:pt x="33" y="88"/>
                    <a:pt x="0" y="188"/>
                    <a:pt x="67" y="254"/>
                  </a:cubicBezTo>
                  <a:cubicBezTo>
                    <a:pt x="2135" y="3523"/>
                    <a:pt x="4236" y="6759"/>
                    <a:pt x="6405" y="9928"/>
                  </a:cubicBezTo>
                  <a:cubicBezTo>
                    <a:pt x="8573" y="13130"/>
                    <a:pt x="10774" y="16299"/>
                    <a:pt x="13143" y="19368"/>
                  </a:cubicBezTo>
                  <a:cubicBezTo>
                    <a:pt x="13710" y="20135"/>
                    <a:pt x="14310" y="20902"/>
                    <a:pt x="14944" y="21636"/>
                  </a:cubicBezTo>
                  <a:cubicBezTo>
                    <a:pt x="15578" y="22370"/>
                    <a:pt x="16212" y="23104"/>
                    <a:pt x="16912" y="23805"/>
                  </a:cubicBezTo>
                  <a:cubicBezTo>
                    <a:pt x="17279" y="24105"/>
                    <a:pt x="17613" y="24472"/>
                    <a:pt x="18113" y="24705"/>
                  </a:cubicBezTo>
                  <a:cubicBezTo>
                    <a:pt x="18580" y="24939"/>
                    <a:pt x="19080" y="24972"/>
                    <a:pt x="19581" y="25005"/>
                  </a:cubicBezTo>
                  <a:cubicBezTo>
                    <a:pt x="19665" y="25008"/>
                    <a:pt x="19749" y="25010"/>
                    <a:pt x="19834" y="25010"/>
                  </a:cubicBezTo>
                  <a:cubicBezTo>
                    <a:pt x="20717" y="25010"/>
                    <a:pt x="21600" y="24857"/>
                    <a:pt x="22483" y="24705"/>
                  </a:cubicBezTo>
                  <a:cubicBezTo>
                    <a:pt x="24384" y="24305"/>
                    <a:pt x="26252" y="23738"/>
                    <a:pt x="28053" y="23104"/>
                  </a:cubicBezTo>
                  <a:cubicBezTo>
                    <a:pt x="29857" y="22481"/>
                    <a:pt x="31629" y="21793"/>
                    <a:pt x="33368" y="21041"/>
                  </a:cubicBezTo>
                  <a:lnTo>
                    <a:pt x="33368" y="21041"/>
                  </a:lnTo>
                  <a:lnTo>
                    <a:pt x="42030" y="29075"/>
                  </a:lnTo>
                  <a:cubicBezTo>
                    <a:pt x="42063" y="29108"/>
                    <a:pt x="42097" y="29142"/>
                    <a:pt x="42164" y="29175"/>
                  </a:cubicBezTo>
                  <a:cubicBezTo>
                    <a:pt x="42339" y="29288"/>
                    <a:pt x="42542" y="29344"/>
                    <a:pt x="42745" y="29344"/>
                  </a:cubicBezTo>
                  <a:cubicBezTo>
                    <a:pt x="43084" y="29344"/>
                    <a:pt x="43423" y="29188"/>
                    <a:pt x="43631" y="28875"/>
                  </a:cubicBezTo>
                  <a:cubicBezTo>
                    <a:pt x="43931" y="28408"/>
                    <a:pt x="43831" y="27741"/>
                    <a:pt x="43331" y="27440"/>
                  </a:cubicBezTo>
                  <a:lnTo>
                    <a:pt x="33491" y="20702"/>
                  </a:lnTo>
                  <a:cubicBezTo>
                    <a:pt x="33474" y="20686"/>
                    <a:pt x="33449" y="20677"/>
                    <a:pt x="33420" y="20677"/>
                  </a:cubicBezTo>
                  <a:cubicBezTo>
                    <a:pt x="33391" y="20677"/>
                    <a:pt x="33357" y="20686"/>
                    <a:pt x="33324" y="20702"/>
                  </a:cubicBezTo>
                  <a:cubicBezTo>
                    <a:pt x="31556" y="21436"/>
                    <a:pt x="29755" y="22137"/>
                    <a:pt x="27953" y="22770"/>
                  </a:cubicBezTo>
                  <a:cubicBezTo>
                    <a:pt x="26119" y="23404"/>
                    <a:pt x="24284" y="23971"/>
                    <a:pt x="22416" y="24372"/>
                  </a:cubicBezTo>
                  <a:cubicBezTo>
                    <a:pt x="21482" y="24538"/>
                    <a:pt x="20515" y="24672"/>
                    <a:pt x="19581" y="24672"/>
                  </a:cubicBezTo>
                  <a:cubicBezTo>
                    <a:pt x="19114" y="24638"/>
                    <a:pt x="18647" y="24572"/>
                    <a:pt x="18246" y="24372"/>
                  </a:cubicBezTo>
                  <a:cubicBezTo>
                    <a:pt x="17846" y="24205"/>
                    <a:pt x="17479" y="23871"/>
                    <a:pt x="17146" y="23538"/>
                  </a:cubicBezTo>
                  <a:cubicBezTo>
                    <a:pt x="16445" y="22871"/>
                    <a:pt x="15811" y="22170"/>
                    <a:pt x="15211" y="21436"/>
                  </a:cubicBezTo>
                  <a:cubicBezTo>
                    <a:pt x="14577" y="20702"/>
                    <a:pt x="13977" y="19935"/>
                    <a:pt x="13410" y="19168"/>
                  </a:cubicBezTo>
                  <a:cubicBezTo>
                    <a:pt x="11075" y="16099"/>
                    <a:pt x="8873" y="12930"/>
                    <a:pt x="6705" y="9761"/>
                  </a:cubicBezTo>
                  <a:cubicBezTo>
                    <a:pt x="4537" y="6559"/>
                    <a:pt x="2435" y="3323"/>
                    <a:pt x="367" y="88"/>
                  </a:cubicBezTo>
                  <a:cubicBezTo>
                    <a:pt x="325" y="24"/>
                    <a:pt x="269" y="1"/>
                    <a:pt x="208"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7"/>
            <p:cNvSpPr/>
            <p:nvPr/>
          </p:nvSpPr>
          <p:spPr>
            <a:xfrm>
              <a:off x="3208007" y="2573466"/>
              <a:ext cx="95011" cy="85281"/>
            </a:xfrm>
            <a:custGeom>
              <a:avLst/>
              <a:gdLst/>
              <a:ahLst/>
              <a:cxnLst/>
              <a:rect l="l" t="t" r="r" b="b"/>
              <a:pathLst>
                <a:path w="4804" h="4312" extrusionOk="0">
                  <a:moveTo>
                    <a:pt x="2407" y="1"/>
                  </a:moveTo>
                  <a:cubicBezTo>
                    <a:pt x="1475" y="1"/>
                    <a:pt x="609" y="619"/>
                    <a:pt x="334" y="1554"/>
                  </a:cubicBezTo>
                  <a:cubicBezTo>
                    <a:pt x="1" y="2722"/>
                    <a:pt x="668" y="3889"/>
                    <a:pt x="1802" y="4223"/>
                  </a:cubicBezTo>
                  <a:cubicBezTo>
                    <a:pt x="2006" y="4283"/>
                    <a:pt x="2211" y="4312"/>
                    <a:pt x="2414" y="4312"/>
                  </a:cubicBezTo>
                  <a:cubicBezTo>
                    <a:pt x="3339" y="4312"/>
                    <a:pt x="4197" y="3713"/>
                    <a:pt x="4470" y="2755"/>
                  </a:cubicBezTo>
                  <a:cubicBezTo>
                    <a:pt x="4804" y="1621"/>
                    <a:pt x="4137" y="420"/>
                    <a:pt x="3003" y="87"/>
                  </a:cubicBezTo>
                  <a:cubicBezTo>
                    <a:pt x="2804" y="28"/>
                    <a:pt x="2604" y="1"/>
                    <a:pt x="2407" y="1"/>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7"/>
            <p:cNvSpPr/>
            <p:nvPr/>
          </p:nvSpPr>
          <p:spPr>
            <a:xfrm>
              <a:off x="3227132" y="2583730"/>
              <a:ext cx="41592" cy="37241"/>
            </a:xfrm>
            <a:custGeom>
              <a:avLst/>
              <a:gdLst/>
              <a:ahLst/>
              <a:cxnLst/>
              <a:rect l="l" t="t" r="r" b="b"/>
              <a:pathLst>
                <a:path w="2103" h="1883" extrusionOk="0">
                  <a:moveTo>
                    <a:pt x="1044" y="0"/>
                  </a:moveTo>
                  <a:cubicBezTo>
                    <a:pt x="638" y="0"/>
                    <a:pt x="272" y="255"/>
                    <a:pt x="134" y="668"/>
                  </a:cubicBezTo>
                  <a:cubicBezTo>
                    <a:pt x="1" y="1169"/>
                    <a:pt x="301" y="1703"/>
                    <a:pt x="801" y="1836"/>
                  </a:cubicBezTo>
                  <a:cubicBezTo>
                    <a:pt x="896" y="1867"/>
                    <a:pt x="990" y="1882"/>
                    <a:pt x="1083" y="1882"/>
                  </a:cubicBezTo>
                  <a:cubicBezTo>
                    <a:pt x="1479" y="1882"/>
                    <a:pt x="1834" y="1608"/>
                    <a:pt x="1969" y="1202"/>
                  </a:cubicBezTo>
                  <a:cubicBezTo>
                    <a:pt x="2102" y="702"/>
                    <a:pt x="1802" y="168"/>
                    <a:pt x="1302" y="35"/>
                  </a:cubicBezTo>
                  <a:cubicBezTo>
                    <a:pt x="1215" y="12"/>
                    <a:pt x="1129" y="0"/>
                    <a:pt x="1044" y="0"/>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7"/>
            <p:cNvSpPr/>
            <p:nvPr/>
          </p:nvSpPr>
          <p:spPr>
            <a:xfrm>
              <a:off x="3211963" y="2581100"/>
              <a:ext cx="92381" cy="77844"/>
            </a:xfrm>
            <a:custGeom>
              <a:avLst/>
              <a:gdLst/>
              <a:ahLst/>
              <a:cxnLst/>
              <a:rect l="l" t="t" r="r" b="b"/>
              <a:pathLst>
                <a:path w="4671" h="3936" extrusionOk="0">
                  <a:moveTo>
                    <a:pt x="3403" y="1"/>
                  </a:moveTo>
                  <a:cubicBezTo>
                    <a:pt x="3670" y="334"/>
                    <a:pt x="3837" y="735"/>
                    <a:pt x="3837" y="1202"/>
                  </a:cubicBezTo>
                  <a:cubicBezTo>
                    <a:pt x="3837" y="2236"/>
                    <a:pt x="2969" y="3070"/>
                    <a:pt x="1935" y="3070"/>
                  </a:cubicBezTo>
                  <a:cubicBezTo>
                    <a:pt x="968" y="3070"/>
                    <a:pt x="201" y="2369"/>
                    <a:pt x="67" y="1435"/>
                  </a:cubicBezTo>
                  <a:lnTo>
                    <a:pt x="67" y="1435"/>
                  </a:lnTo>
                  <a:cubicBezTo>
                    <a:pt x="1" y="1902"/>
                    <a:pt x="67" y="2369"/>
                    <a:pt x="301" y="2803"/>
                  </a:cubicBezTo>
                  <a:cubicBezTo>
                    <a:pt x="712" y="3533"/>
                    <a:pt x="1450" y="3935"/>
                    <a:pt x="2206" y="3935"/>
                  </a:cubicBezTo>
                  <a:cubicBezTo>
                    <a:pt x="2556" y="3935"/>
                    <a:pt x="2909" y="3849"/>
                    <a:pt x="3236" y="3670"/>
                  </a:cubicBezTo>
                  <a:cubicBezTo>
                    <a:pt x="4304" y="3103"/>
                    <a:pt x="4671" y="1769"/>
                    <a:pt x="4104" y="735"/>
                  </a:cubicBezTo>
                  <a:cubicBezTo>
                    <a:pt x="3937" y="435"/>
                    <a:pt x="3670" y="168"/>
                    <a:pt x="3403" y="1"/>
                  </a:cubicBezTo>
                  <a:close/>
                </a:path>
              </a:pathLst>
            </a:custGeom>
            <a:solidFill>
              <a:srgbClr val="77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7"/>
            <p:cNvSpPr/>
            <p:nvPr/>
          </p:nvSpPr>
          <p:spPr>
            <a:xfrm>
              <a:off x="2661754" y="2613436"/>
              <a:ext cx="572658" cy="290294"/>
            </a:xfrm>
            <a:custGeom>
              <a:avLst/>
              <a:gdLst/>
              <a:ahLst/>
              <a:cxnLst/>
              <a:rect l="l" t="t" r="r" b="b"/>
              <a:pathLst>
                <a:path w="28955" h="14678" extrusionOk="0">
                  <a:moveTo>
                    <a:pt x="28254" y="0"/>
                  </a:moveTo>
                  <a:lnTo>
                    <a:pt x="1" y="14544"/>
                  </a:lnTo>
                  <a:lnTo>
                    <a:pt x="101" y="14678"/>
                  </a:lnTo>
                  <a:lnTo>
                    <a:pt x="28955" y="1201"/>
                  </a:lnTo>
                  <a:lnTo>
                    <a:pt x="28254" y="0"/>
                  </a:ln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7"/>
            <p:cNvSpPr/>
            <p:nvPr/>
          </p:nvSpPr>
          <p:spPr>
            <a:xfrm>
              <a:off x="3467942" y="2698656"/>
              <a:ext cx="343733" cy="972361"/>
            </a:xfrm>
            <a:custGeom>
              <a:avLst/>
              <a:gdLst/>
              <a:ahLst/>
              <a:cxnLst/>
              <a:rect l="l" t="t" r="r" b="b"/>
              <a:pathLst>
                <a:path w="17380" h="49165" extrusionOk="0">
                  <a:moveTo>
                    <a:pt x="15109" y="1"/>
                  </a:moveTo>
                  <a:cubicBezTo>
                    <a:pt x="14891" y="1"/>
                    <a:pt x="14682" y="14"/>
                    <a:pt x="14477" y="28"/>
                  </a:cubicBezTo>
                  <a:cubicBezTo>
                    <a:pt x="13977" y="61"/>
                    <a:pt x="13510" y="161"/>
                    <a:pt x="13043" y="228"/>
                  </a:cubicBezTo>
                  <a:cubicBezTo>
                    <a:pt x="11175" y="628"/>
                    <a:pt x="9440" y="1195"/>
                    <a:pt x="7706" y="1796"/>
                  </a:cubicBezTo>
                  <a:cubicBezTo>
                    <a:pt x="5938" y="2396"/>
                    <a:pt x="4237" y="3063"/>
                    <a:pt x="2535" y="3797"/>
                  </a:cubicBezTo>
                  <a:cubicBezTo>
                    <a:pt x="2535" y="3797"/>
                    <a:pt x="2502" y="3797"/>
                    <a:pt x="2502" y="3831"/>
                  </a:cubicBezTo>
                  <a:cubicBezTo>
                    <a:pt x="1968" y="4064"/>
                    <a:pt x="1768" y="4698"/>
                    <a:pt x="2002" y="5232"/>
                  </a:cubicBezTo>
                  <a:cubicBezTo>
                    <a:pt x="2192" y="5589"/>
                    <a:pt x="2553" y="5810"/>
                    <a:pt x="2938" y="5810"/>
                  </a:cubicBezTo>
                  <a:cubicBezTo>
                    <a:pt x="3092" y="5810"/>
                    <a:pt x="3250" y="5775"/>
                    <a:pt x="3403" y="5699"/>
                  </a:cubicBezTo>
                  <a:cubicBezTo>
                    <a:pt x="5037" y="4931"/>
                    <a:pt x="6672" y="4197"/>
                    <a:pt x="8340" y="3530"/>
                  </a:cubicBezTo>
                  <a:cubicBezTo>
                    <a:pt x="10007" y="2863"/>
                    <a:pt x="11709" y="2229"/>
                    <a:pt x="13410" y="1829"/>
                  </a:cubicBezTo>
                  <a:cubicBezTo>
                    <a:pt x="13810" y="1729"/>
                    <a:pt x="14244" y="1629"/>
                    <a:pt x="14644" y="1596"/>
                  </a:cubicBezTo>
                  <a:cubicBezTo>
                    <a:pt x="14879" y="1557"/>
                    <a:pt x="15124" y="1540"/>
                    <a:pt x="15342" y="1540"/>
                  </a:cubicBezTo>
                  <a:cubicBezTo>
                    <a:pt x="15495" y="1540"/>
                    <a:pt x="15634" y="1548"/>
                    <a:pt x="15745" y="1562"/>
                  </a:cubicBezTo>
                  <a:cubicBezTo>
                    <a:pt x="15841" y="1586"/>
                    <a:pt x="15885" y="1628"/>
                    <a:pt x="15903" y="1636"/>
                  </a:cubicBezTo>
                  <a:lnTo>
                    <a:pt x="15903" y="1636"/>
                  </a:lnTo>
                  <a:cubicBezTo>
                    <a:pt x="15907" y="1659"/>
                    <a:pt x="15912" y="1698"/>
                    <a:pt x="15912" y="1762"/>
                  </a:cubicBezTo>
                  <a:cubicBezTo>
                    <a:pt x="15878" y="2063"/>
                    <a:pt x="15745" y="2496"/>
                    <a:pt x="15578" y="2897"/>
                  </a:cubicBezTo>
                  <a:cubicBezTo>
                    <a:pt x="14944" y="4531"/>
                    <a:pt x="14110" y="6166"/>
                    <a:pt x="13310" y="7767"/>
                  </a:cubicBezTo>
                  <a:cubicBezTo>
                    <a:pt x="11642" y="10969"/>
                    <a:pt x="9841" y="14138"/>
                    <a:pt x="8006" y="17273"/>
                  </a:cubicBezTo>
                  <a:cubicBezTo>
                    <a:pt x="6205" y="20409"/>
                    <a:pt x="4337" y="23545"/>
                    <a:pt x="2435" y="26647"/>
                  </a:cubicBezTo>
                  <a:cubicBezTo>
                    <a:pt x="2402" y="26714"/>
                    <a:pt x="2402" y="26747"/>
                    <a:pt x="2369" y="26814"/>
                  </a:cubicBezTo>
                  <a:cubicBezTo>
                    <a:pt x="1802" y="30583"/>
                    <a:pt x="1234" y="34386"/>
                    <a:pt x="701" y="38188"/>
                  </a:cubicBezTo>
                  <a:cubicBezTo>
                    <a:pt x="467" y="40090"/>
                    <a:pt x="200" y="41991"/>
                    <a:pt x="34" y="43893"/>
                  </a:cubicBezTo>
                  <a:cubicBezTo>
                    <a:pt x="0" y="44159"/>
                    <a:pt x="0" y="44393"/>
                    <a:pt x="0" y="44660"/>
                  </a:cubicBezTo>
                  <a:cubicBezTo>
                    <a:pt x="0" y="44693"/>
                    <a:pt x="0" y="44726"/>
                    <a:pt x="0" y="44760"/>
                  </a:cubicBezTo>
                  <a:cubicBezTo>
                    <a:pt x="0" y="44793"/>
                    <a:pt x="34" y="44927"/>
                    <a:pt x="34" y="44927"/>
                  </a:cubicBezTo>
                  <a:lnTo>
                    <a:pt x="134" y="45127"/>
                  </a:lnTo>
                  <a:cubicBezTo>
                    <a:pt x="167" y="45227"/>
                    <a:pt x="234" y="45360"/>
                    <a:pt x="300" y="45460"/>
                  </a:cubicBezTo>
                  <a:cubicBezTo>
                    <a:pt x="534" y="45894"/>
                    <a:pt x="801" y="46294"/>
                    <a:pt x="1068" y="46695"/>
                  </a:cubicBezTo>
                  <a:cubicBezTo>
                    <a:pt x="1601" y="47495"/>
                    <a:pt x="2135" y="48296"/>
                    <a:pt x="2702" y="49063"/>
                  </a:cubicBezTo>
                  <a:cubicBezTo>
                    <a:pt x="2745" y="49128"/>
                    <a:pt x="2830" y="49164"/>
                    <a:pt x="2912" y="49164"/>
                  </a:cubicBezTo>
                  <a:cubicBezTo>
                    <a:pt x="2956" y="49164"/>
                    <a:pt x="3000" y="49153"/>
                    <a:pt x="3036" y="49130"/>
                  </a:cubicBezTo>
                  <a:cubicBezTo>
                    <a:pt x="3169" y="49063"/>
                    <a:pt x="3169" y="48896"/>
                    <a:pt x="3102" y="48763"/>
                  </a:cubicBezTo>
                  <a:cubicBezTo>
                    <a:pt x="2569" y="47995"/>
                    <a:pt x="2035" y="47195"/>
                    <a:pt x="1535" y="46394"/>
                  </a:cubicBezTo>
                  <a:cubicBezTo>
                    <a:pt x="1268" y="45994"/>
                    <a:pt x="1034" y="45594"/>
                    <a:pt x="801" y="45160"/>
                  </a:cubicBezTo>
                  <a:cubicBezTo>
                    <a:pt x="734" y="45060"/>
                    <a:pt x="701" y="44960"/>
                    <a:pt x="667" y="44860"/>
                  </a:cubicBezTo>
                  <a:lnTo>
                    <a:pt x="601" y="44726"/>
                  </a:lnTo>
                  <a:cubicBezTo>
                    <a:pt x="584" y="44710"/>
                    <a:pt x="584" y="44710"/>
                    <a:pt x="588" y="44710"/>
                  </a:cubicBezTo>
                  <a:cubicBezTo>
                    <a:pt x="592" y="44710"/>
                    <a:pt x="601" y="44710"/>
                    <a:pt x="601" y="44693"/>
                  </a:cubicBezTo>
                  <a:lnTo>
                    <a:pt x="601" y="44626"/>
                  </a:lnTo>
                  <a:cubicBezTo>
                    <a:pt x="601" y="44426"/>
                    <a:pt x="601" y="44193"/>
                    <a:pt x="634" y="43959"/>
                  </a:cubicBezTo>
                  <a:cubicBezTo>
                    <a:pt x="834" y="42058"/>
                    <a:pt x="1134" y="40190"/>
                    <a:pt x="1435" y="38289"/>
                  </a:cubicBezTo>
                  <a:cubicBezTo>
                    <a:pt x="1997" y="34547"/>
                    <a:pt x="2626" y="30773"/>
                    <a:pt x="3288" y="27032"/>
                  </a:cubicBezTo>
                  <a:lnTo>
                    <a:pt x="3288" y="27032"/>
                  </a:lnTo>
                  <a:cubicBezTo>
                    <a:pt x="5205" y="23990"/>
                    <a:pt x="7122" y="20915"/>
                    <a:pt x="8973" y="17841"/>
                  </a:cubicBezTo>
                  <a:cubicBezTo>
                    <a:pt x="10841" y="14705"/>
                    <a:pt x="12709" y="11569"/>
                    <a:pt x="14477" y="8367"/>
                  </a:cubicBezTo>
                  <a:cubicBezTo>
                    <a:pt x="15345" y="6766"/>
                    <a:pt x="16178" y="5165"/>
                    <a:pt x="16912" y="3397"/>
                  </a:cubicBezTo>
                  <a:cubicBezTo>
                    <a:pt x="17079" y="2963"/>
                    <a:pt x="17246" y="2530"/>
                    <a:pt x="17346" y="1929"/>
                  </a:cubicBezTo>
                  <a:cubicBezTo>
                    <a:pt x="17379" y="1629"/>
                    <a:pt x="17379" y="1162"/>
                    <a:pt x="17079" y="762"/>
                  </a:cubicBezTo>
                  <a:cubicBezTo>
                    <a:pt x="16812" y="361"/>
                    <a:pt x="16412" y="195"/>
                    <a:pt x="16112" y="128"/>
                  </a:cubicBezTo>
                  <a:cubicBezTo>
                    <a:pt x="15756" y="29"/>
                    <a:pt x="15425" y="1"/>
                    <a:pt x="15109"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7"/>
            <p:cNvSpPr/>
            <p:nvPr/>
          </p:nvSpPr>
          <p:spPr>
            <a:xfrm>
              <a:off x="3105758" y="2582266"/>
              <a:ext cx="194630" cy="145523"/>
            </a:xfrm>
            <a:custGeom>
              <a:avLst/>
              <a:gdLst/>
              <a:ahLst/>
              <a:cxnLst/>
              <a:rect l="l" t="t" r="r" b="b"/>
              <a:pathLst>
                <a:path w="9841" h="7358" extrusionOk="0">
                  <a:moveTo>
                    <a:pt x="6013" y="1"/>
                  </a:moveTo>
                  <a:cubicBezTo>
                    <a:pt x="5933" y="1"/>
                    <a:pt x="5852" y="3"/>
                    <a:pt x="5771" y="9"/>
                  </a:cubicBezTo>
                  <a:cubicBezTo>
                    <a:pt x="3736" y="175"/>
                    <a:pt x="0" y="2244"/>
                    <a:pt x="134" y="4278"/>
                  </a:cubicBezTo>
                  <a:cubicBezTo>
                    <a:pt x="292" y="6208"/>
                    <a:pt x="3869" y="7358"/>
                    <a:pt x="5946" y="7358"/>
                  </a:cubicBezTo>
                  <a:cubicBezTo>
                    <a:pt x="6059" y="7358"/>
                    <a:pt x="6168" y="7354"/>
                    <a:pt x="6271" y="7347"/>
                  </a:cubicBezTo>
                  <a:cubicBezTo>
                    <a:pt x="8306" y="7214"/>
                    <a:pt x="9841" y="5446"/>
                    <a:pt x="9674" y="3411"/>
                  </a:cubicBezTo>
                  <a:cubicBezTo>
                    <a:pt x="9546" y="1491"/>
                    <a:pt x="7913" y="1"/>
                    <a:pt x="601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7"/>
            <p:cNvSpPr/>
            <p:nvPr/>
          </p:nvSpPr>
          <p:spPr>
            <a:xfrm>
              <a:off x="3107063" y="2612111"/>
              <a:ext cx="193325" cy="118111"/>
            </a:xfrm>
            <a:custGeom>
              <a:avLst/>
              <a:gdLst/>
              <a:ahLst/>
              <a:cxnLst/>
              <a:rect l="l" t="t" r="r" b="b"/>
              <a:pathLst>
                <a:path w="9775" h="5972" extrusionOk="0">
                  <a:moveTo>
                    <a:pt x="9608" y="1902"/>
                  </a:moveTo>
                  <a:cubicBezTo>
                    <a:pt x="9574" y="1335"/>
                    <a:pt x="9408" y="768"/>
                    <a:pt x="9107" y="301"/>
                  </a:cubicBezTo>
                  <a:cubicBezTo>
                    <a:pt x="8740" y="1402"/>
                    <a:pt x="7540" y="1802"/>
                    <a:pt x="6172" y="1635"/>
                  </a:cubicBezTo>
                  <a:cubicBezTo>
                    <a:pt x="5038" y="1468"/>
                    <a:pt x="4337" y="735"/>
                    <a:pt x="3337" y="268"/>
                  </a:cubicBezTo>
                  <a:cubicBezTo>
                    <a:pt x="2903" y="67"/>
                    <a:pt x="2436" y="1"/>
                    <a:pt x="1969" y="1"/>
                  </a:cubicBezTo>
                  <a:cubicBezTo>
                    <a:pt x="835" y="801"/>
                    <a:pt x="1" y="1802"/>
                    <a:pt x="68" y="2769"/>
                  </a:cubicBezTo>
                  <a:cubicBezTo>
                    <a:pt x="234" y="4804"/>
                    <a:pt x="4204" y="5972"/>
                    <a:pt x="6205" y="5838"/>
                  </a:cubicBezTo>
                  <a:cubicBezTo>
                    <a:pt x="8240" y="5705"/>
                    <a:pt x="9775" y="3937"/>
                    <a:pt x="9608" y="1902"/>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7"/>
            <p:cNvSpPr/>
            <p:nvPr/>
          </p:nvSpPr>
          <p:spPr>
            <a:xfrm>
              <a:off x="3100477" y="2589248"/>
              <a:ext cx="95011" cy="85281"/>
            </a:xfrm>
            <a:custGeom>
              <a:avLst/>
              <a:gdLst/>
              <a:ahLst/>
              <a:cxnLst/>
              <a:rect l="l" t="t" r="r" b="b"/>
              <a:pathLst>
                <a:path w="4804" h="4312" extrusionOk="0">
                  <a:moveTo>
                    <a:pt x="2390" y="1"/>
                  </a:moveTo>
                  <a:cubicBezTo>
                    <a:pt x="1465" y="1"/>
                    <a:pt x="608" y="599"/>
                    <a:pt x="334" y="1557"/>
                  </a:cubicBezTo>
                  <a:cubicBezTo>
                    <a:pt x="0" y="2691"/>
                    <a:pt x="667" y="3892"/>
                    <a:pt x="1802" y="4226"/>
                  </a:cubicBezTo>
                  <a:cubicBezTo>
                    <a:pt x="2000" y="4284"/>
                    <a:pt x="2200" y="4312"/>
                    <a:pt x="2398" y="4312"/>
                  </a:cubicBezTo>
                  <a:cubicBezTo>
                    <a:pt x="3329" y="4312"/>
                    <a:pt x="4195" y="3694"/>
                    <a:pt x="4470" y="2758"/>
                  </a:cubicBezTo>
                  <a:cubicBezTo>
                    <a:pt x="4804" y="1624"/>
                    <a:pt x="4137" y="423"/>
                    <a:pt x="3002" y="89"/>
                  </a:cubicBezTo>
                  <a:cubicBezTo>
                    <a:pt x="2799" y="29"/>
                    <a:pt x="2593" y="1"/>
                    <a:pt x="2390" y="1"/>
                  </a:cubicBezTo>
                  <a:close/>
                </a:path>
              </a:pathLst>
            </a:custGeom>
            <a:solidFill>
              <a:srgbClr val="5C4F5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7"/>
            <p:cNvSpPr/>
            <p:nvPr/>
          </p:nvSpPr>
          <p:spPr>
            <a:xfrm>
              <a:off x="3119602" y="2599315"/>
              <a:ext cx="41592" cy="37241"/>
            </a:xfrm>
            <a:custGeom>
              <a:avLst/>
              <a:gdLst/>
              <a:ahLst/>
              <a:cxnLst/>
              <a:rect l="l" t="t" r="r" b="b"/>
              <a:pathLst>
                <a:path w="2103" h="1883" extrusionOk="0">
                  <a:moveTo>
                    <a:pt x="1021" y="1"/>
                  </a:moveTo>
                  <a:cubicBezTo>
                    <a:pt x="624" y="1"/>
                    <a:pt x="269" y="275"/>
                    <a:pt x="134" y="681"/>
                  </a:cubicBezTo>
                  <a:cubicBezTo>
                    <a:pt x="1" y="1181"/>
                    <a:pt x="301" y="1682"/>
                    <a:pt x="801" y="1849"/>
                  </a:cubicBezTo>
                  <a:cubicBezTo>
                    <a:pt x="888" y="1872"/>
                    <a:pt x="974" y="1883"/>
                    <a:pt x="1059" y="1883"/>
                  </a:cubicBezTo>
                  <a:cubicBezTo>
                    <a:pt x="1465" y="1883"/>
                    <a:pt x="1831" y="1629"/>
                    <a:pt x="1969" y="1215"/>
                  </a:cubicBezTo>
                  <a:cubicBezTo>
                    <a:pt x="2102" y="714"/>
                    <a:pt x="1802" y="181"/>
                    <a:pt x="1302" y="47"/>
                  </a:cubicBezTo>
                  <a:cubicBezTo>
                    <a:pt x="1207" y="16"/>
                    <a:pt x="1113" y="1"/>
                    <a:pt x="1021" y="1"/>
                  </a:cubicBezTo>
                  <a:close/>
                </a:path>
              </a:pathLst>
            </a:custGeom>
            <a:solidFill>
              <a:srgbClr val="8C818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7"/>
            <p:cNvSpPr/>
            <p:nvPr/>
          </p:nvSpPr>
          <p:spPr>
            <a:xfrm>
              <a:off x="3104433" y="2596289"/>
              <a:ext cx="92381" cy="78141"/>
            </a:xfrm>
            <a:custGeom>
              <a:avLst/>
              <a:gdLst/>
              <a:ahLst/>
              <a:cxnLst/>
              <a:rect l="l" t="t" r="r" b="b"/>
              <a:pathLst>
                <a:path w="4671" h="3951" extrusionOk="0">
                  <a:moveTo>
                    <a:pt x="3403" y="0"/>
                  </a:moveTo>
                  <a:cubicBezTo>
                    <a:pt x="3670" y="334"/>
                    <a:pt x="3837" y="767"/>
                    <a:pt x="3837" y="1234"/>
                  </a:cubicBezTo>
                  <a:cubicBezTo>
                    <a:pt x="3837" y="2248"/>
                    <a:pt x="3003" y="3070"/>
                    <a:pt x="1995" y="3070"/>
                  </a:cubicBezTo>
                  <a:cubicBezTo>
                    <a:pt x="1975" y="3070"/>
                    <a:pt x="1955" y="3070"/>
                    <a:pt x="1935" y="3069"/>
                  </a:cubicBezTo>
                  <a:cubicBezTo>
                    <a:pt x="968" y="3069"/>
                    <a:pt x="201" y="2368"/>
                    <a:pt x="67" y="1468"/>
                  </a:cubicBezTo>
                  <a:lnTo>
                    <a:pt x="67" y="1468"/>
                  </a:lnTo>
                  <a:cubicBezTo>
                    <a:pt x="0" y="1901"/>
                    <a:pt x="67" y="2402"/>
                    <a:pt x="301" y="2835"/>
                  </a:cubicBezTo>
                  <a:cubicBezTo>
                    <a:pt x="710" y="3540"/>
                    <a:pt x="1444" y="3950"/>
                    <a:pt x="2198" y="3950"/>
                  </a:cubicBezTo>
                  <a:cubicBezTo>
                    <a:pt x="2550" y="3950"/>
                    <a:pt x="2907" y="3861"/>
                    <a:pt x="3236" y="3669"/>
                  </a:cubicBezTo>
                  <a:cubicBezTo>
                    <a:pt x="4304" y="3102"/>
                    <a:pt x="4670" y="1801"/>
                    <a:pt x="4103" y="767"/>
                  </a:cubicBezTo>
                  <a:cubicBezTo>
                    <a:pt x="3937" y="434"/>
                    <a:pt x="3670" y="200"/>
                    <a:pt x="3403" y="0"/>
                  </a:cubicBezTo>
                  <a:close/>
                </a:path>
              </a:pathLst>
            </a:custGeom>
            <a:solidFill>
              <a:srgbClr val="77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7"/>
            <p:cNvSpPr/>
            <p:nvPr/>
          </p:nvSpPr>
          <p:spPr>
            <a:xfrm>
              <a:off x="3144680" y="2609777"/>
              <a:ext cx="481602" cy="342250"/>
            </a:xfrm>
            <a:custGeom>
              <a:avLst/>
              <a:gdLst/>
              <a:ahLst/>
              <a:cxnLst/>
              <a:rect l="l" t="t" r="r" b="b"/>
              <a:pathLst>
                <a:path w="24351" h="17305" extrusionOk="0">
                  <a:moveTo>
                    <a:pt x="14261" y="0"/>
                  </a:moveTo>
                  <a:cubicBezTo>
                    <a:pt x="9762" y="0"/>
                    <a:pt x="2057" y="3053"/>
                    <a:pt x="1101" y="6356"/>
                  </a:cubicBezTo>
                  <a:cubicBezTo>
                    <a:pt x="0" y="10126"/>
                    <a:pt x="8139" y="15830"/>
                    <a:pt x="11942" y="16931"/>
                  </a:cubicBezTo>
                  <a:cubicBezTo>
                    <a:pt x="12773" y="17181"/>
                    <a:pt x="13734" y="17304"/>
                    <a:pt x="14738" y="17304"/>
                  </a:cubicBezTo>
                  <a:cubicBezTo>
                    <a:pt x="18290" y="17304"/>
                    <a:pt x="22392" y="15759"/>
                    <a:pt x="23250" y="12794"/>
                  </a:cubicBezTo>
                  <a:cubicBezTo>
                    <a:pt x="24351" y="8992"/>
                    <a:pt x="19848" y="1320"/>
                    <a:pt x="16045" y="219"/>
                  </a:cubicBezTo>
                  <a:cubicBezTo>
                    <a:pt x="15546" y="70"/>
                    <a:pt x="14940" y="0"/>
                    <a:pt x="14261"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7"/>
            <p:cNvSpPr/>
            <p:nvPr/>
          </p:nvSpPr>
          <p:spPr>
            <a:xfrm>
              <a:off x="3285198" y="2609480"/>
              <a:ext cx="205192" cy="46912"/>
            </a:xfrm>
            <a:custGeom>
              <a:avLst/>
              <a:gdLst/>
              <a:ahLst/>
              <a:cxnLst/>
              <a:rect l="l" t="t" r="r" b="b"/>
              <a:pathLst>
                <a:path w="10375" h="2372" extrusionOk="0">
                  <a:moveTo>
                    <a:pt x="7306" y="0"/>
                  </a:moveTo>
                  <a:cubicBezTo>
                    <a:pt x="5237" y="0"/>
                    <a:pt x="2502" y="634"/>
                    <a:pt x="0" y="1635"/>
                  </a:cubicBezTo>
                  <a:cubicBezTo>
                    <a:pt x="100" y="1701"/>
                    <a:pt x="200" y="1735"/>
                    <a:pt x="334" y="1768"/>
                  </a:cubicBezTo>
                  <a:cubicBezTo>
                    <a:pt x="458" y="1789"/>
                    <a:pt x="589" y="1797"/>
                    <a:pt x="723" y="1797"/>
                  </a:cubicBezTo>
                  <a:cubicBezTo>
                    <a:pt x="1021" y="1797"/>
                    <a:pt x="1336" y="1758"/>
                    <a:pt x="1635" y="1735"/>
                  </a:cubicBezTo>
                  <a:cubicBezTo>
                    <a:pt x="2269" y="1735"/>
                    <a:pt x="2902" y="1835"/>
                    <a:pt x="3536" y="1968"/>
                  </a:cubicBezTo>
                  <a:cubicBezTo>
                    <a:pt x="4540" y="2160"/>
                    <a:pt x="5700" y="2372"/>
                    <a:pt x="6811" y="2372"/>
                  </a:cubicBezTo>
                  <a:cubicBezTo>
                    <a:pt x="8213" y="2372"/>
                    <a:pt x="9537" y="2036"/>
                    <a:pt x="10374" y="901"/>
                  </a:cubicBezTo>
                  <a:cubicBezTo>
                    <a:pt x="9874" y="601"/>
                    <a:pt x="9407" y="367"/>
                    <a:pt x="8940" y="234"/>
                  </a:cubicBezTo>
                  <a:cubicBezTo>
                    <a:pt x="8540" y="100"/>
                    <a:pt x="8106" y="34"/>
                    <a:pt x="7606" y="34"/>
                  </a:cubicBezTo>
                  <a:cubicBezTo>
                    <a:pt x="7579" y="88"/>
                    <a:pt x="7529" y="143"/>
                    <a:pt x="7457" y="143"/>
                  </a:cubicBezTo>
                  <a:cubicBezTo>
                    <a:pt x="7441" y="143"/>
                    <a:pt x="7424" y="140"/>
                    <a:pt x="7406" y="134"/>
                  </a:cubicBezTo>
                  <a:cubicBezTo>
                    <a:pt x="7339" y="100"/>
                    <a:pt x="7306" y="67"/>
                    <a:pt x="7306" y="0"/>
                  </a:cubicBezTo>
                  <a:close/>
                </a:path>
              </a:pathLst>
            </a:custGeom>
            <a:solidFill>
              <a:srgbClr val="88434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7"/>
            <p:cNvSpPr/>
            <p:nvPr/>
          </p:nvSpPr>
          <p:spPr>
            <a:xfrm>
              <a:off x="3144680" y="2665549"/>
              <a:ext cx="474363" cy="301508"/>
            </a:xfrm>
            <a:custGeom>
              <a:avLst/>
              <a:gdLst/>
              <a:ahLst/>
              <a:cxnLst/>
              <a:rect l="l" t="t" r="r" b="b"/>
              <a:pathLst>
                <a:path w="23985" h="15245" extrusionOk="0">
                  <a:moveTo>
                    <a:pt x="19981" y="468"/>
                  </a:moveTo>
                  <a:cubicBezTo>
                    <a:pt x="18347" y="301"/>
                    <a:pt x="16679" y="368"/>
                    <a:pt x="15278" y="1201"/>
                  </a:cubicBezTo>
                  <a:cubicBezTo>
                    <a:pt x="13777" y="2102"/>
                    <a:pt x="13210" y="3603"/>
                    <a:pt x="12576" y="5138"/>
                  </a:cubicBezTo>
                  <a:cubicBezTo>
                    <a:pt x="11875" y="6772"/>
                    <a:pt x="10374" y="8607"/>
                    <a:pt x="8373" y="8407"/>
                  </a:cubicBezTo>
                  <a:cubicBezTo>
                    <a:pt x="6939" y="8273"/>
                    <a:pt x="6171" y="6872"/>
                    <a:pt x="5704" y="5671"/>
                  </a:cubicBezTo>
                  <a:cubicBezTo>
                    <a:pt x="5037" y="3870"/>
                    <a:pt x="4804" y="1902"/>
                    <a:pt x="4637" y="1"/>
                  </a:cubicBezTo>
                  <a:cubicBezTo>
                    <a:pt x="2836" y="1035"/>
                    <a:pt x="1468" y="2269"/>
                    <a:pt x="1101" y="3536"/>
                  </a:cubicBezTo>
                  <a:cubicBezTo>
                    <a:pt x="0" y="7306"/>
                    <a:pt x="8139" y="13010"/>
                    <a:pt x="11942" y="14111"/>
                  </a:cubicBezTo>
                  <a:cubicBezTo>
                    <a:pt x="15711" y="15245"/>
                    <a:pt x="22149" y="13777"/>
                    <a:pt x="23250" y="9974"/>
                  </a:cubicBezTo>
                  <a:cubicBezTo>
                    <a:pt x="23984" y="7506"/>
                    <a:pt x="22283" y="3370"/>
                    <a:pt x="19981" y="468"/>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7"/>
            <p:cNvSpPr/>
            <p:nvPr/>
          </p:nvSpPr>
          <p:spPr>
            <a:xfrm>
              <a:off x="3383492" y="2709712"/>
              <a:ext cx="297552" cy="266878"/>
            </a:xfrm>
            <a:custGeom>
              <a:avLst/>
              <a:gdLst/>
              <a:ahLst/>
              <a:cxnLst/>
              <a:rect l="l" t="t" r="r" b="b"/>
              <a:pathLst>
                <a:path w="15045" h="13494" extrusionOk="0">
                  <a:moveTo>
                    <a:pt x="7522" y="0"/>
                  </a:moveTo>
                  <a:cubicBezTo>
                    <a:pt x="4606" y="0"/>
                    <a:pt x="1920" y="1904"/>
                    <a:pt x="1068" y="4873"/>
                  </a:cubicBezTo>
                  <a:cubicBezTo>
                    <a:pt x="1" y="8442"/>
                    <a:pt x="2069" y="12178"/>
                    <a:pt x="5638" y="13212"/>
                  </a:cubicBezTo>
                  <a:cubicBezTo>
                    <a:pt x="6275" y="13403"/>
                    <a:pt x="6919" y="13493"/>
                    <a:pt x="7552" y="13493"/>
                  </a:cubicBezTo>
                  <a:cubicBezTo>
                    <a:pt x="10466" y="13493"/>
                    <a:pt x="13161" y="11574"/>
                    <a:pt x="14011" y="8642"/>
                  </a:cubicBezTo>
                  <a:cubicBezTo>
                    <a:pt x="15045" y="5039"/>
                    <a:pt x="13010" y="1303"/>
                    <a:pt x="9407" y="269"/>
                  </a:cubicBezTo>
                  <a:cubicBezTo>
                    <a:pt x="8779" y="87"/>
                    <a:pt x="8145" y="0"/>
                    <a:pt x="7522" y="0"/>
                  </a:cubicBezTo>
                  <a:close/>
                </a:path>
              </a:pathLst>
            </a:custGeom>
            <a:solidFill>
              <a:srgbClr val="3D2B2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7"/>
            <p:cNvSpPr/>
            <p:nvPr/>
          </p:nvSpPr>
          <p:spPr>
            <a:xfrm>
              <a:off x="3383492" y="2746043"/>
              <a:ext cx="291619" cy="230309"/>
            </a:xfrm>
            <a:custGeom>
              <a:avLst/>
              <a:gdLst/>
              <a:ahLst/>
              <a:cxnLst/>
              <a:rect l="l" t="t" r="r" b="b"/>
              <a:pathLst>
                <a:path w="14745" h="11645" extrusionOk="0">
                  <a:moveTo>
                    <a:pt x="12176" y="0"/>
                  </a:moveTo>
                  <a:cubicBezTo>
                    <a:pt x="10942" y="234"/>
                    <a:pt x="9774" y="634"/>
                    <a:pt x="8773" y="1368"/>
                  </a:cubicBezTo>
                  <a:cubicBezTo>
                    <a:pt x="7372" y="2369"/>
                    <a:pt x="6505" y="3903"/>
                    <a:pt x="5771" y="5404"/>
                  </a:cubicBezTo>
                  <a:cubicBezTo>
                    <a:pt x="5722" y="5453"/>
                    <a:pt x="5674" y="5484"/>
                    <a:pt x="5625" y="5484"/>
                  </a:cubicBezTo>
                  <a:cubicBezTo>
                    <a:pt x="5607" y="5484"/>
                    <a:pt x="5589" y="5480"/>
                    <a:pt x="5571" y="5471"/>
                  </a:cubicBezTo>
                  <a:cubicBezTo>
                    <a:pt x="3036" y="5037"/>
                    <a:pt x="2469" y="2669"/>
                    <a:pt x="2536" y="400"/>
                  </a:cubicBezTo>
                  <a:lnTo>
                    <a:pt x="2536" y="400"/>
                  </a:lnTo>
                  <a:cubicBezTo>
                    <a:pt x="1869" y="1134"/>
                    <a:pt x="1335" y="2002"/>
                    <a:pt x="1068" y="3036"/>
                  </a:cubicBezTo>
                  <a:cubicBezTo>
                    <a:pt x="1" y="6605"/>
                    <a:pt x="2069" y="10341"/>
                    <a:pt x="5638" y="11375"/>
                  </a:cubicBezTo>
                  <a:cubicBezTo>
                    <a:pt x="6267" y="11557"/>
                    <a:pt x="6902" y="11644"/>
                    <a:pt x="7528" y="11644"/>
                  </a:cubicBezTo>
                  <a:cubicBezTo>
                    <a:pt x="10451" y="11644"/>
                    <a:pt x="13159" y="9745"/>
                    <a:pt x="14011" y="6805"/>
                  </a:cubicBezTo>
                  <a:cubicBezTo>
                    <a:pt x="14744" y="4270"/>
                    <a:pt x="13944" y="1701"/>
                    <a:pt x="12176"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7"/>
            <p:cNvSpPr/>
            <p:nvPr/>
          </p:nvSpPr>
          <p:spPr>
            <a:xfrm>
              <a:off x="2471100" y="2811348"/>
              <a:ext cx="976415" cy="880099"/>
            </a:xfrm>
            <a:custGeom>
              <a:avLst/>
              <a:gdLst/>
              <a:ahLst/>
              <a:cxnLst/>
              <a:rect l="l" t="t" r="r" b="b"/>
              <a:pathLst>
                <a:path w="49370" h="44500" extrusionOk="0">
                  <a:moveTo>
                    <a:pt x="6807" y="43741"/>
                  </a:moveTo>
                  <a:lnTo>
                    <a:pt x="6807" y="43741"/>
                  </a:lnTo>
                  <a:cubicBezTo>
                    <a:pt x="6805" y="43747"/>
                    <a:pt x="6805" y="43755"/>
                    <a:pt x="6805" y="43765"/>
                  </a:cubicBezTo>
                  <a:cubicBezTo>
                    <a:pt x="6784" y="43765"/>
                    <a:pt x="6790" y="43751"/>
                    <a:pt x="6807" y="43741"/>
                  </a:cubicBezTo>
                  <a:close/>
                  <a:moveTo>
                    <a:pt x="39028" y="1"/>
                  </a:moveTo>
                  <a:cubicBezTo>
                    <a:pt x="37527" y="1"/>
                    <a:pt x="36026" y="34"/>
                    <a:pt x="34525" y="101"/>
                  </a:cubicBezTo>
                  <a:cubicBezTo>
                    <a:pt x="33758" y="167"/>
                    <a:pt x="32991" y="234"/>
                    <a:pt x="32224" y="334"/>
                  </a:cubicBezTo>
                  <a:cubicBezTo>
                    <a:pt x="31490" y="401"/>
                    <a:pt x="30723" y="534"/>
                    <a:pt x="29922" y="734"/>
                  </a:cubicBezTo>
                  <a:lnTo>
                    <a:pt x="29355" y="868"/>
                  </a:lnTo>
                  <a:cubicBezTo>
                    <a:pt x="29155" y="935"/>
                    <a:pt x="28955" y="1001"/>
                    <a:pt x="28754" y="1101"/>
                  </a:cubicBezTo>
                  <a:lnTo>
                    <a:pt x="28421" y="1235"/>
                  </a:lnTo>
                  <a:cubicBezTo>
                    <a:pt x="28321" y="1268"/>
                    <a:pt x="28221" y="1301"/>
                    <a:pt x="28121" y="1368"/>
                  </a:cubicBezTo>
                  <a:lnTo>
                    <a:pt x="27820" y="1568"/>
                  </a:lnTo>
                  <a:cubicBezTo>
                    <a:pt x="27720" y="1635"/>
                    <a:pt x="27620" y="1702"/>
                    <a:pt x="27520" y="1768"/>
                  </a:cubicBezTo>
                  <a:cubicBezTo>
                    <a:pt x="26820" y="2369"/>
                    <a:pt x="26319" y="3036"/>
                    <a:pt x="25886" y="3703"/>
                  </a:cubicBezTo>
                  <a:cubicBezTo>
                    <a:pt x="25085" y="5104"/>
                    <a:pt x="24551" y="6539"/>
                    <a:pt x="24051" y="7973"/>
                  </a:cubicBezTo>
                  <a:cubicBezTo>
                    <a:pt x="23152" y="10869"/>
                    <a:pt x="22553" y="13765"/>
                    <a:pt x="22119" y="16727"/>
                  </a:cubicBezTo>
                  <a:lnTo>
                    <a:pt x="22119" y="16727"/>
                  </a:lnTo>
                  <a:cubicBezTo>
                    <a:pt x="19149" y="22271"/>
                    <a:pt x="16146" y="27814"/>
                    <a:pt x="13110" y="33324"/>
                  </a:cubicBezTo>
                  <a:cubicBezTo>
                    <a:pt x="11542" y="36093"/>
                    <a:pt x="9974" y="38895"/>
                    <a:pt x="8307" y="41564"/>
                  </a:cubicBezTo>
                  <a:cubicBezTo>
                    <a:pt x="7906" y="42231"/>
                    <a:pt x="7473" y="42931"/>
                    <a:pt x="7006" y="43498"/>
                  </a:cubicBezTo>
                  <a:cubicBezTo>
                    <a:pt x="6972" y="43565"/>
                    <a:pt x="6906" y="43665"/>
                    <a:pt x="6839" y="43698"/>
                  </a:cubicBezTo>
                  <a:cubicBezTo>
                    <a:pt x="6822" y="43715"/>
                    <a:pt x="6814" y="43723"/>
                    <a:pt x="6810" y="43732"/>
                  </a:cubicBezTo>
                  <a:lnTo>
                    <a:pt x="6810" y="43732"/>
                  </a:lnTo>
                  <a:cubicBezTo>
                    <a:pt x="6653" y="43728"/>
                    <a:pt x="6494" y="43698"/>
                    <a:pt x="6305" y="43698"/>
                  </a:cubicBezTo>
                  <a:cubicBezTo>
                    <a:pt x="5905" y="43665"/>
                    <a:pt x="5538" y="43598"/>
                    <a:pt x="5138" y="43565"/>
                  </a:cubicBezTo>
                  <a:cubicBezTo>
                    <a:pt x="3570" y="43332"/>
                    <a:pt x="2002" y="43031"/>
                    <a:pt x="468" y="42698"/>
                  </a:cubicBezTo>
                  <a:cubicBezTo>
                    <a:pt x="447" y="42694"/>
                    <a:pt x="426" y="42693"/>
                    <a:pt x="406" y="42693"/>
                  </a:cubicBezTo>
                  <a:cubicBezTo>
                    <a:pt x="234" y="42693"/>
                    <a:pt x="97" y="42815"/>
                    <a:pt x="67" y="42965"/>
                  </a:cubicBezTo>
                  <a:cubicBezTo>
                    <a:pt x="1" y="43165"/>
                    <a:pt x="134" y="43332"/>
                    <a:pt x="334" y="43365"/>
                  </a:cubicBezTo>
                  <a:cubicBezTo>
                    <a:pt x="1869" y="43732"/>
                    <a:pt x="3436" y="44032"/>
                    <a:pt x="5038" y="44299"/>
                  </a:cubicBezTo>
                  <a:cubicBezTo>
                    <a:pt x="5438" y="44366"/>
                    <a:pt x="5805" y="44432"/>
                    <a:pt x="6238" y="44466"/>
                  </a:cubicBezTo>
                  <a:cubicBezTo>
                    <a:pt x="6439" y="44499"/>
                    <a:pt x="6639" y="44499"/>
                    <a:pt x="6872" y="44499"/>
                  </a:cubicBezTo>
                  <a:lnTo>
                    <a:pt x="6972" y="44499"/>
                  </a:lnTo>
                  <a:cubicBezTo>
                    <a:pt x="7039" y="44499"/>
                    <a:pt x="7072" y="44466"/>
                    <a:pt x="7106" y="44466"/>
                  </a:cubicBezTo>
                  <a:cubicBezTo>
                    <a:pt x="7172" y="44432"/>
                    <a:pt x="7206" y="44432"/>
                    <a:pt x="7206" y="44432"/>
                  </a:cubicBezTo>
                  <a:cubicBezTo>
                    <a:pt x="7272" y="44366"/>
                    <a:pt x="7339" y="44299"/>
                    <a:pt x="7406" y="44266"/>
                  </a:cubicBezTo>
                  <a:cubicBezTo>
                    <a:pt x="7473" y="44199"/>
                    <a:pt x="7539" y="44099"/>
                    <a:pt x="7639" y="44032"/>
                  </a:cubicBezTo>
                  <a:cubicBezTo>
                    <a:pt x="8173" y="43365"/>
                    <a:pt x="8573" y="42698"/>
                    <a:pt x="9007" y="42031"/>
                  </a:cubicBezTo>
                  <a:cubicBezTo>
                    <a:pt x="10742" y="39329"/>
                    <a:pt x="12343" y="36560"/>
                    <a:pt x="13944" y="33791"/>
                  </a:cubicBezTo>
                  <a:cubicBezTo>
                    <a:pt x="17113" y="28287"/>
                    <a:pt x="20215" y="22717"/>
                    <a:pt x="23317" y="17146"/>
                  </a:cubicBezTo>
                  <a:cubicBezTo>
                    <a:pt x="23351" y="17079"/>
                    <a:pt x="23351" y="17013"/>
                    <a:pt x="23384" y="16946"/>
                  </a:cubicBezTo>
                  <a:cubicBezTo>
                    <a:pt x="23617" y="15512"/>
                    <a:pt x="23951" y="14077"/>
                    <a:pt x="24318" y="12643"/>
                  </a:cubicBezTo>
                  <a:cubicBezTo>
                    <a:pt x="24685" y="11242"/>
                    <a:pt x="25085" y="9841"/>
                    <a:pt x="25619" y="8507"/>
                  </a:cubicBezTo>
                  <a:cubicBezTo>
                    <a:pt x="26119" y="7139"/>
                    <a:pt x="26686" y="5838"/>
                    <a:pt x="27454" y="4704"/>
                  </a:cubicBezTo>
                  <a:cubicBezTo>
                    <a:pt x="27820" y="4137"/>
                    <a:pt x="28254" y="3636"/>
                    <a:pt x="28721" y="3303"/>
                  </a:cubicBezTo>
                  <a:cubicBezTo>
                    <a:pt x="28754" y="3270"/>
                    <a:pt x="28821" y="3236"/>
                    <a:pt x="28888" y="3203"/>
                  </a:cubicBezTo>
                  <a:lnTo>
                    <a:pt x="29055" y="3103"/>
                  </a:lnTo>
                  <a:cubicBezTo>
                    <a:pt x="29088" y="3069"/>
                    <a:pt x="29155" y="3036"/>
                    <a:pt x="29221" y="3036"/>
                  </a:cubicBezTo>
                  <a:lnTo>
                    <a:pt x="29422" y="2936"/>
                  </a:lnTo>
                  <a:lnTo>
                    <a:pt x="29889" y="2803"/>
                  </a:lnTo>
                  <a:lnTo>
                    <a:pt x="30389" y="2702"/>
                  </a:lnTo>
                  <a:cubicBezTo>
                    <a:pt x="31723" y="2469"/>
                    <a:pt x="33158" y="2369"/>
                    <a:pt x="34592" y="2369"/>
                  </a:cubicBezTo>
                  <a:cubicBezTo>
                    <a:pt x="34985" y="2360"/>
                    <a:pt x="35376" y="2356"/>
                    <a:pt x="35766" y="2356"/>
                  </a:cubicBezTo>
                  <a:cubicBezTo>
                    <a:pt x="36831" y="2356"/>
                    <a:pt x="37887" y="2387"/>
                    <a:pt x="38962" y="2436"/>
                  </a:cubicBezTo>
                  <a:cubicBezTo>
                    <a:pt x="41864" y="2569"/>
                    <a:pt x="44799" y="2836"/>
                    <a:pt x="47701" y="3169"/>
                  </a:cubicBezTo>
                  <a:lnTo>
                    <a:pt x="47768" y="3169"/>
                  </a:lnTo>
                  <a:cubicBezTo>
                    <a:pt x="47809" y="3173"/>
                    <a:pt x="47849" y="3175"/>
                    <a:pt x="47890" y="3175"/>
                  </a:cubicBezTo>
                  <a:cubicBezTo>
                    <a:pt x="48638" y="3175"/>
                    <a:pt x="49271" y="2597"/>
                    <a:pt x="49302" y="1869"/>
                  </a:cubicBezTo>
                  <a:cubicBezTo>
                    <a:pt x="49369" y="1068"/>
                    <a:pt x="48769" y="367"/>
                    <a:pt x="47968" y="334"/>
                  </a:cubicBezTo>
                  <a:cubicBezTo>
                    <a:pt x="44966" y="101"/>
                    <a:pt x="42031" y="1"/>
                    <a:pt x="39028"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7"/>
            <p:cNvSpPr/>
            <p:nvPr/>
          </p:nvSpPr>
          <p:spPr>
            <a:xfrm>
              <a:off x="2916409" y="2930091"/>
              <a:ext cx="44875" cy="163639"/>
            </a:xfrm>
            <a:custGeom>
              <a:avLst/>
              <a:gdLst/>
              <a:ahLst/>
              <a:cxnLst/>
              <a:rect l="l" t="t" r="r" b="b"/>
              <a:pathLst>
                <a:path w="2269" h="8274" extrusionOk="0">
                  <a:moveTo>
                    <a:pt x="2269" y="1"/>
                  </a:moveTo>
                  <a:cubicBezTo>
                    <a:pt x="2002" y="635"/>
                    <a:pt x="1769" y="1302"/>
                    <a:pt x="1535" y="1969"/>
                  </a:cubicBezTo>
                  <a:cubicBezTo>
                    <a:pt x="901" y="4037"/>
                    <a:pt x="401" y="6172"/>
                    <a:pt x="1" y="8273"/>
                  </a:cubicBezTo>
                  <a:cubicBezTo>
                    <a:pt x="668" y="7273"/>
                    <a:pt x="1101" y="6172"/>
                    <a:pt x="1368" y="5004"/>
                  </a:cubicBezTo>
                  <a:cubicBezTo>
                    <a:pt x="1735" y="3570"/>
                    <a:pt x="1969" y="2102"/>
                    <a:pt x="2202" y="635"/>
                  </a:cubicBezTo>
                  <a:cubicBezTo>
                    <a:pt x="2236" y="401"/>
                    <a:pt x="2236" y="201"/>
                    <a:pt x="2269" y="1"/>
                  </a:cubicBezTo>
                  <a:close/>
                </a:path>
              </a:pathLst>
            </a:custGeom>
            <a:solidFill>
              <a:srgbClr val="27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7"/>
            <p:cNvSpPr/>
            <p:nvPr/>
          </p:nvSpPr>
          <p:spPr>
            <a:xfrm>
              <a:off x="2607010" y="3676233"/>
              <a:ext cx="672" cy="20"/>
            </a:xfrm>
            <a:custGeom>
              <a:avLst/>
              <a:gdLst/>
              <a:ahLst/>
              <a:cxnLst/>
              <a:rect l="l" t="t" r="r" b="b"/>
              <a:pathLst>
                <a:path w="34" h="1" extrusionOk="0">
                  <a:moveTo>
                    <a:pt x="0" y="1"/>
                  </a:moveTo>
                  <a:cubicBezTo>
                    <a:pt x="0" y="1"/>
                    <a:pt x="0" y="1"/>
                    <a:pt x="0" y="1"/>
                  </a:cubicBezTo>
                  <a:cubicBezTo>
                    <a:pt x="34" y="1"/>
                    <a:pt x="34" y="1"/>
                    <a:pt x="0" y="1"/>
                  </a:cubicBezTo>
                  <a:close/>
                </a:path>
              </a:pathLst>
            </a:custGeom>
            <a:solidFill>
              <a:srgbClr val="151C2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7"/>
            <p:cNvSpPr/>
            <p:nvPr/>
          </p:nvSpPr>
          <p:spPr>
            <a:xfrm>
              <a:off x="2863642" y="1830350"/>
              <a:ext cx="377374" cy="980212"/>
            </a:xfrm>
            <a:custGeom>
              <a:avLst/>
              <a:gdLst/>
              <a:ahLst/>
              <a:cxnLst/>
              <a:rect l="l" t="t" r="r" b="b"/>
              <a:pathLst>
                <a:path w="19081" h="49562" extrusionOk="0">
                  <a:moveTo>
                    <a:pt x="1635" y="0"/>
                  </a:moveTo>
                  <a:cubicBezTo>
                    <a:pt x="1535" y="0"/>
                    <a:pt x="1468" y="67"/>
                    <a:pt x="1434" y="167"/>
                  </a:cubicBezTo>
                  <a:cubicBezTo>
                    <a:pt x="1068" y="4003"/>
                    <a:pt x="767" y="7873"/>
                    <a:pt x="500" y="11709"/>
                  </a:cubicBezTo>
                  <a:cubicBezTo>
                    <a:pt x="267" y="15545"/>
                    <a:pt x="33" y="19414"/>
                    <a:pt x="0" y="23284"/>
                  </a:cubicBezTo>
                  <a:cubicBezTo>
                    <a:pt x="0" y="24251"/>
                    <a:pt x="0" y="25218"/>
                    <a:pt x="33" y="26186"/>
                  </a:cubicBezTo>
                  <a:cubicBezTo>
                    <a:pt x="67" y="27153"/>
                    <a:pt x="134" y="28120"/>
                    <a:pt x="267" y="29088"/>
                  </a:cubicBezTo>
                  <a:cubicBezTo>
                    <a:pt x="367" y="29555"/>
                    <a:pt x="434" y="30055"/>
                    <a:pt x="667" y="30522"/>
                  </a:cubicBezTo>
                  <a:cubicBezTo>
                    <a:pt x="901" y="30989"/>
                    <a:pt x="1268" y="31356"/>
                    <a:pt x="1635" y="31690"/>
                  </a:cubicBezTo>
                  <a:cubicBezTo>
                    <a:pt x="2402" y="32290"/>
                    <a:pt x="3236" y="32791"/>
                    <a:pt x="4103" y="33224"/>
                  </a:cubicBezTo>
                  <a:cubicBezTo>
                    <a:pt x="5871" y="34091"/>
                    <a:pt x="7672" y="34759"/>
                    <a:pt x="9507" y="35392"/>
                  </a:cubicBezTo>
                  <a:cubicBezTo>
                    <a:pt x="11315" y="36017"/>
                    <a:pt x="13122" y="36544"/>
                    <a:pt x="14962" y="37038"/>
                  </a:cubicBezTo>
                  <a:lnTo>
                    <a:pt x="14962" y="37038"/>
                  </a:lnTo>
                  <a:lnTo>
                    <a:pt x="16845" y="48669"/>
                  </a:lnTo>
                  <a:cubicBezTo>
                    <a:pt x="16879" y="48735"/>
                    <a:pt x="16879" y="48769"/>
                    <a:pt x="16912" y="48835"/>
                  </a:cubicBezTo>
                  <a:cubicBezTo>
                    <a:pt x="17046" y="49262"/>
                    <a:pt x="17457" y="49561"/>
                    <a:pt x="17889" y="49561"/>
                  </a:cubicBezTo>
                  <a:cubicBezTo>
                    <a:pt x="17997" y="49561"/>
                    <a:pt x="18106" y="49543"/>
                    <a:pt x="18213" y="49502"/>
                  </a:cubicBezTo>
                  <a:cubicBezTo>
                    <a:pt x="18780" y="49336"/>
                    <a:pt x="19080" y="48735"/>
                    <a:pt x="18914" y="48202"/>
                  </a:cubicBezTo>
                  <a:lnTo>
                    <a:pt x="15278" y="36860"/>
                  </a:lnTo>
                  <a:lnTo>
                    <a:pt x="15244" y="36827"/>
                  </a:lnTo>
                  <a:cubicBezTo>
                    <a:pt x="15244" y="36793"/>
                    <a:pt x="15211" y="36727"/>
                    <a:pt x="15144" y="36727"/>
                  </a:cubicBezTo>
                  <a:cubicBezTo>
                    <a:pt x="13276" y="36226"/>
                    <a:pt x="11442" y="35693"/>
                    <a:pt x="9607" y="35059"/>
                  </a:cubicBezTo>
                  <a:cubicBezTo>
                    <a:pt x="7806" y="34458"/>
                    <a:pt x="5971" y="33758"/>
                    <a:pt x="4270" y="32924"/>
                  </a:cubicBezTo>
                  <a:cubicBezTo>
                    <a:pt x="3403" y="32490"/>
                    <a:pt x="2569" y="32023"/>
                    <a:pt x="1868" y="31423"/>
                  </a:cubicBezTo>
                  <a:cubicBezTo>
                    <a:pt x="1501" y="31123"/>
                    <a:pt x="1168" y="30789"/>
                    <a:pt x="967" y="30389"/>
                  </a:cubicBezTo>
                  <a:cubicBezTo>
                    <a:pt x="767" y="29989"/>
                    <a:pt x="701" y="29488"/>
                    <a:pt x="634" y="29021"/>
                  </a:cubicBezTo>
                  <a:cubicBezTo>
                    <a:pt x="467" y="28087"/>
                    <a:pt x="434" y="27120"/>
                    <a:pt x="400" y="26152"/>
                  </a:cubicBezTo>
                  <a:cubicBezTo>
                    <a:pt x="367" y="25218"/>
                    <a:pt x="367" y="24251"/>
                    <a:pt x="367" y="23284"/>
                  </a:cubicBezTo>
                  <a:cubicBezTo>
                    <a:pt x="400" y="19414"/>
                    <a:pt x="601" y="15578"/>
                    <a:pt x="834" y="11742"/>
                  </a:cubicBezTo>
                  <a:cubicBezTo>
                    <a:pt x="1101" y="7873"/>
                    <a:pt x="1434" y="4037"/>
                    <a:pt x="1801" y="201"/>
                  </a:cubicBezTo>
                  <a:cubicBezTo>
                    <a:pt x="1801" y="100"/>
                    <a:pt x="1735" y="34"/>
                    <a:pt x="1635"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7"/>
            <p:cNvSpPr/>
            <p:nvPr/>
          </p:nvSpPr>
          <p:spPr>
            <a:xfrm>
              <a:off x="3385470" y="2867812"/>
              <a:ext cx="455238" cy="1055189"/>
            </a:xfrm>
            <a:custGeom>
              <a:avLst/>
              <a:gdLst/>
              <a:ahLst/>
              <a:cxnLst/>
              <a:rect l="l" t="t" r="r" b="b"/>
              <a:pathLst>
                <a:path w="23018" h="53353" extrusionOk="0">
                  <a:moveTo>
                    <a:pt x="1357" y="1"/>
                  </a:moveTo>
                  <a:cubicBezTo>
                    <a:pt x="1295" y="1"/>
                    <a:pt x="1232" y="5"/>
                    <a:pt x="1168" y="14"/>
                  </a:cubicBezTo>
                  <a:cubicBezTo>
                    <a:pt x="468" y="114"/>
                    <a:pt x="1" y="748"/>
                    <a:pt x="134" y="1449"/>
                  </a:cubicBezTo>
                  <a:lnTo>
                    <a:pt x="4137" y="27000"/>
                  </a:lnTo>
                  <a:cubicBezTo>
                    <a:pt x="4137" y="27034"/>
                    <a:pt x="4170" y="27067"/>
                    <a:pt x="4170" y="27100"/>
                  </a:cubicBezTo>
                  <a:lnTo>
                    <a:pt x="22389" y="50282"/>
                  </a:lnTo>
                  <a:lnTo>
                    <a:pt x="22650" y="53186"/>
                  </a:lnTo>
                  <a:cubicBezTo>
                    <a:pt x="22650" y="53286"/>
                    <a:pt x="22750" y="53352"/>
                    <a:pt x="22850" y="53352"/>
                  </a:cubicBezTo>
                  <a:cubicBezTo>
                    <a:pt x="22950" y="53352"/>
                    <a:pt x="23017" y="53252"/>
                    <a:pt x="22984" y="53152"/>
                  </a:cubicBezTo>
                  <a:lnTo>
                    <a:pt x="22717" y="50184"/>
                  </a:lnTo>
                  <a:cubicBezTo>
                    <a:pt x="22717" y="50150"/>
                    <a:pt x="22717" y="50117"/>
                    <a:pt x="22683" y="50117"/>
                  </a:cubicBezTo>
                  <a:lnTo>
                    <a:pt x="4466" y="26904"/>
                  </a:lnTo>
                  <a:lnTo>
                    <a:pt x="2636" y="1182"/>
                  </a:lnTo>
                  <a:cubicBezTo>
                    <a:pt x="2636" y="1148"/>
                    <a:pt x="2636" y="1082"/>
                    <a:pt x="2602" y="1048"/>
                  </a:cubicBezTo>
                  <a:cubicBezTo>
                    <a:pt x="2511" y="442"/>
                    <a:pt x="1979" y="1"/>
                    <a:pt x="1357" y="1"/>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7"/>
            <p:cNvSpPr/>
            <p:nvPr/>
          </p:nvSpPr>
          <p:spPr>
            <a:xfrm>
              <a:off x="3503561" y="2817064"/>
              <a:ext cx="661716" cy="944475"/>
            </a:xfrm>
            <a:custGeom>
              <a:avLst/>
              <a:gdLst/>
              <a:ahLst/>
              <a:cxnLst/>
              <a:rect l="l" t="t" r="r" b="b"/>
              <a:pathLst>
                <a:path w="33458" h="47755" extrusionOk="0">
                  <a:moveTo>
                    <a:pt x="1441" y="0"/>
                  </a:moveTo>
                  <a:cubicBezTo>
                    <a:pt x="1294" y="0"/>
                    <a:pt x="1145" y="26"/>
                    <a:pt x="1001" y="78"/>
                  </a:cubicBezTo>
                  <a:cubicBezTo>
                    <a:pt x="334" y="345"/>
                    <a:pt x="1" y="1079"/>
                    <a:pt x="267" y="1713"/>
                  </a:cubicBezTo>
                  <a:lnTo>
                    <a:pt x="9541" y="25864"/>
                  </a:lnTo>
                  <a:cubicBezTo>
                    <a:pt x="9541" y="25897"/>
                    <a:pt x="9574" y="25930"/>
                    <a:pt x="9574" y="25930"/>
                  </a:cubicBezTo>
                  <a:lnTo>
                    <a:pt x="32240" y="44829"/>
                  </a:lnTo>
                  <a:lnTo>
                    <a:pt x="32240" y="44829"/>
                  </a:lnTo>
                  <a:lnTo>
                    <a:pt x="33091" y="47613"/>
                  </a:lnTo>
                  <a:cubicBezTo>
                    <a:pt x="33118" y="47695"/>
                    <a:pt x="33191" y="47755"/>
                    <a:pt x="33272" y="47755"/>
                  </a:cubicBezTo>
                  <a:cubicBezTo>
                    <a:pt x="33289" y="47755"/>
                    <a:pt x="33307" y="47752"/>
                    <a:pt x="33324" y="47746"/>
                  </a:cubicBezTo>
                  <a:cubicBezTo>
                    <a:pt x="33391" y="47713"/>
                    <a:pt x="33458" y="47613"/>
                    <a:pt x="33424" y="47512"/>
                  </a:cubicBezTo>
                  <a:lnTo>
                    <a:pt x="32557" y="44677"/>
                  </a:lnTo>
                  <a:cubicBezTo>
                    <a:pt x="32524" y="44644"/>
                    <a:pt x="32524" y="44610"/>
                    <a:pt x="32490" y="44577"/>
                  </a:cubicBezTo>
                  <a:lnTo>
                    <a:pt x="9813" y="25668"/>
                  </a:lnTo>
                  <a:lnTo>
                    <a:pt x="2669" y="912"/>
                  </a:lnTo>
                  <a:cubicBezTo>
                    <a:pt x="2636" y="879"/>
                    <a:pt x="2636" y="846"/>
                    <a:pt x="2636" y="812"/>
                  </a:cubicBezTo>
                  <a:cubicBezTo>
                    <a:pt x="2429" y="296"/>
                    <a:pt x="1944" y="0"/>
                    <a:pt x="1441"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7"/>
            <p:cNvSpPr/>
            <p:nvPr/>
          </p:nvSpPr>
          <p:spPr>
            <a:xfrm>
              <a:off x="3494008" y="2800549"/>
              <a:ext cx="1056554" cy="903060"/>
            </a:xfrm>
            <a:custGeom>
              <a:avLst/>
              <a:gdLst/>
              <a:ahLst/>
              <a:cxnLst/>
              <a:rect l="l" t="t" r="r" b="b"/>
              <a:pathLst>
                <a:path w="53422" h="45661" extrusionOk="0">
                  <a:moveTo>
                    <a:pt x="6931" y="0"/>
                  </a:moveTo>
                  <a:cubicBezTo>
                    <a:pt x="6413" y="0"/>
                    <a:pt x="6121" y="13"/>
                    <a:pt x="6121" y="13"/>
                  </a:cubicBezTo>
                  <a:cubicBezTo>
                    <a:pt x="6014" y="7"/>
                    <a:pt x="5909" y="4"/>
                    <a:pt x="5806" y="4"/>
                  </a:cubicBezTo>
                  <a:cubicBezTo>
                    <a:pt x="0" y="4"/>
                    <a:pt x="484" y="9086"/>
                    <a:pt x="484" y="9086"/>
                  </a:cubicBezTo>
                  <a:cubicBezTo>
                    <a:pt x="917" y="16725"/>
                    <a:pt x="13459" y="19227"/>
                    <a:pt x="13459" y="19227"/>
                  </a:cubicBezTo>
                  <a:cubicBezTo>
                    <a:pt x="12726" y="30868"/>
                    <a:pt x="30738" y="33237"/>
                    <a:pt x="30738" y="33237"/>
                  </a:cubicBezTo>
                  <a:cubicBezTo>
                    <a:pt x="42212" y="44377"/>
                    <a:pt x="48136" y="45661"/>
                    <a:pt x="50257" y="45661"/>
                  </a:cubicBezTo>
                  <a:cubicBezTo>
                    <a:pt x="50892" y="45661"/>
                    <a:pt x="51186" y="45545"/>
                    <a:pt x="51186" y="45545"/>
                  </a:cubicBezTo>
                  <a:cubicBezTo>
                    <a:pt x="53421" y="34904"/>
                    <a:pt x="41980" y="23496"/>
                    <a:pt x="41980" y="23496"/>
                  </a:cubicBezTo>
                  <a:cubicBezTo>
                    <a:pt x="40179" y="15724"/>
                    <a:pt x="26869" y="7785"/>
                    <a:pt x="26869" y="7785"/>
                  </a:cubicBezTo>
                  <a:cubicBezTo>
                    <a:pt x="22491" y="498"/>
                    <a:pt x="10204" y="0"/>
                    <a:pt x="6931"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7"/>
            <p:cNvSpPr/>
            <p:nvPr/>
          </p:nvSpPr>
          <p:spPr>
            <a:xfrm>
              <a:off x="3571932" y="2830275"/>
              <a:ext cx="881641" cy="729513"/>
            </a:xfrm>
            <a:custGeom>
              <a:avLst/>
              <a:gdLst/>
              <a:ahLst/>
              <a:cxnLst/>
              <a:rect l="l" t="t" r="r" b="b"/>
              <a:pathLst>
                <a:path w="44578" h="36886" extrusionOk="0">
                  <a:moveTo>
                    <a:pt x="4727" y="0"/>
                  </a:moveTo>
                  <a:cubicBezTo>
                    <a:pt x="1" y="0"/>
                    <a:pt x="480" y="7183"/>
                    <a:pt x="480" y="7183"/>
                  </a:cubicBezTo>
                  <a:cubicBezTo>
                    <a:pt x="913" y="13320"/>
                    <a:pt x="11321" y="15422"/>
                    <a:pt x="11321" y="15422"/>
                  </a:cubicBezTo>
                  <a:cubicBezTo>
                    <a:pt x="10820" y="24729"/>
                    <a:pt x="25764" y="26763"/>
                    <a:pt x="25764" y="26763"/>
                  </a:cubicBezTo>
                  <a:cubicBezTo>
                    <a:pt x="35500" y="35876"/>
                    <a:pt x="40426" y="36886"/>
                    <a:pt x="42133" y="36886"/>
                  </a:cubicBezTo>
                  <a:cubicBezTo>
                    <a:pt x="42619" y="36886"/>
                    <a:pt x="42843" y="36804"/>
                    <a:pt x="42843" y="36804"/>
                  </a:cubicBezTo>
                  <a:cubicBezTo>
                    <a:pt x="44578" y="28331"/>
                    <a:pt x="35004" y="19091"/>
                    <a:pt x="35004" y="19091"/>
                  </a:cubicBezTo>
                  <a:cubicBezTo>
                    <a:pt x="33437" y="12887"/>
                    <a:pt x="22329" y="6415"/>
                    <a:pt x="22329" y="6415"/>
                  </a:cubicBezTo>
                  <a:cubicBezTo>
                    <a:pt x="18446" y="306"/>
                    <a:pt x="7504" y="7"/>
                    <a:pt x="5402" y="7"/>
                  </a:cubicBezTo>
                  <a:cubicBezTo>
                    <a:pt x="5174" y="7"/>
                    <a:pt x="5050" y="11"/>
                    <a:pt x="5050" y="11"/>
                  </a:cubicBezTo>
                  <a:cubicBezTo>
                    <a:pt x="4939" y="4"/>
                    <a:pt x="4832" y="0"/>
                    <a:pt x="4727" y="0"/>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7"/>
            <p:cNvSpPr/>
            <p:nvPr/>
          </p:nvSpPr>
          <p:spPr>
            <a:xfrm>
              <a:off x="3397356" y="2701168"/>
              <a:ext cx="1245567" cy="1288465"/>
            </a:xfrm>
            <a:custGeom>
              <a:avLst/>
              <a:gdLst/>
              <a:ahLst/>
              <a:cxnLst/>
              <a:rect l="l" t="t" r="r" b="b"/>
              <a:pathLst>
                <a:path w="62979" h="65148" extrusionOk="0">
                  <a:moveTo>
                    <a:pt x="3603" y="1"/>
                  </a:moveTo>
                  <a:cubicBezTo>
                    <a:pt x="0" y="1302"/>
                    <a:pt x="2468" y="7406"/>
                    <a:pt x="7239" y="9174"/>
                  </a:cubicBezTo>
                  <a:cubicBezTo>
                    <a:pt x="11975" y="10909"/>
                    <a:pt x="12676" y="5538"/>
                    <a:pt x="15911" y="16579"/>
                  </a:cubicBezTo>
                  <a:cubicBezTo>
                    <a:pt x="19147" y="27621"/>
                    <a:pt x="46667" y="60511"/>
                    <a:pt x="46667" y="60511"/>
                  </a:cubicBezTo>
                  <a:cubicBezTo>
                    <a:pt x="49902" y="63480"/>
                    <a:pt x="62978" y="65148"/>
                    <a:pt x="50603" y="43565"/>
                  </a:cubicBezTo>
                  <a:cubicBezTo>
                    <a:pt x="38227" y="22017"/>
                    <a:pt x="4403" y="868"/>
                    <a:pt x="4403" y="868"/>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7"/>
            <p:cNvSpPr/>
            <p:nvPr/>
          </p:nvSpPr>
          <p:spPr>
            <a:xfrm>
              <a:off x="3491694" y="2645752"/>
              <a:ext cx="1529236" cy="826660"/>
            </a:xfrm>
            <a:custGeom>
              <a:avLst/>
              <a:gdLst/>
              <a:ahLst/>
              <a:cxnLst/>
              <a:rect l="l" t="t" r="r" b="b"/>
              <a:pathLst>
                <a:path w="77322" h="41798" extrusionOk="0">
                  <a:moveTo>
                    <a:pt x="0" y="2703"/>
                  </a:moveTo>
                  <a:cubicBezTo>
                    <a:pt x="267" y="1"/>
                    <a:pt x="6705" y="1435"/>
                    <a:pt x="9607" y="4771"/>
                  </a:cubicBezTo>
                  <a:cubicBezTo>
                    <a:pt x="12542" y="8107"/>
                    <a:pt x="7672" y="8941"/>
                    <a:pt x="18947" y="10608"/>
                  </a:cubicBezTo>
                  <a:cubicBezTo>
                    <a:pt x="30188" y="12276"/>
                    <a:pt x="68582" y="30256"/>
                    <a:pt x="68582" y="30256"/>
                  </a:cubicBezTo>
                  <a:cubicBezTo>
                    <a:pt x="72218" y="32424"/>
                    <a:pt x="77322" y="41797"/>
                    <a:pt x="53672" y="34125"/>
                  </a:cubicBezTo>
                  <a:cubicBezTo>
                    <a:pt x="30055" y="26453"/>
                    <a:pt x="1068" y="3237"/>
                    <a:pt x="1068" y="3237"/>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7"/>
            <p:cNvSpPr/>
            <p:nvPr/>
          </p:nvSpPr>
          <p:spPr>
            <a:xfrm>
              <a:off x="3447492" y="2741178"/>
              <a:ext cx="1109004" cy="1367080"/>
            </a:xfrm>
            <a:custGeom>
              <a:avLst/>
              <a:gdLst/>
              <a:ahLst/>
              <a:cxnLst/>
              <a:rect l="l" t="t" r="r" b="b"/>
              <a:pathLst>
                <a:path w="56074" h="69123" extrusionOk="0">
                  <a:moveTo>
                    <a:pt x="8906" y="0"/>
                  </a:moveTo>
                  <a:cubicBezTo>
                    <a:pt x="8873" y="0"/>
                    <a:pt x="8840" y="4"/>
                    <a:pt x="8806" y="13"/>
                  </a:cubicBezTo>
                  <a:lnTo>
                    <a:pt x="8773" y="46"/>
                  </a:lnTo>
                  <a:lnTo>
                    <a:pt x="1301" y="3682"/>
                  </a:lnTo>
                  <a:cubicBezTo>
                    <a:pt x="1068" y="3782"/>
                    <a:pt x="867" y="3949"/>
                    <a:pt x="701" y="4149"/>
                  </a:cubicBezTo>
                  <a:cubicBezTo>
                    <a:pt x="0" y="4950"/>
                    <a:pt x="67" y="6150"/>
                    <a:pt x="867" y="6851"/>
                  </a:cubicBezTo>
                  <a:cubicBezTo>
                    <a:pt x="1237" y="7174"/>
                    <a:pt x="1698" y="7334"/>
                    <a:pt x="2157" y="7334"/>
                  </a:cubicBezTo>
                  <a:cubicBezTo>
                    <a:pt x="2693" y="7334"/>
                    <a:pt x="3225" y="7116"/>
                    <a:pt x="3603" y="6684"/>
                  </a:cubicBezTo>
                  <a:lnTo>
                    <a:pt x="8889" y="657"/>
                  </a:lnTo>
                  <a:lnTo>
                    <a:pt x="8889" y="657"/>
                  </a:lnTo>
                  <a:lnTo>
                    <a:pt x="52004" y="66293"/>
                  </a:lnTo>
                  <a:cubicBezTo>
                    <a:pt x="52037" y="66327"/>
                    <a:pt x="52071" y="66360"/>
                    <a:pt x="52071" y="66360"/>
                  </a:cubicBezTo>
                  <a:lnTo>
                    <a:pt x="55640" y="69062"/>
                  </a:lnTo>
                  <a:cubicBezTo>
                    <a:pt x="55682" y="69104"/>
                    <a:pt x="55735" y="69123"/>
                    <a:pt x="55791" y="69123"/>
                  </a:cubicBezTo>
                  <a:cubicBezTo>
                    <a:pt x="55868" y="69123"/>
                    <a:pt x="55949" y="69087"/>
                    <a:pt x="56007" y="69029"/>
                  </a:cubicBezTo>
                  <a:cubicBezTo>
                    <a:pt x="56074" y="68895"/>
                    <a:pt x="56074" y="68762"/>
                    <a:pt x="55940" y="68662"/>
                  </a:cubicBezTo>
                  <a:lnTo>
                    <a:pt x="52404" y="65960"/>
                  </a:lnTo>
                  <a:lnTo>
                    <a:pt x="52438" y="66027"/>
                  </a:lnTo>
                  <a:lnTo>
                    <a:pt x="9140" y="113"/>
                  </a:lnTo>
                  <a:cubicBezTo>
                    <a:pt x="9090" y="38"/>
                    <a:pt x="9002" y="0"/>
                    <a:pt x="8906" y="0"/>
                  </a:cubicBezTo>
                  <a:close/>
                </a:path>
              </a:pathLst>
            </a:custGeom>
            <a:solidFill>
              <a:srgbClr val="352A3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7" name="Google Shape;1657;p47"/>
          <p:cNvSpPr/>
          <p:nvPr/>
        </p:nvSpPr>
        <p:spPr>
          <a:xfrm>
            <a:off x="2494675" y="1310725"/>
            <a:ext cx="1454400" cy="2150750"/>
          </a:xfrm>
          <a:custGeom>
            <a:avLst/>
            <a:gdLst/>
            <a:ahLst/>
            <a:cxnLst/>
            <a:rect l="l" t="t" r="r" b="b"/>
            <a:pathLst>
              <a:path w="58176" h="86030" fill="none" extrusionOk="0">
                <a:moveTo>
                  <a:pt x="1" y="74221"/>
                </a:moveTo>
                <a:cubicBezTo>
                  <a:pt x="2402" y="75588"/>
                  <a:pt x="5304" y="76389"/>
                  <a:pt x="7739" y="77323"/>
                </a:cubicBezTo>
                <a:cubicBezTo>
                  <a:pt x="23084" y="83194"/>
                  <a:pt x="47868" y="86029"/>
                  <a:pt x="56274" y="67549"/>
                </a:cubicBezTo>
                <a:cubicBezTo>
                  <a:pt x="57675" y="64480"/>
                  <a:pt x="58175" y="61078"/>
                  <a:pt x="57775" y="57709"/>
                </a:cubicBezTo>
                <a:cubicBezTo>
                  <a:pt x="56641" y="48502"/>
                  <a:pt x="48368" y="44666"/>
                  <a:pt x="39962" y="43832"/>
                </a:cubicBezTo>
                <a:cubicBezTo>
                  <a:pt x="36060" y="43432"/>
                  <a:pt x="32090" y="43265"/>
                  <a:pt x="28354" y="42098"/>
                </a:cubicBezTo>
                <a:cubicBezTo>
                  <a:pt x="22650" y="40330"/>
                  <a:pt x="18881" y="35893"/>
                  <a:pt x="17179" y="30222"/>
                </a:cubicBezTo>
                <a:cubicBezTo>
                  <a:pt x="16079" y="26520"/>
                  <a:pt x="15678" y="22617"/>
                  <a:pt x="15545" y="18781"/>
                </a:cubicBezTo>
                <a:cubicBezTo>
                  <a:pt x="15412" y="15045"/>
                  <a:pt x="15912" y="11042"/>
                  <a:pt x="15211" y="7373"/>
                </a:cubicBezTo>
                <a:cubicBezTo>
                  <a:pt x="14111" y="1535"/>
                  <a:pt x="13544" y="1"/>
                  <a:pt x="13544" y="1"/>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7"/>
          <p:cNvSpPr/>
          <p:nvPr/>
        </p:nvSpPr>
        <p:spPr>
          <a:xfrm>
            <a:off x="6805200" y="1002988"/>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7"/>
          <p:cNvSpPr/>
          <p:nvPr/>
        </p:nvSpPr>
        <p:spPr>
          <a:xfrm>
            <a:off x="7229425" y="3632963"/>
            <a:ext cx="208500" cy="208500"/>
          </a:xfrm>
          <a:custGeom>
            <a:avLst/>
            <a:gdLst/>
            <a:ahLst/>
            <a:cxnLst/>
            <a:rect l="l" t="t" r="r" b="b"/>
            <a:pathLst>
              <a:path w="8340" h="8340" extrusionOk="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663"/>
        <p:cNvGrpSpPr/>
        <p:nvPr/>
      </p:nvGrpSpPr>
      <p:grpSpPr>
        <a:xfrm>
          <a:off x="0" y="0"/>
          <a:ext cx="0" cy="0"/>
          <a:chOff x="0" y="0"/>
          <a:chExt cx="0" cy="0"/>
        </a:xfrm>
      </p:grpSpPr>
      <p:sp>
        <p:nvSpPr>
          <p:cNvPr id="1664" name="Google Shape;1664;p48"/>
          <p:cNvSpPr txBox="1">
            <a:spLocks noGrp="1"/>
          </p:cNvSpPr>
          <p:nvPr>
            <p:ph type="title"/>
          </p:nvPr>
        </p:nvSpPr>
        <p:spPr>
          <a:xfrm>
            <a:off x="5015875" y="2413488"/>
            <a:ext cx="3414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Objectives</a:t>
            </a:r>
            <a:endParaRPr b="1" dirty="0"/>
          </a:p>
        </p:txBody>
      </p:sp>
      <p:sp>
        <p:nvSpPr>
          <p:cNvPr id="1666" name="Google Shape;1666;p48"/>
          <p:cNvSpPr txBox="1">
            <a:spLocks noGrp="1"/>
          </p:cNvSpPr>
          <p:nvPr>
            <p:ph type="title" idx="2"/>
          </p:nvPr>
        </p:nvSpPr>
        <p:spPr>
          <a:xfrm>
            <a:off x="5015875" y="1084813"/>
            <a:ext cx="1905600" cy="12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grpSp>
        <p:nvGrpSpPr>
          <p:cNvPr id="1667" name="Google Shape;1667;p48"/>
          <p:cNvGrpSpPr/>
          <p:nvPr/>
        </p:nvGrpSpPr>
        <p:grpSpPr>
          <a:xfrm>
            <a:off x="487377" y="1960931"/>
            <a:ext cx="3804110" cy="2275555"/>
            <a:chOff x="1364750" y="1559450"/>
            <a:chExt cx="4904100" cy="2933550"/>
          </a:xfrm>
        </p:grpSpPr>
        <p:sp>
          <p:nvSpPr>
            <p:cNvPr id="1668" name="Google Shape;1668;p48"/>
            <p:cNvSpPr/>
            <p:nvPr/>
          </p:nvSpPr>
          <p:spPr>
            <a:xfrm>
              <a:off x="2882225" y="3150200"/>
              <a:ext cx="303575" cy="416100"/>
            </a:xfrm>
            <a:custGeom>
              <a:avLst/>
              <a:gdLst/>
              <a:ahLst/>
              <a:cxnLst/>
              <a:rect l="l" t="t" r="r" b="b"/>
              <a:pathLst>
                <a:path w="12143" h="16644" extrusionOk="0">
                  <a:moveTo>
                    <a:pt x="7406" y="0"/>
                  </a:moveTo>
                  <a:cubicBezTo>
                    <a:pt x="7406" y="0"/>
                    <a:pt x="4704" y="1101"/>
                    <a:pt x="4004" y="1535"/>
                  </a:cubicBezTo>
                  <a:cubicBezTo>
                    <a:pt x="3303" y="1968"/>
                    <a:pt x="1769" y="2069"/>
                    <a:pt x="3003" y="2402"/>
                  </a:cubicBezTo>
                  <a:cubicBezTo>
                    <a:pt x="3003" y="2402"/>
                    <a:pt x="1869" y="3369"/>
                    <a:pt x="1435" y="4437"/>
                  </a:cubicBezTo>
                  <a:cubicBezTo>
                    <a:pt x="1001" y="5471"/>
                    <a:pt x="1435" y="8506"/>
                    <a:pt x="1435" y="8506"/>
                  </a:cubicBezTo>
                  <a:lnTo>
                    <a:pt x="768" y="9174"/>
                  </a:lnTo>
                  <a:cubicBezTo>
                    <a:pt x="768" y="9174"/>
                    <a:pt x="1" y="10475"/>
                    <a:pt x="901" y="11575"/>
                  </a:cubicBezTo>
                  <a:cubicBezTo>
                    <a:pt x="1115" y="11842"/>
                    <a:pt x="1472" y="11922"/>
                    <a:pt x="1825" y="11922"/>
                  </a:cubicBezTo>
                  <a:cubicBezTo>
                    <a:pt x="2353" y="11922"/>
                    <a:pt x="2869" y="11742"/>
                    <a:pt x="2869" y="11742"/>
                  </a:cubicBezTo>
                  <a:lnTo>
                    <a:pt x="4137" y="12676"/>
                  </a:lnTo>
                  <a:cubicBezTo>
                    <a:pt x="4137" y="12676"/>
                    <a:pt x="3236" y="13510"/>
                    <a:pt x="3670" y="15145"/>
                  </a:cubicBezTo>
                  <a:cubicBezTo>
                    <a:pt x="3979" y="16309"/>
                    <a:pt x="5032" y="16644"/>
                    <a:pt x="6011" y="16644"/>
                  </a:cubicBezTo>
                  <a:cubicBezTo>
                    <a:pt x="6406" y="16644"/>
                    <a:pt x="6789" y="16589"/>
                    <a:pt x="7106" y="16512"/>
                  </a:cubicBezTo>
                  <a:cubicBezTo>
                    <a:pt x="8173" y="16245"/>
                    <a:pt x="9574" y="14511"/>
                    <a:pt x="9574" y="14511"/>
                  </a:cubicBezTo>
                  <a:cubicBezTo>
                    <a:pt x="9574" y="14511"/>
                    <a:pt x="10675" y="13777"/>
                    <a:pt x="10075" y="12109"/>
                  </a:cubicBezTo>
                  <a:cubicBezTo>
                    <a:pt x="10075" y="12109"/>
                    <a:pt x="11943" y="11242"/>
                    <a:pt x="12043" y="8506"/>
                  </a:cubicBezTo>
                  <a:cubicBezTo>
                    <a:pt x="12143" y="5738"/>
                    <a:pt x="11542" y="4971"/>
                    <a:pt x="11542" y="4971"/>
                  </a:cubicBezTo>
                  <a:lnTo>
                    <a:pt x="11542" y="3736"/>
                  </a:lnTo>
                  <a:lnTo>
                    <a:pt x="74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2945600" y="2544375"/>
              <a:ext cx="834800" cy="885925"/>
            </a:xfrm>
            <a:custGeom>
              <a:avLst/>
              <a:gdLst/>
              <a:ahLst/>
              <a:cxnLst/>
              <a:rect l="l" t="t" r="r" b="b"/>
              <a:pathLst>
                <a:path w="33392" h="35437" extrusionOk="0">
                  <a:moveTo>
                    <a:pt x="16547" y="1"/>
                  </a:moveTo>
                  <a:cubicBezTo>
                    <a:pt x="16368" y="1"/>
                    <a:pt x="16190" y="6"/>
                    <a:pt x="16012" y="16"/>
                  </a:cubicBezTo>
                  <a:cubicBezTo>
                    <a:pt x="12643" y="183"/>
                    <a:pt x="7906" y="2951"/>
                    <a:pt x="4871" y="6554"/>
                  </a:cubicBezTo>
                  <a:cubicBezTo>
                    <a:pt x="1802" y="10157"/>
                    <a:pt x="1" y="16728"/>
                    <a:pt x="635" y="18096"/>
                  </a:cubicBezTo>
                  <a:cubicBezTo>
                    <a:pt x="1235" y="19497"/>
                    <a:pt x="4871" y="24233"/>
                    <a:pt x="4871" y="24233"/>
                  </a:cubicBezTo>
                  <a:cubicBezTo>
                    <a:pt x="4871" y="24233"/>
                    <a:pt x="5104" y="25067"/>
                    <a:pt x="5905" y="25835"/>
                  </a:cubicBezTo>
                  <a:cubicBezTo>
                    <a:pt x="6739" y="26602"/>
                    <a:pt x="9007" y="27969"/>
                    <a:pt x="9007" y="27969"/>
                  </a:cubicBezTo>
                  <a:lnTo>
                    <a:pt x="10342" y="27202"/>
                  </a:lnTo>
                  <a:cubicBezTo>
                    <a:pt x="10342" y="27202"/>
                    <a:pt x="15312" y="33640"/>
                    <a:pt x="16212" y="34241"/>
                  </a:cubicBezTo>
                  <a:cubicBezTo>
                    <a:pt x="16869" y="34695"/>
                    <a:pt x="18616" y="35437"/>
                    <a:pt x="19918" y="35437"/>
                  </a:cubicBezTo>
                  <a:cubicBezTo>
                    <a:pt x="20336" y="35437"/>
                    <a:pt x="20707" y="35361"/>
                    <a:pt x="20982" y="35175"/>
                  </a:cubicBezTo>
                  <a:cubicBezTo>
                    <a:pt x="22083" y="34407"/>
                    <a:pt x="21950" y="32239"/>
                    <a:pt x="21950" y="32239"/>
                  </a:cubicBezTo>
                  <a:lnTo>
                    <a:pt x="21950" y="32239"/>
                  </a:lnTo>
                  <a:cubicBezTo>
                    <a:pt x="21950" y="32239"/>
                    <a:pt x="23675" y="34660"/>
                    <a:pt x="25395" y="34660"/>
                  </a:cubicBezTo>
                  <a:cubicBezTo>
                    <a:pt x="25481" y="34660"/>
                    <a:pt x="25567" y="34654"/>
                    <a:pt x="25652" y="34641"/>
                  </a:cubicBezTo>
                  <a:cubicBezTo>
                    <a:pt x="27454" y="34374"/>
                    <a:pt x="33391" y="11624"/>
                    <a:pt x="33391" y="11624"/>
                  </a:cubicBezTo>
                  <a:lnTo>
                    <a:pt x="30689" y="6354"/>
                  </a:lnTo>
                  <a:cubicBezTo>
                    <a:pt x="30689" y="6354"/>
                    <a:pt x="32124" y="2251"/>
                    <a:pt x="32124" y="1917"/>
                  </a:cubicBezTo>
                  <a:cubicBezTo>
                    <a:pt x="32124" y="1617"/>
                    <a:pt x="31056" y="550"/>
                    <a:pt x="30456" y="316"/>
                  </a:cubicBezTo>
                  <a:cubicBezTo>
                    <a:pt x="30427" y="307"/>
                    <a:pt x="30392" y="302"/>
                    <a:pt x="30353" y="302"/>
                  </a:cubicBezTo>
                  <a:cubicBezTo>
                    <a:pt x="29578" y="302"/>
                    <a:pt x="26920" y="2084"/>
                    <a:pt x="26920" y="2084"/>
                  </a:cubicBezTo>
                  <a:cubicBezTo>
                    <a:pt x="25719" y="1617"/>
                    <a:pt x="23184" y="1617"/>
                    <a:pt x="23184" y="1617"/>
                  </a:cubicBezTo>
                  <a:cubicBezTo>
                    <a:pt x="23184" y="1617"/>
                    <a:pt x="19771" y="1"/>
                    <a:pt x="1654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2986475" y="2865000"/>
              <a:ext cx="185150" cy="316300"/>
            </a:xfrm>
            <a:custGeom>
              <a:avLst/>
              <a:gdLst/>
              <a:ahLst/>
              <a:cxnLst/>
              <a:rect l="l" t="t" r="r" b="b"/>
              <a:pathLst>
                <a:path w="7406" h="12652" extrusionOk="0">
                  <a:moveTo>
                    <a:pt x="734" y="0"/>
                  </a:moveTo>
                  <a:lnTo>
                    <a:pt x="734" y="0"/>
                  </a:lnTo>
                  <a:cubicBezTo>
                    <a:pt x="0" y="2335"/>
                    <a:pt x="134" y="4937"/>
                    <a:pt x="1068" y="7172"/>
                  </a:cubicBezTo>
                  <a:cubicBezTo>
                    <a:pt x="2002" y="9440"/>
                    <a:pt x="3770" y="11342"/>
                    <a:pt x="5971" y="12442"/>
                  </a:cubicBezTo>
                  <a:cubicBezTo>
                    <a:pt x="6184" y="12558"/>
                    <a:pt x="6441" y="12652"/>
                    <a:pt x="6678" y="12652"/>
                  </a:cubicBezTo>
                  <a:cubicBezTo>
                    <a:pt x="6850" y="12652"/>
                    <a:pt x="7012" y="12602"/>
                    <a:pt x="7139" y="12476"/>
                  </a:cubicBezTo>
                  <a:cubicBezTo>
                    <a:pt x="7406" y="12209"/>
                    <a:pt x="7306" y="11742"/>
                    <a:pt x="7172" y="11375"/>
                  </a:cubicBezTo>
                  <a:cubicBezTo>
                    <a:pt x="5604" y="7272"/>
                    <a:pt x="3436" y="3436"/>
                    <a:pt x="73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3039000" y="2569000"/>
              <a:ext cx="664675" cy="535125"/>
            </a:xfrm>
            <a:custGeom>
              <a:avLst/>
              <a:gdLst/>
              <a:ahLst/>
              <a:cxnLst/>
              <a:rect l="l" t="t" r="r" b="b"/>
              <a:pathLst>
                <a:path w="26587" h="21405" extrusionOk="0">
                  <a:moveTo>
                    <a:pt x="13184" y="0"/>
                  </a:moveTo>
                  <a:cubicBezTo>
                    <a:pt x="11461" y="0"/>
                    <a:pt x="9750" y="290"/>
                    <a:pt x="8207" y="899"/>
                  </a:cubicBezTo>
                  <a:cubicBezTo>
                    <a:pt x="6439" y="1566"/>
                    <a:pt x="4838" y="2600"/>
                    <a:pt x="3470" y="3868"/>
                  </a:cubicBezTo>
                  <a:cubicBezTo>
                    <a:pt x="3036" y="4268"/>
                    <a:pt x="1" y="7437"/>
                    <a:pt x="368" y="7971"/>
                  </a:cubicBezTo>
                  <a:cubicBezTo>
                    <a:pt x="2636" y="11073"/>
                    <a:pt x="4904" y="14175"/>
                    <a:pt x="7173" y="17277"/>
                  </a:cubicBezTo>
                  <a:cubicBezTo>
                    <a:pt x="8373" y="18912"/>
                    <a:pt x="9708" y="20647"/>
                    <a:pt x="11676" y="21214"/>
                  </a:cubicBezTo>
                  <a:cubicBezTo>
                    <a:pt x="12146" y="21347"/>
                    <a:pt x="12623" y="21405"/>
                    <a:pt x="13104" y="21405"/>
                  </a:cubicBezTo>
                  <a:cubicBezTo>
                    <a:pt x="14669" y="21405"/>
                    <a:pt x="16267" y="20792"/>
                    <a:pt x="17747" y="20180"/>
                  </a:cubicBezTo>
                  <a:cubicBezTo>
                    <a:pt x="20149" y="19179"/>
                    <a:pt x="22684" y="18111"/>
                    <a:pt x="24318" y="16077"/>
                  </a:cubicBezTo>
                  <a:cubicBezTo>
                    <a:pt x="26153" y="13808"/>
                    <a:pt x="26586" y="10573"/>
                    <a:pt x="25652" y="7804"/>
                  </a:cubicBezTo>
                  <a:cubicBezTo>
                    <a:pt x="24718" y="5069"/>
                    <a:pt x="22517" y="2800"/>
                    <a:pt x="19882" y="1533"/>
                  </a:cubicBezTo>
                  <a:cubicBezTo>
                    <a:pt x="17885" y="534"/>
                    <a:pt x="15523" y="0"/>
                    <a:pt x="1318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2970625" y="3534650"/>
              <a:ext cx="131775" cy="263625"/>
            </a:xfrm>
            <a:custGeom>
              <a:avLst/>
              <a:gdLst/>
              <a:ahLst/>
              <a:cxnLst/>
              <a:rect l="l" t="t" r="r" b="b"/>
              <a:pathLst>
                <a:path w="5271" h="10545" extrusionOk="0">
                  <a:moveTo>
                    <a:pt x="4704" y="0"/>
                  </a:moveTo>
                  <a:lnTo>
                    <a:pt x="3737" y="767"/>
                  </a:lnTo>
                  <a:cubicBezTo>
                    <a:pt x="3737" y="767"/>
                    <a:pt x="3203" y="1501"/>
                    <a:pt x="2469" y="2135"/>
                  </a:cubicBezTo>
                  <a:cubicBezTo>
                    <a:pt x="1735" y="2769"/>
                    <a:pt x="67" y="4904"/>
                    <a:pt x="34" y="6271"/>
                  </a:cubicBezTo>
                  <a:cubicBezTo>
                    <a:pt x="1" y="7606"/>
                    <a:pt x="434" y="10007"/>
                    <a:pt x="834" y="10408"/>
                  </a:cubicBezTo>
                  <a:cubicBezTo>
                    <a:pt x="928" y="10501"/>
                    <a:pt x="995" y="10545"/>
                    <a:pt x="1048" y="10545"/>
                  </a:cubicBezTo>
                  <a:cubicBezTo>
                    <a:pt x="1202" y="10545"/>
                    <a:pt x="1227" y="10170"/>
                    <a:pt x="1402" y="9574"/>
                  </a:cubicBezTo>
                  <a:cubicBezTo>
                    <a:pt x="1602" y="8806"/>
                    <a:pt x="1869" y="6171"/>
                    <a:pt x="1869" y="6171"/>
                  </a:cubicBezTo>
                  <a:cubicBezTo>
                    <a:pt x="2502" y="5904"/>
                    <a:pt x="2469" y="4504"/>
                    <a:pt x="2469" y="4503"/>
                  </a:cubicBezTo>
                  <a:lnTo>
                    <a:pt x="2469" y="4503"/>
                  </a:lnTo>
                  <a:cubicBezTo>
                    <a:pt x="2500" y="4564"/>
                    <a:pt x="2541" y="4592"/>
                    <a:pt x="2592" y="4592"/>
                  </a:cubicBezTo>
                  <a:cubicBezTo>
                    <a:pt x="2983" y="4592"/>
                    <a:pt x="3921" y="2929"/>
                    <a:pt x="4570" y="2102"/>
                  </a:cubicBezTo>
                  <a:cubicBezTo>
                    <a:pt x="5271" y="1134"/>
                    <a:pt x="4704" y="0"/>
                    <a:pt x="47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2996475" y="3502125"/>
              <a:ext cx="433675" cy="828950"/>
            </a:xfrm>
            <a:custGeom>
              <a:avLst/>
              <a:gdLst/>
              <a:ahLst/>
              <a:cxnLst/>
              <a:rect l="l" t="t" r="r" b="b"/>
              <a:pathLst>
                <a:path w="17347" h="33158" extrusionOk="0">
                  <a:moveTo>
                    <a:pt x="4904" y="0"/>
                  </a:moveTo>
                  <a:lnTo>
                    <a:pt x="3436" y="1501"/>
                  </a:lnTo>
                  <a:cubicBezTo>
                    <a:pt x="3879" y="2260"/>
                    <a:pt x="4892" y="3379"/>
                    <a:pt x="7015" y="3379"/>
                  </a:cubicBezTo>
                  <a:cubicBezTo>
                    <a:pt x="7131" y="3379"/>
                    <a:pt x="7250" y="3376"/>
                    <a:pt x="7373" y="3369"/>
                  </a:cubicBezTo>
                  <a:cubicBezTo>
                    <a:pt x="7373" y="3369"/>
                    <a:pt x="14077" y="9040"/>
                    <a:pt x="14845" y="10007"/>
                  </a:cubicBezTo>
                  <a:cubicBezTo>
                    <a:pt x="15578" y="10941"/>
                    <a:pt x="15745" y="11742"/>
                    <a:pt x="15345" y="12409"/>
                  </a:cubicBezTo>
                  <a:cubicBezTo>
                    <a:pt x="14911" y="13076"/>
                    <a:pt x="6172" y="24184"/>
                    <a:pt x="3737" y="27453"/>
                  </a:cubicBezTo>
                  <a:cubicBezTo>
                    <a:pt x="1268" y="30722"/>
                    <a:pt x="1" y="33157"/>
                    <a:pt x="1" y="33157"/>
                  </a:cubicBezTo>
                  <a:lnTo>
                    <a:pt x="1302" y="33157"/>
                  </a:lnTo>
                  <a:cubicBezTo>
                    <a:pt x="1302" y="33157"/>
                    <a:pt x="7906" y="24384"/>
                    <a:pt x="9874" y="21782"/>
                  </a:cubicBezTo>
                  <a:cubicBezTo>
                    <a:pt x="11876" y="19147"/>
                    <a:pt x="17280" y="13376"/>
                    <a:pt x="17313" y="11642"/>
                  </a:cubicBezTo>
                  <a:cubicBezTo>
                    <a:pt x="17346" y="9941"/>
                    <a:pt x="16079" y="8573"/>
                    <a:pt x="14811" y="7372"/>
                  </a:cubicBezTo>
                  <a:cubicBezTo>
                    <a:pt x="13544" y="6171"/>
                    <a:pt x="8974" y="3036"/>
                    <a:pt x="7272" y="2268"/>
                  </a:cubicBezTo>
                  <a:cubicBezTo>
                    <a:pt x="5571" y="1501"/>
                    <a:pt x="4904" y="0"/>
                    <a:pt x="49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3033175" y="3548825"/>
              <a:ext cx="68400" cy="742225"/>
            </a:xfrm>
            <a:custGeom>
              <a:avLst/>
              <a:gdLst/>
              <a:ahLst/>
              <a:cxnLst/>
              <a:rect l="l" t="t" r="r" b="b"/>
              <a:pathLst>
                <a:path w="2736" h="29689" extrusionOk="0">
                  <a:moveTo>
                    <a:pt x="2736" y="0"/>
                  </a:moveTo>
                  <a:lnTo>
                    <a:pt x="1702" y="1134"/>
                  </a:lnTo>
                  <a:lnTo>
                    <a:pt x="0" y="29688"/>
                  </a:lnTo>
                  <a:lnTo>
                    <a:pt x="200" y="29521"/>
                  </a:lnTo>
                  <a:lnTo>
                    <a:pt x="273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2275125" y="2882500"/>
              <a:ext cx="643000" cy="500400"/>
            </a:xfrm>
            <a:custGeom>
              <a:avLst/>
              <a:gdLst/>
              <a:ahLst/>
              <a:cxnLst/>
              <a:rect l="l" t="t" r="r" b="b"/>
              <a:pathLst>
                <a:path w="25720" h="20016" extrusionOk="0">
                  <a:moveTo>
                    <a:pt x="134" y="1"/>
                  </a:moveTo>
                  <a:lnTo>
                    <a:pt x="134" y="1"/>
                  </a:lnTo>
                  <a:cubicBezTo>
                    <a:pt x="134" y="1"/>
                    <a:pt x="1" y="1469"/>
                    <a:pt x="2936" y="5571"/>
                  </a:cubicBezTo>
                  <a:cubicBezTo>
                    <a:pt x="5872" y="9641"/>
                    <a:pt x="10675" y="12043"/>
                    <a:pt x="14077" y="13844"/>
                  </a:cubicBezTo>
                  <a:cubicBezTo>
                    <a:pt x="17513" y="15679"/>
                    <a:pt x="25285" y="20015"/>
                    <a:pt x="25285" y="20015"/>
                  </a:cubicBezTo>
                  <a:lnTo>
                    <a:pt x="25719" y="19214"/>
                  </a:lnTo>
                  <a:cubicBezTo>
                    <a:pt x="25719" y="19214"/>
                    <a:pt x="17547" y="15045"/>
                    <a:pt x="10842" y="11376"/>
                  </a:cubicBezTo>
                  <a:cubicBezTo>
                    <a:pt x="4137" y="7673"/>
                    <a:pt x="801" y="1902"/>
                    <a:pt x="13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2509475" y="2604050"/>
              <a:ext cx="973550" cy="1201775"/>
            </a:xfrm>
            <a:custGeom>
              <a:avLst/>
              <a:gdLst/>
              <a:ahLst/>
              <a:cxnLst/>
              <a:rect l="l" t="t" r="r" b="b"/>
              <a:pathLst>
                <a:path w="38942" h="48071" extrusionOk="0">
                  <a:moveTo>
                    <a:pt x="13495" y="0"/>
                  </a:moveTo>
                  <a:cubicBezTo>
                    <a:pt x="12340" y="0"/>
                    <a:pt x="11742" y="1205"/>
                    <a:pt x="11742" y="2066"/>
                  </a:cubicBezTo>
                  <a:cubicBezTo>
                    <a:pt x="11742" y="3200"/>
                    <a:pt x="8873" y="26483"/>
                    <a:pt x="7772" y="32154"/>
                  </a:cubicBezTo>
                  <a:cubicBezTo>
                    <a:pt x="6638" y="37791"/>
                    <a:pt x="4503" y="42595"/>
                    <a:pt x="2268" y="44696"/>
                  </a:cubicBezTo>
                  <a:cubicBezTo>
                    <a:pt x="0" y="46798"/>
                    <a:pt x="3769" y="45030"/>
                    <a:pt x="5004" y="47131"/>
                  </a:cubicBezTo>
                  <a:cubicBezTo>
                    <a:pt x="5399" y="47804"/>
                    <a:pt x="5674" y="48070"/>
                    <a:pt x="5869" y="48070"/>
                  </a:cubicBezTo>
                  <a:cubicBezTo>
                    <a:pt x="6281" y="48070"/>
                    <a:pt x="6326" y="46873"/>
                    <a:pt x="6371" y="45830"/>
                  </a:cubicBezTo>
                  <a:cubicBezTo>
                    <a:pt x="6471" y="44329"/>
                    <a:pt x="9440" y="31854"/>
                    <a:pt x="10441" y="26416"/>
                  </a:cubicBezTo>
                  <a:cubicBezTo>
                    <a:pt x="11475" y="20979"/>
                    <a:pt x="13209" y="3000"/>
                    <a:pt x="13209" y="3000"/>
                  </a:cubicBezTo>
                  <a:cubicBezTo>
                    <a:pt x="13209" y="3000"/>
                    <a:pt x="35259" y="31820"/>
                    <a:pt x="35659" y="31920"/>
                  </a:cubicBezTo>
                  <a:cubicBezTo>
                    <a:pt x="35941" y="31990"/>
                    <a:pt x="36201" y="32022"/>
                    <a:pt x="36440" y="32022"/>
                  </a:cubicBezTo>
                  <a:cubicBezTo>
                    <a:pt x="38490" y="32022"/>
                    <a:pt x="38941" y="29652"/>
                    <a:pt x="37627" y="28218"/>
                  </a:cubicBezTo>
                  <a:cubicBezTo>
                    <a:pt x="36193" y="26616"/>
                    <a:pt x="17046" y="1999"/>
                    <a:pt x="14944" y="531"/>
                  </a:cubicBezTo>
                  <a:cubicBezTo>
                    <a:pt x="14391" y="154"/>
                    <a:pt x="13908" y="0"/>
                    <a:pt x="1349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1949900" y="3728100"/>
              <a:ext cx="697175" cy="523125"/>
            </a:xfrm>
            <a:custGeom>
              <a:avLst/>
              <a:gdLst/>
              <a:ahLst/>
              <a:cxnLst/>
              <a:rect l="l" t="t" r="r" b="b"/>
              <a:pathLst>
                <a:path w="27887" h="20925" extrusionOk="0">
                  <a:moveTo>
                    <a:pt x="25285" y="1"/>
                  </a:moveTo>
                  <a:cubicBezTo>
                    <a:pt x="25285" y="1"/>
                    <a:pt x="22083" y="4638"/>
                    <a:pt x="16312" y="9074"/>
                  </a:cubicBezTo>
                  <a:cubicBezTo>
                    <a:pt x="10508" y="13477"/>
                    <a:pt x="8039" y="15245"/>
                    <a:pt x="5938" y="16680"/>
                  </a:cubicBezTo>
                  <a:cubicBezTo>
                    <a:pt x="3836" y="18147"/>
                    <a:pt x="0" y="18047"/>
                    <a:pt x="1735" y="19448"/>
                  </a:cubicBezTo>
                  <a:cubicBezTo>
                    <a:pt x="2751" y="20249"/>
                    <a:pt x="2771" y="20924"/>
                    <a:pt x="3136" y="20924"/>
                  </a:cubicBezTo>
                  <a:cubicBezTo>
                    <a:pt x="3395" y="20924"/>
                    <a:pt x="3826" y="20586"/>
                    <a:pt x="4904" y="19715"/>
                  </a:cubicBezTo>
                  <a:cubicBezTo>
                    <a:pt x="7539" y="17614"/>
                    <a:pt x="20548" y="7907"/>
                    <a:pt x="23417" y="5672"/>
                  </a:cubicBezTo>
                  <a:cubicBezTo>
                    <a:pt x="26319" y="3403"/>
                    <a:pt x="27887" y="1302"/>
                    <a:pt x="27887" y="1302"/>
                  </a:cubicBezTo>
                  <a:lnTo>
                    <a:pt x="2528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1364750" y="4199275"/>
              <a:ext cx="673575" cy="293725"/>
            </a:xfrm>
            <a:custGeom>
              <a:avLst/>
              <a:gdLst/>
              <a:ahLst/>
              <a:cxnLst/>
              <a:rect l="l" t="t" r="r" b="b"/>
              <a:pathLst>
                <a:path w="26943" h="11749" extrusionOk="0">
                  <a:moveTo>
                    <a:pt x="25942" y="1"/>
                  </a:moveTo>
                  <a:cubicBezTo>
                    <a:pt x="25942" y="1"/>
                    <a:pt x="15701" y="6105"/>
                    <a:pt x="14533" y="6772"/>
                  </a:cubicBezTo>
                  <a:cubicBezTo>
                    <a:pt x="13366" y="7406"/>
                    <a:pt x="490" y="9941"/>
                    <a:pt x="123" y="10675"/>
                  </a:cubicBezTo>
                  <a:cubicBezTo>
                    <a:pt x="1" y="10920"/>
                    <a:pt x="179" y="11001"/>
                    <a:pt x="470" y="11001"/>
                  </a:cubicBezTo>
                  <a:cubicBezTo>
                    <a:pt x="1053" y="11001"/>
                    <a:pt x="2091" y="10675"/>
                    <a:pt x="2091" y="10675"/>
                  </a:cubicBezTo>
                  <a:lnTo>
                    <a:pt x="2091" y="10675"/>
                  </a:lnTo>
                  <a:cubicBezTo>
                    <a:pt x="2091" y="10675"/>
                    <a:pt x="1600" y="11749"/>
                    <a:pt x="2031" y="11749"/>
                  </a:cubicBezTo>
                  <a:cubicBezTo>
                    <a:pt x="2049" y="11749"/>
                    <a:pt x="2069" y="11747"/>
                    <a:pt x="2091" y="11742"/>
                  </a:cubicBezTo>
                  <a:cubicBezTo>
                    <a:pt x="2592" y="11676"/>
                    <a:pt x="3892" y="10608"/>
                    <a:pt x="3892" y="10608"/>
                  </a:cubicBezTo>
                  <a:cubicBezTo>
                    <a:pt x="3892" y="10608"/>
                    <a:pt x="12966" y="8640"/>
                    <a:pt x="14533" y="8273"/>
                  </a:cubicBezTo>
                  <a:cubicBezTo>
                    <a:pt x="16135" y="7906"/>
                    <a:pt x="26942" y="1035"/>
                    <a:pt x="26942" y="1035"/>
                  </a:cubicBezTo>
                  <a:lnTo>
                    <a:pt x="2594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8"/>
            <p:cNvSpPr/>
            <p:nvPr/>
          </p:nvSpPr>
          <p:spPr>
            <a:xfrm>
              <a:off x="3586900" y="2212500"/>
              <a:ext cx="1179200" cy="1247800"/>
            </a:xfrm>
            <a:custGeom>
              <a:avLst/>
              <a:gdLst/>
              <a:ahLst/>
              <a:cxnLst/>
              <a:rect l="l" t="t" r="r" b="b"/>
              <a:pathLst>
                <a:path w="47168" h="49912" extrusionOk="0">
                  <a:moveTo>
                    <a:pt x="19263" y="1"/>
                  </a:moveTo>
                  <a:cubicBezTo>
                    <a:pt x="19052" y="1"/>
                    <a:pt x="18805" y="54"/>
                    <a:pt x="18514" y="182"/>
                  </a:cubicBezTo>
                  <a:cubicBezTo>
                    <a:pt x="16846" y="882"/>
                    <a:pt x="13076" y="11256"/>
                    <a:pt x="13076" y="11256"/>
                  </a:cubicBezTo>
                  <a:cubicBezTo>
                    <a:pt x="13076" y="11256"/>
                    <a:pt x="8106" y="18094"/>
                    <a:pt x="4771" y="28002"/>
                  </a:cubicBezTo>
                  <a:cubicBezTo>
                    <a:pt x="1435" y="37942"/>
                    <a:pt x="0" y="47916"/>
                    <a:pt x="0" y="47916"/>
                  </a:cubicBezTo>
                  <a:cubicBezTo>
                    <a:pt x="1935" y="47816"/>
                    <a:pt x="3870" y="46315"/>
                    <a:pt x="3870" y="46315"/>
                  </a:cubicBezTo>
                  <a:cubicBezTo>
                    <a:pt x="3870" y="46315"/>
                    <a:pt x="4313" y="46467"/>
                    <a:pt x="4935" y="46467"/>
                  </a:cubicBezTo>
                  <a:cubicBezTo>
                    <a:pt x="5646" y="46467"/>
                    <a:pt x="6590" y="46268"/>
                    <a:pt x="7372" y="45414"/>
                  </a:cubicBezTo>
                  <a:cubicBezTo>
                    <a:pt x="8807" y="43813"/>
                    <a:pt x="13243" y="21864"/>
                    <a:pt x="14411" y="17928"/>
                  </a:cubicBezTo>
                  <a:cubicBezTo>
                    <a:pt x="15545" y="14025"/>
                    <a:pt x="19848" y="3451"/>
                    <a:pt x="19848" y="3451"/>
                  </a:cubicBezTo>
                  <a:cubicBezTo>
                    <a:pt x="19848" y="3451"/>
                    <a:pt x="31723" y="29236"/>
                    <a:pt x="33324" y="32438"/>
                  </a:cubicBezTo>
                  <a:cubicBezTo>
                    <a:pt x="34925" y="35607"/>
                    <a:pt x="40563" y="45714"/>
                    <a:pt x="41297" y="47149"/>
                  </a:cubicBezTo>
                  <a:cubicBezTo>
                    <a:pt x="41852" y="48234"/>
                    <a:pt x="41987" y="49912"/>
                    <a:pt x="42671" y="49912"/>
                  </a:cubicBezTo>
                  <a:cubicBezTo>
                    <a:pt x="42890" y="49912"/>
                    <a:pt x="43166" y="49739"/>
                    <a:pt x="43532" y="49317"/>
                  </a:cubicBezTo>
                  <a:cubicBezTo>
                    <a:pt x="45066" y="47582"/>
                    <a:pt x="47167" y="48450"/>
                    <a:pt x="45133" y="46548"/>
                  </a:cubicBezTo>
                  <a:cubicBezTo>
                    <a:pt x="43098" y="44613"/>
                    <a:pt x="31356" y="23098"/>
                    <a:pt x="28454" y="16493"/>
                  </a:cubicBezTo>
                  <a:cubicBezTo>
                    <a:pt x="25552" y="9889"/>
                    <a:pt x="20415" y="1182"/>
                    <a:pt x="20415" y="1182"/>
                  </a:cubicBezTo>
                  <a:cubicBezTo>
                    <a:pt x="20415" y="1182"/>
                    <a:pt x="20256" y="1"/>
                    <a:pt x="1926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3573550" y="2244175"/>
              <a:ext cx="1047450" cy="683700"/>
            </a:xfrm>
            <a:custGeom>
              <a:avLst/>
              <a:gdLst/>
              <a:ahLst/>
              <a:cxnLst/>
              <a:rect l="l" t="t" r="r" b="b"/>
              <a:pathLst>
                <a:path w="41898" h="27348" extrusionOk="0">
                  <a:moveTo>
                    <a:pt x="2464" y="1"/>
                  </a:moveTo>
                  <a:cubicBezTo>
                    <a:pt x="1464" y="1"/>
                    <a:pt x="760" y="1395"/>
                    <a:pt x="534" y="2384"/>
                  </a:cubicBezTo>
                  <a:cubicBezTo>
                    <a:pt x="301" y="3551"/>
                    <a:pt x="1" y="14392"/>
                    <a:pt x="1" y="14392"/>
                  </a:cubicBezTo>
                  <a:lnTo>
                    <a:pt x="3770" y="14793"/>
                  </a:lnTo>
                  <a:lnTo>
                    <a:pt x="3470" y="3251"/>
                  </a:lnTo>
                  <a:cubicBezTo>
                    <a:pt x="3970" y="3118"/>
                    <a:pt x="4137" y="2451"/>
                    <a:pt x="4137" y="2451"/>
                  </a:cubicBezTo>
                  <a:cubicBezTo>
                    <a:pt x="4137" y="2451"/>
                    <a:pt x="34859" y="24066"/>
                    <a:pt x="38628" y="26368"/>
                  </a:cubicBezTo>
                  <a:cubicBezTo>
                    <a:pt x="39771" y="27075"/>
                    <a:pt x="40294" y="27348"/>
                    <a:pt x="40503" y="27348"/>
                  </a:cubicBezTo>
                  <a:cubicBezTo>
                    <a:pt x="40984" y="27348"/>
                    <a:pt x="39803" y="25907"/>
                    <a:pt x="40663" y="25000"/>
                  </a:cubicBezTo>
                  <a:cubicBezTo>
                    <a:pt x="41897" y="23699"/>
                    <a:pt x="38428" y="23265"/>
                    <a:pt x="36594" y="22465"/>
                  </a:cubicBezTo>
                  <a:cubicBezTo>
                    <a:pt x="34792" y="21664"/>
                    <a:pt x="4337" y="783"/>
                    <a:pt x="3036" y="149"/>
                  </a:cubicBezTo>
                  <a:cubicBezTo>
                    <a:pt x="2837" y="47"/>
                    <a:pt x="2646" y="1"/>
                    <a:pt x="24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4555925" y="2583575"/>
              <a:ext cx="630475" cy="326725"/>
            </a:xfrm>
            <a:custGeom>
              <a:avLst/>
              <a:gdLst/>
              <a:ahLst/>
              <a:cxnLst/>
              <a:rect l="l" t="t" r="r" b="b"/>
              <a:pathLst>
                <a:path w="25219" h="13069" extrusionOk="0">
                  <a:moveTo>
                    <a:pt x="22692" y="0"/>
                  </a:moveTo>
                  <a:cubicBezTo>
                    <a:pt x="22380" y="0"/>
                    <a:pt x="21843" y="1098"/>
                    <a:pt x="21583" y="1417"/>
                  </a:cubicBezTo>
                  <a:cubicBezTo>
                    <a:pt x="21316" y="1784"/>
                    <a:pt x="868" y="10924"/>
                    <a:pt x="868" y="10924"/>
                  </a:cubicBezTo>
                  <a:cubicBezTo>
                    <a:pt x="868" y="10924"/>
                    <a:pt x="0" y="12225"/>
                    <a:pt x="868" y="13025"/>
                  </a:cubicBezTo>
                  <a:cubicBezTo>
                    <a:pt x="899" y="13054"/>
                    <a:pt x="956" y="13068"/>
                    <a:pt x="1037" y="13068"/>
                  </a:cubicBezTo>
                  <a:cubicBezTo>
                    <a:pt x="3156" y="13068"/>
                    <a:pt x="21583" y="3251"/>
                    <a:pt x="21583" y="3251"/>
                  </a:cubicBezTo>
                  <a:cubicBezTo>
                    <a:pt x="21583" y="3251"/>
                    <a:pt x="25218" y="1717"/>
                    <a:pt x="25152" y="1350"/>
                  </a:cubicBezTo>
                  <a:cubicBezTo>
                    <a:pt x="25085" y="983"/>
                    <a:pt x="23117" y="550"/>
                    <a:pt x="22817" y="83"/>
                  </a:cubicBezTo>
                  <a:cubicBezTo>
                    <a:pt x="22782" y="25"/>
                    <a:pt x="22740" y="0"/>
                    <a:pt x="226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5123000" y="1559450"/>
              <a:ext cx="481225" cy="1059550"/>
            </a:xfrm>
            <a:custGeom>
              <a:avLst/>
              <a:gdLst/>
              <a:ahLst/>
              <a:cxnLst/>
              <a:rect l="l" t="t" r="r" b="b"/>
              <a:pathLst>
                <a:path w="19249" h="42382" extrusionOk="0">
                  <a:moveTo>
                    <a:pt x="19166" y="0"/>
                  </a:moveTo>
                  <a:cubicBezTo>
                    <a:pt x="18940" y="0"/>
                    <a:pt x="18067" y="4410"/>
                    <a:pt x="16746" y="10993"/>
                  </a:cubicBezTo>
                  <a:cubicBezTo>
                    <a:pt x="14944" y="19999"/>
                    <a:pt x="9574" y="30874"/>
                    <a:pt x="9574" y="30874"/>
                  </a:cubicBezTo>
                  <a:lnTo>
                    <a:pt x="0" y="41781"/>
                  </a:lnTo>
                  <a:lnTo>
                    <a:pt x="1535" y="42382"/>
                  </a:lnTo>
                  <a:cubicBezTo>
                    <a:pt x="1535" y="42382"/>
                    <a:pt x="8840" y="33242"/>
                    <a:pt x="10508" y="32108"/>
                  </a:cubicBezTo>
                  <a:cubicBezTo>
                    <a:pt x="12176" y="30940"/>
                    <a:pt x="10741" y="30707"/>
                    <a:pt x="10741" y="30707"/>
                  </a:cubicBezTo>
                  <a:cubicBezTo>
                    <a:pt x="10741" y="30707"/>
                    <a:pt x="14511" y="22801"/>
                    <a:pt x="15511" y="18965"/>
                  </a:cubicBezTo>
                  <a:cubicBezTo>
                    <a:pt x="16545" y="15129"/>
                    <a:pt x="18780" y="6656"/>
                    <a:pt x="19147" y="1853"/>
                  </a:cubicBezTo>
                  <a:cubicBezTo>
                    <a:pt x="19245" y="582"/>
                    <a:pt x="19248" y="0"/>
                    <a:pt x="191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3712825" y="2703200"/>
              <a:ext cx="1484425" cy="512475"/>
            </a:xfrm>
            <a:custGeom>
              <a:avLst/>
              <a:gdLst/>
              <a:ahLst/>
              <a:cxnLst/>
              <a:rect l="l" t="t" r="r" b="b"/>
              <a:pathLst>
                <a:path w="59377" h="20499" extrusionOk="0">
                  <a:moveTo>
                    <a:pt x="0" y="1"/>
                  </a:moveTo>
                  <a:lnTo>
                    <a:pt x="1068" y="4704"/>
                  </a:lnTo>
                  <a:cubicBezTo>
                    <a:pt x="1068" y="4704"/>
                    <a:pt x="53114" y="20498"/>
                    <a:pt x="57041" y="20498"/>
                  </a:cubicBezTo>
                  <a:cubicBezTo>
                    <a:pt x="57113" y="20498"/>
                    <a:pt x="57169" y="20493"/>
                    <a:pt x="57208" y="20482"/>
                  </a:cubicBezTo>
                  <a:cubicBezTo>
                    <a:pt x="59376" y="19915"/>
                    <a:pt x="54172" y="17013"/>
                    <a:pt x="39795" y="11943"/>
                  </a:cubicBezTo>
                  <a:cubicBezTo>
                    <a:pt x="25452" y="6873"/>
                    <a:pt x="1" y="1"/>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3780375" y="2867500"/>
              <a:ext cx="1146675" cy="1180100"/>
            </a:xfrm>
            <a:custGeom>
              <a:avLst/>
              <a:gdLst/>
              <a:ahLst/>
              <a:cxnLst/>
              <a:rect l="l" t="t" r="r" b="b"/>
              <a:pathLst>
                <a:path w="45867" h="47204" extrusionOk="0">
                  <a:moveTo>
                    <a:pt x="2302" y="0"/>
                  </a:moveTo>
                  <a:lnTo>
                    <a:pt x="0" y="14711"/>
                  </a:lnTo>
                  <a:cubicBezTo>
                    <a:pt x="0" y="14711"/>
                    <a:pt x="4470" y="21816"/>
                    <a:pt x="5271" y="22983"/>
                  </a:cubicBezTo>
                  <a:cubicBezTo>
                    <a:pt x="5730" y="23653"/>
                    <a:pt x="6124" y="23796"/>
                    <a:pt x="6376" y="23796"/>
                  </a:cubicBezTo>
                  <a:cubicBezTo>
                    <a:pt x="6563" y="23796"/>
                    <a:pt x="6672" y="23717"/>
                    <a:pt x="6672" y="23717"/>
                  </a:cubicBezTo>
                  <a:cubicBezTo>
                    <a:pt x="6672" y="23717"/>
                    <a:pt x="10708" y="30155"/>
                    <a:pt x="11809" y="31256"/>
                  </a:cubicBezTo>
                  <a:cubicBezTo>
                    <a:pt x="12441" y="31889"/>
                    <a:pt x="12933" y="32017"/>
                    <a:pt x="13229" y="32017"/>
                  </a:cubicBezTo>
                  <a:cubicBezTo>
                    <a:pt x="13433" y="32017"/>
                    <a:pt x="13543" y="31957"/>
                    <a:pt x="13543" y="31957"/>
                  </a:cubicBezTo>
                  <a:cubicBezTo>
                    <a:pt x="15253" y="34455"/>
                    <a:pt x="21982" y="39933"/>
                    <a:pt x="22434" y="39933"/>
                  </a:cubicBezTo>
                  <a:cubicBezTo>
                    <a:pt x="22440" y="39933"/>
                    <a:pt x="22446" y="39931"/>
                    <a:pt x="22450" y="39929"/>
                  </a:cubicBezTo>
                  <a:cubicBezTo>
                    <a:pt x="22750" y="39795"/>
                    <a:pt x="23951" y="38995"/>
                    <a:pt x="23951" y="38995"/>
                  </a:cubicBezTo>
                  <a:cubicBezTo>
                    <a:pt x="23951" y="38995"/>
                    <a:pt x="28988" y="42631"/>
                    <a:pt x="31156" y="43632"/>
                  </a:cubicBezTo>
                  <a:cubicBezTo>
                    <a:pt x="31821" y="43949"/>
                    <a:pt x="32323" y="44059"/>
                    <a:pt x="32700" y="44059"/>
                  </a:cubicBezTo>
                  <a:cubicBezTo>
                    <a:pt x="33549" y="44059"/>
                    <a:pt x="33758" y="43498"/>
                    <a:pt x="33758" y="43498"/>
                  </a:cubicBezTo>
                  <a:cubicBezTo>
                    <a:pt x="33758" y="43498"/>
                    <a:pt x="39629" y="47134"/>
                    <a:pt x="40229" y="47201"/>
                  </a:cubicBezTo>
                  <a:cubicBezTo>
                    <a:pt x="40243" y="47202"/>
                    <a:pt x="40256" y="47203"/>
                    <a:pt x="40270" y="47203"/>
                  </a:cubicBezTo>
                  <a:cubicBezTo>
                    <a:pt x="40841" y="47203"/>
                    <a:pt x="41755" y="45896"/>
                    <a:pt x="42764" y="45733"/>
                  </a:cubicBezTo>
                  <a:cubicBezTo>
                    <a:pt x="43765" y="45600"/>
                    <a:pt x="43265" y="43798"/>
                    <a:pt x="43265" y="43798"/>
                  </a:cubicBezTo>
                  <a:lnTo>
                    <a:pt x="43265" y="43798"/>
                  </a:lnTo>
                  <a:cubicBezTo>
                    <a:pt x="43265" y="43798"/>
                    <a:pt x="43292" y="43799"/>
                    <a:pt x="43338" y="43799"/>
                  </a:cubicBezTo>
                  <a:cubicBezTo>
                    <a:pt x="43641" y="43799"/>
                    <a:pt x="44759" y="43749"/>
                    <a:pt x="44499" y="42998"/>
                  </a:cubicBezTo>
                  <a:cubicBezTo>
                    <a:pt x="44199" y="42130"/>
                    <a:pt x="45866" y="41764"/>
                    <a:pt x="45600" y="41263"/>
                  </a:cubicBezTo>
                  <a:cubicBezTo>
                    <a:pt x="45299" y="40729"/>
                    <a:pt x="40729" y="36960"/>
                    <a:pt x="40729" y="36960"/>
                  </a:cubicBezTo>
                  <a:cubicBezTo>
                    <a:pt x="40729" y="36960"/>
                    <a:pt x="41096" y="36260"/>
                    <a:pt x="40729" y="35726"/>
                  </a:cubicBezTo>
                  <a:cubicBezTo>
                    <a:pt x="40362" y="35226"/>
                    <a:pt x="36960" y="31957"/>
                    <a:pt x="36960" y="31957"/>
                  </a:cubicBezTo>
                  <a:cubicBezTo>
                    <a:pt x="36960" y="31957"/>
                    <a:pt x="37027" y="30522"/>
                    <a:pt x="36727" y="30155"/>
                  </a:cubicBezTo>
                  <a:cubicBezTo>
                    <a:pt x="36460" y="29788"/>
                    <a:pt x="32323" y="26386"/>
                    <a:pt x="32323" y="26386"/>
                  </a:cubicBezTo>
                  <a:cubicBezTo>
                    <a:pt x="32323" y="26386"/>
                    <a:pt x="32690" y="25819"/>
                    <a:pt x="32323" y="25385"/>
                  </a:cubicBezTo>
                  <a:cubicBezTo>
                    <a:pt x="31956" y="24951"/>
                    <a:pt x="27020" y="21249"/>
                    <a:pt x="27020" y="21249"/>
                  </a:cubicBezTo>
                  <a:cubicBezTo>
                    <a:pt x="27520" y="20648"/>
                    <a:pt x="27453" y="20281"/>
                    <a:pt x="22817" y="16179"/>
                  </a:cubicBezTo>
                  <a:cubicBezTo>
                    <a:pt x="18180" y="12042"/>
                    <a:pt x="2535" y="134"/>
                    <a:pt x="2302"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3897125" y="3185475"/>
              <a:ext cx="191000" cy="115150"/>
            </a:xfrm>
            <a:custGeom>
              <a:avLst/>
              <a:gdLst/>
              <a:ahLst/>
              <a:cxnLst/>
              <a:rect l="l" t="t" r="r" b="b"/>
              <a:pathLst>
                <a:path w="7640" h="4606" extrusionOk="0">
                  <a:moveTo>
                    <a:pt x="3071" y="1"/>
                  </a:moveTo>
                  <a:cubicBezTo>
                    <a:pt x="2757" y="1"/>
                    <a:pt x="2443" y="30"/>
                    <a:pt x="2135" y="90"/>
                  </a:cubicBezTo>
                  <a:cubicBezTo>
                    <a:pt x="1635" y="157"/>
                    <a:pt x="1168" y="324"/>
                    <a:pt x="768" y="624"/>
                  </a:cubicBezTo>
                  <a:cubicBezTo>
                    <a:pt x="367" y="924"/>
                    <a:pt x="67" y="1391"/>
                    <a:pt x="34" y="1858"/>
                  </a:cubicBezTo>
                  <a:cubicBezTo>
                    <a:pt x="0" y="2425"/>
                    <a:pt x="301" y="2959"/>
                    <a:pt x="701" y="3359"/>
                  </a:cubicBezTo>
                  <a:cubicBezTo>
                    <a:pt x="1101" y="3726"/>
                    <a:pt x="1635" y="3960"/>
                    <a:pt x="2169" y="4127"/>
                  </a:cubicBezTo>
                  <a:cubicBezTo>
                    <a:pt x="3069" y="4427"/>
                    <a:pt x="4003" y="4594"/>
                    <a:pt x="4937" y="4594"/>
                  </a:cubicBezTo>
                  <a:cubicBezTo>
                    <a:pt x="5042" y="4601"/>
                    <a:pt x="5149" y="4605"/>
                    <a:pt x="5256" y="4605"/>
                  </a:cubicBezTo>
                  <a:cubicBezTo>
                    <a:pt x="5626" y="4605"/>
                    <a:pt x="6002" y="4556"/>
                    <a:pt x="6338" y="4427"/>
                  </a:cubicBezTo>
                  <a:cubicBezTo>
                    <a:pt x="6772" y="4260"/>
                    <a:pt x="7172" y="3960"/>
                    <a:pt x="7339" y="3526"/>
                  </a:cubicBezTo>
                  <a:cubicBezTo>
                    <a:pt x="7639" y="2726"/>
                    <a:pt x="7139" y="1858"/>
                    <a:pt x="6505" y="1291"/>
                  </a:cubicBezTo>
                  <a:cubicBezTo>
                    <a:pt x="5572" y="465"/>
                    <a:pt x="4320" y="1"/>
                    <a:pt x="307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4031375" y="3068425"/>
              <a:ext cx="75075" cy="94425"/>
            </a:xfrm>
            <a:custGeom>
              <a:avLst/>
              <a:gdLst/>
              <a:ahLst/>
              <a:cxnLst/>
              <a:rect l="l" t="t" r="r" b="b"/>
              <a:pathLst>
                <a:path w="3003" h="3777" extrusionOk="0">
                  <a:moveTo>
                    <a:pt x="1181" y="1"/>
                  </a:moveTo>
                  <a:cubicBezTo>
                    <a:pt x="701" y="1"/>
                    <a:pt x="263" y="421"/>
                    <a:pt x="134" y="903"/>
                  </a:cubicBezTo>
                  <a:cubicBezTo>
                    <a:pt x="1" y="1403"/>
                    <a:pt x="201" y="1970"/>
                    <a:pt x="468" y="2371"/>
                  </a:cubicBezTo>
                  <a:cubicBezTo>
                    <a:pt x="768" y="2804"/>
                    <a:pt x="1202" y="3138"/>
                    <a:pt x="1602" y="3472"/>
                  </a:cubicBezTo>
                  <a:cubicBezTo>
                    <a:pt x="1815" y="3624"/>
                    <a:pt x="2028" y="3776"/>
                    <a:pt x="2267" y="3776"/>
                  </a:cubicBezTo>
                  <a:cubicBezTo>
                    <a:pt x="2290" y="3776"/>
                    <a:pt x="2313" y="3775"/>
                    <a:pt x="2336" y="3772"/>
                  </a:cubicBezTo>
                  <a:cubicBezTo>
                    <a:pt x="2603" y="3738"/>
                    <a:pt x="2803" y="3538"/>
                    <a:pt x="2903" y="3338"/>
                  </a:cubicBezTo>
                  <a:cubicBezTo>
                    <a:pt x="3003" y="3105"/>
                    <a:pt x="3003" y="2838"/>
                    <a:pt x="2970" y="2604"/>
                  </a:cubicBezTo>
                  <a:cubicBezTo>
                    <a:pt x="2936" y="1970"/>
                    <a:pt x="2736" y="1337"/>
                    <a:pt x="2369" y="803"/>
                  </a:cubicBezTo>
                  <a:cubicBezTo>
                    <a:pt x="2136" y="403"/>
                    <a:pt x="1735" y="2"/>
                    <a:pt x="1235" y="2"/>
                  </a:cubicBezTo>
                  <a:cubicBezTo>
                    <a:pt x="1217" y="1"/>
                    <a:pt x="1199" y="1"/>
                    <a:pt x="118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4224850" y="3219425"/>
              <a:ext cx="65900" cy="126700"/>
            </a:xfrm>
            <a:custGeom>
              <a:avLst/>
              <a:gdLst/>
              <a:ahLst/>
              <a:cxnLst/>
              <a:rect l="l" t="t" r="r" b="b"/>
              <a:pathLst>
                <a:path w="2636" h="5068" extrusionOk="0">
                  <a:moveTo>
                    <a:pt x="1635" y="0"/>
                  </a:moveTo>
                  <a:cubicBezTo>
                    <a:pt x="1268" y="500"/>
                    <a:pt x="935" y="1001"/>
                    <a:pt x="601" y="1501"/>
                  </a:cubicBezTo>
                  <a:cubicBezTo>
                    <a:pt x="301" y="1901"/>
                    <a:pt x="34" y="2335"/>
                    <a:pt x="1" y="2835"/>
                  </a:cubicBezTo>
                  <a:cubicBezTo>
                    <a:pt x="1" y="3536"/>
                    <a:pt x="534" y="4136"/>
                    <a:pt x="1068" y="4603"/>
                  </a:cubicBezTo>
                  <a:cubicBezTo>
                    <a:pt x="1316" y="4826"/>
                    <a:pt x="1656" y="5068"/>
                    <a:pt x="1965" y="5068"/>
                  </a:cubicBezTo>
                  <a:cubicBezTo>
                    <a:pt x="2071" y="5068"/>
                    <a:pt x="2175" y="5039"/>
                    <a:pt x="2269" y="4970"/>
                  </a:cubicBezTo>
                  <a:cubicBezTo>
                    <a:pt x="2536" y="4803"/>
                    <a:pt x="2603" y="4437"/>
                    <a:pt x="2636" y="4103"/>
                  </a:cubicBezTo>
                  <a:cubicBezTo>
                    <a:pt x="2636" y="3269"/>
                    <a:pt x="2502" y="2435"/>
                    <a:pt x="2169" y="1635"/>
                  </a:cubicBezTo>
                  <a:cubicBezTo>
                    <a:pt x="2469" y="1401"/>
                    <a:pt x="2569" y="1101"/>
                    <a:pt x="2436" y="734"/>
                  </a:cubicBezTo>
                  <a:cubicBezTo>
                    <a:pt x="2302" y="367"/>
                    <a:pt x="2002" y="0"/>
                    <a:pt x="1635"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3963000" y="3446175"/>
              <a:ext cx="46725" cy="66800"/>
            </a:xfrm>
            <a:custGeom>
              <a:avLst/>
              <a:gdLst/>
              <a:ahLst/>
              <a:cxnLst/>
              <a:rect l="l" t="t" r="r" b="b"/>
              <a:pathLst>
                <a:path w="1869" h="2672" extrusionOk="0">
                  <a:moveTo>
                    <a:pt x="847" y="1"/>
                  </a:moveTo>
                  <a:cubicBezTo>
                    <a:pt x="602" y="1"/>
                    <a:pt x="362" y="102"/>
                    <a:pt x="234" y="303"/>
                  </a:cubicBezTo>
                  <a:cubicBezTo>
                    <a:pt x="1" y="704"/>
                    <a:pt x="201" y="1237"/>
                    <a:pt x="501" y="1571"/>
                  </a:cubicBezTo>
                  <a:cubicBezTo>
                    <a:pt x="801" y="1938"/>
                    <a:pt x="1201" y="2238"/>
                    <a:pt x="1335" y="2672"/>
                  </a:cubicBezTo>
                  <a:cubicBezTo>
                    <a:pt x="1535" y="2271"/>
                    <a:pt x="1735" y="1871"/>
                    <a:pt x="1802" y="1438"/>
                  </a:cubicBezTo>
                  <a:cubicBezTo>
                    <a:pt x="1869" y="971"/>
                    <a:pt x="1768" y="504"/>
                    <a:pt x="1402" y="203"/>
                  </a:cubicBezTo>
                  <a:cubicBezTo>
                    <a:pt x="1251" y="68"/>
                    <a:pt x="1047" y="1"/>
                    <a:pt x="84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4012225" y="3429875"/>
              <a:ext cx="48375" cy="48750"/>
            </a:xfrm>
            <a:custGeom>
              <a:avLst/>
              <a:gdLst/>
              <a:ahLst/>
              <a:cxnLst/>
              <a:rect l="l" t="t" r="r" b="b"/>
              <a:pathLst>
                <a:path w="1935" h="1950" extrusionOk="0">
                  <a:moveTo>
                    <a:pt x="628" y="0"/>
                  </a:moveTo>
                  <a:cubicBezTo>
                    <a:pt x="506" y="0"/>
                    <a:pt x="408" y="47"/>
                    <a:pt x="333" y="121"/>
                  </a:cubicBezTo>
                  <a:cubicBezTo>
                    <a:pt x="1" y="565"/>
                    <a:pt x="358" y="1950"/>
                    <a:pt x="1081" y="1950"/>
                  </a:cubicBezTo>
                  <a:cubicBezTo>
                    <a:pt x="1229" y="1950"/>
                    <a:pt x="1392" y="1892"/>
                    <a:pt x="1567" y="1756"/>
                  </a:cubicBezTo>
                  <a:cubicBezTo>
                    <a:pt x="1934" y="1456"/>
                    <a:pt x="1834" y="822"/>
                    <a:pt x="1467" y="488"/>
                  </a:cubicBezTo>
                  <a:cubicBezTo>
                    <a:pt x="1112" y="133"/>
                    <a:pt x="835" y="0"/>
                    <a:pt x="62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4057225" y="3395900"/>
              <a:ext cx="110950" cy="91450"/>
            </a:xfrm>
            <a:custGeom>
              <a:avLst/>
              <a:gdLst/>
              <a:ahLst/>
              <a:cxnLst/>
              <a:rect l="l" t="t" r="r" b="b"/>
              <a:pathLst>
                <a:path w="4438" h="3658" extrusionOk="0">
                  <a:moveTo>
                    <a:pt x="1836" y="1"/>
                  </a:moveTo>
                  <a:cubicBezTo>
                    <a:pt x="1260" y="1"/>
                    <a:pt x="652" y="223"/>
                    <a:pt x="535" y="780"/>
                  </a:cubicBezTo>
                  <a:cubicBezTo>
                    <a:pt x="101" y="1147"/>
                    <a:pt x="1" y="1847"/>
                    <a:pt x="301" y="2348"/>
                  </a:cubicBezTo>
                  <a:cubicBezTo>
                    <a:pt x="524" y="2719"/>
                    <a:pt x="948" y="2925"/>
                    <a:pt x="1370" y="2925"/>
                  </a:cubicBezTo>
                  <a:cubicBezTo>
                    <a:pt x="1518" y="2925"/>
                    <a:pt x="1664" y="2900"/>
                    <a:pt x="1802" y="2848"/>
                  </a:cubicBezTo>
                  <a:cubicBezTo>
                    <a:pt x="1985" y="3336"/>
                    <a:pt x="2559" y="3657"/>
                    <a:pt x="3090" y="3657"/>
                  </a:cubicBezTo>
                  <a:cubicBezTo>
                    <a:pt x="3139" y="3657"/>
                    <a:pt x="3188" y="3654"/>
                    <a:pt x="3237" y="3649"/>
                  </a:cubicBezTo>
                  <a:cubicBezTo>
                    <a:pt x="3770" y="3582"/>
                    <a:pt x="4271" y="3115"/>
                    <a:pt x="4337" y="2548"/>
                  </a:cubicBezTo>
                  <a:cubicBezTo>
                    <a:pt x="4437" y="1947"/>
                    <a:pt x="4104" y="1380"/>
                    <a:pt x="3670" y="913"/>
                  </a:cubicBezTo>
                  <a:cubicBezTo>
                    <a:pt x="3237" y="446"/>
                    <a:pt x="2703" y="46"/>
                    <a:pt x="2069" y="13"/>
                  </a:cubicBezTo>
                  <a:cubicBezTo>
                    <a:pt x="1993" y="5"/>
                    <a:pt x="1914" y="1"/>
                    <a:pt x="183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4143975" y="3373100"/>
              <a:ext cx="115100" cy="113575"/>
            </a:xfrm>
            <a:custGeom>
              <a:avLst/>
              <a:gdLst/>
              <a:ahLst/>
              <a:cxnLst/>
              <a:rect l="l" t="t" r="r" b="b"/>
              <a:pathLst>
                <a:path w="4604" h="4543" extrusionOk="0">
                  <a:moveTo>
                    <a:pt x="1502" y="0"/>
                  </a:moveTo>
                  <a:cubicBezTo>
                    <a:pt x="1205" y="0"/>
                    <a:pt x="924" y="27"/>
                    <a:pt x="701" y="91"/>
                  </a:cubicBezTo>
                  <a:cubicBezTo>
                    <a:pt x="200" y="258"/>
                    <a:pt x="0" y="625"/>
                    <a:pt x="534" y="1325"/>
                  </a:cubicBezTo>
                  <a:lnTo>
                    <a:pt x="2402" y="3660"/>
                  </a:lnTo>
                  <a:cubicBezTo>
                    <a:pt x="2635" y="3960"/>
                    <a:pt x="2902" y="4260"/>
                    <a:pt x="3236" y="4427"/>
                  </a:cubicBezTo>
                  <a:cubicBezTo>
                    <a:pt x="3383" y="4501"/>
                    <a:pt x="3550" y="4542"/>
                    <a:pt x="3713" y="4542"/>
                  </a:cubicBezTo>
                  <a:cubicBezTo>
                    <a:pt x="3920" y="4542"/>
                    <a:pt x="4121" y="4476"/>
                    <a:pt x="4270" y="4327"/>
                  </a:cubicBezTo>
                  <a:cubicBezTo>
                    <a:pt x="4503" y="4060"/>
                    <a:pt x="4503" y="3660"/>
                    <a:pt x="4370" y="3326"/>
                  </a:cubicBezTo>
                  <a:cubicBezTo>
                    <a:pt x="4203" y="2993"/>
                    <a:pt x="3936" y="2759"/>
                    <a:pt x="3669" y="2526"/>
                  </a:cubicBezTo>
                  <a:lnTo>
                    <a:pt x="3669" y="2526"/>
                  </a:lnTo>
                  <a:cubicBezTo>
                    <a:pt x="3683" y="2527"/>
                    <a:pt x="3696" y="2528"/>
                    <a:pt x="3710" y="2528"/>
                  </a:cubicBezTo>
                  <a:cubicBezTo>
                    <a:pt x="4070" y="2528"/>
                    <a:pt x="4506" y="2112"/>
                    <a:pt x="4570" y="1759"/>
                  </a:cubicBezTo>
                  <a:cubicBezTo>
                    <a:pt x="4603" y="1392"/>
                    <a:pt x="4437" y="1025"/>
                    <a:pt x="4170" y="791"/>
                  </a:cubicBezTo>
                  <a:cubicBezTo>
                    <a:pt x="3903" y="524"/>
                    <a:pt x="3569" y="358"/>
                    <a:pt x="3202" y="258"/>
                  </a:cubicBezTo>
                  <a:cubicBezTo>
                    <a:pt x="2839" y="121"/>
                    <a:pt x="2135" y="0"/>
                    <a:pt x="150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4265725" y="3601925"/>
              <a:ext cx="99250" cy="97925"/>
            </a:xfrm>
            <a:custGeom>
              <a:avLst/>
              <a:gdLst/>
              <a:ahLst/>
              <a:cxnLst/>
              <a:rect l="l" t="t" r="r" b="b"/>
              <a:pathLst>
                <a:path w="3970" h="3917" extrusionOk="0">
                  <a:moveTo>
                    <a:pt x="1290" y="1"/>
                  </a:moveTo>
                  <a:cubicBezTo>
                    <a:pt x="1239" y="1"/>
                    <a:pt x="1187" y="4"/>
                    <a:pt x="1134" y="11"/>
                  </a:cubicBezTo>
                  <a:cubicBezTo>
                    <a:pt x="534" y="78"/>
                    <a:pt x="134" y="745"/>
                    <a:pt x="67" y="1345"/>
                  </a:cubicBezTo>
                  <a:cubicBezTo>
                    <a:pt x="0" y="1879"/>
                    <a:pt x="167" y="2446"/>
                    <a:pt x="467" y="2913"/>
                  </a:cubicBezTo>
                  <a:cubicBezTo>
                    <a:pt x="838" y="3512"/>
                    <a:pt x="1502" y="3916"/>
                    <a:pt x="2187" y="3916"/>
                  </a:cubicBezTo>
                  <a:cubicBezTo>
                    <a:pt x="2303" y="3916"/>
                    <a:pt x="2419" y="3905"/>
                    <a:pt x="2535" y="3880"/>
                  </a:cubicBezTo>
                  <a:cubicBezTo>
                    <a:pt x="3336" y="3714"/>
                    <a:pt x="3970" y="2880"/>
                    <a:pt x="3836" y="2113"/>
                  </a:cubicBezTo>
                  <a:cubicBezTo>
                    <a:pt x="3703" y="1379"/>
                    <a:pt x="3069" y="912"/>
                    <a:pt x="2469" y="511"/>
                  </a:cubicBezTo>
                  <a:cubicBezTo>
                    <a:pt x="2110" y="243"/>
                    <a:pt x="1725" y="1"/>
                    <a:pt x="129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4361625" y="3568000"/>
              <a:ext cx="105100" cy="91350"/>
            </a:xfrm>
            <a:custGeom>
              <a:avLst/>
              <a:gdLst/>
              <a:ahLst/>
              <a:cxnLst/>
              <a:rect l="l" t="t" r="r" b="b"/>
              <a:pathLst>
                <a:path w="4204" h="3654" extrusionOk="0">
                  <a:moveTo>
                    <a:pt x="1768" y="0"/>
                  </a:moveTo>
                  <a:cubicBezTo>
                    <a:pt x="1468" y="0"/>
                    <a:pt x="1168" y="0"/>
                    <a:pt x="868" y="67"/>
                  </a:cubicBezTo>
                  <a:cubicBezTo>
                    <a:pt x="601" y="134"/>
                    <a:pt x="300" y="301"/>
                    <a:pt x="200" y="567"/>
                  </a:cubicBezTo>
                  <a:cubicBezTo>
                    <a:pt x="0" y="1001"/>
                    <a:pt x="234" y="1501"/>
                    <a:pt x="501" y="1902"/>
                  </a:cubicBezTo>
                  <a:cubicBezTo>
                    <a:pt x="901" y="2435"/>
                    <a:pt x="1368" y="2902"/>
                    <a:pt x="1935" y="3269"/>
                  </a:cubicBezTo>
                  <a:cubicBezTo>
                    <a:pt x="2235" y="3477"/>
                    <a:pt x="2583" y="3653"/>
                    <a:pt x="2924" y="3653"/>
                  </a:cubicBezTo>
                  <a:cubicBezTo>
                    <a:pt x="3076" y="3653"/>
                    <a:pt x="3226" y="3618"/>
                    <a:pt x="3369" y="3536"/>
                  </a:cubicBezTo>
                  <a:cubicBezTo>
                    <a:pt x="3770" y="3303"/>
                    <a:pt x="3903" y="2836"/>
                    <a:pt x="4003" y="2369"/>
                  </a:cubicBezTo>
                  <a:cubicBezTo>
                    <a:pt x="4103" y="1935"/>
                    <a:pt x="4203" y="1468"/>
                    <a:pt x="4036" y="1034"/>
                  </a:cubicBezTo>
                  <a:cubicBezTo>
                    <a:pt x="3870" y="634"/>
                    <a:pt x="3503" y="334"/>
                    <a:pt x="3069" y="200"/>
                  </a:cubicBezTo>
                  <a:cubicBezTo>
                    <a:pt x="2669" y="34"/>
                    <a:pt x="2202" y="34"/>
                    <a:pt x="176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4426675" y="3438475"/>
              <a:ext cx="71725" cy="77900"/>
            </a:xfrm>
            <a:custGeom>
              <a:avLst/>
              <a:gdLst/>
              <a:ahLst/>
              <a:cxnLst/>
              <a:rect l="l" t="t" r="r" b="b"/>
              <a:pathLst>
                <a:path w="2869" h="3116" extrusionOk="0">
                  <a:moveTo>
                    <a:pt x="769" y="0"/>
                  </a:moveTo>
                  <a:cubicBezTo>
                    <a:pt x="624" y="0"/>
                    <a:pt x="485" y="32"/>
                    <a:pt x="367" y="111"/>
                  </a:cubicBezTo>
                  <a:cubicBezTo>
                    <a:pt x="100" y="278"/>
                    <a:pt x="0" y="645"/>
                    <a:pt x="33" y="945"/>
                  </a:cubicBezTo>
                  <a:cubicBezTo>
                    <a:pt x="67" y="1279"/>
                    <a:pt x="200" y="1545"/>
                    <a:pt x="334" y="1846"/>
                  </a:cubicBezTo>
                  <a:cubicBezTo>
                    <a:pt x="634" y="2413"/>
                    <a:pt x="1068" y="3080"/>
                    <a:pt x="1735" y="3113"/>
                  </a:cubicBezTo>
                  <a:cubicBezTo>
                    <a:pt x="1753" y="3115"/>
                    <a:pt x="1771" y="3115"/>
                    <a:pt x="1790" y="3115"/>
                  </a:cubicBezTo>
                  <a:cubicBezTo>
                    <a:pt x="2205" y="3115"/>
                    <a:pt x="2608" y="2761"/>
                    <a:pt x="2735" y="2346"/>
                  </a:cubicBezTo>
                  <a:cubicBezTo>
                    <a:pt x="2869" y="1912"/>
                    <a:pt x="2769" y="1412"/>
                    <a:pt x="2502" y="1045"/>
                  </a:cubicBezTo>
                  <a:cubicBezTo>
                    <a:pt x="2235" y="645"/>
                    <a:pt x="1868" y="378"/>
                    <a:pt x="1434" y="178"/>
                  </a:cubicBezTo>
                  <a:cubicBezTo>
                    <a:pt x="1232" y="77"/>
                    <a:pt x="993" y="0"/>
                    <a:pt x="76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8"/>
            <p:cNvSpPr/>
            <p:nvPr/>
          </p:nvSpPr>
          <p:spPr>
            <a:xfrm>
              <a:off x="4558425" y="3728825"/>
              <a:ext cx="108425" cy="99200"/>
            </a:xfrm>
            <a:custGeom>
              <a:avLst/>
              <a:gdLst/>
              <a:ahLst/>
              <a:cxnLst/>
              <a:rect l="l" t="t" r="r" b="b"/>
              <a:pathLst>
                <a:path w="4337" h="3968" extrusionOk="0">
                  <a:moveTo>
                    <a:pt x="1480" y="0"/>
                  </a:moveTo>
                  <a:cubicBezTo>
                    <a:pt x="1110" y="0"/>
                    <a:pt x="704" y="135"/>
                    <a:pt x="434" y="406"/>
                  </a:cubicBezTo>
                  <a:cubicBezTo>
                    <a:pt x="67" y="773"/>
                    <a:pt x="1" y="1440"/>
                    <a:pt x="201" y="1940"/>
                  </a:cubicBezTo>
                  <a:cubicBezTo>
                    <a:pt x="401" y="2474"/>
                    <a:pt x="801" y="2874"/>
                    <a:pt x="1201" y="3241"/>
                  </a:cubicBezTo>
                  <a:cubicBezTo>
                    <a:pt x="1535" y="3508"/>
                    <a:pt x="1869" y="3741"/>
                    <a:pt x="2269" y="3875"/>
                  </a:cubicBezTo>
                  <a:cubicBezTo>
                    <a:pt x="2449" y="3935"/>
                    <a:pt x="2635" y="3968"/>
                    <a:pt x="2820" y="3968"/>
                  </a:cubicBezTo>
                  <a:cubicBezTo>
                    <a:pt x="3045" y="3968"/>
                    <a:pt x="3268" y="3918"/>
                    <a:pt x="3470" y="3808"/>
                  </a:cubicBezTo>
                  <a:cubicBezTo>
                    <a:pt x="4103" y="3508"/>
                    <a:pt x="4337" y="2674"/>
                    <a:pt x="4137" y="1973"/>
                  </a:cubicBezTo>
                  <a:cubicBezTo>
                    <a:pt x="3937" y="1306"/>
                    <a:pt x="3370" y="806"/>
                    <a:pt x="2769" y="439"/>
                  </a:cubicBezTo>
                  <a:cubicBezTo>
                    <a:pt x="2436" y="205"/>
                    <a:pt x="2035" y="39"/>
                    <a:pt x="1602" y="5"/>
                  </a:cubicBezTo>
                  <a:cubicBezTo>
                    <a:pt x="1562" y="2"/>
                    <a:pt x="1521" y="0"/>
                    <a:pt x="148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p:nvPr/>
          </p:nvSpPr>
          <p:spPr>
            <a:xfrm>
              <a:off x="4183150" y="3691700"/>
              <a:ext cx="63650" cy="47400"/>
            </a:xfrm>
            <a:custGeom>
              <a:avLst/>
              <a:gdLst/>
              <a:ahLst/>
              <a:cxnLst/>
              <a:rect l="l" t="t" r="r" b="b"/>
              <a:pathLst>
                <a:path w="2546" h="1896" extrusionOk="0">
                  <a:moveTo>
                    <a:pt x="814" y="0"/>
                  </a:moveTo>
                  <a:cubicBezTo>
                    <a:pt x="655" y="0"/>
                    <a:pt x="502" y="76"/>
                    <a:pt x="368" y="256"/>
                  </a:cubicBezTo>
                  <a:cubicBezTo>
                    <a:pt x="1" y="723"/>
                    <a:pt x="768" y="1290"/>
                    <a:pt x="1102" y="1524"/>
                  </a:cubicBezTo>
                  <a:cubicBezTo>
                    <a:pt x="1466" y="1788"/>
                    <a:pt x="1716" y="1895"/>
                    <a:pt x="1875" y="1895"/>
                  </a:cubicBezTo>
                  <a:cubicBezTo>
                    <a:pt x="2546" y="1895"/>
                    <a:pt x="1611" y="0"/>
                    <a:pt x="81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4548425" y="3818050"/>
              <a:ext cx="45050" cy="48625"/>
            </a:xfrm>
            <a:custGeom>
              <a:avLst/>
              <a:gdLst/>
              <a:ahLst/>
              <a:cxnLst/>
              <a:rect l="l" t="t" r="r" b="b"/>
              <a:pathLst>
                <a:path w="1802" h="1945" extrusionOk="0">
                  <a:moveTo>
                    <a:pt x="756" y="1"/>
                  </a:moveTo>
                  <a:cubicBezTo>
                    <a:pt x="522" y="1"/>
                    <a:pt x="301" y="105"/>
                    <a:pt x="200" y="306"/>
                  </a:cubicBezTo>
                  <a:cubicBezTo>
                    <a:pt x="0" y="673"/>
                    <a:pt x="267" y="1106"/>
                    <a:pt x="534" y="1407"/>
                  </a:cubicBezTo>
                  <a:cubicBezTo>
                    <a:pt x="667" y="1607"/>
                    <a:pt x="834" y="1773"/>
                    <a:pt x="1001" y="1874"/>
                  </a:cubicBezTo>
                  <a:cubicBezTo>
                    <a:pt x="1094" y="1920"/>
                    <a:pt x="1201" y="1945"/>
                    <a:pt x="1306" y="1945"/>
                  </a:cubicBezTo>
                  <a:cubicBezTo>
                    <a:pt x="1427" y="1945"/>
                    <a:pt x="1545" y="1912"/>
                    <a:pt x="1635" y="1840"/>
                  </a:cubicBezTo>
                  <a:cubicBezTo>
                    <a:pt x="1802" y="1673"/>
                    <a:pt x="1802" y="1373"/>
                    <a:pt x="1768" y="1140"/>
                  </a:cubicBezTo>
                  <a:cubicBezTo>
                    <a:pt x="1668" y="739"/>
                    <a:pt x="1535" y="339"/>
                    <a:pt x="1201" y="139"/>
                  </a:cubicBezTo>
                  <a:cubicBezTo>
                    <a:pt x="1068" y="46"/>
                    <a:pt x="909" y="1"/>
                    <a:pt x="75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4790250" y="3844700"/>
              <a:ext cx="54250" cy="55350"/>
            </a:xfrm>
            <a:custGeom>
              <a:avLst/>
              <a:gdLst/>
              <a:ahLst/>
              <a:cxnLst/>
              <a:rect l="l" t="t" r="r" b="b"/>
              <a:pathLst>
                <a:path w="2170" h="2214" extrusionOk="0">
                  <a:moveTo>
                    <a:pt x="475" y="1"/>
                  </a:moveTo>
                  <a:cubicBezTo>
                    <a:pt x="269" y="1"/>
                    <a:pt x="114" y="133"/>
                    <a:pt x="68" y="474"/>
                  </a:cubicBezTo>
                  <a:cubicBezTo>
                    <a:pt x="1" y="1008"/>
                    <a:pt x="835" y="1942"/>
                    <a:pt x="1268" y="2142"/>
                  </a:cubicBezTo>
                  <a:cubicBezTo>
                    <a:pt x="1393" y="2177"/>
                    <a:pt x="1518" y="2213"/>
                    <a:pt x="1638" y="2213"/>
                  </a:cubicBezTo>
                  <a:cubicBezTo>
                    <a:pt x="1742" y="2213"/>
                    <a:pt x="1842" y="2186"/>
                    <a:pt x="1936" y="2108"/>
                  </a:cubicBezTo>
                  <a:cubicBezTo>
                    <a:pt x="2169" y="1942"/>
                    <a:pt x="2169" y="1608"/>
                    <a:pt x="2069" y="1341"/>
                  </a:cubicBezTo>
                  <a:cubicBezTo>
                    <a:pt x="1900" y="907"/>
                    <a:pt x="1015" y="1"/>
                    <a:pt x="47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3832900" y="3040125"/>
              <a:ext cx="70925" cy="73175"/>
            </a:xfrm>
            <a:custGeom>
              <a:avLst/>
              <a:gdLst/>
              <a:ahLst/>
              <a:cxnLst/>
              <a:rect l="l" t="t" r="r" b="b"/>
              <a:pathLst>
                <a:path w="2837" h="2927" extrusionOk="0">
                  <a:moveTo>
                    <a:pt x="468" y="0"/>
                  </a:moveTo>
                  <a:lnTo>
                    <a:pt x="468" y="0"/>
                  </a:lnTo>
                  <a:cubicBezTo>
                    <a:pt x="1" y="834"/>
                    <a:pt x="234" y="2002"/>
                    <a:pt x="968" y="2602"/>
                  </a:cubicBezTo>
                  <a:cubicBezTo>
                    <a:pt x="1208" y="2805"/>
                    <a:pt x="1530" y="2927"/>
                    <a:pt x="1832" y="2927"/>
                  </a:cubicBezTo>
                  <a:cubicBezTo>
                    <a:pt x="2075" y="2927"/>
                    <a:pt x="2305" y="2848"/>
                    <a:pt x="2469" y="2669"/>
                  </a:cubicBezTo>
                  <a:cubicBezTo>
                    <a:pt x="2836" y="2235"/>
                    <a:pt x="2636" y="1568"/>
                    <a:pt x="2269" y="1134"/>
                  </a:cubicBezTo>
                  <a:cubicBezTo>
                    <a:pt x="1835" y="567"/>
                    <a:pt x="1168" y="167"/>
                    <a:pt x="46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8"/>
            <p:cNvSpPr/>
            <p:nvPr/>
          </p:nvSpPr>
          <p:spPr>
            <a:xfrm>
              <a:off x="3494325" y="2784125"/>
              <a:ext cx="111775" cy="223100"/>
            </a:xfrm>
            <a:custGeom>
              <a:avLst/>
              <a:gdLst/>
              <a:ahLst/>
              <a:cxnLst/>
              <a:rect l="l" t="t" r="r" b="b"/>
              <a:pathLst>
                <a:path w="4471" h="8924" extrusionOk="0">
                  <a:moveTo>
                    <a:pt x="2947" y="1"/>
                  </a:moveTo>
                  <a:cubicBezTo>
                    <a:pt x="2622" y="1"/>
                    <a:pt x="2284" y="139"/>
                    <a:pt x="2036" y="366"/>
                  </a:cubicBezTo>
                  <a:cubicBezTo>
                    <a:pt x="1602" y="700"/>
                    <a:pt x="1368" y="1200"/>
                    <a:pt x="1135" y="1701"/>
                  </a:cubicBezTo>
                  <a:cubicBezTo>
                    <a:pt x="201" y="3702"/>
                    <a:pt x="1" y="5837"/>
                    <a:pt x="1202" y="7705"/>
                  </a:cubicBezTo>
                  <a:cubicBezTo>
                    <a:pt x="1598" y="8314"/>
                    <a:pt x="2244" y="8923"/>
                    <a:pt x="2962" y="8923"/>
                  </a:cubicBezTo>
                  <a:cubicBezTo>
                    <a:pt x="3031" y="8923"/>
                    <a:pt x="3100" y="8918"/>
                    <a:pt x="3170" y="8906"/>
                  </a:cubicBezTo>
                  <a:cubicBezTo>
                    <a:pt x="3770" y="8806"/>
                    <a:pt x="4237" y="8239"/>
                    <a:pt x="4337" y="7638"/>
                  </a:cubicBezTo>
                  <a:cubicBezTo>
                    <a:pt x="4471" y="7038"/>
                    <a:pt x="4271" y="6404"/>
                    <a:pt x="3937" y="5870"/>
                  </a:cubicBezTo>
                  <a:cubicBezTo>
                    <a:pt x="3603" y="5337"/>
                    <a:pt x="3170" y="4603"/>
                    <a:pt x="2736" y="4203"/>
                  </a:cubicBezTo>
                  <a:cubicBezTo>
                    <a:pt x="3437" y="3535"/>
                    <a:pt x="3904" y="2635"/>
                    <a:pt x="4004" y="1701"/>
                  </a:cubicBezTo>
                  <a:cubicBezTo>
                    <a:pt x="4070" y="1134"/>
                    <a:pt x="3970" y="467"/>
                    <a:pt x="3503" y="166"/>
                  </a:cubicBezTo>
                  <a:cubicBezTo>
                    <a:pt x="3339" y="52"/>
                    <a:pt x="3146" y="1"/>
                    <a:pt x="294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8"/>
            <p:cNvSpPr/>
            <p:nvPr/>
          </p:nvSpPr>
          <p:spPr>
            <a:xfrm>
              <a:off x="3465150" y="2915025"/>
              <a:ext cx="55900" cy="111250"/>
            </a:xfrm>
            <a:custGeom>
              <a:avLst/>
              <a:gdLst/>
              <a:ahLst/>
              <a:cxnLst/>
              <a:rect l="l" t="t" r="r" b="b"/>
              <a:pathLst>
                <a:path w="2236" h="4450" extrusionOk="0">
                  <a:moveTo>
                    <a:pt x="667" y="1"/>
                  </a:moveTo>
                  <a:cubicBezTo>
                    <a:pt x="401" y="601"/>
                    <a:pt x="167" y="1202"/>
                    <a:pt x="67" y="1869"/>
                  </a:cubicBezTo>
                  <a:cubicBezTo>
                    <a:pt x="0" y="2502"/>
                    <a:pt x="100" y="3203"/>
                    <a:pt x="501" y="3737"/>
                  </a:cubicBezTo>
                  <a:cubicBezTo>
                    <a:pt x="826" y="4170"/>
                    <a:pt x="1350" y="4450"/>
                    <a:pt x="1874" y="4450"/>
                  </a:cubicBezTo>
                  <a:cubicBezTo>
                    <a:pt x="1995" y="4450"/>
                    <a:pt x="2117" y="4435"/>
                    <a:pt x="2235" y="4404"/>
                  </a:cubicBezTo>
                  <a:cubicBezTo>
                    <a:pt x="1268" y="3136"/>
                    <a:pt x="701" y="1568"/>
                    <a:pt x="66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a:off x="3472650" y="3065125"/>
              <a:ext cx="135125" cy="151650"/>
            </a:xfrm>
            <a:custGeom>
              <a:avLst/>
              <a:gdLst/>
              <a:ahLst/>
              <a:cxnLst/>
              <a:rect l="l" t="t" r="r" b="b"/>
              <a:pathLst>
                <a:path w="5405" h="6066" extrusionOk="0">
                  <a:moveTo>
                    <a:pt x="4137" y="1"/>
                  </a:moveTo>
                  <a:cubicBezTo>
                    <a:pt x="3503" y="1"/>
                    <a:pt x="2969" y="368"/>
                    <a:pt x="2469" y="735"/>
                  </a:cubicBezTo>
                  <a:cubicBezTo>
                    <a:pt x="1235" y="1736"/>
                    <a:pt x="201" y="3070"/>
                    <a:pt x="34" y="4638"/>
                  </a:cubicBezTo>
                  <a:cubicBezTo>
                    <a:pt x="1" y="5005"/>
                    <a:pt x="34" y="5371"/>
                    <a:pt x="201" y="5672"/>
                  </a:cubicBezTo>
                  <a:cubicBezTo>
                    <a:pt x="351" y="5897"/>
                    <a:pt x="613" y="6066"/>
                    <a:pt x="876" y="6066"/>
                  </a:cubicBezTo>
                  <a:cubicBezTo>
                    <a:pt x="964" y="6066"/>
                    <a:pt x="1051" y="6047"/>
                    <a:pt x="1135" y="6005"/>
                  </a:cubicBezTo>
                  <a:cubicBezTo>
                    <a:pt x="1435" y="5872"/>
                    <a:pt x="1535" y="5538"/>
                    <a:pt x="1568" y="5238"/>
                  </a:cubicBezTo>
                  <a:cubicBezTo>
                    <a:pt x="1635" y="4904"/>
                    <a:pt x="1602" y="4604"/>
                    <a:pt x="1702" y="4304"/>
                  </a:cubicBezTo>
                  <a:cubicBezTo>
                    <a:pt x="1835" y="3937"/>
                    <a:pt x="2102" y="3670"/>
                    <a:pt x="2369" y="3437"/>
                  </a:cubicBezTo>
                  <a:cubicBezTo>
                    <a:pt x="2803" y="3070"/>
                    <a:pt x="3203" y="2703"/>
                    <a:pt x="3703" y="2436"/>
                  </a:cubicBezTo>
                  <a:cubicBezTo>
                    <a:pt x="4003" y="2269"/>
                    <a:pt x="4370" y="2169"/>
                    <a:pt x="4671" y="1969"/>
                  </a:cubicBezTo>
                  <a:cubicBezTo>
                    <a:pt x="4971" y="1802"/>
                    <a:pt x="5238" y="1502"/>
                    <a:pt x="5304" y="1168"/>
                  </a:cubicBezTo>
                  <a:cubicBezTo>
                    <a:pt x="5404" y="535"/>
                    <a:pt x="4771" y="1"/>
                    <a:pt x="413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3501850" y="3243900"/>
              <a:ext cx="46725" cy="59775"/>
            </a:xfrm>
            <a:custGeom>
              <a:avLst/>
              <a:gdLst/>
              <a:ahLst/>
              <a:cxnLst/>
              <a:rect l="l" t="t" r="r" b="b"/>
              <a:pathLst>
                <a:path w="1869" h="2391" extrusionOk="0">
                  <a:moveTo>
                    <a:pt x="881" y="1"/>
                  </a:moveTo>
                  <a:cubicBezTo>
                    <a:pt x="691" y="1"/>
                    <a:pt x="498" y="91"/>
                    <a:pt x="367" y="222"/>
                  </a:cubicBezTo>
                  <a:cubicBezTo>
                    <a:pt x="200" y="389"/>
                    <a:pt x="100" y="622"/>
                    <a:pt x="67" y="856"/>
                  </a:cubicBezTo>
                  <a:cubicBezTo>
                    <a:pt x="0" y="1189"/>
                    <a:pt x="33" y="1556"/>
                    <a:pt x="167" y="1856"/>
                  </a:cubicBezTo>
                  <a:cubicBezTo>
                    <a:pt x="334" y="2157"/>
                    <a:pt x="634" y="2390"/>
                    <a:pt x="1001" y="2390"/>
                  </a:cubicBezTo>
                  <a:cubicBezTo>
                    <a:pt x="1434" y="2357"/>
                    <a:pt x="1768" y="1956"/>
                    <a:pt x="1801" y="1489"/>
                  </a:cubicBezTo>
                  <a:cubicBezTo>
                    <a:pt x="1868" y="1056"/>
                    <a:pt x="1635" y="656"/>
                    <a:pt x="1368" y="322"/>
                  </a:cubicBezTo>
                  <a:cubicBezTo>
                    <a:pt x="1268" y="189"/>
                    <a:pt x="1168" y="88"/>
                    <a:pt x="1034" y="22"/>
                  </a:cubicBezTo>
                  <a:cubicBezTo>
                    <a:pt x="984" y="7"/>
                    <a:pt x="933" y="1"/>
                    <a:pt x="881" y="1"/>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8"/>
            <p:cNvSpPr/>
            <p:nvPr/>
          </p:nvSpPr>
          <p:spPr>
            <a:xfrm>
              <a:off x="3547700" y="3193250"/>
              <a:ext cx="37550" cy="32700"/>
            </a:xfrm>
            <a:custGeom>
              <a:avLst/>
              <a:gdLst/>
              <a:ahLst/>
              <a:cxnLst/>
              <a:rect l="l" t="t" r="r" b="b"/>
              <a:pathLst>
                <a:path w="1502" h="1308" extrusionOk="0">
                  <a:moveTo>
                    <a:pt x="787" y="0"/>
                  </a:moveTo>
                  <a:cubicBezTo>
                    <a:pt x="703" y="0"/>
                    <a:pt x="617" y="15"/>
                    <a:pt x="534" y="46"/>
                  </a:cubicBezTo>
                  <a:cubicBezTo>
                    <a:pt x="201" y="180"/>
                    <a:pt x="1" y="613"/>
                    <a:pt x="201" y="947"/>
                  </a:cubicBezTo>
                  <a:cubicBezTo>
                    <a:pt x="314" y="1174"/>
                    <a:pt x="566" y="1308"/>
                    <a:pt x="810" y="1308"/>
                  </a:cubicBezTo>
                  <a:cubicBezTo>
                    <a:pt x="925" y="1308"/>
                    <a:pt x="1039" y="1278"/>
                    <a:pt x="1135" y="1214"/>
                  </a:cubicBezTo>
                  <a:cubicBezTo>
                    <a:pt x="1468" y="980"/>
                    <a:pt x="1502" y="513"/>
                    <a:pt x="1268" y="213"/>
                  </a:cubicBezTo>
                  <a:cubicBezTo>
                    <a:pt x="1153" y="75"/>
                    <a:pt x="974" y="0"/>
                    <a:pt x="787" y="0"/>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a:off x="3270850" y="2740925"/>
              <a:ext cx="128450" cy="106650"/>
            </a:xfrm>
            <a:custGeom>
              <a:avLst/>
              <a:gdLst/>
              <a:ahLst/>
              <a:cxnLst/>
              <a:rect l="l" t="t" r="r" b="b"/>
              <a:pathLst>
                <a:path w="5138" h="4266" extrusionOk="0">
                  <a:moveTo>
                    <a:pt x="4325" y="1"/>
                  </a:moveTo>
                  <a:cubicBezTo>
                    <a:pt x="4065" y="1"/>
                    <a:pt x="3782" y="91"/>
                    <a:pt x="3536" y="193"/>
                  </a:cubicBezTo>
                  <a:cubicBezTo>
                    <a:pt x="2702" y="593"/>
                    <a:pt x="1868" y="1060"/>
                    <a:pt x="1134" y="1627"/>
                  </a:cubicBezTo>
                  <a:cubicBezTo>
                    <a:pt x="801" y="1861"/>
                    <a:pt x="500" y="2094"/>
                    <a:pt x="300" y="2428"/>
                  </a:cubicBezTo>
                  <a:cubicBezTo>
                    <a:pt x="100" y="2762"/>
                    <a:pt x="0" y="3162"/>
                    <a:pt x="134" y="3529"/>
                  </a:cubicBezTo>
                  <a:cubicBezTo>
                    <a:pt x="291" y="4001"/>
                    <a:pt x="835" y="4266"/>
                    <a:pt x="1344" y="4266"/>
                  </a:cubicBezTo>
                  <a:cubicBezTo>
                    <a:pt x="1375" y="4266"/>
                    <a:pt x="1405" y="4265"/>
                    <a:pt x="1434" y="4263"/>
                  </a:cubicBezTo>
                  <a:cubicBezTo>
                    <a:pt x="1968" y="4229"/>
                    <a:pt x="2435" y="3963"/>
                    <a:pt x="2869" y="3662"/>
                  </a:cubicBezTo>
                  <a:cubicBezTo>
                    <a:pt x="3569" y="3162"/>
                    <a:pt x="4170" y="2528"/>
                    <a:pt x="4670" y="1828"/>
                  </a:cubicBezTo>
                  <a:cubicBezTo>
                    <a:pt x="4870" y="1561"/>
                    <a:pt x="5037" y="1294"/>
                    <a:pt x="5070" y="994"/>
                  </a:cubicBezTo>
                  <a:cubicBezTo>
                    <a:pt x="5137" y="660"/>
                    <a:pt x="5037" y="327"/>
                    <a:pt x="4770" y="126"/>
                  </a:cubicBezTo>
                  <a:cubicBezTo>
                    <a:pt x="4641" y="36"/>
                    <a:pt x="4488" y="1"/>
                    <a:pt x="4325" y="1"/>
                  </a:cubicBezTo>
                  <a:close/>
                </a:path>
              </a:pathLst>
            </a:custGeom>
            <a:solidFill>
              <a:srgbClr val="76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3335875" y="2629300"/>
              <a:ext cx="65925" cy="91050"/>
            </a:xfrm>
            <a:custGeom>
              <a:avLst/>
              <a:gdLst/>
              <a:ahLst/>
              <a:cxnLst/>
              <a:rect l="l" t="t" r="r" b="b"/>
              <a:pathLst>
                <a:path w="2637" h="3642" extrusionOk="0">
                  <a:moveTo>
                    <a:pt x="1483" y="1"/>
                  </a:moveTo>
                  <a:cubicBezTo>
                    <a:pt x="1333" y="1"/>
                    <a:pt x="1172" y="57"/>
                    <a:pt x="1002" y="188"/>
                  </a:cubicBezTo>
                  <a:cubicBezTo>
                    <a:pt x="435" y="589"/>
                    <a:pt x="168" y="1656"/>
                    <a:pt x="68" y="2323"/>
                  </a:cubicBezTo>
                  <a:cubicBezTo>
                    <a:pt x="1" y="2690"/>
                    <a:pt x="1" y="3090"/>
                    <a:pt x="234" y="3391"/>
                  </a:cubicBezTo>
                  <a:cubicBezTo>
                    <a:pt x="394" y="3568"/>
                    <a:pt x="620" y="3642"/>
                    <a:pt x="861" y="3642"/>
                  </a:cubicBezTo>
                  <a:cubicBezTo>
                    <a:pt x="1074" y="3642"/>
                    <a:pt x="1299" y="3584"/>
                    <a:pt x="1502" y="3491"/>
                  </a:cubicBezTo>
                  <a:cubicBezTo>
                    <a:pt x="2169" y="3157"/>
                    <a:pt x="2636" y="2356"/>
                    <a:pt x="2569" y="1589"/>
                  </a:cubicBezTo>
                  <a:cubicBezTo>
                    <a:pt x="2516" y="946"/>
                    <a:pt x="2096" y="1"/>
                    <a:pt x="1483" y="1"/>
                  </a:cubicBezTo>
                  <a:close/>
                </a:path>
              </a:pathLst>
            </a:custGeom>
            <a:solidFill>
              <a:srgbClr val="76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a:off x="3496000" y="2667150"/>
              <a:ext cx="53400" cy="31075"/>
            </a:xfrm>
            <a:custGeom>
              <a:avLst/>
              <a:gdLst/>
              <a:ahLst/>
              <a:cxnLst/>
              <a:rect l="l" t="t" r="r" b="b"/>
              <a:pathLst>
                <a:path w="2136" h="1243" extrusionOk="0">
                  <a:moveTo>
                    <a:pt x="834" y="0"/>
                  </a:moveTo>
                  <a:cubicBezTo>
                    <a:pt x="726" y="0"/>
                    <a:pt x="618" y="9"/>
                    <a:pt x="501" y="42"/>
                  </a:cubicBezTo>
                  <a:cubicBezTo>
                    <a:pt x="301" y="109"/>
                    <a:pt x="101" y="275"/>
                    <a:pt x="67" y="476"/>
                  </a:cubicBezTo>
                  <a:cubicBezTo>
                    <a:pt x="1" y="709"/>
                    <a:pt x="167" y="976"/>
                    <a:pt x="401" y="1109"/>
                  </a:cubicBezTo>
                  <a:cubicBezTo>
                    <a:pt x="601" y="1209"/>
                    <a:pt x="868" y="1243"/>
                    <a:pt x="1101" y="1243"/>
                  </a:cubicBezTo>
                  <a:cubicBezTo>
                    <a:pt x="1335" y="1243"/>
                    <a:pt x="1568" y="1243"/>
                    <a:pt x="1768" y="1143"/>
                  </a:cubicBezTo>
                  <a:cubicBezTo>
                    <a:pt x="1969" y="1043"/>
                    <a:pt x="2135" y="842"/>
                    <a:pt x="2135" y="609"/>
                  </a:cubicBezTo>
                  <a:cubicBezTo>
                    <a:pt x="2102" y="409"/>
                    <a:pt x="1935" y="242"/>
                    <a:pt x="1768" y="142"/>
                  </a:cubicBezTo>
                  <a:cubicBezTo>
                    <a:pt x="1568" y="75"/>
                    <a:pt x="1368" y="42"/>
                    <a:pt x="1168" y="9"/>
                  </a:cubicBezTo>
                  <a:cubicBezTo>
                    <a:pt x="1051" y="9"/>
                    <a:pt x="943" y="0"/>
                    <a:pt x="834" y="0"/>
                  </a:cubicBezTo>
                  <a:close/>
                </a:path>
              </a:pathLst>
            </a:custGeom>
            <a:solidFill>
              <a:srgbClr val="76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a:off x="3307525" y="2961975"/>
              <a:ext cx="64250" cy="71725"/>
            </a:xfrm>
            <a:custGeom>
              <a:avLst/>
              <a:gdLst/>
              <a:ahLst/>
              <a:cxnLst/>
              <a:rect l="l" t="t" r="r" b="b"/>
              <a:pathLst>
                <a:path w="2570" h="2869" extrusionOk="0">
                  <a:moveTo>
                    <a:pt x="1962" y="1"/>
                  </a:moveTo>
                  <a:cubicBezTo>
                    <a:pt x="1729" y="1"/>
                    <a:pt x="1464" y="107"/>
                    <a:pt x="1268" y="224"/>
                  </a:cubicBezTo>
                  <a:cubicBezTo>
                    <a:pt x="901" y="458"/>
                    <a:pt x="568" y="691"/>
                    <a:pt x="334" y="1058"/>
                  </a:cubicBezTo>
                  <a:cubicBezTo>
                    <a:pt x="101" y="1392"/>
                    <a:pt x="1" y="1859"/>
                    <a:pt x="168" y="2226"/>
                  </a:cubicBezTo>
                  <a:cubicBezTo>
                    <a:pt x="288" y="2588"/>
                    <a:pt x="628" y="2869"/>
                    <a:pt x="1014" y="2869"/>
                  </a:cubicBezTo>
                  <a:cubicBezTo>
                    <a:pt x="1054" y="2869"/>
                    <a:pt x="1094" y="2866"/>
                    <a:pt x="1135" y="2859"/>
                  </a:cubicBezTo>
                  <a:cubicBezTo>
                    <a:pt x="1635" y="2759"/>
                    <a:pt x="1902" y="2192"/>
                    <a:pt x="2102" y="1725"/>
                  </a:cubicBezTo>
                  <a:cubicBezTo>
                    <a:pt x="2169" y="1492"/>
                    <a:pt x="2269" y="1292"/>
                    <a:pt x="2336" y="1058"/>
                  </a:cubicBezTo>
                  <a:cubicBezTo>
                    <a:pt x="2469" y="758"/>
                    <a:pt x="2569" y="424"/>
                    <a:pt x="2369" y="191"/>
                  </a:cubicBezTo>
                  <a:cubicBezTo>
                    <a:pt x="2273" y="53"/>
                    <a:pt x="2125" y="1"/>
                    <a:pt x="1962" y="1"/>
                  </a:cubicBezTo>
                  <a:close/>
                </a:path>
              </a:pathLst>
            </a:custGeom>
            <a:solidFill>
              <a:srgbClr val="76515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a:off x="2535325" y="3763800"/>
              <a:ext cx="66725" cy="58600"/>
            </a:xfrm>
            <a:custGeom>
              <a:avLst/>
              <a:gdLst/>
              <a:ahLst/>
              <a:cxnLst/>
              <a:rect l="l" t="t" r="r" b="b"/>
              <a:pathLst>
                <a:path w="2669" h="2344" extrusionOk="0">
                  <a:moveTo>
                    <a:pt x="1872" y="1"/>
                  </a:moveTo>
                  <a:cubicBezTo>
                    <a:pt x="1417" y="1"/>
                    <a:pt x="1050" y="436"/>
                    <a:pt x="801" y="841"/>
                  </a:cubicBezTo>
                  <a:cubicBezTo>
                    <a:pt x="534" y="1242"/>
                    <a:pt x="267" y="1675"/>
                    <a:pt x="0" y="2075"/>
                  </a:cubicBezTo>
                  <a:cubicBezTo>
                    <a:pt x="264" y="2259"/>
                    <a:pt x="579" y="2344"/>
                    <a:pt x="897" y="2344"/>
                  </a:cubicBezTo>
                  <a:cubicBezTo>
                    <a:pt x="1506" y="2344"/>
                    <a:pt x="2129" y="2034"/>
                    <a:pt x="2435" y="1508"/>
                  </a:cubicBezTo>
                  <a:cubicBezTo>
                    <a:pt x="2602" y="1242"/>
                    <a:pt x="2669" y="908"/>
                    <a:pt x="2602" y="608"/>
                  </a:cubicBezTo>
                  <a:cubicBezTo>
                    <a:pt x="2502" y="308"/>
                    <a:pt x="2268" y="41"/>
                    <a:pt x="1968" y="7"/>
                  </a:cubicBezTo>
                  <a:cubicBezTo>
                    <a:pt x="1936" y="3"/>
                    <a:pt x="1904" y="1"/>
                    <a:pt x="187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2009950" y="4168425"/>
              <a:ext cx="82575" cy="53825"/>
            </a:xfrm>
            <a:custGeom>
              <a:avLst/>
              <a:gdLst/>
              <a:ahLst/>
              <a:cxnLst/>
              <a:rect l="l" t="t" r="r" b="b"/>
              <a:pathLst>
                <a:path w="3303" h="2153" extrusionOk="0">
                  <a:moveTo>
                    <a:pt x="2869" y="1"/>
                  </a:moveTo>
                  <a:lnTo>
                    <a:pt x="2869" y="1"/>
                  </a:lnTo>
                  <a:cubicBezTo>
                    <a:pt x="2135" y="301"/>
                    <a:pt x="1401" y="568"/>
                    <a:pt x="701" y="868"/>
                  </a:cubicBezTo>
                  <a:cubicBezTo>
                    <a:pt x="434" y="968"/>
                    <a:pt x="167" y="1068"/>
                    <a:pt x="100" y="1335"/>
                  </a:cubicBezTo>
                  <a:cubicBezTo>
                    <a:pt x="0" y="1702"/>
                    <a:pt x="434" y="2002"/>
                    <a:pt x="801" y="2069"/>
                  </a:cubicBezTo>
                  <a:cubicBezTo>
                    <a:pt x="1008" y="2123"/>
                    <a:pt x="1222" y="2153"/>
                    <a:pt x="1434" y="2153"/>
                  </a:cubicBezTo>
                  <a:cubicBezTo>
                    <a:pt x="1871" y="2153"/>
                    <a:pt x="2298" y="2027"/>
                    <a:pt x="2635" y="1735"/>
                  </a:cubicBezTo>
                  <a:cubicBezTo>
                    <a:pt x="3136" y="1335"/>
                    <a:pt x="3302" y="501"/>
                    <a:pt x="286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8"/>
            <p:cNvSpPr/>
            <p:nvPr/>
          </p:nvSpPr>
          <p:spPr>
            <a:xfrm>
              <a:off x="2974800" y="3672250"/>
              <a:ext cx="40050" cy="102575"/>
            </a:xfrm>
            <a:custGeom>
              <a:avLst/>
              <a:gdLst/>
              <a:ahLst/>
              <a:cxnLst/>
              <a:rect l="l" t="t" r="r" b="b"/>
              <a:pathLst>
                <a:path w="1602" h="4103" extrusionOk="0">
                  <a:moveTo>
                    <a:pt x="467" y="0"/>
                  </a:moveTo>
                  <a:lnTo>
                    <a:pt x="467" y="0"/>
                  </a:lnTo>
                  <a:cubicBezTo>
                    <a:pt x="0" y="1334"/>
                    <a:pt x="167" y="2869"/>
                    <a:pt x="868" y="4103"/>
                  </a:cubicBezTo>
                  <a:cubicBezTo>
                    <a:pt x="1601" y="2835"/>
                    <a:pt x="1435" y="1134"/>
                    <a:pt x="46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4663500" y="3387875"/>
              <a:ext cx="689675" cy="549800"/>
            </a:xfrm>
            <a:custGeom>
              <a:avLst/>
              <a:gdLst/>
              <a:ahLst/>
              <a:cxnLst/>
              <a:rect l="l" t="t" r="r" b="b"/>
              <a:pathLst>
                <a:path w="27587" h="21992" extrusionOk="0">
                  <a:moveTo>
                    <a:pt x="1768" y="0"/>
                  </a:moveTo>
                  <a:lnTo>
                    <a:pt x="1" y="2135"/>
                  </a:lnTo>
                  <a:cubicBezTo>
                    <a:pt x="1" y="2135"/>
                    <a:pt x="16279" y="15378"/>
                    <a:pt x="19248" y="17613"/>
                  </a:cubicBezTo>
                  <a:cubicBezTo>
                    <a:pt x="21649" y="19420"/>
                    <a:pt x="23722" y="21991"/>
                    <a:pt x="24622" y="21991"/>
                  </a:cubicBezTo>
                  <a:cubicBezTo>
                    <a:pt x="24835" y="21991"/>
                    <a:pt x="24982" y="21847"/>
                    <a:pt x="25052" y="21516"/>
                  </a:cubicBezTo>
                  <a:cubicBezTo>
                    <a:pt x="25419" y="19781"/>
                    <a:pt x="27587" y="20548"/>
                    <a:pt x="24685" y="18280"/>
                  </a:cubicBezTo>
                  <a:cubicBezTo>
                    <a:pt x="21783" y="16012"/>
                    <a:pt x="18614" y="14711"/>
                    <a:pt x="12009" y="9407"/>
                  </a:cubicBezTo>
                  <a:cubicBezTo>
                    <a:pt x="5404" y="4136"/>
                    <a:pt x="1768" y="0"/>
                    <a:pt x="17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5268100" y="3882400"/>
              <a:ext cx="1000750" cy="296525"/>
            </a:xfrm>
            <a:custGeom>
              <a:avLst/>
              <a:gdLst/>
              <a:ahLst/>
              <a:cxnLst/>
              <a:rect l="l" t="t" r="r" b="b"/>
              <a:pathLst>
                <a:path w="40030" h="11861" extrusionOk="0">
                  <a:moveTo>
                    <a:pt x="1168" y="0"/>
                  </a:moveTo>
                  <a:cubicBezTo>
                    <a:pt x="934" y="0"/>
                    <a:pt x="0" y="1168"/>
                    <a:pt x="0" y="1168"/>
                  </a:cubicBezTo>
                  <a:cubicBezTo>
                    <a:pt x="0" y="1168"/>
                    <a:pt x="5204" y="3836"/>
                    <a:pt x="8473" y="5571"/>
                  </a:cubicBezTo>
                  <a:cubicBezTo>
                    <a:pt x="11742" y="7305"/>
                    <a:pt x="21816" y="10441"/>
                    <a:pt x="23117" y="10941"/>
                  </a:cubicBezTo>
                  <a:cubicBezTo>
                    <a:pt x="24219" y="11365"/>
                    <a:pt x="32880" y="11860"/>
                    <a:pt x="36642" y="11860"/>
                  </a:cubicBezTo>
                  <a:cubicBezTo>
                    <a:pt x="37322" y="11860"/>
                    <a:pt x="37842" y="11844"/>
                    <a:pt x="38128" y="11808"/>
                  </a:cubicBezTo>
                  <a:cubicBezTo>
                    <a:pt x="40029" y="11608"/>
                    <a:pt x="25719" y="10274"/>
                    <a:pt x="24585" y="9940"/>
                  </a:cubicBezTo>
                  <a:cubicBezTo>
                    <a:pt x="13343" y="6605"/>
                    <a:pt x="1368" y="0"/>
                    <a:pt x="1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5308125" y="3908250"/>
              <a:ext cx="145975" cy="73225"/>
            </a:xfrm>
            <a:custGeom>
              <a:avLst/>
              <a:gdLst/>
              <a:ahLst/>
              <a:cxnLst/>
              <a:rect l="l" t="t" r="r" b="b"/>
              <a:pathLst>
                <a:path w="5839" h="2929" extrusionOk="0">
                  <a:moveTo>
                    <a:pt x="368" y="0"/>
                  </a:moveTo>
                  <a:cubicBezTo>
                    <a:pt x="234" y="134"/>
                    <a:pt x="134" y="234"/>
                    <a:pt x="1" y="367"/>
                  </a:cubicBezTo>
                  <a:cubicBezTo>
                    <a:pt x="1468" y="1468"/>
                    <a:pt x="3136" y="2302"/>
                    <a:pt x="4904" y="2869"/>
                  </a:cubicBezTo>
                  <a:cubicBezTo>
                    <a:pt x="5038" y="2899"/>
                    <a:pt x="5186" y="2928"/>
                    <a:pt x="5323" y="2928"/>
                  </a:cubicBezTo>
                  <a:cubicBezTo>
                    <a:pt x="5493" y="2928"/>
                    <a:pt x="5646" y="2883"/>
                    <a:pt x="5738" y="2735"/>
                  </a:cubicBezTo>
                  <a:cubicBezTo>
                    <a:pt x="5838" y="2569"/>
                    <a:pt x="5771" y="2335"/>
                    <a:pt x="5605" y="2202"/>
                  </a:cubicBezTo>
                  <a:cubicBezTo>
                    <a:pt x="5471" y="2068"/>
                    <a:pt x="5304" y="2002"/>
                    <a:pt x="5138" y="1901"/>
                  </a:cubicBezTo>
                  <a:cubicBezTo>
                    <a:pt x="3536" y="1268"/>
                    <a:pt x="1969" y="634"/>
                    <a:pt x="36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4671675" y="3434475"/>
              <a:ext cx="191150" cy="124400"/>
            </a:xfrm>
            <a:custGeom>
              <a:avLst/>
              <a:gdLst/>
              <a:ahLst/>
              <a:cxnLst/>
              <a:rect l="l" t="t" r="r" b="b"/>
              <a:pathLst>
                <a:path w="7646" h="4976" extrusionOk="0">
                  <a:moveTo>
                    <a:pt x="1945" y="0"/>
                  </a:moveTo>
                  <a:cubicBezTo>
                    <a:pt x="1" y="0"/>
                    <a:pt x="3786" y="3047"/>
                    <a:pt x="4243" y="3407"/>
                  </a:cubicBezTo>
                  <a:cubicBezTo>
                    <a:pt x="4770" y="3834"/>
                    <a:pt x="6009" y="4975"/>
                    <a:pt x="6715" y="4975"/>
                  </a:cubicBezTo>
                  <a:cubicBezTo>
                    <a:pt x="6725" y="4975"/>
                    <a:pt x="6735" y="4975"/>
                    <a:pt x="6745" y="4974"/>
                  </a:cubicBezTo>
                  <a:cubicBezTo>
                    <a:pt x="6945" y="4974"/>
                    <a:pt x="7079" y="4941"/>
                    <a:pt x="7146" y="4874"/>
                  </a:cubicBezTo>
                  <a:cubicBezTo>
                    <a:pt x="7646" y="4374"/>
                    <a:pt x="5778" y="2606"/>
                    <a:pt x="5478" y="2306"/>
                  </a:cubicBezTo>
                  <a:cubicBezTo>
                    <a:pt x="4677" y="1539"/>
                    <a:pt x="3209" y="71"/>
                    <a:pt x="2075" y="4"/>
                  </a:cubicBezTo>
                  <a:cubicBezTo>
                    <a:pt x="2029" y="1"/>
                    <a:pt x="1986" y="0"/>
                    <a:pt x="1945"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8"/>
            <p:cNvSpPr/>
            <p:nvPr/>
          </p:nvSpPr>
          <p:spPr>
            <a:xfrm>
              <a:off x="3591900" y="2256175"/>
              <a:ext cx="53400" cy="57200"/>
            </a:xfrm>
            <a:custGeom>
              <a:avLst/>
              <a:gdLst/>
              <a:ahLst/>
              <a:cxnLst/>
              <a:rect l="l" t="t" r="r" b="b"/>
              <a:pathLst>
                <a:path w="2136" h="2288" extrusionOk="0">
                  <a:moveTo>
                    <a:pt x="1413" y="0"/>
                  </a:moveTo>
                  <a:cubicBezTo>
                    <a:pt x="1037" y="0"/>
                    <a:pt x="724" y="318"/>
                    <a:pt x="501" y="636"/>
                  </a:cubicBezTo>
                  <a:cubicBezTo>
                    <a:pt x="334" y="870"/>
                    <a:pt x="134" y="1103"/>
                    <a:pt x="67" y="1370"/>
                  </a:cubicBezTo>
                  <a:cubicBezTo>
                    <a:pt x="1" y="1637"/>
                    <a:pt x="34" y="1971"/>
                    <a:pt x="267" y="2171"/>
                  </a:cubicBezTo>
                  <a:cubicBezTo>
                    <a:pt x="380" y="2253"/>
                    <a:pt x="506" y="2288"/>
                    <a:pt x="635" y="2288"/>
                  </a:cubicBezTo>
                  <a:cubicBezTo>
                    <a:pt x="927" y="2288"/>
                    <a:pt x="1237" y="2112"/>
                    <a:pt x="1468" y="1904"/>
                  </a:cubicBezTo>
                  <a:cubicBezTo>
                    <a:pt x="1769" y="1637"/>
                    <a:pt x="2035" y="1270"/>
                    <a:pt x="2069" y="870"/>
                  </a:cubicBezTo>
                  <a:cubicBezTo>
                    <a:pt x="2135" y="503"/>
                    <a:pt x="1869" y="36"/>
                    <a:pt x="1468" y="2"/>
                  </a:cubicBezTo>
                  <a:cubicBezTo>
                    <a:pt x="1450" y="1"/>
                    <a:pt x="1431" y="0"/>
                    <a:pt x="141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8"/>
            <p:cNvSpPr/>
            <p:nvPr/>
          </p:nvSpPr>
          <p:spPr>
            <a:xfrm>
              <a:off x="4013875" y="2224900"/>
              <a:ext cx="72000" cy="75450"/>
            </a:xfrm>
            <a:custGeom>
              <a:avLst/>
              <a:gdLst/>
              <a:ahLst/>
              <a:cxnLst/>
              <a:rect l="l" t="t" r="r" b="b"/>
              <a:pathLst>
                <a:path w="2880" h="3018" extrusionOk="0">
                  <a:moveTo>
                    <a:pt x="2007" y="1"/>
                  </a:moveTo>
                  <a:cubicBezTo>
                    <a:pt x="1797" y="1"/>
                    <a:pt x="1510" y="114"/>
                    <a:pt x="1134" y="386"/>
                  </a:cubicBezTo>
                  <a:cubicBezTo>
                    <a:pt x="667" y="753"/>
                    <a:pt x="301" y="1253"/>
                    <a:pt x="134" y="1821"/>
                  </a:cubicBezTo>
                  <a:cubicBezTo>
                    <a:pt x="34" y="2154"/>
                    <a:pt x="0" y="2588"/>
                    <a:pt x="267" y="2821"/>
                  </a:cubicBezTo>
                  <a:cubicBezTo>
                    <a:pt x="393" y="2960"/>
                    <a:pt x="567" y="3018"/>
                    <a:pt x="755" y="3018"/>
                  </a:cubicBezTo>
                  <a:cubicBezTo>
                    <a:pt x="1062" y="3018"/>
                    <a:pt x="1407" y="2862"/>
                    <a:pt x="1635" y="2654"/>
                  </a:cubicBezTo>
                  <a:cubicBezTo>
                    <a:pt x="2441" y="1956"/>
                    <a:pt x="2879" y="1"/>
                    <a:pt x="200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8"/>
            <p:cNvSpPr/>
            <p:nvPr/>
          </p:nvSpPr>
          <p:spPr>
            <a:xfrm>
              <a:off x="2898900" y="3399550"/>
              <a:ext cx="36725" cy="35100"/>
            </a:xfrm>
            <a:custGeom>
              <a:avLst/>
              <a:gdLst/>
              <a:ahLst/>
              <a:cxnLst/>
              <a:rect l="l" t="t" r="r" b="b"/>
              <a:pathLst>
                <a:path w="1469" h="1404" extrusionOk="0">
                  <a:moveTo>
                    <a:pt x="678" y="0"/>
                  </a:moveTo>
                  <a:cubicBezTo>
                    <a:pt x="606" y="0"/>
                    <a:pt x="535" y="11"/>
                    <a:pt x="468" y="34"/>
                  </a:cubicBezTo>
                  <a:cubicBezTo>
                    <a:pt x="201" y="134"/>
                    <a:pt x="1" y="400"/>
                    <a:pt x="1" y="667"/>
                  </a:cubicBezTo>
                  <a:cubicBezTo>
                    <a:pt x="1" y="968"/>
                    <a:pt x="168" y="1234"/>
                    <a:pt x="434" y="1334"/>
                  </a:cubicBezTo>
                  <a:cubicBezTo>
                    <a:pt x="517" y="1382"/>
                    <a:pt x="612" y="1404"/>
                    <a:pt x="710" y="1404"/>
                  </a:cubicBezTo>
                  <a:cubicBezTo>
                    <a:pt x="888" y="1404"/>
                    <a:pt x="1072" y="1330"/>
                    <a:pt x="1202" y="1201"/>
                  </a:cubicBezTo>
                  <a:cubicBezTo>
                    <a:pt x="1435" y="968"/>
                    <a:pt x="1469" y="601"/>
                    <a:pt x="1302" y="334"/>
                  </a:cubicBezTo>
                  <a:cubicBezTo>
                    <a:pt x="1173" y="127"/>
                    <a:pt x="923" y="0"/>
                    <a:pt x="6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8"/>
            <p:cNvSpPr/>
            <p:nvPr/>
          </p:nvSpPr>
          <p:spPr>
            <a:xfrm>
              <a:off x="2947275" y="3407200"/>
              <a:ext cx="23125" cy="14825"/>
            </a:xfrm>
            <a:custGeom>
              <a:avLst/>
              <a:gdLst/>
              <a:ahLst/>
              <a:cxnLst/>
              <a:rect l="l" t="t" r="r" b="b"/>
              <a:pathLst>
                <a:path w="925" h="593" extrusionOk="0">
                  <a:moveTo>
                    <a:pt x="418" y="1"/>
                  </a:moveTo>
                  <a:cubicBezTo>
                    <a:pt x="342" y="1"/>
                    <a:pt x="267" y="19"/>
                    <a:pt x="201" y="61"/>
                  </a:cubicBezTo>
                  <a:cubicBezTo>
                    <a:pt x="1" y="195"/>
                    <a:pt x="167" y="495"/>
                    <a:pt x="334" y="561"/>
                  </a:cubicBezTo>
                  <a:cubicBezTo>
                    <a:pt x="374" y="582"/>
                    <a:pt x="445" y="593"/>
                    <a:pt x="524" y="593"/>
                  </a:cubicBezTo>
                  <a:cubicBezTo>
                    <a:pt x="704" y="593"/>
                    <a:pt x="924" y="534"/>
                    <a:pt x="901" y="395"/>
                  </a:cubicBezTo>
                  <a:cubicBezTo>
                    <a:pt x="876" y="170"/>
                    <a:pt x="645" y="1"/>
                    <a:pt x="41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8"/>
            <p:cNvSpPr/>
            <p:nvPr/>
          </p:nvSpPr>
          <p:spPr>
            <a:xfrm>
              <a:off x="3046525" y="3202550"/>
              <a:ext cx="45875" cy="39925"/>
            </a:xfrm>
            <a:custGeom>
              <a:avLst/>
              <a:gdLst/>
              <a:ahLst/>
              <a:cxnLst/>
              <a:rect l="l" t="t" r="r" b="b"/>
              <a:pathLst>
                <a:path w="1835" h="1597" extrusionOk="0">
                  <a:moveTo>
                    <a:pt x="923" y="0"/>
                  </a:moveTo>
                  <a:cubicBezTo>
                    <a:pt x="837" y="0"/>
                    <a:pt x="751" y="13"/>
                    <a:pt x="667" y="41"/>
                  </a:cubicBezTo>
                  <a:cubicBezTo>
                    <a:pt x="267" y="175"/>
                    <a:pt x="0" y="675"/>
                    <a:pt x="167" y="1075"/>
                  </a:cubicBezTo>
                  <a:cubicBezTo>
                    <a:pt x="271" y="1386"/>
                    <a:pt x="596" y="1597"/>
                    <a:pt x="924" y="1597"/>
                  </a:cubicBezTo>
                  <a:cubicBezTo>
                    <a:pt x="1018" y="1597"/>
                    <a:pt x="1112" y="1579"/>
                    <a:pt x="1201" y="1542"/>
                  </a:cubicBezTo>
                  <a:cubicBezTo>
                    <a:pt x="1601" y="1409"/>
                    <a:pt x="1835" y="909"/>
                    <a:pt x="1668" y="508"/>
                  </a:cubicBezTo>
                  <a:cubicBezTo>
                    <a:pt x="1562" y="192"/>
                    <a:pt x="1248" y="0"/>
                    <a:pt x="92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8"/>
            <p:cNvSpPr/>
            <p:nvPr/>
          </p:nvSpPr>
          <p:spPr>
            <a:xfrm>
              <a:off x="2920600" y="3243600"/>
              <a:ext cx="53375" cy="34600"/>
            </a:xfrm>
            <a:custGeom>
              <a:avLst/>
              <a:gdLst/>
              <a:ahLst/>
              <a:cxnLst/>
              <a:rect l="l" t="t" r="r" b="b"/>
              <a:pathLst>
                <a:path w="2135" h="1384" extrusionOk="0">
                  <a:moveTo>
                    <a:pt x="2135" y="234"/>
                  </a:moveTo>
                  <a:lnTo>
                    <a:pt x="2135" y="234"/>
                  </a:lnTo>
                  <a:cubicBezTo>
                    <a:pt x="2035" y="467"/>
                    <a:pt x="0" y="0"/>
                    <a:pt x="400" y="1201"/>
                  </a:cubicBezTo>
                  <a:cubicBezTo>
                    <a:pt x="400" y="1235"/>
                    <a:pt x="400" y="1235"/>
                    <a:pt x="400" y="1235"/>
                  </a:cubicBezTo>
                  <a:cubicBezTo>
                    <a:pt x="435" y="1339"/>
                    <a:pt x="509" y="1383"/>
                    <a:pt x="606" y="1383"/>
                  </a:cubicBezTo>
                  <a:cubicBezTo>
                    <a:pt x="1070" y="1383"/>
                    <a:pt x="2080" y="399"/>
                    <a:pt x="2135" y="234"/>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8"/>
            <p:cNvSpPr/>
            <p:nvPr/>
          </p:nvSpPr>
          <p:spPr>
            <a:xfrm>
              <a:off x="2918925" y="3256575"/>
              <a:ext cx="260200" cy="226775"/>
            </a:xfrm>
            <a:custGeom>
              <a:avLst/>
              <a:gdLst/>
              <a:ahLst/>
              <a:cxnLst/>
              <a:rect l="l" t="t" r="r" b="b"/>
              <a:pathLst>
                <a:path w="10408" h="9071" extrusionOk="0">
                  <a:moveTo>
                    <a:pt x="4070" y="0"/>
                  </a:moveTo>
                  <a:cubicBezTo>
                    <a:pt x="3941" y="0"/>
                    <a:pt x="3818" y="5"/>
                    <a:pt x="3703" y="15"/>
                  </a:cubicBezTo>
                  <a:cubicBezTo>
                    <a:pt x="2369" y="149"/>
                    <a:pt x="1068" y="916"/>
                    <a:pt x="768" y="1283"/>
                  </a:cubicBezTo>
                  <a:cubicBezTo>
                    <a:pt x="0" y="2250"/>
                    <a:pt x="534" y="3651"/>
                    <a:pt x="1168" y="4151"/>
                  </a:cubicBezTo>
                  <a:cubicBezTo>
                    <a:pt x="1835" y="4685"/>
                    <a:pt x="3236" y="5786"/>
                    <a:pt x="3770" y="7254"/>
                  </a:cubicBezTo>
                  <a:cubicBezTo>
                    <a:pt x="4168" y="8410"/>
                    <a:pt x="5341" y="9071"/>
                    <a:pt x="6544" y="9071"/>
                  </a:cubicBezTo>
                  <a:cubicBezTo>
                    <a:pt x="7457" y="9071"/>
                    <a:pt x="8388" y="8689"/>
                    <a:pt x="9007" y="7854"/>
                  </a:cubicBezTo>
                  <a:cubicBezTo>
                    <a:pt x="10408" y="5919"/>
                    <a:pt x="10308" y="4552"/>
                    <a:pt x="9474" y="2917"/>
                  </a:cubicBezTo>
                  <a:cubicBezTo>
                    <a:pt x="8363" y="787"/>
                    <a:pt x="5681" y="0"/>
                    <a:pt x="4070" y="0"/>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8"/>
            <p:cNvSpPr/>
            <p:nvPr/>
          </p:nvSpPr>
          <p:spPr>
            <a:xfrm>
              <a:off x="2949775" y="3261225"/>
              <a:ext cx="203500" cy="197550"/>
            </a:xfrm>
            <a:custGeom>
              <a:avLst/>
              <a:gdLst/>
              <a:ahLst/>
              <a:cxnLst/>
              <a:rect l="l" t="t" r="r" b="b"/>
              <a:pathLst>
                <a:path w="8140" h="7902" extrusionOk="0">
                  <a:moveTo>
                    <a:pt x="2734" y="0"/>
                  </a:moveTo>
                  <a:cubicBezTo>
                    <a:pt x="2170" y="0"/>
                    <a:pt x="1604" y="143"/>
                    <a:pt x="1135" y="463"/>
                  </a:cubicBezTo>
                  <a:cubicBezTo>
                    <a:pt x="434" y="963"/>
                    <a:pt x="1" y="1931"/>
                    <a:pt x="301" y="2731"/>
                  </a:cubicBezTo>
                  <a:cubicBezTo>
                    <a:pt x="634" y="3732"/>
                    <a:pt x="1735" y="4199"/>
                    <a:pt x="2402" y="4966"/>
                  </a:cubicBezTo>
                  <a:cubicBezTo>
                    <a:pt x="3036" y="5700"/>
                    <a:pt x="3336" y="6734"/>
                    <a:pt x="4070" y="7368"/>
                  </a:cubicBezTo>
                  <a:cubicBezTo>
                    <a:pt x="4482" y="7721"/>
                    <a:pt x="5022" y="7901"/>
                    <a:pt x="5559" y="7901"/>
                  </a:cubicBezTo>
                  <a:cubicBezTo>
                    <a:pt x="5935" y="7901"/>
                    <a:pt x="6309" y="7813"/>
                    <a:pt x="6639" y="7635"/>
                  </a:cubicBezTo>
                  <a:cubicBezTo>
                    <a:pt x="7706" y="7034"/>
                    <a:pt x="8140" y="5633"/>
                    <a:pt x="7906" y="4432"/>
                  </a:cubicBezTo>
                  <a:cubicBezTo>
                    <a:pt x="7639" y="3265"/>
                    <a:pt x="6839" y="2231"/>
                    <a:pt x="5905" y="1430"/>
                  </a:cubicBezTo>
                  <a:cubicBezTo>
                    <a:pt x="5238" y="863"/>
                    <a:pt x="4504" y="363"/>
                    <a:pt x="3670" y="129"/>
                  </a:cubicBezTo>
                  <a:cubicBezTo>
                    <a:pt x="3370" y="45"/>
                    <a:pt x="3052" y="0"/>
                    <a:pt x="27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8"/>
            <p:cNvSpPr/>
            <p:nvPr/>
          </p:nvSpPr>
          <p:spPr>
            <a:xfrm>
              <a:off x="3021500" y="3282325"/>
              <a:ext cx="68400" cy="69600"/>
            </a:xfrm>
            <a:custGeom>
              <a:avLst/>
              <a:gdLst/>
              <a:ahLst/>
              <a:cxnLst/>
              <a:rect l="l" t="t" r="r" b="b"/>
              <a:pathLst>
                <a:path w="2736" h="2784" extrusionOk="0">
                  <a:moveTo>
                    <a:pt x="713" y="0"/>
                  </a:moveTo>
                  <a:cubicBezTo>
                    <a:pt x="593" y="0"/>
                    <a:pt x="476" y="26"/>
                    <a:pt x="367" y="86"/>
                  </a:cubicBezTo>
                  <a:cubicBezTo>
                    <a:pt x="67" y="253"/>
                    <a:pt x="0" y="653"/>
                    <a:pt x="67" y="953"/>
                  </a:cubicBezTo>
                  <a:cubicBezTo>
                    <a:pt x="134" y="1287"/>
                    <a:pt x="334" y="1554"/>
                    <a:pt x="534" y="1820"/>
                  </a:cubicBezTo>
                  <a:cubicBezTo>
                    <a:pt x="734" y="2121"/>
                    <a:pt x="968" y="2454"/>
                    <a:pt x="1301" y="2621"/>
                  </a:cubicBezTo>
                  <a:cubicBezTo>
                    <a:pt x="1457" y="2725"/>
                    <a:pt x="1658" y="2784"/>
                    <a:pt x="1852" y="2784"/>
                  </a:cubicBezTo>
                  <a:cubicBezTo>
                    <a:pt x="2032" y="2784"/>
                    <a:pt x="2207" y="2733"/>
                    <a:pt x="2335" y="2621"/>
                  </a:cubicBezTo>
                  <a:cubicBezTo>
                    <a:pt x="2736" y="2287"/>
                    <a:pt x="2636" y="1687"/>
                    <a:pt x="2402" y="1253"/>
                  </a:cubicBezTo>
                  <a:cubicBezTo>
                    <a:pt x="2169" y="786"/>
                    <a:pt x="1802" y="419"/>
                    <a:pt x="1335" y="186"/>
                  </a:cubicBezTo>
                  <a:cubicBezTo>
                    <a:pt x="1143" y="79"/>
                    <a:pt x="924" y="0"/>
                    <a:pt x="713"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8"/>
            <p:cNvSpPr/>
            <p:nvPr/>
          </p:nvSpPr>
          <p:spPr>
            <a:xfrm>
              <a:off x="3948775" y="2807400"/>
              <a:ext cx="1186900" cy="394950"/>
            </a:xfrm>
            <a:custGeom>
              <a:avLst/>
              <a:gdLst/>
              <a:ahLst/>
              <a:cxnLst/>
              <a:rect l="l" t="t" r="r" b="b"/>
              <a:pathLst>
                <a:path w="47476" h="15798" extrusionOk="0">
                  <a:moveTo>
                    <a:pt x="3" y="1"/>
                  </a:moveTo>
                  <a:cubicBezTo>
                    <a:pt x="0" y="1"/>
                    <a:pt x="0" y="1"/>
                    <a:pt x="2" y="3"/>
                  </a:cubicBezTo>
                  <a:cubicBezTo>
                    <a:pt x="6273" y="3791"/>
                    <a:pt x="46054" y="15797"/>
                    <a:pt x="47435" y="15797"/>
                  </a:cubicBezTo>
                  <a:cubicBezTo>
                    <a:pt x="47464" y="15797"/>
                    <a:pt x="47476" y="15792"/>
                    <a:pt x="47470" y="15781"/>
                  </a:cubicBezTo>
                  <a:cubicBezTo>
                    <a:pt x="47203" y="15280"/>
                    <a:pt x="42766" y="12545"/>
                    <a:pt x="33727" y="9643"/>
                  </a:cubicBezTo>
                  <a:cubicBezTo>
                    <a:pt x="24740" y="6769"/>
                    <a:pt x="245" y="1"/>
                    <a:pt x="3" y="1"/>
                  </a:cubicBezTo>
                  <a:close/>
                </a:path>
              </a:pathLst>
            </a:custGeom>
            <a:solidFill>
              <a:srgbClr val="44344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8"/>
            <p:cNvSpPr/>
            <p:nvPr/>
          </p:nvSpPr>
          <p:spPr>
            <a:xfrm>
              <a:off x="2978125" y="3478775"/>
              <a:ext cx="95925" cy="61075"/>
            </a:xfrm>
            <a:custGeom>
              <a:avLst/>
              <a:gdLst/>
              <a:ahLst/>
              <a:cxnLst/>
              <a:rect l="l" t="t" r="r" b="b"/>
              <a:pathLst>
                <a:path w="3837" h="2443" extrusionOk="0">
                  <a:moveTo>
                    <a:pt x="1368" y="0"/>
                  </a:moveTo>
                  <a:cubicBezTo>
                    <a:pt x="935" y="33"/>
                    <a:pt x="468" y="200"/>
                    <a:pt x="268" y="567"/>
                  </a:cubicBezTo>
                  <a:cubicBezTo>
                    <a:pt x="1" y="1068"/>
                    <a:pt x="268" y="1768"/>
                    <a:pt x="735" y="2068"/>
                  </a:cubicBezTo>
                  <a:cubicBezTo>
                    <a:pt x="1132" y="2352"/>
                    <a:pt x="1627" y="2443"/>
                    <a:pt x="2115" y="2443"/>
                  </a:cubicBezTo>
                  <a:cubicBezTo>
                    <a:pt x="2200" y="2443"/>
                    <a:pt x="2285" y="2440"/>
                    <a:pt x="2369" y="2435"/>
                  </a:cubicBezTo>
                  <a:cubicBezTo>
                    <a:pt x="2703" y="2402"/>
                    <a:pt x="3036" y="2368"/>
                    <a:pt x="3303" y="2202"/>
                  </a:cubicBezTo>
                  <a:cubicBezTo>
                    <a:pt x="3603" y="2035"/>
                    <a:pt x="3837" y="1768"/>
                    <a:pt x="3837" y="1434"/>
                  </a:cubicBezTo>
                  <a:cubicBezTo>
                    <a:pt x="3837" y="1134"/>
                    <a:pt x="3637" y="834"/>
                    <a:pt x="3403" y="667"/>
                  </a:cubicBezTo>
                  <a:cubicBezTo>
                    <a:pt x="3170" y="467"/>
                    <a:pt x="2869" y="367"/>
                    <a:pt x="2603" y="267"/>
                  </a:cubicBezTo>
                  <a:cubicBezTo>
                    <a:pt x="2202" y="134"/>
                    <a:pt x="1769" y="0"/>
                    <a:pt x="13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8"/>
            <p:cNvSpPr/>
            <p:nvPr/>
          </p:nvSpPr>
          <p:spPr>
            <a:xfrm>
              <a:off x="2999825" y="3346175"/>
              <a:ext cx="692175" cy="1135525"/>
            </a:xfrm>
            <a:custGeom>
              <a:avLst/>
              <a:gdLst/>
              <a:ahLst/>
              <a:cxnLst/>
              <a:rect l="l" t="t" r="r" b="b"/>
              <a:pathLst>
                <a:path w="27687" h="45421" extrusionOk="0">
                  <a:moveTo>
                    <a:pt x="27686" y="0"/>
                  </a:moveTo>
                  <a:lnTo>
                    <a:pt x="24217" y="1468"/>
                  </a:lnTo>
                  <a:cubicBezTo>
                    <a:pt x="24217" y="1468"/>
                    <a:pt x="22283" y="11042"/>
                    <a:pt x="21015" y="12509"/>
                  </a:cubicBezTo>
                  <a:cubicBezTo>
                    <a:pt x="19714" y="13977"/>
                    <a:pt x="20848" y="14778"/>
                    <a:pt x="20848" y="14778"/>
                  </a:cubicBezTo>
                  <a:cubicBezTo>
                    <a:pt x="20848" y="14778"/>
                    <a:pt x="17713" y="28454"/>
                    <a:pt x="16011" y="31056"/>
                  </a:cubicBezTo>
                  <a:cubicBezTo>
                    <a:pt x="15248" y="32224"/>
                    <a:pt x="15250" y="32431"/>
                    <a:pt x="15443" y="32431"/>
                  </a:cubicBezTo>
                  <a:cubicBezTo>
                    <a:pt x="15548" y="32431"/>
                    <a:pt x="15711" y="32368"/>
                    <a:pt x="15836" y="32368"/>
                  </a:cubicBezTo>
                  <a:cubicBezTo>
                    <a:pt x="15991" y="32368"/>
                    <a:pt x="16087" y="32464"/>
                    <a:pt x="15945" y="32891"/>
                  </a:cubicBezTo>
                  <a:cubicBezTo>
                    <a:pt x="15444" y="34325"/>
                    <a:pt x="7339" y="42698"/>
                    <a:pt x="7339" y="42698"/>
                  </a:cubicBezTo>
                  <a:cubicBezTo>
                    <a:pt x="7339" y="42698"/>
                    <a:pt x="767" y="43565"/>
                    <a:pt x="734" y="43898"/>
                  </a:cubicBezTo>
                  <a:cubicBezTo>
                    <a:pt x="667" y="44199"/>
                    <a:pt x="2702" y="44332"/>
                    <a:pt x="2702" y="44332"/>
                  </a:cubicBezTo>
                  <a:cubicBezTo>
                    <a:pt x="2702" y="44332"/>
                    <a:pt x="0" y="45199"/>
                    <a:pt x="901" y="45399"/>
                  </a:cubicBezTo>
                  <a:cubicBezTo>
                    <a:pt x="957" y="45414"/>
                    <a:pt x="1029" y="45421"/>
                    <a:pt x="1114" y="45421"/>
                  </a:cubicBezTo>
                  <a:cubicBezTo>
                    <a:pt x="2402" y="45421"/>
                    <a:pt x="6819" y="43857"/>
                    <a:pt x="8039" y="43231"/>
                  </a:cubicBezTo>
                  <a:cubicBezTo>
                    <a:pt x="9340" y="42564"/>
                    <a:pt x="15978" y="35392"/>
                    <a:pt x="17079" y="32891"/>
                  </a:cubicBezTo>
                  <a:cubicBezTo>
                    <a:pt x="18146" y="30389"/>
                    <a:pt x="22149" y="14144"/>
                    <a:pt x="22149" y="14144"/>
                  </a:cubicBezTo>
                  <a:cubicBezTo>
                    <a:pt x="22381" y="14648"/>
                    <a:pt x="22610" y="14857"/>
                    <a:pt x="22826" y="14857"/>
                  </a:cubicBezTo>
                  <a:cubicBezTo>
                    <a:pt x="23509" y="14857"/>
                    <a:pt x="24065" y="12769"/>
                    <a:pt x="24217" y="11375"/>
                  </a:cubicBezTo>
                  <a:cubicBezTo>
                    <a:pt x="24417" y="9507"/>
                    <a:pt x="27686" y="1"/>
                    <a:pt x="2768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48"/>
          <p:cNvSpPr/>
          <p:nvPr/>
        </p:nvSpPr>
        <p:spPr>
          <a:xfrm rot="3828595">
            <a:off x="1962409" y="-321317"/>
            <a:ext cx="1874624" cy="2901188"/>
          </a:xfrm>
          <a:custGeom>
            <a:avLst/>
            <a:gdLst/>
            <a:ahLst/>
            <a:cxnLst/>
            <a:rect l="l" t="t" r="r" b="b"/>
            <a:pathLst>
              <a:path w="30823" h="47702" fill="none" extrusionOk="0">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9" name="Google Shape;1729;p48"/>
          <p:cNvGrpSpPr/>
          <p:nvPr/>
        </p:nvGrpSpPr>
        <p:grpSpPr>
          <a:xfrm>
            <a:off x="966716" y="1197029"/>
            <a:ext cx="711882" cy="772554"/>
            <a:chOff x="506475" y="1413325"/>
            <a:chExt cx="1067450" cy="1158425"/>
          </a:xfrm>
        </p:grpSpPr>
        <p:sp>
          <p:nvSpPr>
            <p:cNvPr id="1730" name="Google Shape;1730;p48"/>
            <p:cNvSpPr/>
            <p:nvPr/>
          </p:nvSpPr>
          <p:spPr>
            <a:xfrm flipH="1">
              <a:off x="1255300" y="2068775"/>
              <a:ext cx="318625" cy="334525"/>
            </a:xfrm>
            <a:custGeom>
              <a:avLst/>
              <a:gdLst/>
              <a:ahLst/>
              <a:cxnLst/>
              <a:rect l="l" t="t" r="r" b="b"/>
              <a:pathLst>
                <a:path w="12745" h="13381" extrusionOk="0">
                  <a:moveTo>
                    <a:pt x="12036" y="0"/>
                  </a:moveTo>
                  <a:cubicBezTo>
                    <a:pt x="10716" y="0"/>
                    <a:pt x="9678" y="163"/>
                    <a:pt x="8640" y="438"/>
                  </a:cubicBezTo>
                  <a:cubicBezTo>
                    <a:pt x="7906" y="638"/>
                    <a:pt x="6672" y="338"/>
                    <a:pt x="6105" y="938"/>
                  </a:cubicBezTo>
                  <a:cubicBezTo>
                    <a:pt x="5204" y="1939"/>
                    <a:pt x="4604" y="4308"/>
                    <a:pt x="4036" y="5675"/>
                  </a:cubicBezTo>
                  <a:cubicBezTo>
                    <a:pt x="3203" y="7577"/>
                    <a:pt x="2569" y="9912"/>
                    <a:pt x="1668" y="11780"/>
                  </a:cubicBezTo>
                  <a:cubicBezTo>
                    <a:pt x="1234" y="12580"/>
                    <a:pt x="701" y="13047"/>
                    <a:pt x="0" y="13381"/>
                  </a:cubicBezTo>
                  <a:cubicBezTo>
                    <a:pt x="801" y="13080"/>
                    <a:pt x="1435" y="12880"/>
                    <a:pt x="1968" y="12046"/>
                  </a:cubicBezTo>
                  <a:cubicBezTo>
                    <a:pt x="3336" y="9878"/>
                    <a:pt x="4437" y="6776"/>
                    <a:pt x="5337" y="4207"/>
                  </a:cubicBezTo>
                  <a:cubicBezTo>
                    <a:pt x="5671" y="3340"/>
                    <a:pt x="5871" y="2373"/>
                    <a:pt x="6438" y="1872"/>
                  </a:cubicBezTo>
                  <a:cubicBezTo>
                    <a:pt x="7049" y="1324"/>
                    <a:pt x="7807" y="1189"/>
                    <a:pt x="8526" y="1189"/>
                  </a:cubicBezTo>
                  <a:cubicBezTo>
                    <a:pt x="8945" y="1189"/>
                    <a:pt x="9351" y="1235"/>
                    <a:pt x="9707" y="1272"/>
                  </a:cubicBezTo>
                  <a:cubicBezTo>
                    <a:pt x="9943" y="1301"/>
                    <a:pt x="10613" y="1474"/>
                    <a:pt x="11238" y="1474"/>
                  </a:cubicBezTo>
                  <a:cubicBezTo>
                    <a:pt x="12028" y="1474"/>
                    <a:pt x="12745" y="1197"/>
                    <a:pt x="12409" y="4"/>
                  </a:cubicBezTo>
                  <a:cubicBezTo>
                    <a:pt x="12282" y="2"/>
                    <a:pt x="12158" y="0"/>
                    <a:pt x="120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8"/>
            <p:cNvSpPr/>
            <p:nvPr/>
          </p:nvSpPr>
          <p:spPr>
            <a:xfrm flipH="1">
              <a:off x="506475" y="1885300"/>
              <a:ext cx="544575" cy="304900"/>
            </a:xfrm>
            <a:custGeom>
              <a:avLst/>
              <a:gdLst/>
              <a:ahLst/>
              <a:cxnLst/>
              <a:rect l="l" t="t" r="r" b="b"/>
              <a:pathLst>
                <a:path w="21783" h="12196" extrusionOk="0">
                  <a:moveTo>
                    <a:pt x="19952" y="1"/>
                  </a:moveTo>
                  <a:cubicBezTo>
                    <a:pt x="13240" y="1"/>
                    <a:pt x="7037" y="2698"/>
                    <a:pt x="1068" y="5542"/>
                  </a:cubicBezTo>
                  <a:cubicBezTo>
                    <a:pt x="0" y="7177"/>
                    <a:pt x="968" y="8945"/>
                    <a:pt x="1968" y="9779"/>
                  </a:cubicBezTo>
                  <a:cubicBezTo>
                    <a:pt x="4033" y="11442"/>
                    <a:pt x="6809" y="12196"/>
                    <a:pt x="9429" y="12196"/>
                  </a:cubicBezTo>
                  <a:cubicBezTo>
                    <a:pt x="9645" y="12196"/>
                    <a:pt x="9860" y="12190"/>
                    <a:pt x="10074" y="12180"/>
                  </a:cubicBezTo>
                  <a:cubicBezTo>
                    <a:pt x="14010" y="11947"/>
                    <a:pt x="16479" y="10546"/>
                    <a:pt x="19047" y="7577"/>
                  </a:cubicBezTo>
                  <a:cubicBezTo>
                    <a:pt x="20949" y="5342"/>
                    <a:pt x="21782" y="2907"/>
                    <a:pt x="21315" y="38"/>
                  </a:cubicBezTo>
                  <a:cubicBezTo>
                    <a:pt x="20859" y="13"/>
                    <a:pt x="20404" y="1"/>
                    <a:pt x="19952"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8"/>
            <p:cNvSpPr/>
            <p:nvPr/>
          </p:nvSpPr>
          <p:spPr>
            <a:xfrm flipH="1">
              <a:off x="512325" y="1912925"/>
              <a:ext cx="503700" cy="277275"/>
            </a:xfrm>
            <a:custGeom>
              <a:avLst/>
              <a:gdLst/>
              <a:ahLst/>
              <a:cxnLst/>
              <a:rect l="l" t="t" r="r" b="b"/>
              <a:pathLst>
                <a:path w="20148" h="11091" extrusionOk="0">
                  <a:moveTo>
                    <a:pt x="20015" y="1"/>
                  </a:moveTo>
                  <a:lnTo>
                    <a:pt x="20015" y="1"/>
                  </a:lnTo>
                  <a:cubicBezTo>
                    <a:pt x="17880" y="3103"/>
                    <a:pt x="12809" y="5138"/>
                    <a:pt x="9507" y="5938"/>
                  </a:cubicBezTo>
                  <a:cubicBezTo>
                    <a:pt x="7274" y="6458"/>
                    <a:pt x="4818" y="6977"/>
                    <a:pt x="2486" y="6977"/>
                  </a:cubicBezTo>
                  <a:cubicBezTo>
                    <a:pt x="1823" y="6977"/>
                    <a:pt x="1169" y="6935"/>
                    <a:pt x="534" y="6839"/>
                  </a:cubicBezTo>
                  <a:cubicBezTo>
                    <a:pt x="300" y="7306"/>
                    <a:pt x="100" y="7706"/>
                    <a:pt x="0" y="8106"/>
                  </a:cubicBezTo>
                  <a:cubicBezTo>
                    <a:pt x="200" y="8307"/>
                    <a:pt x="367" y="8507"/>
                    <a:pt x="567" y="8674"/>
                  </a:cubicBezTo>
                  <a:cubicBezTo>
                    <a:pt x="2632" y="10337"/>
                    <a:pt x="5408" y="11091"/>
                    <a:pt x="8028" y="11091"/>
                  </a:cubicBezTo>
                  <a:cubicBezTo>
                    <a:pt x="8244" y="11091"/>
                    <a:pt x="8459" y="11085"/>
                    <a:pt x="8673" y="11075"/>
                  </a:cubicBezTo>
                  <a:cubicBezTo>
                    <a:pt x="12609" y="10842"/>
                    <a:pt x="15078" y="9441"/>
                    <a:pt x="17646" y="6472"/>
                  </a:cubicBezTo>
                  <a:cubicBezTo>
                    <a:pt x="19314" y="4504"/>
                    <a:pt x="20148" y="2436"/>
                    <a:pt x="20015"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8"/>
            <p:cNvSpPr/>
            <p:nvPr/>
          </p:nvSpPr>
          <p:spPr>
            <a:xfrm flipH="1">
              <a:off x="910100" y="2085550"/>
              <a:ext cx="30875" cy="85925"/>
            </a:xfrm>
            <a:custGeom>
              <a:avLst/>
              <a:gdLst/>
              <a:ahLst/>
              <a:cxnLst/>
              <a:rect l="l" t="t" r="r" b="b"/>
              <a:pathLst>
                <a:path w="1235" h="3437" extrusionOk="0">
                  <a:moveTo>
                    <a:pt x="968" y="1"/>
                  </a:moveTo>
                  <a:lnTo>
                    <a:pt x="968" y="1"/>
                  </a:lnTo>
                  <a:cubicBezTo>
                    <a:pt x="734" y="34"/>
                    <a:pt x="534" y="34"/>
                    <a:pt x="334" y="34"/>
                  </a:cubicBezTo>
                  <a:cubicBezTo>
                    <a:pt x="501" y="968"/>
                    <a:pt x="634" y="2502"/>
                    <a:pt x="0" y="3203"/>
                  </a:cubicBezTo>
                  <a:cubicBezTo>
                    <a:pt x="234" y="3303"/>
                    <a:pt x="434" y="3370"/>
                    <a:pt x="634" y="3436"/>
                  </a:cubicBezTo>
                  <a:cubicBezTo>
                    <a:pt x="1235" y="2536"/>
                    <a:pt x="1134" y="1101"/>
                    <a:pt x="968"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8"/>
            <p:cNvSpPr/>
            <p:nvPr/>
          </p:nvSpPr>
          <p:spPr>
            <a:xfrm flipH="1">
              <a:off x="850050" y="2078050"/>
              <a:ext cx="36725" cy="107600"/>
            </a:xfrm>
            <a:custGeom>
              <a:avLst/>
              <a:gdLst/>
              <a:ahLst/>
              <a:cxnLst/>
              <a:rect l="l" t="t" r="r" b="b"/>
              <a:pathLst>
                <a:path w="1469" h="4304" extrusionOk="0">
                  <a:moveTo>
                    <a:pt x="1101" y="0"/>
                  </a:moveTo>
                  <a:cubicBezTo>
                    <a:pt x="901" y="34"/>
                    <a:pt x="701" y="67"/>
                    <a:pt x="501" y="100"/>
                  </a:cubicBezTo>
                  <a:cubicBezTo>
                    <a:pt x="668" y="1001"/>
                    <a:pt x="834" y="1835"/>
                    <a:pt x="534" y="2736"/>
                  </a:cubicBezTo>
                  <a:cubicBezTo>
                    <a:pt x="334" y="3369"/>
                    <a:pt x="134" y="3870"/>
                    <a:pt x="1" y="4170"/>
                  </a:cubicBezTo>
                  <a:cubicBezTo>
                    <a:pt x="201" y="4237"/>
                    <a:pt x="401" y="4270"/>
                    <a:pt x="634" y="4303"/>
                  </a:cubicBezTo>
                  <a:cubicBezTo>
                    <a:pt x="768" y="3970"/>
                    <a:pt x="968" y="3536"/>
                    <a:pt x="1135" y="2902"/>
                  </a:cubicBezTo>
                  <a:cubicBezTo>
                    <a:pt x="1468" y="1902"/>
                    <a:pt x="1335" y="968"/>
                    <a:pt x="1101"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8"/>
            <p:cNvSpPr/>
            <p:nvPr/>
          </p:nvSpPr>
          <p:spPr>
            <a:xfrm flipH="1">
              <a:off x="780000" y="2065550"/>
              <a:ext cx="33400" cy="124275"/>
            </a:xfrm>
            <a:custGeom>
              <a:avLst/>
              <a:gdLst/>
              <a:ahLst/>
              <a:cxnLst/>
              <a:rect l="l" t="t" r="r" b="b"/>
              <a:pathLst>
                <a:path w="1336" h="4971" extrusionOk="0">
                  <a:moveTo>
                    <a:pt x="668" y="0"/>
                  </a:moveTo>
                  <a:cubicBezTo>
                    <a:pt x="435" y="33"/>
                    <a:pt x="234" y="100"/>
                    <a:pt x="1" y="133"/>
                  </a:cubicBezTo>
                  <a:cubicBezTo>
                    <a:pt x="401" y="734"/>
                    <a:pt x="601" y="1901"/>
                    <a:pt x="668" y="2869"/>
                  </a:cubicBezTo>
                  <a:cubicBezTo>
                    <a:pt x="701" y="3569"/>
                    <a:pt x="601" y="4170"/>
                    <a:pt x="401" y="4670"/>
                  </a:cubicBezTo>
                  <a:cubicBezTo>
                    <a:pt x="368" y="4737"/>
                    <a:pt x="335" y="4803"/>
                    <a:pt x="301" y="4837"/>
                  </a:cubicBezTo>
                  <a:cubicBezTo>
                    <a:pt x="268" y="4870"/>
                    <a:pt x="268" y="4937"/>
                    <a:pt x="234" y="4970"/>
                  </a:cubicBezTo>
                  <a:lnTo>
                    <a:pt x="535" y="4970"/>
                  </a:lnTo>
                  <a:cubicBezTo>
                    <a:pt x="701" y="4937"/>
                    <a:pt x="835" y="4937"/>
                    <a:pt x="968" y="4937"/>
                  </a:cubicBezTo>
                  <a:cubicBezTo>
                    <a:pt x="1235" y="4336"/>
                    <a:pt x="1335" y="3636"/>
                    <a:pt x="1302" y="2835"/>
                  </a:cubicBezTo>
                  <a:cubicBezTo>
                    <a:pt x="1269" y="2168"/>
                    <a:pt x="1135" y="867"/>
                    <a:pt x="66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8"/>
            <p:cNvSpPr/>
            <p:nvPr/>
          </p:nvSpPr>
          <p:spPr>
            <a:xfrm flipH="1">
              <a:off x="698275" y="2048850"/>
              <a:ext cx="50900" cy="125950"/>
            </a:xfrm>
            <a:custGeom>
              <a:avLst/>
              <a:gdLst/>
              <a:ahLst/>
              <a:cxnLst/>
              <a:rect l="l" t="t" r="r" b="b"/>
              <a:pathLst>
                <a:path w="2036" h="5038" extrusionOk="0">
                  <a:moveTo>
                    <a:pt x="601" y="1"/>
                  </a:moveTo>
                  <a:cubicBezTo>
                    <a:pt x="401" y="68"/>
                    <a:pt x="201" y="101"/>
                    <a:pt x="0" y="168"/>
                  </a:cubicBezTo>
                  <a:cubicBezTo>
                    <a:pt x="134" y="568"/>
                    <a:pt x="301" y="968"/>
                    <a:pt x="434" y="1335"/>
                  </a:cubicBezTo>
                  <a:cubicBezTo>
                    <a:pt x="768" y="2136"/>
                    <a:pt x="1101" y="2970"/>
                    <a:pt x="1301" y="3837"/>
                  </a:cubicBezTo>
                  <a:cubicBezTo>
                    <a:pt x="1401" y="4304"/>
                    <a:pt x="1435" y="4704"/>
                    <a:pt x="1368" y="5038"/>
                  </a:cubicBezTo>
                  <a:cubicBezTo>
                    <a:pt x="1568" y="4971"/>
                    <a:pt x="1802" y="4904"/>
                    <a:pt x="2002" y="4804"/>
                  </a:cubicBezTo>
                  <a:cubicBezTo>
                    <a:pt x="2035" y="4471"/>
                    <a:pt x="2002" y="4104"/>
                    <a:pt x="1902" y="3670"/>
                  </a:cubicBezTo>
                  <a:cubicBezTo>
                    <a:pt x="1702" y="2803"/>
                    <a:pt x="1368" y="1936"/>
                    <a:pt x="1035" y="1102"/>
                  </a:cubicBezTo>
                  <a:cubicBezTo>
                    <a:pt x="868" y="735"/>
                    <a:pt x="734" y="368"/>
                    <a:pt x="601"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8"/>
            <p:cNvSpPr/>
            <p:nvPr/>
          </p:nvSpPr>
          <p:spPr>
            <a:xfrm flipH="1">
              <a:off x="624050" y="2028000"/>
              <a:ext cx="70075" cy="106775"/>
            </a:xfrm>
            <a:custGeom>
              <a:avLst/>
              <a:gdLst/>
              <a:ahLst/>
              <a:cxnLst/>
              <a:rect l="l" t="t" r="r" b="b"/>
              <a:pathLst>
                <a:path w="2803" h="4271" extrusionOk="0">
                  <a:moveTo>
                    <a:pt x="600" y="1"/>
                  </a:moveTo>
                  <a:cubicBezTo>
                    <a:pt x="400" y="101"/>
                    <a:pt x="200" y="168"/>
                    <a:pt x="0" y="268"/>
                  </a:cubicBezTo>
                  <a:cubicBezTo>
                    <a:pt x="33" y="301"/>
                    <a:pt x="67" y="334"/>
                    <a:pt x="100" y="368"/>
                  </a:cubicBezTo>
                  <a:lnTo>
                    <a:pt x="434" y="768"/>
                  </a:lnTo>
                  <a:cubicBezTo>
                    <a:pt x="934" y="1335"/>
                    <a:pt x="1401" y="1902"/>
                    <a:pt x="1735" y="2569"/>
                  </a:cubicBezTo>
                  <a:cubicBezTo>
                    <a:pt x="2001" y="3137"/>
                    <a:pt x="2168" y="3704"/>
                    <a:pt x="2235" y="4271"/>
                  </a:cubicBezTo>
                  <a:cubicBezTo>
                    <a:pt x="2435" y="4137"/>
                    <a:pt x="2602" y="4004"/>
                    <a:pt x="2802" y="3837"/>
                  </a:cubicBezTo>
                  <a:cubicBezTo>
                    <a:pt x="2702" y="3303"/>
                    <a:pt x="2535" y="2803"/>
                    <a:pt x="2302" y="2269"/>
                  </a:cubicBezTo>
                  <a:cubicBezTo>
                    <a:pt x="1935" y="1569"/>
                    <a:pt x="1401" y="935"/>
                    <a:pt x="901" y="368"/>
                  </a:cubicBezTo>
                  <a:lnTo>
                    <a:pt x="600" y="1"/>
                  </a:ln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8"/>
            <p:cNvSpPr/>
            <p:nvPr/>
          </p:nvSpPr>
          <p:spPr>
            <a:xfrm flipH="1">
              <a:off x="560675" y="2000500"/>
              <a:ext cx="75925" cy="70075"/>
            </a:xfrm>
            <a:custGeom>
              <a:avLst/>
              <a:gdLst/>
              <a:ahLst/>
              <a:cxnLst/>
              <a:rect l="l" t="t" r="r" b="b"/>
              <a:pathLst>
                <a:path w="3037" h="2803" extrusionOk="0">
                  <a:moveTo>
                    <a:pt x="634" y="0"/>
                  </a:moveTo>
                  <a:cubicBezTo>
                    <a:pt x="434" y="100"/>
                    <a:pt x="201" y="234"/>
                    <a:pt x="1" y="334"/>
                  </a:cubicBezTo>
                  <a:cubicBezTo>
                    <a:pt x="134" y="434"/>
                    <a:pt x="301" y="534"/>
                    <a:pt x="434" y="634"/>
                  </a:cubicBezTo>
                  <a:cubicBezTo>
                    <a:pt x="1368" y="1234"/>
                    <a:pt x="2269" y="1801"/>
                    <a:pt x="2569" y="2802"/>
                  </a:cubicBezTo>
                  <a:cubicBezTo>
                    <a:pt x="2736" y="2602"/>
                    <a:pt x="2903" y="2435"/>
                    <a:pt x="3036" y="2235"/>
                  </a:cubicBezTo>
                  <a:cubicBezTo>
                    <a:pt x="2569" y="1268"/>
                    <a:pt x="1669" y="667"/>
                    <a:pt x="768" y="100"/>
                  </a:cubicBezTo>
                  <a:cubicBezTo>
                    <a:pt x="735" y="67"/>
                    <a:pt x="701" y="33"/>
                    <a:pt x="63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8"/>
            <p:cNvSpPr/>
            <p:nvPr/>
          </p:nvSpPr>
          <p:spPr>
            <a:xfrm flipH="1">
              <a:off x="521500" y="1956300"/>
              <a:ext cx="47550" cy="36700"/>
            </a:xfrm>
            <a:custGeom>
              <a:avLst/>
              <a:gdLst/>
              <a:ahLst/>
              <a:cxnLst/>
              <a:rect l="l" t="t" r="r" b="b"/>
              <a:pathLst>
                <a:path w="1902" h="1468" extrusionOk="0">
                  <a:moveTo>
                    <a:pt x="534" y="0"/>
                  </a:moveTo>
                  <a:cubicBezTo>
                    <a:pt x="368" y="167"/>
                    <a:pt x="201" y="300"/>
                    <a:pt x="1" y="434"/>
                  </a:cubicBezTo>
                  <a:cubicBezTo>
                    <a:pt x="134" y="501"/>
                    <a:pt x="234" y="567"/>
                    <a:pt x="368" y="634"/>
                  </a:cubicBezTo>
                  <a:cubicBezTo>
                    <a:pt x="868" y="867"/>
                    <a:pt x="1335" y="1134"/>
                    <a:pt x="1669" y="1468"/>
                  </a:cubicBezTo>
                  <a:cubicBezTo>
                    <a:pt x="1769" y="1268"/>
                    <a:pt x="1835" y="1034"/>
                    <a:pt x="1902" y="801"/>
                  </a:cubicBezTo>
                  <a:cubicBezTo>
                    <a:pt x="1502" y="501"/>
                    <a:pt x="1068" y="267"/>
                    <a:pt x="634" y="67"/>
                  </a:cubicBezTo>
                  <a:cubicBezTo>
                    <a:pt x="601" y="34"/>
                    <a:pt x="568" y="34"/>
                    <a:pt x="534"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8"/>
            <p:cNvSpPr/>
            <p:nvPr/>
          </p:nvSpPr>
          <p:spPr>
            <a:xfrm flipH="1">
              <a:off x="943450" y="2041550"/>
              <a:ext cx="27550" cy="24075"/>
            </a:xfrm>
            <a:custGeom>
              <a:avLst/>
              <a:gdLst/>
              <a:ahLst/>
              <a:cxnLst/>
              <a:rect l="l" t="t" r="r" b="b"/>
              <a:pathLst>
                <a:path w="1102" h="963" extrusionOk="0">
                  <a:moveTo>
                    <a:pt x="554" y="0"/>
                  </a:moveTo>
                  <a:cubicBezTo>
                    <a:pt x="398" y="0"/>
                    <a:pt x="250" y="81"/>
                    <a:pt x="167" y="226"/>
                  </a:cubicBezTo>
                  <a:cubicBezTo>
                    <a:pt x="0" y="460"/>
                    <a:pt x="67" y="760"/>
                    <a:pt x="301" y="893"/>
                  </a:cubicBezTo>
                  <a:cubicBezTo>
                    <a:pt x="383" y="941"/>
                    <a:pt x="475" y="963"/>
                    <a:pt x="564" y="963"/>
                  </a:cubicBezTo>
                  <a:cubicBezTo>
                    <a:pt x="726" y="963"/>
                    <a:pt x="882" y="889"/>
                    <a:pt x="968" y="760"/>
                  </a:cubicBezTo>
                  <a:cubicBezTo>
                    <a:pt x="1101" y="526"/>
                    <a:pt x="1035" y="226"/>
                    <a:pt x="834" y="93"/>
                  </a:cubicBezTo>
                  <a:cubicBezTo>
                    <a:pt x="746" y="30"/>
                    <a:pt x="649" y="0"/>
                    <a:pt x="554" y="0"/>
                  </a:cubicBezTo>
                  <a:close/>
                </a:path>
              </a:pathLst>
            </a:custGeom>
            <a:solidFill>
              <a:srgbClr val="847B7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8"/>
            <p:cNvSpPr/>
            <p:nvPr/>
          </p:nvSpPr>
          <p:spPr>
            <a:xfrm flipH="1">
              <a:off x="886750" y="2043000"/>
              <a:ext cx="27550" cy="24050"/>
            </a:xfrm>
            <a:custGeom>
              <a:avLst/>
              <a:gdLst/>
              <a:ahLst/>
              <a:cxnLst/>
              <a:rect l="l" t="t" r="r" b="b"/>
              <a:pathLst>
                <a:path w="1102" h="962" extrusionOk="0">
                  <a:moveTo>
                    <a:pt x="580" y="0"/>
                  </a:moveTo>
                  <a:cubicBezTo>
                    <a:pt x="415" y="0"/>
                    <a:pt x="255" y="81"/>
                    <a:pt x="168" y="235"/>
                  </a:cubicBezTo>
                  <a:cubicBezTo>
                    <a:pt x="1" y="435"/>
                    <a:pt x="67" y="735"/>
                    <a:pt x="301" y="869"/>
                  </a:cubicBezTo>
                  <a:cubicBezTo>
                    <a:pt x="389" y="932"/>
                    <a:pt x="487" y="961"/>
                    <a:pt x="581" y="961"/>
                  </a:cubicBezTo>
                  <a:cubicBezTo>
                    <a:pt x="737" y="961"/>
                    <a:pt x="885" y="881"/>
                    <a:pt x="968" y="735"/>
                  </a:cubicBezTo>
                  <a:cubicBezTo>
                    <a:pt x="1102" y="502"/>
                    <a:pt x="1035" y="202"/>
                    <a:pt x="835" y="68"/>
                  </a:cubicBezTo>
                  <a:cubicBezTo>
                    <a:pt x="755" y="22"/>
                    <a:pt x="667" y="0"/>
                    <a:pt x="580"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8"/>
            <p:cNvSpPr/>
            <p:nvPr/>
          </p:nvSpPr>
          <p:spPr>
            <a:xfrm flipH="1">
              <a:off x="831700" y="2036525"/>
              <a:ext cx="26725" cy="24100"/>
            </a:xfrm>
            <a:custGeom>
              <a:avLst/>
              <a:gdLst/>
              <a:ahLst/>
              <a:cxnLst/>
              <a:rect l="l" t="t" r="r" b="b"/>
              <a:pathLst>
                <a:path w="1069" h="964" extrusionOk="0">
                  <a:moveTo>
                    <a:pt x="521" y="1"/>
                  </a:moveTo>
                  <a:cubicBezTo>
                    <a:pt x="365" y="1"/>
                    <a:pt x="217" y="82"/>
                    <a:pt x="134" y="227"/>
                  </a:cubicBezTo>
                  <a:cubicBezTo>
                    <a:pt x="1" y="461"/>
                    <a:pt x="67" y="761"/>
                    <a:pt x="268" y="894"/>
                  </a:cubicBezTo>
                  <a:cubicBezTo>
                    <a:pt x="350" y="941"/>
                    <a:pt x="441" y="964"/>
                    <a:pt x="530" y="964"/>
                  </a:cubicBezTo>
                  <a:cubicBezTo>
                    <a:pt x="693" y="964"/>
                    <a:pt x="849" y="890"/>
                    <a:pt x="935" y="761"/>
                  </a:cubicBezTo>
                  <a:cubicBezTo>
                    <a:pt x="1068" y="527"/>
                    <a:pt x="1001" y="227"/>
                    <a:pt x="801" y="94"/>
                  </a:cubicBezTo>
                  <a:cubicBezTo>
                    <a:pt x="713" y="31"/>
                    <a:pt x="615" y="1"/>
                    <a:pt x="521"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8"/>
            <p:cNvSpPr/>
            <p:nvPr/>
          </p:nvSpPr>
          <p:spPr>
            <a:xfrm flipH="1">
              <a:off x="768325" y="2022950"/>
              <a:ext cx="27550" cy="24075"/>
            </a:xfrm>
            <a:custGeom>
              <a:avLst/>
              <a:gdLst/>
              <a:ahLst/>
              <a:cxnLst/>
              <a:rect l="l" t="t" r="r" b="b"/>
              <a:pathLst>
                <a:path w="1102" h="963" extrusionOk="0">
                  <a:moveTo>
                    <a:pt x="538" y="0"/>
                  </a:moveTo>
                  <a:cubicBezTo>
                    <a:pt x="376" y="0"/>
                    <a:pt x="220" y="74"/>
                    <a:pt x="134" y="203"/>
                  </a:cubicBezTo>
                  <a:cubicBezTo>
                    <a:pt x="0" y="436"/>
                    <a:pt x="67" y="737"/>
                    <a:pt x="267" y="870"/>
                  </a:cubicBezTo>
                  <a:cubicBezTo>
                    <a:pt x="356" y="933"/>
                    <a:pt x="453" y="963"/>
                    <a:pt x="548" y="963"/>
                  </a:cubicBezTo>
                  <a:cubicBezTo>
                    <a:pt x="704" y="963"/>
                    <a:pt x="851" y="882"/>
                    <a:pt x="934" y="737"/>
                  </a:cubicBezTo>
                  <a:cubicBezTo>
                    <a:pt x="1101" y="503"/>
                    <a:pt x="1035" y="203"/>
                    <a:pt x="801" y="69"/>
                  </a:cubicBezTo>
                  <a:cubicBezTo>
                    <a:pt x="718" y="22"/>
                    <a:pt x="627" y="0"/>
                    <a:pt x="538"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8"/>
            <p:cNvSpPr/>
            <p:nvPr/>
          </p:nvSpPr>
          <p:spPr>
            <a:xfrm flipH="1">
              <a:off x="714125" y="2010475"/>
              <a:ext cx="27550" cy="24275"/>
            </a:xfrm>
            <a:custGeom>
              <a:avLst/>
              <a:gdLst/>
              <a:ahLst/>
              <a:cxnLst/>
              <a:rect l="l" t="t" r="r" b="b"/>
              <a:pathLst>
                <a:path w="1102" h="971" extrusionOk="0">
                  <a:moveTo>
                    <a:pt x="571" y="0"/>
                  </a:moveTo>
                  <a:cubicBezTo>
                    <a:pt x="415" y="0"/>
                    <a:pt x="255" y="82"/>
                    <a:pt x="167" y="235"/>
                  </a:cubicBezTo>
                  <a:cubicBezTo>
                    <a:pt x="1" y="435"/>
                    <a:pt x="67" y="735"/>
                    <a:pt x="301" y="902"/>
                  </a:cubicBezTo>
                  <a:cubicBezTo>
                    <a:pt x="381" y="948"/>
                    <a:pt x="469" y="970"/>
                    <a:pt x="555" y="970"/>
                  </a:cubicBezTo>
                  <a:cubicBezTo>
                    <a:pt x="721" y="970"/>
                    <a:pt x="880" y="889"/>
                    <a:pt x="968" y="735"/>
                  </a:cubicBezTo>
                  <a:cubicBezTo>
                    <a:pt x="1101" y="502"/>
                    <a:pt x="1035" y="202"/>
                    <a:pt x="801" y="68"/>
                  </a:cubicBezTo>
                  <a:cubicBezTo>
                    <a:pt x="733" y="22"/>
                    <a:pt x="652" y="0"/>
                    <a:pt x="571"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8"/>
            <p:cNvSpPr/>
            <p:nvPr/>
          </p:nvSpPr>
          <p:spPr>
            <a:xfrm flipH="1">
              <a:off x="663250" y="1987075"/>
              <a:ext cx="27550" cy="23725"/>
            </a:xfrm>
            <a:custGeom>
              <a:avLst/>
              <a:gdLst/>
              <a:ahLst/>
              <a:cxnLst/>
              <a:rect l="l" t="t" r="r" b="b"/>
              <a:pathLst>
                <a:path w="1102" h="949" extrusionOk="0">
                  <a:moveTo>
                    <a:pt x="563" y="1"/>
                  </a:moveTo>
                  <a:cubicBezTo>
                    <a:pt x="409" y="1"/>
                    <a:pt x="253" y="74"/>
                    <a:pt x="167" y="204"/>
                  </a:cubicBezTo>
                  <a:cubicBezTo>
                    <a:pt x="0" y="437"/>
                    <a:pt x="67" y="737"/>
                    <a:pt x="301" y="871"/>
                  </a:cubicBezTo>
                  <a:cubicBezTo>
                    <a:pt x="391" y="922"/>
                    <a:pt x="490" y="949"/>
                    <a:pt x="587" y="949"/>
                  </a:cubicBezTo>
                  <a:cubicBezTo>
                    <a:pt x="741" y="949"/>
                    <a:pt x="886" y="881"/>
                    <a:pt x="968" y="737"/>
                  </a:cubicBezTo>
                  <a:cubicBezTo>
                    <a:pt x="1101" y="504"/>
                    <a:pt x="1035" y="204"/>
                    <a:pt x="801" y="70"/>
                  </a:cubicBezTo>
                  <a:cubicBezTo>
                    <a:pt x="730" y="23"/>
                    <a:pt x="647" y="1"/>
                    <a:pt x="56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8"/>
            <p:cNvSpPr/>
            <p:nvPr/>
          </p:nvSpPr>
          <p:spPr>
            <a:xfrm flipH="1">
              <a:off x="602375" y="1954600"/>
              <a:ext cx="27550" cy="24275"/>
            </a:xfrm>
            <a:custGeom>
              <a:avLst/>
              <a:gdLst/>
              <a:ahLst/>
              <a:cxnLst/>
              <a:rect l="l" t="t" r="r" b="b"/>
              <a:pathLst>
                <a:path w="1102" h="971" extrusionOk="0">
                  <a:moveTo>
                    <a:pt x="580" y="0"/>
                  </a:moveTo>
                  <a:cubicBezTo>
                    <a:pt x="415" y="0"/>
                    <a:pt x="255" y="82"/>
                    <a:pt x="167" y="235"/>
                  </a:cubicBezTo>
                  <a:cubicBezTo>
                    <a:pt x="1" y="435"/>
                    <a:pt x="67" y="735"/>
                    <a:pt x="301" y="902"/>
                  </a:cubicBezTo>
                  <a:cubicBezTo>
                    <a:pt x="381" y="948"/>
                    <a:pt x="469" y="970"/>
                    <a:pt x="555" y="970"/>
                  </a:cubicBezTo>
                  <a:cubicBezTo>
                    <a:pt x="721" y="970"/>
                    <a:pt x="880" y="889"/>
                    <a:pt x="968" y="735"/>
                  </a:cubicBezTo>
                  <a:cubicBezTo>
                    <a:pt x="1101" y="502"/>
                    <a:pt x="1035" y="202"/>
                    <a:pt x="834" y="68"/>
                  </a:cubicBezTo>
                  <a:cubicBezTo>
                    <a:pt x="754" y="22"/>
                    <a:pt x="666" y="0"/>
                    <a:pt x="580"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8"/>
            <p:cNvSpPr/>
            <p:nvPr/>
          </p:nvSpPr>
          <p:spPr>
            <a:xfrm flipH="1">
              <a:off x="537325" y="1908950"/>
              <a:ext cx="27550" cy="24075"/>
            </a:xfrm>
            <a:custGeom>
              <a:avLst/>
              <a:gdLst/>
              <a:ahLst/>
              <a:cxnLst/>
              <a:rect l="l" t="t" r="r" b="b"/>
              <a:pathLst>
                <a:path w="1102" h="963" extrusionOk="0">
                  <a:moveTo>
                    <a:pt x="544" y="0"/>
                  </a:moveTo>
                  <a:cubicBezTo>
                    <a:pt x="393" y="0"/>
                    <a:pt x="238" y="81"/>
                    <a:pt x="134" y="226"/>
                  </a:cubicBezTo>
                  <a:cubicBezTo>
                    <a:pt x="0" y="460"/>
                    <a:pt x="67" y="760"/>
                    <a:pt x="301" y="893"/>
                  </a:cubicBezTo>
                  <a:cubicBezTo>
                    <a:pt x="383" y="941"/>
                    <a:pt x="470" y="963"/>
                    <a:pt x="555" y="963"/>
                  </a:cubicBezTo>
                  <a:cubicBezTo>
                    <a:pt x="711" y="963"/>
                    <a:pt x="860" y="889"/>
                    <a:pt x="968" y="760"/>
                  </a:cubicBezTo>
                  <a:cubicBezTo>
                    <a:pt x="1101" y="527"/>
                    <a:pt x="1035" y="226"/>
                    <a:pt x="801" y="93"/>
                  </a:cubicBezTo>
                  <a:cubicBezTo>
                    <a:pt x="725" y="30"/>
                    <a:pt x="636" y="0"/>
                    <a:pt x="544" y="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8"/>
            <p:cNvSpPr/>
            <p:nvPr/>
          </p:nvSpPr>
          <p:spPr>
            <a:xfrm flipH="1">
              <a:off x="606550" y="1515200"/>
              <a:ext cx="398650" cy="546200"/>
            </a:xfrm>
            <a:custGeom>
              <a:avLst/>
              <a:gdLst/>
              <a:ahLst/>
              <a:cxnLst/>
              <a:rect l="l" t="t" r="r" b="b"/>
              <a:pathLst>
                <a:path w="15946" h="21848" extrusionOk="0">
                  <a:moveTo>
                    <a:pt x="12504" y="0"/>
                  </a:moveTo>
                  <a:cubicBezTo>
                    <a:pt x="12080" y="0"/>
                    <a:pt x="11655" y="36"/>
                    <a:pt x="11276" y="65"/>
                  </a:cubicBezTo>
                  <a:cubicBezTo>
                    <a:pt x="9241" y="198"/>
                    <a:pt x="8073" y="1733"/>
                    <a:pt x="6739" y="3167"/>
                  </a:cubicBezTo>
                  <a:cubicBezTo>
                    <a:pt x="4771" y="5302"/>
                    <a:pt x="3670" y="7437"/>
                    <a:pt x="2636" y="10172"/>
                  </a:cubicBezTo>
                  <a:cubicBezTo>
                    <a:pt x="1469" y="13241"/>
                    <a:pt x="1" y="16744"/>
                    <a:pt x="168" y="20113"/>
                  </a:cubicBezTo>
                  <a:cubicBezTo>
                    <a:pt x="101" y="21280"/>
                    <a:pt x="201" y="21580"/>
                    <a:pt x="334" y="21814"/>
                  </a:cubicBezTo>
                  <a:cubicBezTo>
                    <a:pt x="499" y="21836"/>
                    <a:pt x="667" y="21847"/>
                    <a:pt x="837" y="21847"/>
                  </a:cubicBezTo>
                  <a:cubicBezTo>
                    <a:pt x="6223" y="21847"/>
                    <a:pt x="14296" y="10931"/>
                    <a:pt x="14878" y="9605"/>
                  </a:cubicBezTo>
                  <a:cubicBezTo>
                    <a:pt x="15479" y="8271"/>
                    <a:pt x="15745" y="6603"/>
                    <a:pt x="15845" y="5169"/>
                  </a:cubicBezTo>
                  <a:cubicBezTo>
                    <a:pt x="15946" y="3501"/>
                    <a:pt x="15812" y="1032"/>
                    <a:pt x="14044" y="265"/>
                  </a:cubicBezTo>
                  <a:cubicBezTo>
                    <a:pt x="13594" y="59"/>
                    <a:pt x="13049" y="0"/>
                    <a:pt x="1250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8"/>
            <p:cNvSpPr/>
            <p:nvPr/>
          </p:nvSpPr>
          <p:spPr>
            <a:xfrm flipH="1">
              <a:off x="848400" y="1413325"/>
              <a:ext cx="276050" cy="639725"/>
            </a:xfrm>
            <a:custGeom>
              <a:avLst/>
              <a:gdLst/>
              <a:ahLst/>
              <a:cxnLst/>
              <a:rect l="l" t="t" r="r" b="b"/>
              <a:pathLst>
                <a:path w="11042" h="25589" extrusionOk="0">
                  <a:moveTo>
                    <a:pt x="5331" y="0"/>
                  </a:moveTo>
                  <a:cubicBezTo>
                    <a:pt x="5192" y="0"/>
                    <a:pt x="5049" y="12"/>
                    <a:pt x="4904" y="37"/>
                  </a:cubicBezTo>
                  <a:cubicBezTo>
                    <a:pt x="4070" y="204"/>
                    <a:pt x="3203" y="904"/>
                    <a:pt x="2536" y="1405"/>
                  </a:cubicBezTo>
                  <a:cubicBezTo>
                    <a:pt x="901" y="2672"/>
                    <a:pt x="768" y="4607"/>
                    <a:pt x="468" y="6508"/>
                  </a:cubicBezTo>
                  <a:cubicBezTo>
                    <a:pt x="1" y="9377"/>
                    <a:pt x="301" y="11779"/>
                    <a:pt x="935" y="14614"/>
                  </a:cubicBezTo>
                  <a:cubicBezTo>
                    <a:pt x="1669" y="17850"/>
                    <a:pt x="2402" y="21552"/>
                    <a:pt x="4371" y="24254"/>
                  </a:cubicBezTo>
                  <a:cubicBezTo>
                    <a:pt x="4971" y="25255"/>
                    <a:pt x="5238" y="25455"/>
                    <a:pt x="5471" y="25589"/>
                  </a:cubicBezTo>
                  <a:cubicBezTo>
                    <a:pt x="10375" y="23220"/>
                    <a:pt x="11042" y="8810"/>
                    <a:pt x="10808" y="7342"/>
                  </a:cubicBezTo>
                  <a:cubicBezTo>
                    <a:pt x="10542" y="5941"/>
                    <a:pt x="9874" y="4373"/>
                    <a:pt x="9141" y="3139"/>
                  </a:cubicBezTo>
                  <a:cubicBezTo>
                    <a:pt x="8369" y="1812"/>
                    <a:pt x="7055" y="0"/>
                    <a:pt x="533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8"/>
            <p:cNvSpPr/>
            <p:nvPr/>
          </p:nvSpPr>
          <p:spPr>
            <a:xfrm flipH="1">
              <a:off x="908425" y="1942325"/>
              <a:ext cx="298375" cy="218150"/>
            </a:xfrm>
            <a:custGeom>
              <a:avLst/>
              <a:gdLst/>
              <a:ahLst/>
              <a:cxnLst/>
              <a:rect l="l" t="t" r="r" b="b"/>
              <a:pathLst>
                <a:path w="11935" h="8726" extrusionOk="0">
                  <a:moveTo>
                    <a:pt x="4735" y="0"/>
                  </a:moveTo>
                  <a:cubicBezTo>
                    <a:pt x="4145" y="0"/>
                    <a:pt x="3576" y="120"/>
                    <a:pt x="3061" y="392"/>
                  </a:cubicBezTo>
                  <a:cubicBezTo>
                    <a:pt x="2972" y="382"/>
                    <a:pt x="2885" y="377"/>
                    <a:pt x="2800" y="377"/>
                  </a:cubicBezTo>
                  <a:cubicBezTo>
                    <a:pt x="760" y="377"/>
                    <a:pt x="0" y="3376"/>
                    <a:pt x="993" y="5329"/>
                  </a:cubicBezTo>
                  <a:cubicBezTo>
                    <a:pt x="2057" y="7431"/>
                    <a:pt x="5100" y="8726"/>
                    <a:pt x="7639" y="8726"/>
                  </a:cubicBezTo>
                  <a:cubicBezTo>
                    <a:pt x="8364" y="8726"/>
                    <a:pt x="9048" y="8620"/>
                    <a:pt x="9633" y="8398"/>
                  </a:cubicBezTo>
                  <a:cubicBezTo>
                    <a:pt x="11934" y="7531"/>
                    <a:pt x="11300" y="4395"/>
                    <a:pt x="10100" y="2861"/>
                  </a:cubicBezTo>
                  <a:cubicBezTo>
                    <a:pt x="8991" y="1391"/>
                    <a:pt x="6745" y="0"/>
                    <a:pt x="47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8"/>
            <p:cNvSpPr/>
            <p:nvPr/>
          </p:nvSpPr>
          <p:spPr>
            <a:xfrm flipH="1">
              <a:off x="1044350" y="1815350"/>
              <a:ext cx="336950" cy="522900"/>
            </a:xfrm>
            <a:custGeom>
              <a:avLst/>
              <a:gdLst/>
              <a:ahLst/>
              <a:cxnLst/>
              <a:rect l="l" t="t" r="r" b="b"/>
              <a:pathLst>
                <a:path w="13478" h="20916" extrusionOk="0">
                  <a:moveTo>
                    <a:pt x="6045" y="1"/>
                  </a:moveTo>
                  <a:cubicBezTo>
                    <a:pt x="3759" y="1"/>
                    <a:pt x="2096" y="1259"/>
                    <a:pt x="1235" y="3503"/>
                  </a:cubicBezTo>
                  <a:cubicBezTo>
                    <a:pt x="134" y="6372"/>
                    <a:pt x="935" y="8507"/>
                    <a:pt x="3603" y="9608"/>
                  </a:cubicBezTo>
                  <a:cubicBezTo>
                    <a:pt x="3403" y="12376"/>
                    <a:pt x="401" y="18181"/>
                    <a:pt x="1" y="20916"/>
                  </a:cubicBezTo>
                  <a:cubicBezTo>
                    <a:pt x="1502" y="18881"/>
                    <a:pt x="7106" y="10608"/>
                    <a:pt x="7506" y="10375"/>
                  </a:cubicBezTo>
                  <a:cubicBezTo>
                    <a:pt x="7686" y="10265"/>
                    <a:pt x="7914" y="10233"/>
                    <a:pt x="8163" y="10233"/>
                  </a:cubicBezTo>
                  <a:cubicBezTo>
                    <a:pt x="8514" y="10233"/>
                    <a:pt x="8907" y="10296"/>
                    <a:pt x="9272" y="10296"/>
                  </a:cubicBezTo>
                  <a:cubicBezTo>
                    <a:pt x="9515" y="10296"/>
                    <a:pt x="9745" y="10268"/>
                    <a:pt x="9941" y="10175"/>
                  </a:cubicBezTo>
                  <a:cubicBezTo>
                    <a:pt x="12877" y="8740"/>
                    <a:pt x="13477" y="2569"/>
                    <a:pt x="9674" y="868"/>
                  </a:cubicBezTo>
                  <a:cubicBezTo>
                    <a:pt x="8338" y="280"/>
                    <a:pt x="7122" y="1"/>
                    <a:pt x="6045"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8"/>
            <p:cNvSpPr/>
            <p:nvPr/>
          </p:nvSpPr>
          <p:spPr>
            <a:xfrm flipH="1">
              <a:off x="1277850" y="1917775"/>
              <a:ext cx="127625" cy="106225"/>
            </a:xfrm>
            <a:custGeom>
              <a:avLst/>
              <a:gdLst/>
              <a:ahLst/>
              <a:cxnLst/>
              <a:rect l="l" t="t" r="r" b="b"/>
              <a:pathLst>
                <a:path w="5105" h="4249" extrusionOk="0">
                  <a:moveTo>
                    <a:pt x="2115" y="1"/>
                  </a:moveTo>
                  <a:cubicBezTo>
                    <a:pt x="1898" y="1"/>
                    <a:pt x="1688" y="74"/>
                    <a:pt x="1435" y="174"/>
                  </a:cubicBezTo>
                  <a:cubicBezTo>
                    <a:pt x="0" y="741"/>
                    <a:pt x="467" y="2609"/>
                    <a:pt x="1401" y="3443"/>
                  </a:cubicBezTo>
                  <a:cubicBezTo>
                    <a:pt x="1859" y="3859"/>
                    <a:pt x="2537" y="4249"/>
                    <a:pt x="3194" y="4249"/>
                  </a:cubicBezTo>
                  <a:cubicBezTo>
                    <a:pt x="3589" y="4249"/>
                    <a:pt x="3977" y="4107"/>
                    <a:pt x="4303" y="3743"/>
                  </a:cubicBezTo>
                  <a:cubicBezTo>
                    <a:pt x="5104" y="2875"/>
                    <a:pt x="4303" y="1808"/>
                    <a:pt x="3937" y="1308"/>
                  </a:cubicBezTo>
                  <a:cubicBezTo>
                    <a:pt x="3021" y="303"/>
                    <a:pt x="2554" y="1"/>
                    <a:pt x="2115"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8"/>
            <p:cNvSpPr/>
            <p:nvPr/>
          </p:nvSpPr>
          <p:spPr>
            <a:xfrm flipH="1">
              <a:off x="1065200" y="1976775"/>
              <a:ext cx="140975" cy="90100"/>
            </a:xfrm>
            <a:custGeom>
              <a:avLst/>
              <a:gdLst/>
              <a:ahLst/>
              <a:cxnLst/>
              <a:rect l="l" t="t" r="r" b="b"/>
              <a:pathLst>
                <a:path w="5639" h="3604" extrusionOk="0">
                  <a:moveTo>
                    <a:pt x="3504" y="0"/>
                  </a:moveTo>
                  <a:cubicBezTo>
                    <a:pt x="3139" y="0"/>
                    <a:pt x="2642" y="78"/>
                    <a:pt x="1935" y="249"/>
                  </a:cubicBezTo>
                  <a:cubicBezTo>
                    <a:pt x="1335" y="415"/>
                    <a:pt x="1" y="882"/>
                    <a:pt x="168" y="2083"/>
                  </a:cubicBezTo>
                  <a:cubicBezTo>
                    <a:pt x="314" y="3255"/>
                    <a:pt x="1463" y="3603"/>
                    <a:pt x="2441" y="3603"/>
                  </a:cubicBezTo>
                  <a:cubicBezTo>
                    <a:pt x="2577" y="3603"/>
                    <a:pt x="2710" y="3597"/>
                    <a:pt x="2836" y="3584"/>
                  </a:cubicBezTo>
                  <a:cubicBezTo>
                    <a:pt x="4104" y="3418"/>
                    <a:pt x="5638" y="2117"/>
                    <a:pt x="4737" y="749"/>
                  </a:cubicBezTo>
                  <a:cubicBezTo>
                    <a:pt x="4430" y="288"/>
                    <a:pt x="4209" y="0"/>
                    <a:pt x="350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8"/>
            <p:cNvSpPr/>
            <p:nvPr/>
          </p:nvSpPr>
          <p:spPr>
            <a:xfrm flipH="1">
              <a:off x="1256175" y="1732750"/>
              <a:ext cx="187675" cy="163875"/>
            </a:xfrm>
            <a:custGeom>
              <a:avLst/>
              <a:gdLst/>
              <a:ahLst/>
              <a:cxnLst/>
              <a:rect l="l" t="t" r="r" b="b"/>
              <a:pathLst>
                <a:path w="7507" h="6555" extrusionOk="0">
                  <a:moveTo>
                    <a:pt x="2329" y="0"/>
                  </a:moveTo>
                  <a:cubicBezTo>
                    <a:pt x="2052" y="0"/>
                    <a:pt x="1775" y="32"/>
                    <a:pt x="1502" y="103"/>
                  </a:cubicBezTo>
                  <a:cubicBezTo>
                    <a:pt x="1068" y="203"/>
                    <a:pt x="201" y="436"/>
                    <a:pt x="1" y="870"/>
                  </a:cubicBezTo>
                  <a:cubicBezTo>
                    <a:pt x="531" y="438"/>
                    <a:pt x="1180" y="253"/>
                    <a:pt x="1849" y="253"/>
                  </a:cubicBezTo>
                  <a:cubicBezTo>
                    <a:pt x="2991" y="253"/>
                    <a:pt x="4193" y="792"/>
                    <a:pt x="4971" y="1570"/>
                  </a:cubicBezTo>
                  <a:cubicBezTo>
                    <a:pt x="5805" y="2404"/>
                    <a:pt x="6172" y="3738"/>
                    <a:pt x="6339" y="4906"/>
                  </a:cubicBezTo>
                  <a:cubicBezTo>
                    <a:pt x="6485" y="5756"/>
                    <a:pt x="6374" y="6555"/>
                    <a:pt x="7138" y="6555"/>
                  </a:cubicBezTo>
                  <a:cubicBezTo>
                    <a:pt x="7243" y="6555"/>
                    <a:pt x="7365" y="6539"/>
                    <a:pt x="7506" y="6507"/>
                  </a:cubicBezTo>
                  <a:cubicBezTo>
                    <a:pt x="7506" y="4239"/>
                    <a:pt x="6973" y="1971"/>
                    <a:pt x="4938" y="803"/>
                  </a:cubicBezTo>
                  <a:cubicBezTo>
                    <a:pt x="4146" y="343"/>
                    <a:pt x="3236" y="0"/>
                    <a:pt x="23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8"/>
            <p:cNvSpPr/>
            <p:nvPr/>
          </p:nvSpPr>
          <p:spPr>
            <a:xfrm flipH="1">
              <a:off x="1001825" y="1757650"/>
              <a:ext cx="188500" cy="163750"/>
            </a:xfrm>
            <a:custGeom>
              <a:avLst/>
              <a:gdLst/>
              <a:ahLst/>
              <a:cxnLst/>
              <a:rect l="l" t="t" r="r" b="b"/>
              <a:pathLst>
                <a:path w="7540" h="6550" extrusionOk="0">
                  <a:moveTo>
                    <a:pt x="5160" y="0"/>
                  </a:moveTo>
                  <a:cubicBezTo>
                    <a:pt x="4260" y="0"/>
                    <a:pt x="3384" y="321"/>
                    <a:pt x="2602" y="774"/>
                  </a:cubicBezTo>
                  <a:cubicBezTo>
                    <a:pt x="568" y="1975"/>
                    <a:pt x="34" y="4244"/>
                    <a:pt x="1" y="6512"/>
                  </a:cubicBezTo>
                  <a:cubicBezTo>
                    <a:pt x="131" y="6537"/>
                    <a:pt x="245" y="6549"/>
                    <a:pt x="345" y="6549"/>
                  </a:cubicBezTo>
                  <a:cubicBezTo>
                    <a:pt x="1169" y="6549"/>
                    <a:pt x="1049" y="5740"/>
                    <a:pt x="1168" y="4877"/>
                  </a:cubicBezTo>
                  <a:cubicBezTo>
                    <a:pt x="1368" y="3710"/>
                    <a:pt x="1735" y="2409"/>
                    <a:pt x="2569" y="1575"/>
                  </a:cubicBezTo>
                  <a:cubicBezTo>
                    <a:pt x="3326" y="797"/>
                    <a:pt x="4521" y="258"/>
                    <a:pt x="5668" y="258"/>
                  </a:cubicBezTo>
                  <a:cubicBezTo>
                    <a:pt x="6340" y="258"/>
                    <a:pt x="6997" y="443"/>
                    <a:pt x="7539" y="874"/>
                  </a:cubicBezTo>
                  <a:cubicBezTo>
                    <a:pt x="7306" y="441"/>
                    <a:pt x="6438" y="207"/>
                    <a:pt x="6038" y="107"/>
                  </a:cubicBezTo>
                  <a:cubicBezTo>
                    <a:pt x="5745" y="34"/>
                    <a:pt x="5451" y="0"/>
                    <a:pt x="51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8"/>
            <p:cNvSpPr/>
            <p:nvPr/>
          </p:nvSpPr>
          <p:spPr>
            <a:xfrm flipH="1">
              <a:off x="1092725" y="2077225"/>
              <a:ext cx="218525" cy="467850"/>
            </a:xfrm>
            <a:custGeom>
              <a:avLst/>
              <a:gdLst/>
              <a:ahLst/>
              <a:cxnLst/>
              <a:rect l="l" t="t" r="r" b="b"/>
              <a:pathLst>
                <a:path w="8741" h="18714" extrusionOk="0">
                  <a:moveTo>
                    <a:pt x="7439" y="0"/>
                  </a:moveTo>
                  <a:lnTo>
                    <a:pt x="7439" y="0"/>
                  </a:lnTo>
                  <a:cubicBezTo>
                    <a:pt x="5938" y="701"/>
                    <a:pt x="4871" y="1401"/>
                    <a:pt x="3870" y="2235"/>
                  </a:cubicBezTo>
                  <a:cubicBezTo>
                    <a:pt x="3236" y="2769"/>
                    <a:pt x="1902" y="3102"/>
                    <a:pt x="1602" y="3936"/>
                  </a:cubicBezTo>
                  <a:cubicBezTo>
                    <a:pt x="1035" y="5337"/>
                    <a:pt x="1302" y="7872"/>
                    <a:pt x="1202" y="9440"/>
                  </a:cubicBezTo>
                  <a:cubicBezTo>
                    <a:pt x="1068" y="11642"/>
                    <a:pt x="1302" y="14143"/>
                    <a:pt x="1035" y="16378"/>
                  </a:cubicBezTo>
                  <a:cubicBezTo>
                    <a:pt x="935" y="17346"/>
                    <a:pt x="534" y="18080"/>
                    <a:pt x="1" y="18713"/>
                  </a:cubicBezTo>
                  <a:cubicBezTo>
                    <a:pt x="668" y="18046"/>
                    <a:pt x="1235" y="17546"/>
                    <a:pt x="1435" y="16512"/>
                  </a:cubicBezTo>
                  <a:cubicBezTo>
                    <a:pt x="2002" y="13743"/>
                    <a:pt x="2002" y="10307"/>
                    <a:pt x="2002" y="7405"/>
                  </a:cubicBezTo>
                  <a:cubicBezTo>
                    <a:pt x="2002" y="6438"/>
                    <a:pt x="1835" y="5404"/>
                    <a:pt x="2236" y="4637"/>
                  </a:cubicBezTo>
                  <a:cubicBezTo>
                    <a:pt x="2869" y="3369"/>
                    <a:pt x="4237" y="2869"/>
                    <a:pt x="5204" y="2502"/>
                  </a:cubicBezTo>
                  <a:cubicBezTo>
                    <a:pt x="5772" y="2302"/>
                    <a:pt x="8740" y="1735"/>
                    <a:pt x="743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8"/>
            <p:cNvSpPr/>
            <p:nvPr/>
          </p:nvSpPr>
          <p:spPr>
            <a:xfrm flipH="1">
              <a:off x="875075" y="2103900"/>
              <a:ext cx="219350" cy="467850"/>
            </a:xfrm>
            <a:custGeom>
              <a:avLst/>
              <a:gdLst/>
              <a:ahLst/>
              <a:cxnLst/>
              <a:rect l="l" t="t" r="r" b="b"/>
              <a:pathLst>
                <a:path w="8774" h="18714" extrusionOk="0">
                  <a:moveTo>
                    <a:pt x="1335" y="0"/>
                  </a:moveTo>
                  <a:lnTo>
                    <a:pt x="1335" y="0"/>
                  </a:lnTo>
                  <a:cubicBezTo>
                    <a:pt x="1" y="1735"/>
                    <a:pt x="3003" y="2302"/>
                    <a:pt x="3536" y="2502"/>
                  </a:cubicBezTo>
                  <a:cubicBezTo>
                    <a:pt x="4504" y="2869"/>
                    <a:pt x="5905" y="3370"/>
                    <a:pt x="6539" y="4637"/>
                  </a:cubicBezTo>
                  <a:cubicBezTo>
                    <a:pt x="6906" y="5438"/>
                    <a:pt x="6772" y="6438"/>
                    <a:pt x="6772" y="7439"/>
                  </a:cubicBezTo>
                  <a:cubicBezTo>
                    <a:pt x="6772" y="10308"/>
                    <a:pt x="6739" y="13744"/>
                    <a:pt x="7306" y="16512"/>
                  </a:cubicBezTo>
                  <a:cubicBezTo>
                    <a:pt x="7539" y="17546"/>
                    <a:pt x="8073" y="18047"/>
                    <a:pt x="8774" y="18714"/>
                  </a:cubicBezTo>
                  <a:cubicBezTo>
                    <a:pt x="8206" y="18080"/>
                    <a:pt x="7840" y="17346"/>
                    <a:pt x="7706" y="16379"/>
                  </a:cubicBezTo>
                  <a:cubicBezTo>
                    <a:pt x="7473" y="14144"/>
                    <a:pt x="7673" y="11675"/>
                    <a:pt x="7539" y="9441"/>
                  </a:cubicBezTo>
                  <a:cubicBezTo>
                    <a:pt x="7473" y="7873"/>
                    <a:pt x="7706" y="5338"/>
                    <a:pt x="7172" y="3937"/>
                  </a:cubicBezTo>
                  <a:cubicBezTo>
                    <a:pt x="6839" y="3103"/>
                    <a:pt x="5505" y="2802"/>
                    <a:pt x="4871" y="2235"/>
                  </a:cubicBezTo>
                  <a:cubicBezTo>
                    <a:pt x="3870" y="1401"/>
                    <a:pt x="2836" y="701"/>
                    <a:pt x="13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8"/>
            <p:cNvSpPr/>
            <p:nvPr/>
          </p:nvSpPr>
          <p:spPr>
            <a:xfrm flipH="1">
              <a:off x="711625" y="2094725"/>
              <a:ext cx="265225" cy="415325"/>
            </a:xfrm>
            <a:custGeom>
              <a:avLst/>
              <a:gdLst/>
              <a:ahLst/>
              <a:cxnLst/>
              <a:rect l="l" t="t" r="r" b="b"/>
              <a:pathLst>
                <a:path w="10609" h="16613" extrusionOk="0">
                  <a:moveTo>
                    <a:pt x="1068" y="1"/>
                  </a:moveTo>
                  <a:cubicBezTo>
                    <a:pt x="1" y="2035"/>
                    <a:pt x="3003" y="1869"/>
                    <a:pt x="3537" y="1935"/>
                  </a:cubicBezTo>
                  <a:cubicBezTo>
                    <a:pt x="4538" y="2035"/>
                    <a:pt x="5972" y="2202"/>
                    <a:pt x="6739" y="3303"/>
                  </a:cubicBezTo>
                  <a:cubicBezTo>
                    <a:pt x="7206" y="3970"/>
                    <a:pt x="7206" y="5004"/>
                    <a:pt x="7306" y="5971"/>
                  </a:cubicBezTo>
                  <a:cubicBezTo>
                    <a:pt x="7640" y="8807"/>
                    <a:pt x="8040" y="12209"/>
                    <a:pt x="8907" y="14778"/>
                  </a:cubicBezTo>
                  <a:cubicBezTo>
                    <a:pt x="9241" y="15745"/>
                    <a:pt x="9841" y="16112"/>
                    <a:pt x="10609" y="16612"/>
                  </a:cubicBezTo>
                  <a:cubicBezTo>
                    <a:pt x="9975" y="16112"/>
                    <a:pt x="9508" y="15512"/>
                    <a:pt x="9308" y="14544"/>
                  </a:cubicBezTo>
                  <a:cubicBezTo>
                    <a:pt x="8774" y="12443"/>
                    <a:pt x="8707" y="9941"/>
                    <a:pt x="8307" y="7773"/>
                  </a:cubicBezTo>
                  <a:cubicBezTo>
                    <a:pt x="8040" y="6238"/>
                    <a:pt x="7973" y="3670"/>
                    <a:pt x="7306" y="2436"/>
                  </a:cubicBezTo>
                  <a:cubicBezTo>
                    <a:pt x="6873" y="1702"/>
                    <a:pt x="5538" y="1702"/>
                    <a:pt x="4838" y="1335"/>
                  </a:cubicBezTo>
                  <a:cubicBezTo>
                    <a:pt x="3770" y="768"/>
                    <a:pt x="2636" y="334"/>
                    <a:pt x="106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sp>
        <p:nvSpPr>
          <p:cNvPr id="1763" name="Google Shape;1763;p49"/>
          <p:cNvSpPr txBox="1">
            <a:spLocks noGrp="1"/>
          </p:cNvSpPr>
          <p:nvPr>
            <p:ph type="subTitle" idx="1"/>
          </p:nvPr>
        </p:nvSpPr>
        <p:spPr>
          <a:xfrm>
            <a:off x="723229" y="795421"/>
            <a:ext cx="3597000" cy="258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A1A1A"/>
              </a:buClr>
              <a:buSzPts val="1100"/>
              <a:buFont typeface="Arial"/>
              <a:buNone/>
            </a:pPr>
            <a:r>
              <a:rPr lang="en-US" sz="2400" dirty="0">
                <a:solidFill>
                  <a:schemeClr val="dk1"/>
                </a:solidFill>
              </a:rPr>
              <a:t>Help the people on identifying key pattern in dengue outbreak in the Philippines. </a:t>
            </a:r>
          </a:p>
          <a:p>
            <a:pPr marL="0" lvl="0" indent="0" algn="l" rtl="0">
              <a:spcBef>
                <a:spcPts val="0"/>
              </a:spcBef>
              <a:spcAft>
                <a:spcPts val="0"/>
              </a:spcAft>
              <a:buClr>
                <a:srgbClr val="1A1A1A"/>
              </a:buClr>
              <a:buSzPts val="1100"/>
              <a:buFont typeface="Arial"/>
              <a:buNone/>
            </a:pPr>
            <a:endParaRPr lang="en-US" sz="2400" dirty="0">
              <a:solidFill>
                <a:schemeClr val="dk1"/>
              </a:solidFill>
            </a:endParaRPr>
          </a:p>
          <a:p>
            <a:pPr marL="0" lvl="0" indent="0" algn="l" rtl="0">
              <a:spcBef>
                <a:spcPts val="0"/>
              </a:spcBef>
              <a:spcAft>
                <a:spcPts val="0"/>
              </a:spcAft>
              <a:buClr>
                <a:srgbClr val="1A1A1A"/>
              </a:buClr>
              <a:buSzPts val="1100"/>
              <a:buFont typeface="Arial"/>
              <a:buNone/>
            </a:pPr>
            <a:r>
              <a:rPr lang="en-US" sz="2400" dirty="0">
                <a:solidFill>
                  <a:schemeClr val="dk1"/>
                </a:solidFill>
              </a:rPr>
              <a:t>Provide an explanation of the trends in dengue cases in the Philippines as time passes by.</a:t>
            </a:r>
            <a:endParaRPr sz="2400" dirty="0">
              <a:solidFill>
                <a:schemeClr val="dk1"/>
              </a:solidFill>
            </a:endParaRPr>
          </a:p>
        </p:txBody>
      </p:sp>
      <p:grpSp>
        <p:nvGrpSpPr>
          <p:cNvPr id="1765" name="Google Shape;1765;p49"/>
          <p:cNvGrpSpPr/>
          <p:nvPr/>
        </p:nvGrpSpPr>
        <p:grpSpPr>
          <a:xfrm>
            <a:off x="4693143" y="1870916"/>
            <a:ext cx="3108065" cy="3272647"/>
            <a:chOff x="4693143" y="1870916"/>
            <a:chExt cx="3108065" cy="3272647"/>
          </a:xfrm>
        </p:grpSpPr>
        <p:sp>
          <p:nvSpPr>
            <p:cNvPr id="1766" name="Google Shape;1766;p49"/>
            <p:cNvSpPr/>
            <p:nvPr/>
          </p:nvSpPr>
          <p:spPr>
            <a:xfrm>
              <a:off x="4693143" y="2089998"/>
              <a:ext cx="561290" cy="649403"/>
            </a:xfrm>
            <a:custGeom>
              <a:avLst/>
              <a:gdLst/>
              <a:ahLst/>
              <a:cxnLst/>
              <a:rect l="l" t="t" r="r" b="b"/>
              <a:pathLst>
                <a:path w="28054" h="32458" extrusionOk="0">
                  <a:moveTo>
                    <a:pt x="16825" y="0"/>
                  </a:moveTo>
                  <a:cubicBezTo>
                    <a:pt x="16091" y="0"/>
                    <a:pt x="15310" y="57"/>
                    <a:pt x="14477" y="178"/>
                  </a:cubicBezTo>
                  <a:cubicBezTo>
                    <a:pt x="1868" y="2013"/>
                    <a:pt x="13777" y="22427"/>
                    <a:pt x="5871" y="24896"/>
                  </a:cubicBezTo>
                  <a:cubicBezTo>
                    <a:pt x="5871" y="24896"/>
                    <a:pt x="4963" y="25353"/>
                    <a:pt x="3821" y="25353"/>
                  </a:cubicBezTo>
                  <a:cubicBezTo>
                    <a:pt x="2517" y="25353"/>
                    <a:pt x="907" y="24756"/>
                    <a:pt x="0" y="22194"/>
                  </a:cubicBezTo>
                  <a:lnTo>
                    <a:pt x="0" y="22194"/>
                  </a:lnTo>
                  <a:cubicBezTo>
                    <a:pt x="0" y="22194"/>
                    <a:pt x="128" y="32457"/>
                    <a:pt x="8558" y="32457"/>
                  </a:cubicBezTo>
                  <a:cubicBezTo>
                    <a:pt x="9764" y="32457"/>
                    <a:pt x="11140" y="32247"/>
                    <a:pt x="12709" y="31767"/>
                  </a:cubicBezTo>
                  <a:cubicBezTo>
                    <a:pt x="27478" y="27225"/>
                    <a:pt x="21524" y="10694"/>
                    <a:pt x="26131" y="10694"/>
                  </a:cubicBezTo>
                  <a:cubicBezTo>
                    <a:pt x="26633" y="10694"/>
                    <a:pt x="27260" y="10890"/>
                    <a:pt x="28053" y="11319"/>
                  </a:cubicBezTo>
                  <a:cubicBezTo>
                    <a:pt x="28053" y="11319"/>
                    <a:pt x="27210" y="0"/>
                    <a:pt x="168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9"/>
            <p:cNvSpPr/>
            <p:nvPr/>
          </p:nvSpPr>
          <p:spPr>
            <a:xfrm>
              <a:off x="6418350" y="1870916"/>
              <a:ext cx="674253" cy="613370"/>
            </a:xfrm>
            <a:custGeom>
              <a:avLst/>
              <a:gdLst/>
              <a:ahLst/>
              <a:cxnLst/>
              <a:rect l="l" t="t" r="r" b="b"/>
              <a:pathLst>
                <a:path w="33700" h="30657" extrusionOk="0">
                  <a:moveTo>
                    <a:pt x="13335" y="1"/>
                  </a:moveTo>
                  <a:cubicBezTo>
                    <a:pt x="13132" y="1"/>
                    <a:pt x="12923" y="7"/>
                    <a:pt x="12709" y="20"/>
                  </a:cubicBezTo>
                  <a:cubicBezTo>
                    <a:pt x="0" y="787"/>
                    <a:pt x="1701" y="13663"/>
                    <a:pt x="1701" y="13663"/>
                  </a:cubicBezTo>
                  <a:cubicBezTo>
                    <a:pt x="2553" y="12945"/>
                    <a:pt x="3229" y="12628"/>
                    <a:pt x="3790" y="12628"/>
                  </a:cubicBezTo>
                  <a:cubicBezTo>
                    <a:pt x="7839" y="12628"/>
                    <a:pt x="5880" y="29169"/>
                    <a:pt x="20882" y="30575"/>
                  </a:cubicBezTo>
                  <a:cubicBezTo>
                    <a:pt x="21465" y="30631"/>
                    <a:pt x="22018" y="30657"/>
                    <a:pt x="22540" y="30657"/>
                  </a:cubicBezTo>
                  <a:cubicBezTo>
                    <a:pt x="33699" y="30657"/>
                    <a:pt x="31356" y="18634"/>
                    <a:pt x="31356" y="18633"/>
                  </a:cubicBezTo>
                  <a:lnTo>
                    <a:pt x="31356" y="18633"/>
                  </a:lnTo>
                  <a:cubicBezTo>
                    <a:pt x="30908" y="22014"/>
                    <a:pt x="28733" y="22570"/>
                    <a:pt x="27350" y="22570"/>
                  </a:cubicBezTo>
                  <a:cubicBezTo>
                    <a:pt x="26673" y="22570"/>
                    <a:pt x="26186" y="22436"/>
                    <a:pt x="26186" y="22436"/>
                  </a:cubicBezTo>
                  <a:cubicBezTo>
                    <a:pt x="18052" y="21649"/>
                    <a:pt x="25170" y="1"/>
                    <a:pt x="13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9"/>
            <p:cNvSpPr/>
            <p:nvPr/>
          </p:nvSpPr>
          <p:spPr>
            <a:xfrm>
              <a:off x="6370292" y="2055305"/>
              <a:ext cx="155438" cy="172725"/>
            </a:xfrm>
            <a:custGeom>
              <a:avLst/>
              <a:gdLst/>
              <a:ahLst/>
              <a:cxnLst/>
              <a:rect l="l" t="t" r="r" b="b"/>
              <a:pathLst>
                <a:path w="7769" h="8633" extrusionOk="0">
                  <a:moveTo>
                    <a:pt x="2860" y="1"/>
                  </a:moveTo>
                  <a:cubicBezTo>
                    <a:pt x="1370" y="1"/>
                    <a:pt x="1" y="411"/>
                    <a:pt x="1" y="411"/>
                  </a:cubicBezTo>
                  <a:cubicBezTo>
                    <a:pt x="1" y="411"/>
                    <a:pt x="1843" y="8633"/>
                    <a:pt x="4016" y="8633"/>
                  </a:cubicBezTo>
                  <a:cubicBezTo>
                    <a:pt x="4663" y="8633"/>
                    <a:pt x="5339" y="7905"/>
                    <a:pt x="6005" y="6015"/>
                  </a:cubicBezTo>
                  <a:cubicBezTo>
                    <a:pt x="7769" y="987"/>
                    <a:pt x="5170" y="1"/>
                    <a:pt x="2860"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9"/>
            <p:cNvSpPr/>
            <p:nvPr/>
          </p:nvSpPr>
          <p:spPr>
            <a:xfrm>
              <a:off x="5081549" y="2228990"/>
              <a:ext cx="250774" cy="184269"/>
            </a:xfrm>
            <a:custGeom>
              <a:avLst/>
              <a:gdLst/>
              <a:ahLst/>
              <a:cxnLst/>
              <a:rect l="l" t="t" r="r" b="b"/>
              <a:pathLst>
                <a:path w="12534" h="9210" extrusionOk="0">
                  <a:moveTo>
                    <a:pt x="9603" y="1"/>
                  </a:moveTo>
                  <a:cubicBezTo>
                    <a:pt x="9028" y="1"/>
                    <a:pt x="8199" y="355"/>
                    <a:pt x="7039" y="1203"/>
                  </a:cubicBezTo>
                  <a:cubicBezTo>
                    <a:pt x="1" y="6374"/>
                    <a:pt x="8874" y="9209"/>
                    <a:pt x="8874" y="9209"/>
                  </a:cubicBezTo>
                  <a:cubicBezTo>
                    <a:pt x="8874" y="9209"/>
                    <a:pt x="12534" y="1"/>
                    <a:pt x="9603"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9"/>
            <p:cNvSpPr/>
            <p:nvPr/>
          </p:nvSpPr>
          <p:spPr>
            <a:xfrm>
              <a:off x="4702026" y="2921950"/>
              <a:ext cx="814025" cy="922906"/>
            </a:xfrm>
            <a:custGeom>
              <a:avLst/>
              <a:gdLst/>
              <a:ahLst/>
              <a:cxnLst/>
              <a:rect l="l" t="t" r="r" b="b"/>
              <a:pathLst>
                <a:path w="40686" h="46128" extrusionOk="0">
                  <a:moveTo>
                    <a:pt x="32716" y="0"/>
                  </a:moveTo>
                  <a:cubicBezTo>
                    <a:pt x="30994" y="0"/>
                    <a:pt x="29878" y="1694"/>
                    <a:pt x="29878" y="1694"/>
                  </a:cubicBezTo>
                  <a:cubicBezTo>
                    <a:pt x="29878" y="1694"/>
                    <a:pt x="13900" y="20140"/>
                    <a:pt x="5861" y="32983"/>
                  </a:cubicBezTo>
                  <a:cubicBezTo>
                    <a:pt x="0" y="42366"/>
                    <a:pt x="30892" y="46127"/>
                    <a:pt x="38175" y="46127"/>
                  </a:cubicBezTo>
                  <a:cubicBezTo>
                    <a:pt x="38271" y="46127"/>
                    <a:pt x="38363" y="46127"/>
                    <a:pt x="38450" y="46125"/>
                  </a:cubicBezTo>
                  <a:lnTo>
                    <a:pt x="39918" y="31315"/>
                  </a:lnTo>
                  <a:lnTo>
                    <a:pt x="23607" y="29880"/>
                  </a:lnTo>
                  <a:cubicBezTo>
                    <a:pt x="23607" y="29880"/>
                    <a:pt x="40685" y="9566"/>
                    <a:pt x="36816" y="3261"/>
                  </a:cubicBezTo>
                  <a:cubicBezTo>
                    <a:pt x="35282" y="753"/>
                    <a:pt x="33865" y="0"/>
                    <a:pt x="32716"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9"/>
            <p:cNvSpPr/>
            <p:nvPr/>
          </p:nvSpPr>
          <p:spPr>
            <a:xfrm>
              <a:off x="5483999" y="4586934"/>
              <a:ext cx="1384859" cy="556629"/>
            </a:xfrm>
            <a:custGeom>
              <a:avLst/>
              <a:gdLst/>
              <a:ahLst/>
              <a:cxnLst/>
              <a:rect l="l" t="t" r="r" b="b"/>
              <a:pathLst>
                <a:path w="69217" h="27821" extrusionOk="0">
                  <a:moveTo>
                    <a:pt x="56140" y="1"/>
                  </a:moveTo>
                  <a:lnTo>
                    <a:pt x="8973" y="768"/>
                  </a:lnTo>
                  <a:lnTo>
                    <a:pt x="0" y="27821"/>
                  </a:lnTo>
                  <a:lnTo>
                    <a:pt x="69216" y="27821"/>
                  </a:lnTo>
                  <a:lnTo>
                    <a:pt x="56140" y="1"/>
                  </a:lnTo>
                  <a:close/>
                </a:path>
              </a:pathLst>
            </a:custGeom>
            <a:solidFill>
              <a:srgbClr val="7CB5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9"/>
            <p:cNvSpPr/>
            <p:nvPr/>
          </p:nvSpPr>
          <p:spPr>
            <a:xfrm>
              <a:off x="5483999" y="4586934"/>
              <a:ext cx="1384859" cy="556629"/>
            </a:xfrm>
            <a:custGeom>
              <a:avLst/>
              <a:gdLst/>
              <a:ahLst/>
              <a:cxnLst/>
              <a:rect l="l" t="t" r="r" b="b"/>
              <a:pathLst>
                <a:path w="69217" h="27821" extrusionOk="0">
                  <a:moveTo>
                    <a:pt x="56140" y="1"/>
                  </a:moveTo>
                  <a:lnTo>
                    <a:pt x="8973" y="768"/>
                  </a:lnTo>
                  <a:lnTo>
                    <a:pt x="0" y="27821"/>
                  </a:lnTo>
                  <a:lnTo>
                    <a:pt x="69216" y="27821"/>
                  </a:lnTo>
                  <a:lnTo>
                    <a:pt x="5614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9"/>
            <p:cNvSpPr/>
            <p:nvPr/>
          </p:nvSpPr>
          <p:spPr>
            <a:xfrm>
              <a:off x="6478412" y="3519654"/>
              <a:ext cx="1322796" cy="900778"/>
            </a:xfrm>
            <a:custGeom>
              <a:avLst/>
              <a:gdLst/>
              <a:ahLst/>
              <a:cxnLst/>
              <a:rect l="l" t="t" r="r" b="b"/>
              <a:pathLst>
                <a:path w="66115" h="45022" extrusionOk="0">
                  <a:moveTo>
                    <a:pt x="54266" y="32830"/>
                  </a:moveTo>
                  <a:cubicBezTo>
                    <a:pt x="54487" y="32830"/>
                    <a:pt x="54709" y="32899"/>
                    <a:pt x="54924" y="33030"/>
                  </a:cubicBezTo>
                  <a:lnTo>
                    <a:pt x="54924" y="33030"/>
                  </a:lnTo>
                  <a:cubicBezTo>
                    <a:pt x="54542" y="32830"/>
                    <a:pt x="54239" y="32830"/>
                    <a:pt x="54239" y="32830"/>
                  </a:cubicBezTo>
                  <a:cubicBezTo>
                    <a:pt x="54248" y="32830"/>
                    <a:pt x="54257" y="32830"/>
                    <a:pt x="54266" y="32830"/>
                  </a:cubicBezTo>
                  <a:close/>
                  <a:moveTo>
                    <a:pt x="3997" y="0"/>
                  </a:moveTo>
                  <a:cubicBezTo>
                    <a:pt x="3947" y="0"/>
                    <a:pt x="3915" y="3"/>
                    <a:pt x="3903" y="6"/>
                  </a:cubicBezTo>
                  <a:lnTo>
                    <a:pt x="0" y="14684"/>
                  </a:lnTo>
                  <a:cubicBezTo>
                    <a:pt x="2531" y="14303"/>
                    <a:pt x="5022" y="14132"/>
                    <a:pt x="7455" y="14132"/>
                  </a:cubicBezTo>
                  <a:cubicBezTo>
                    <a:pt x="28919" y="14132"/>
                    <a:pt x="45900" y="27426"/>
                    <a:pt x="45900" y="27426"/>
                  </a:cubicBezTo>
                  <a:cubicBezTo>
                    <a:pt x="40563" y="29027"/>
                    <a:pt x="39929" y="36232"/>
                    <a:pt x="43765" y="36332"/>
                  </a:cubicBezTo>
                  <a:cubicBezTo>
                    <a:pt x="43798" y="36333"/>
                    <a:pt x="43831" y="36334"/>
                    <a:pt x="43863" y="36334"/>
                  </a:cubicBezTo>
                  <a:cubicBezTo>
                    <a:pt x="46876" y="36334"/>
                    <a:pt x="44430" y="32571"/>
                    <a:pt x="46700" y="32571"/>
                  </a:cubicBezTo>
                  <a:cubicBezTo>
                    <a:pt x="47211" y="32571"/>
                    <a:pt x="47962" y="32762"/>
                    <a:pt x="49069" y="33230"/>
                  </a:cubicBezTo>
                  <a:cubicBezTo>
                    <a:pt x="55140" y="35832"/>
                    <a:pt x="50069" y="42403"/>
                    <a:pt x="51737" y="44238"/>
                  </a:cubicBezTo>
                  <a:cubicBezTo>
                    <a:pt x="52291" y="44824"/>
                    <a:pt x="52823" y="45022"/>
                    <a:pt x="53289" y="45022"/>
                  </a:cubicBezTo>
                  <a:cubicBezTo>
                    <a:pt x="54256" y="45022"/>
                    <a:pt x="54940" y="44171"/>
                    <a:pt x="54940" y="44171"/>
                  </a:cubicBezTo>
                  <a:cubicBezTo>
                    <a:pt x="56570" y="39267"/>
                    <a:pt x="56659" y="36483"/>
                    <a:pt x="56235" y="34903"/>
                  </a:cubicBezTo>
                  <a:lnTo>
                    <a:pt x="56235" y="34903"/>
                  </a:lnTo>
                  <a:cubicBezTo>
                    <a:pt x="56598" y="35897"/>
                    <a:pt x="56790" y="37187"/>
                    <a:pt x="56674" y="38634"/>
                  </a:cubicBezTo>
                  <a:cubicBezTo>
                    <a:pt x="56486" y="40983"/>
                    <a:pt x="57903" y="41331"/>
                    <a:pt x="58758" y="41331"/>
                  </a:cubicBezTo>
                  <a:cubicBezTo>
                    <a:pt x="59116" y="41331"/>
                    <a:pt x="59376" y="41269"/>
                    <a:pt x="59376" y="41269"/>
                  </a:cubicBezTo>
                  <a:cubicBezTo>
                    <a:pt x="60387" y="39539"/>
                    <a:pt x="60620" y="37867"/>
                    <a:pt x="60508" y="36441"/>
                  </a:cubicBezTo>
                  <a:lnTo>
                    <a:pt x="60508" y="36441"/>
                  </a:lnTo>
                  <a:cubicBezTo>
                    <a:pt x="61082" y="37549"/>
                    <a:pt x="61824" y="38442"/>
                    <a:pt x="62725" y="38442"/>
                  </a:cubicBezTo>
                  <a:cubicBezTo>
                    <a:pt x="62872" y="38442"/>
                    <a:pt x="63023" y="38418"/>
                    <a:pt x="63179" y="38367"/>
                  </a:cubicBezTo>
                  <a:cubicBezTo>
                    <a:pt x="64641" y="37874"/>
                    <a:pt x="64060" y="35516"/>
                    <a:pt x="63236" y="33486"/>
                  </a:cubicBezTo>
                  <a:lnTo>
                    <a:pt x="63236" y="33486"/>
                  </a:lnTo>
                  <a:cubicBezTo>
                    <a:pt x="63445" y="33604"/>
                    <a:pt x="63682" y="33672"/>
                    <a:pt x="63950" y="33672"/>
                  </a:cubicBezTo>
                  <a:cubicBezTo>
                    <a:pt x="64003" y="33672"/>
                    <a:pt x="64057" y="33669"/>
                    <a:pt x="64113" y="33664"/>
                  </a:cubicBezTo>
                  <a:cubicBezTo>
                    <a:pt x="66114" y="33464"/>
                    <a:pt x="64913" y="30628"/>
                    <a:pt x="64913" y="30628"/>
                  </a:cubicBezTo>
                  <a:cubicBezTo>
                    <a:pt x="62779" y="23657"/>
                    <a:pt x="53939" y="23457"/>
                    <a:pt x="53939" y="23457"/>
                  </a:cubicBezTo>
                  <a:cubicBezTo>
                    <a:pt x="40035" y="3496"/>
                    <a:pt x="6073" y="0"/>
                    <a:pt x="3997"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9"/>
            <p:cNvSpPr/>
            <p:nvPr/>
          </p:nvSpPr>
          <p:spPr>
            <a:xfrm>
              <a:off x="5215579" y="2790340"/>
              <a:ext cx="237069" cy="286547"/>
            </a:xfrm>
            <a:custGeom>
              <a:avLst/>
              <a:gdLst/>
              <a:ahLst/>
              <a:cxnLst/>
              <a:rect l="l" t="t" r="r" b="b"/>
              <a:pathLst>
                <a:path w="11849" h="14322" extrusionOk="0">
                  <a:moveTo>
                    <a:pt x="4060" y="0"/>
                  </a:moveTo>
                  <a:cubicBezTo>
                    <a:pt x="2464" y="0"/>
                    <a:pt x="493" y="1114"/>
                    <a:pt x="240" y="6470"/>
                  </a:cubicBezTo>
                  <a:cubicBezTo>
                    <a:pt x="1" y="11962"/>
                    <a:pt x="3061" y="14322"/>
                    <a:pt x="5899" y="14322"/>
                  </a:cubicBezTo>
                  <a:cubicBezTo>
                    <a:pt x="7802" y="14322"/>
                    <a:pt x="9605" y="13261"/>
                    <a:pt x="10247" y="11374"/>
                  </a:cubicBezTo>
                  <a:cubicBezTo>
                    <a:pt x="11848" y="6670"/>
                    <a:pt x="6144" y="566"/>
                    <a:pt x="6144" y="566"/>
                  </a:cubicBezTo>
                  <a:cubicBezTo>
                    <a:pt x="6144" y="566"/>
                    <a:pt x="5197" y="0"/>
                    <a:pt x="4060"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9"/>
            <p:cNvSpPr/>
            <p:nvPr/>
          </p:nvSpPr>
          <p:spPr>
            <a:xfrm>
              <a:off x="5829709" y="3328902"/>
              <a:ext cx="381763" cy="327723"/>
            </a:xfrm>
            <a:custGeom>
              <a:avLst/>
              <a:gdLst/>
              <a:ahLst/>
              <a:cxnLst/>
              <a:rect l="l" t="t" r="r" b="b"/>
              <a:pathLst>
                <a:path w="19081" h="16380" extrusionOk="0">
                  <a:moveTo>
                    <a:pt x="14244" y="0"/>
                  </a:moveTo>
                  <a:lnTo>
                    <a:pt x="2669" y="2235"/>
                  </a:lnTo>
                  <a:lnTo>
                    <a:pt x="2802" y="8773"/>
                  </a:lnTo>
                  <a:lnTo>
                    <a:pt x="0" y="9574"/>
                  </a:lnTo>
                  <a:cubicBezTo>
                    <a:pt x="0" y="9574"/>
                    <a:pt x="1578" y="16380"/>
                    <a:pt x="7281" y="16380"/>
                  </a:cubicBezTo>
                  <a:cubicBezTo>
                    <a:pt x="7322" y="16380"/>
                    <a:pt x="7364" y="16379"/>
                    <a:pt x="7406" y="16379"/>
                  </a:cubicBezTo>
                  <a:cubicBezTo>
                    <a:pt x="13210" y="16279"/>
                    <a:pt x="17446" y="12109"/>
                    <a:pt x="19081" y="8506"/>
                  </a:cubicBezTo>
                  <a:lnTo>
                    <a:pt x="15111" y="7472"/>
                  </a:lnTo>
                  <a:lnTo>
                    <a:pt x="14244" y="0"/>
                  </a:ln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9"/>
            <p:cNvSpPr/>
            <p:nvPr/>
          </p:nvSpPr>
          <p:spPr>
            <a:xfrm>
              <a:off x="5262416" y="2128972"/>
              <a:ext cx="1468951" cy="1261393"/>
            </a:xfrm>
            <a:custGeom>
              <a:avLst/>
              <a:gdLst/>
              <a:ahLst/>
              <a:cxnLst/>
              <a:rect l="l" t="t" r="r" b="b"/>
              <a:pathLst>
                <a:path w="73420" h="63046" extrusionOk="0">
                  <a:moveTo>
                    <a:pt x="30449" y="0"/>
                  </a:moveTo>
                  <a:cubicBezTo>
                    <a:pt x="19287" y="0"/>
                    <a:pt x="9078" y="5662"/>
                    <a:pt x="6205" y="15409"/>
                  </a:cubicBezTo>
                  <a:cubicBezTo>
                    <a:pt x="6205" y="15409"/>
                    <a:pt x="1" y="43896"/>
                    <a:pt x="13877" y="56038"/>
                  </a:cubicBezTo>
                  <a:cubicBezTo>
                    <a:pt x="19824" y="61269"/>
                    <a:pt x="27082" y="63046"/>
                    <a:pt x="33832" y="63046"/>
                  </a:cubicBezTo>
                  <a:cubicBezTo>
                    <a:pt x="42795" y="63046"/>
                    <a:pt x="50861" y="59913"/>
                    <a:pt x="53772" y="57573"/>
                  </a:cubicBezTo>
                  <a:cubicBezTo>
                    <a:pt x="58876" y="53503"/>
                    <a:pt x="73420" y="40527"/>
                    <a:pt x="59376" y="16710"/>
                  </a:cubicBezTo>
                  <a:cubicBezTo>
                    <a:pt x="52532" y="5118"/>
                    <a:pt x="41060" y="0"/>
                    <a:pt x="30449" y="0"/>
                  </a:cubicBezTo>
                  <a:close/>
                </a:path>
              </a:pathLst>
            </a:custGeom>
            <a:solidFill>
              <a:srgbClr val="E1948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9"/>
            <p:cNvSpPr/>
            <p:nvPr/>
          </p:nvSpPr>
          <p:spPr>
            <a:xfrm>
              <a:off x="5177565" y="1890283"/>
              <a:ext cx="1404306" cy="1028185"/>
            </a:xfrm>
            <a:custGeom>
              <a:avLst/>
              <a:gdLst/>
              <a:ahLst/>
              <a:cxnLst/>
              <a:rect l="l" t="t" r="r" b="b"/>
              <a:pathLst>
                <a:path w="70189" h="51390" extrusionOk="0">
                  <a:moveTo>
                    <a:pt x="35041" y="0"/>
                  </a:moveTo>
                  <a:cubicBezTo>
                    <a:pt x="26181" y="0"/>
                    <a:pt x="17678" y="3412"/>
                    <a:pt x="13548" y="13329"/>
                  </a:cubicBezTo>
                  <a:cubicBezTo>
                    <a:pt x="13548" y="13329"/>
                    <a:pt x="13467" y="13324"/>
                    <a:pt x="13317" y="13324"/>
                  </a:cubicBezTo>
                  <a:cubicBezTo>
                    <a:pt x="11527" y="13324"/>
                    <a:pt x="1" y="14091"/>
                    <a:pt x="1540" y="33944"/>
                  </a:cubicBezTo>
                  <a:cubicBezTo>
                    <a:pt x="1540" y="33944"/>
                    <a:pt x="1073" y="40315"/>
                    <a:pt x="9312" y="51390"/>
                  </a:cubicBezTo>
                  <a:cubicBezTo>
                    <a:pt x="9312" y="51390"/>
                    <a:pt x="18118" y="41516"/>
                    <a:pt x="17985" y="21868"/>
                  </a:cubicBezTo>
                  <a:lnTo>
                    <a:pt x="17985" y="21868"/>
                  </a:lnTo>
                  <a:cubicBezTo>
                    <a:pt x="17985" y="21869"/>
                    <a:pt x="26564" y="31498"/>
                    <a:pt x="39399" y="31498"/>
                  </a:cubicBezTo>
                  <a:cubicBezTo>
                    <a:pt x="40098" y="31498"/>
                    <a:pt x="40811" y="31469"/>
                    <a:pt x="41535" y="31409"/>
                  </a:cubicBezTo>
                  <a:cubicBezTo>
                    <a:pt x="41535" y="31409"/>
                    <a:pt x="35531" y="29074"/>
                    <a:pt x="31528" y="25571"/>
                  </a:cubicBezTo>
                  <a:lnTo>
                    <a:pt x="31528" y="25571"/>
                  </a:lnTo>
                  <a:cubicBezTo>
                    <a:pt x="31529" y="25572"/>
                    <a:pt x="45185" y="32598"/>
                    <a:pt x="60916" y="32598"/>
                  </a:cubicBezTo>
                  <a:cubicBezTo>
                    <a:pt x="63957" y="32598"/>
                    <a:pt x="67076" y="32336"/>
                    <a:pt x="70189" y="31709"/>
                  </a:cubicBezTo>
                  <a:cubicBezTo>
                    <a:pt x="70189" y="31709"/>
                    <a:pt x="70122" y="15397"/>
                    <a:pt x="59514" y="7725"/>
                  </a:cubicBezTo>
                  <a:cubicBezTo>
                    <a:pt x="54077" y="3775"/>
                    <a:pt x="44361" y="0"/>
                    <a:pt x="35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9"/>
            <p:cNvSpPr/>
            <p:nvPr/>
          </p:nvSpPr>
          <p:spPr>
            <a:xfrm>
              <a:off x="5387223" y="3467714"/>
              <a:ext cx="1359490" cy="1281040"/>
            </a:xfrm>
            <a:custGeom>
              <a:avLst/>
              <a:gdLst/>
              <a:ahLst/>
              <a:cxnLst/>
              <a:rect l="l" t="t" r="r" b="b"/>
              <a:pathLst>
                <a:path w="67949" h="64028" extrusionOk="0">
                  <a:moveTo>
                    <a:pt x="48580" y="1"/>
                  </a:moveTo>
                  <a:cubicBezTo>
                    <a:pt x="45643" y="1"/>
                    <a:pt x="42755" y="185"/>
                    <a:pt x="40229" y="668"/>
                  </a:cubicBezTo>
                  <a:cubicBezTo>
                    <a:pt x="40229" y="668"/>
                    <a:pt x="37876" y="8611"/>
                    <a:pt x="30461" y="8611"/>
                  </a:cubicBezTo>
                  <a:cubicBezTo>
                    <a:pt x="29980" y="8611"/>
                    <a:pt x="29478" y="8578"/>
                    <a:pt x="28954" y="8507"/>
                  </a:cubicBezTo>
                  <a:cubicBezTo>
                    <a:pt x="22750" y="7673"/>
                    <a:pt x="22850" y="1502"/>
                    <a:pt x="22850" y="1502"/>
                  </a:cubicBezTo>
                  <a:lnTo>
                    <a:pt x="0" y="1302"/>
                  </a:lnTo>
                  <a:lnTo>
                    <a:pt x="301" y="20582"/>
                  </a:lnTo>
                  <a:lnTo>
                    <a:pt x="12676" y="21883"/>
                  </a:lnTo>
                  <a:lnTo>
                    <a:pt x="11242" y="60477"/>
                  </a:lnTo>
                  <a:cubicBezTo>
                    <a:pt x="11242" y="60477"/>
                    <a:pt x="22385" y="64027"/>
                    <a:pt x="36322" y="64027"/>
                  </a:cubicBezTo>
                  <a:cubicBezTo>
                    <a:pt x="38596" y="64027"/>
                    <a:pt x="40945" y="63933"/>
                    <a:pt x="43331" y="63713"/>
                  </a:cubicBezTo>
                  <a:cubicBezTo>
                    <a:pt x="60344" y="62112"/>
                    <a:pt x="64580" y="58109"/>
                    <a:pt x="64580" y="58109"/>
                  </a:cubicBezTo>
                  <a:lnTo>
                    <a:pt x="56107" y="21383"/>
                  </a:lnTo>
                  <a:lnTo>
                    <a:pt x="66581" y="20449"/>
                  </a:lnTo>
                  <a:lnTo>
                    <a:pt x="67949" y="1902"/>
                  </a:lnTo>
                  <a:cubicBezTo>
                    <a:pt x="67949" y="1902"/>
                    <a:pt x="58015" y="1"/>
                    <a:pt x="48580"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9"/>
            <p:cNvSpPr/>
            <p:nvPr/>
          </p:nvSpPr>
          <p:spPr>
            <a:xfrm>
              <a:off x="6942246" y="3510430"/>
              <a:ext cx="252295" cy="186890"/>
            </a:xfrm>
            <a:custGeom>
              <a:avLst/>
              <a:gdLst/>
              <a:ahLst/>
              <a:cxnLst/>
              <a:rect l="l" t="t" r="r" b="b"/>
              <a:pathLst>
                <a:path w="12610" h="9341" extrusionOk="0">
                  <a:moveTo>
                    <a:pt x="1" y="4270"/>
                  </a:moveTo>
                  <a:cubicBezTo>
                    <a:pt x="1" y="4270"/>
                    <a:pt x="3370" y="0"/>
                    <a:pt x="8006" y="2235"/>
                  </a:cubicBezTo>
                  <a:cubicBezTo>
                    <a:pt x="12610" y="4470"/>
                    <a:pt x="11409" y="8640"/>
                    <a:pt x="11409" y="8640"/>
                  </a:cubicBezTo>
                  <a:cubicBezTo>
                    <a:pt x="11409" y="8640"/>
                    <a:pt x="3737" y="9341"/>
                    <a:pt x="1" y="4270"/>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9"/>
            <p:cNvSpPr/>
            <p:nvPr/>
          </p:nvSpPr>
          <p:spPr>
            <a:xfrm>
              <a:off x="6780746" y="3329562"/>
              <a:ext cx="170204" cy="155518"/>
            </a:xfrm>
            <a:custGeom>
              <a:avLst/>
              <a:gdLst/>
              <a:ahLst/>
              <a:cxnLst/>
              <a:rect l="l" t="t" r="r" b="b"/>
              <a:pathLst>
                <a:path w="8507" h="7773" extrusionOk="0">
                  <a:moveTo>
                    <a:pt x="1368" y="1"/>
                  </a:moveTo>
                  <a:lnTo>
                    <a:pt x="0" y="1535"/>
                  </a:lnTo>
                  <a:lnTo>
                    <a:pt x="8206" y="7773"/>
                  </a:lnTo>
                  <a:lnTo>
                    <a:pt x="8506" y="7439"/>
                  </a:lnTo>
                  <a:lnTo>
                    <a:pt x="1368" y="1"/>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9"/>
            <p:cNvSpPr/>
            <p:nvPr/>
          </p:nvSpPr>
          <p:spPr>
            <a:xfrm>
              <a:off x="6959593" y="3181407"/>
              <a:ext cx="74108" cy="282986"/>
            </a:xfrm>
            <a:custGeom>
              <a:avLst/>
              <a:gdLst/>
              <a:ahLst/>
              <a:cxnLst/>
              <a:rect l="l" t="t" r="r" b="b"/>
              <a:pathLst>
                <a:path w="3704" h="14144" extrusionOk="0">
                  <a:moveTo>
                    <a:pt x="3070" y="0"/>
                  </a:moveTo>
                  <a:lnTo>
                    <a:pt x="1" y="434"/>
                  </a:lnTo>
                  <a:lnTo>
                    <a:pt x="3270" y="14144"/>
                  </a:lnTo>
                  <a:lnTo>
                    <a:pt x="3704" y="14077"/>
                  </a:lnTo>
                  <a:lnTo>
                    <a:pt x="30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9"/>
            <p:cNvSpPr/>
            <p:nvPr/>
          </p:nvSpPr>
          <p:spPr>
            <a:xfrm>
              <a:off x="7233895" y="3379621"/>
              <a:ext cx="258977" cy="172865"/>
            </a:xfrm>
            <a:custGeom>
              <a:avLst/>
              <a:gdLst/>
              <a:ahLst/>
              <a:cxnLst/>
              <a:rect l="l" t="t" r="r" b="b"/>
              <a:pathLst>
                <a:path w="12944" h="8640" extrusionOk="0">
                  <a:moveTo>
                    <a:pt x="11375" y="0"/>
                  </a:moveTo>
                  <a:lnTo>
                    <a:pt x="1" y="8273"/>
                  </a:lnTo>
                  <a:lnTo>
                    <a:pt x="201" y="8640"/>
                  </a:lnTo>
                  <a:lnTo>
                    <a:pt x="12943" y="2636"/>
                  </a:lnTo>
                  <a:lnTo>
                    <a:pt x="11375"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9"/>
            <p:cNvSpPr/>
            <p:nvPr/>
          </p:nvSpPr>
          <p:spPr>
            <a:xfrm>
              <a:off x="7247921" y="3625894"/>
              <a:ext cx="206898" cy="53400"/>
            </a:xfrm>
            <a:custGeom>
              <a:avLst/>
              <a:gdLst/>
              <a:ahLst/>
              <a:cxnLst/>
              <a:rect l="l" t="t" r="r" b="b"/>
              <a:pathLst>
                <a:path w="10341" h="2669" extrusionOk="0">
                  <a:moveTo>
                    <a:pt x="67" y="0"/>
                  </a:moveTo>
                  <a:lnTo>
                    <a:pt x="0" y="434"/>
                  </a:lnTo>
                  <a:lnTo>
                    <a:pt x="10074" y="2669"/>
                  </a:lnTo>
                  <a:lnTo>
                    <a:pt x="10341" y="868"/>
                  </a:lnTo>
                  <a:lnTo>
                    <a:pt x="67"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9"/>
            <p:cNvSpPr/>
            <p:nvPr/>
          </p:nvSpPr>
          <p:spPr>
            <a:xfrm>
              <a:off x="7135799" y="3216780"/>
              <a:ext cx="144174" cy="268981"/>
            </a:xfrm>
            <a:custGeom>
              <a:avLst/>
              <a:gdLst/>
              <a:ahLst/>
              <a:cxnLst/>
              <a:rect l="l" t="t" r="r" b="b"/>
              <a:pathLst>
                <a:path w="7206" h="13444" extrusionOk="0">
                  <a:moveTo>
                    <a:pt x="4670" y="0"/>
                  </a:moveTo>
                  <a:lnTo>
                    <a:pt x="0" y="13243"/>
                  </a:lnTo>
                  <a:lnTo>
                    <a:pt x="434" y="13443"/>
                  </a:lnTo>
                  <a:lnTo>
                    <a:pt x="7205" y="1134"/>
                  </a:lnTo>
                  <a:lnTo>
                    <a:pt x="4670" y="0"/>
                  </a:lnTo>
                  <a:close/>
                </a:path>
              </a:pathLst>
            </a:custGeom>
            <a:solidFill>
              <a:srgbClr val="9FC5E8">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5" name="Google Shape;1785;p49"/>
          <p:cNvGrpSpPr/>
          <p:nvPr/>
        </p:nvGrpSpPr>
        <p:grpSpPr>
          <a:xfrm>
            <a:off x="7525545" y="2146259"/>
            <a:ext cx="1123241" cy="1189606"/>
            <a:chOff x="7525545" y="2146259"/>
            <a:chExt cx="1123241" cy="1189606"/>
          </a:xfrm>
        </p:grpSpPr>
        <p:sp>
          <p:nvSpPr>
            <p:cNvPr id="1786" name="Google Shape;1786;p49"/>
            <p:cNvSpPr/>
            <p:nvPr/>
          </p:nvSpPr>
          <p:spPr>
            <a:xfrm>
              <a:off x="7883279" y="2521360"/>
              <a:ext cx="348391" cy="593823"/>
            </a:xfrm>
            <a:custGeom>
              <a:avLst/>
              <a:gdLst/>
              <a:ahLst/>
              <a:cxnLst/>
              <a:rect l="l" t="t" r="r" b="b"/>
              <a:pathLst>
                <a:path w="17413" h="29680" extrusionOk="0">
                  <a:moveTo>
                    <a:pt x="7739" y="0"/>
                  </a:moveTo>
                  <a:cubicBezTo>
                    <a:pt x="7305" y="33"/>
                    <a:pt x="7005" y="400"/>
                    <a:pt x="7005" y="834"/>
                  </a:cubicBezTo>
                  <a:lnTo>
                    <a:pt x="7039" y="901"/>
                  </a:lnTo>
                  <a:cubicBezTo>
                    <a:pt x="7105" y="1535"/>
                    <a:pt x="7172" y="2168"/>
                    <a:pt x="7239" y="2802"/>
                  </a:cubicBezTo>
                  <a:cubicBezTo>
                    <a:pt x="7305" y="3436"/>
                    <a:pt x="7372" y="4070"/>
                    <a:pt x="7405" y="4703"/>
                  </a:cubicBezTo>
                  <a:cubicBezTo>
                    <a:pt x="7472" y="5971"/>
                    <a:pt x="7506" y="7239"/>
                    <a:pt x="7506" y="8506"/>
                  </a:cubicBezTo>
                  <a:cubicBezTo>
                    <a:pt x="7472" y="9173"/>
                    <a:pt x="7472" y="9807"/>
                    <a:pt x="7439" y="10441"/>
                  </a:cubicBezTo>
                  <a:cubicBezTo>
                    <a:pt x="7405" y="11075"/>
                    <a:pt x="7372" y="11708"/>
                    <a:pt x="7305" y="12342"/>
                  </a:cubicBezTo>
                  <a:cubicBezTo>
                    <a:pt x="7272" y="12976"/>
                    <a:pt x="7205" y="13610"/>
                    <a:pt x="7105" y="14244"/>
                  </a:cubicBezTo>
                  <a:cubicBezTo>
                    <a:pt x="7039" y="14877"/>
                    <a:pt x="6938" y="15511"/>
                    <a:pt x="6838" y="16145"/>
                  </a:cubicBezTo>
                  <a:cubicBezTo>
                    <a:pt x="6705" y="16779"/>
                    <a:pt x="6572" y="17379"/>
                    <a:pt x="6438" y="18013"/>
                  </a:cubicBezTo>
                  <a:cubicBezTo>
                    <a:pt x="6305" y="18647"/>
                    <a:pt x="6138" y="19247"/>
                    <a:pt x="5938" y="19848"/>
                  </a:cubicBezTo>
                  <a:cubicBezTo>
                    <a:pt x="5871" y="20181"/>
                    <a:pt x="5771" y="20481"/>
                    <a:pt x="5638" y="20782"/>
                  </a:cubicBezTo>
                  <a:cubicBezTo>
                    <a:pt x="5537" y="21082"/>
                    <a:pt x="5471" y="21382"/>
                    <a:pt x="5337" y="21682"/>
                  </a:cubicBezTo>
                  <a:lnTo>
                    <a:pt x="4970" y="22550"/>
                  </a:lnTo>
                  <a:lnTo>
                    <a:pt x="4603" y="23450"/>
                  </a:lnTo>
                  <a:cubicBezTo>
                    <a:pt x="4470" y="23717"/>
                    <a:pt x="4303" y="24017"/>
                    <a:pt x="4170" y="24284"/>
                  </a:cubicBezTo>
                  <a:cubicBezTo>
                    <a:pt x="4003" y="24584"/>
                    <a:pt x="3870" y="24851"/>
                    <a:pt x="3703" y="25118"/>
                  </a:cubicBezTo>
                  <a:cubicBezTo>
                    <a:pt x="3536" y="25385"/>
                    <a:pt x="3369" y="25685"/>
                    <a:pt x="3202" y="25952"/>
                  </a:cubicBezTo>
                  <a:lnTo>
                    <a:pt x="2635" y="26719"/>
                  </a:lnTo>
                  <a:cubicBezTo>
                    <a:pt x="2469" y="26986"/>
                    <a:pt x="2268" y="27220"/>
                    <a:pt x="2068" y="27486"/>
                  </a:cubicBezTo>
                  <a:cubicBezTo>
                    <a:pt x="1868" y="27753"/>
                    <a:pt x="1635" y="27987"/>
                    <a:pt x="1435" y="28220"/>
                  </a:cubicBezTo>
                  <a:cubicBezTo>
                    <a:pt x="1001" y="28687"/>
                    <a:pt x="501" y="29121"/>
                    <a:pt x="34" y="29555"/>
                  </a:cubicBezTo>
                  <a:cubicBezTo>
                    <a:pt x="0" y="29588"/>
                    <a:pt x="0" y="29621"/>
                    <a:pt x="34" y="29655"/>
                  </a:cubicBezTo>
                  <a:cubicBezTo>
                    <a:pt x="50" y="29671"/>
                    <a:pt x="67" y="29680"/>
                    <a:pt x="84" y="29680"/>
                  </a:cubicBezTo>
                  <a:cubicBezTo>
                    <a:pt x="100" y="29680"/>
                    <a:pt x="117" y="29671"/>
                    <a:pt x="134" y="29655"/>
                  </a:cubicBezTo>
                  <a:cubicBezTo>
                    <a:pt x="634" y="29254"/>
                    <a:pt x="1134" y="28854"/>
                    <a:pt x="1601" y="28387"/>
                  </a:cubicBezTo>
                  <a:cubicBezTo>
                    <a:pt x="1835" y="28154"/>
                    <a:pt x="2068" y="27920"/>
                    <a:pt x="2268" y="27687"/>
                  </a:cubicBezTo>
                  <a:cubicBezTo>
                    <a:pt x="2469" y="27420"/>
                    <a:pt x="2702" y="27186"/>
                    <a:pt x="2902" y="26919"/>
                  </a:cubicBezTo>
                  <a:lnTo>
                    <a:pt x="3503" y="26152"/>
                  </a:lnTo>
                  <a:cubicBezTo>
                    <a:pt x="3703" y="25885"/>
                    <a:pt x="3870" y="25618"/>
                    <a:pt x="4070" y="25352"/>
                  </a:cubicBezTo>
                  <a:cubicBezTo>
                    <a:pt x="4237" y="25085"/>
                    <a:pt x="4403" y="24818"/>
                    <a:pt x="4570" y="24518"/>
                  </a:cubicBezTo>
                  <a:cubicBezTo>
                    <a:pt x="4737" y="24251"/>
                    <a:pt x="4904" y="23951"/>
                    <a:pt x="5037" y="23650"/>
                  </a:cubicBezTo>
                  <a:lnTo>
                    <a:pt x="5504" y="22783"/>
                  </a:lnTo>
                  <a:lnTo>
                    <a:pt x="5904" y="21916"/>
                  </a:lnTo>
                  <a:cubicBezTo>
                    <a:pt x="6038" y="21616"/>
                    <a:pt x="6138" y="21282"/>
                    <a:pt x="6271" y="20982"/>
                  </a:cubicBezTo>
                  <a:cubicBezTo>
                    <a:pt x="6371" y="20682"/>
                    <a:pt x="6505" y="20381"/>
                    <a:pt x="6605" y="20081"/>
                  </a:cubicBezTo>
                  <a:cubicBezTo>
                    <a:pt x="6805" y="19447"/>
                    <a:pt x="7005" y="18847"/>
                    <a:pt x="7205" y="18213"/>
                  </a:cubicBezTo>
                  <a:cubicBezTo>
                    <a:pt x="7372" y="17579"/>
                    <a:pt x="7539" y="16946"/>
                    <a:pt x="7672" y="16312"/>
                  </a:cubicBezTo>
                  <a:cubicBezTo>
                    <a:pt x="7806" y="15678"/>
                    <a:pt x="7939" y="15044"/>
                    <a:pt x="8073" y="14377"/>
                  </a:cubicBezTo>
                  <a:cubicBezTo>
                    <a:pt x="8173" y="13743"/>
                    <a:pt x="8273" y="13109"/>
                    <a:pt x="8339" y="12442"/>
                  </a:cubicBezTo>
                  <a:cubicBezTo>
                    <a:pt x="8440" y="11809"/>
                    <a:pt x="8506" y="11175"/>
                    <a:pt x="8573" y="10508"/>
                  </a:cubicBezTo>
                  <a:cubicBezTo>
                    <a:pt x="8640" y="9874"/>
                    <a:pt x="8673" y="9207"/>
                    <a:pt x="8706" y="8573"/>
                  </a:cubicBezTo>
                  <a:cubicBezTo>
                    <a:pt x="8773" y="7272"/>
                    <a:pt x="8806" y="5938"/>
                    <a:pt x="8806" y="4637"/>
                  </a:cubicBezTo>
                  <a:cubicBezTo>
                    <a:pt x="8773" y="4003"/>
                    <a:pt x="8773" y="3336"/>
                    <a:pt x="8740" y="2669"/>
                  </a:cubicBezTo>
                  <a:cubicBezTo>
                    <a:pt x="8739" y="2658"/>
                    <a:pt x="8739" y="2648"/>
                    <a:pt x="8738" y="2637"/>
                  </a:cubicBezTo>
                  <a:lnTo>
                    <a:pt x="8738" y="2637"/>
                  </a:lnTo>
                  <a:lnTo>
                    <a:pt x="17279" y="9840"/>
                  </a:lnTo>
                  <a:cubicBezTo>
                    <a:pt x="17279" y="9840"/>
                    <a:pt x="17346" y="9840"/>
                    <a:pt x="17379" y="9807"/>
                  </a:cubicBezTo>
                  <a:cubicBezTo>
                    <a:pt x="17379" y="9807"/>
                    <a:pt x="17413" y="9740"/>
                    <a:pt x="17379" y="9707"/>
                  </a:cubicBezTo>
                  <a:lnTo>
                    <a:pt x="8339" y="234"/>
                  </a:lnTo>
                  <a:cubicBezTo>
                    <a:pt x="8206" y="67"/>
                    <a:pt x="7973" y="0"/>
                    <a:pt x="773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9"/>
            <p:cNvSpPr/>
            <p:nvPr/>
          </p:nvSpPr>
          <p:spPr>
            <a:xfrm>
              <a:off x="7939340" y="2589305"/>
              <a:ext cx="347730" cy="593963"/>
            </a:xfrm>
            <a:custGeom>
              <a:avLst/>
              <a:gdLst/>
              <a:ahLst/>
              <a:cxnLst/>
              <a:rect l="l" t="t" r="r" b="b"/>
              <a:pathLst>
                <a:path w="17380" h="29687" extrusionOk="0">
                  <a:moveTo>
                    <a:pt x="7828" y="0"/>
                  </a:moveTo>
                  <a:cubicBezTo>
                    <a:pt x="7799" y="0"/>
                    <a:pt x="7769" y="2"/>
                    <a:pt x="7739" y="7"/>
                  </a:cubicBezTo>
                  <a:cubicBezTo>
                    <a:pt x="7305" y="40"/>
                    <a:pt x="6972" y="407"/>
                    <a:pt x="7005" y="807"/>
                  </a:cubicBezTo>
                  <a:lnTo>
                    <a:pt x="7005" y="907"/>
                  </a:lnTo>
                  <a:cubicBezTo>
                    <a:pt x="7105" y="1508"/>
                    <a:pt x="7172" y="2175"/>
                    <a:pt x="7239" y="2809"/>
                  </a:cubicBezTo>
                  <a:cubicBezTo>
                    <a:pt x="7305" y="3442"/>
                    <a:pt x="7339" y="4076"/>
                    <a:pt x="7405" y="4710"/>
                  </a:cubicBezTo>
                  <a:cubicBezTo>
                    <a:pt x="7472" y="5977"/>
                    <a:pt x="7506" y="7245"/>
                    <a:pt x="7506" y="8513"/>
                  </a:cubicBezTo>
                  <a:cubicBezTo>
                    <a:pt x="7472" y="9146"/>
                    <a:pt x="7472" y="9814"/>
                    <a:pt x="7439" y="10447"/>
                  </a:cubicBezTo>
                  <a:cubicBezTo>
                    <a:pt x="7405" y="11081"/>
                    <a:pt x="7372" y="11715"/>
                    <a:pt x="7305" y="12349"/>
                  </a:cubicBezTo>
                  <a:cubicBezTo>
                    <a:pt x="7272" y="12982"/>
                    <a:pt x="7172" y="13616"/>
                    <a:pt x="7105" y="14250"/>
                  </a:cubicBezTo>
                  <a:cubicBezTo>
                    <a:pt x="7005" y="14884"/>
                    <a:pt x="6938" y="15518"/>
                    <a:pt x="6805" y="16151"/>
                  </a:cubicBezTo>
                  <a:cubicBezTo>
                    <a:pt x="6705" y="16785"/>
                    <a:pt x="6572" y="17386"/>
                    <a:pt x="6438" y="18019"/>
                  </a:cubicBezTo>
                  <a:cubicBezTo>
                    <a:pt x="6271" y="18620"/>
                    <a:pt x="6138" y="19254"/>
                    <a:pt x="5938" y="19854"/>
                  </a:cubicBezTo>
                  <a:cubicBezTo>
                    <a:pt x="5871" y="20188"/>
                    <a:pt x="5771" y="20488"/>
                    <a:pt x="5638" y="20788"/>
                  </a:cubicBezTo>
                  <a:cubicBezTo>
                    <a:pt x="5537" y="21088"/>
                    <a:pt x="5437" y="21388"/>
                    <a:pt x="5337" y="21689"/>
                  </a:cubicBezTo>
                  <a:lnTo>
                    <a:pt x="4970" y="22556"/>
                  </a:lnTo>
                  <a:lnTo>
                    <a:pt x="4570" y="23423"/>
                  </a:lnTo>
                  <a:cubicBezTo>
                    <a:pt x="4470" y="23724"/>
                    <a:pt x="4303" y="24024"/>
                    <a:pt x="4170" y="24291"/>
                  </a:cubicBezTo>
                  <a:cubicBezTo>
                    <a:pt x="4003" y="24591"/>
                    <a:pt x="3870" y="24858"/>
                    <a:pt x="3703" y="25125"/>
                  </a:cubicBezTo>
                  <a:cubicBezTo>
                    <a:pt x="3536" y="25391"/>
                    <a:pt x="3369" y="25692"/>
                    <a:pt x="3202" y="25958"/>
                  </a:cubicBezTo>
                  <a:lnTo>
                    <a:pt x="2635" y="26726"/>
                  </a:lnTo>
                  <a:cubicBezTo>
                    <a:pt x="2469" y="26993"/>
                    <a:pt x="2235" y="27226"/>
                    <a:pt x="2068" y="27493"/>
                  </a:cubicBezTo>
                  <a:cubicBezTo>
                    <a:pt x="1868" y="27760"/>
                    <a:pt x="1635" y="27993"/>
                    <a:pt x="1435" y="28227"/>
                  </a:cubicBezTo>
                  <a:cubicBezTo>
                    <a:pt x="1001" y="28694"/>
                    <a:pt x="501" y="29127"/>
                    <a:pt x="34" y="29561"/>
                  </a:cubicBezTo>
                  <a:cubicBezTo>
                    <a:pt x="0" y="29594"/>
                    <a:pt x="0" y="29628"/>
                    <a:pt x="34" y="29661"/>
                  </a:cubicBezTo>
                  <a:cubicBezTo>
                    <a:pt x="50" y="29678"/>
                    <a:pt x="67" y="29686"/>
                    <a:pt x="84" y="29686"/>
                  </a:cubicBezTo>
                  <a:cubicBezTo>
                    <a:pt x="100" y="29686"/>
                    <a:pt x="117" y="29678"/>
                    <a:pt x="134" y="29661"/>
                  </a:cubicBezTo>
                  <a:cubicBezTo>
                    <a:pt x="634" y="29261"/>
                    <a:pt x="1134" y="28861"/>
                    <a:pt x="1601" y="28394"/>
                  </a:cubicBezTo>
                  <a:cubicBezTo>
                    <a:pt x="1835" y="28160"/>
                    <a:pt x="2068" y="27927"/>
                    <a:pt x="2268" y="27693"/>
                  </a:cubicBezTo>
                  <a:cubicBezTo>
                    <a:pt x="2469" y="27426"/>
                    <a:pt x="2702" y="27193"/>
                    <a:pt x="2902" y="26926"/>
                  </a:cubicBezTo>
                  <a:lnTo>
                    <a:pt x="3503" y="26159"/>
                  </a:lnTo>
                  <a:cubicBezTo>
                    <a:pt x="3703" y="25892"/>
                    <a:pt x="3870" y="25625"/>
                    <a:pt x="4036" y="25358"/>
                  </a:cubicBezTo>
                  <a:cubicBezTo>
                    <a:pt x="4237" y="25091"/>
                    <a:pt x="4403" y="24791"/>
                    <a:pt x="4570" y="24524"/>
                  </a:cubicBezTo>
                  <a:cubicBezTo>
                    <a:pt x="4737" y="24224"/>
                    <a:pt x="4904" y="23957"/>
                    <a:pt x="5037" y="23657"/>
                  </a:cubicBezTo>
                  <a:lnTo>
                    <a:pt x="5471" y="22790"/>
                  </a:lnTo>
                  <a:lnTo>
                    <a:pt x="5871" y="21889"/>
                  </a:lnTo>
                  <a:cubicBezTo>
                    <a:pt x="6038" y="21622"/>
                    <a:pt x="6138" y="21288"/>
                    <a:pt x="6238" y="20988"/>
                  </a:cubicBezTo>
                  <a:cubicBezTo>
                    <a:pt x="6371" y="20688"/>
                    <a:pt x="6505" y="20388"/>
                    <a:pt x="6605" y="20088"/>
                  </a:cubicBezTo>
                  <a:cubicBezTo>
                    <a:pt x="6805" y="19454"/>
                    <a:pt x="7005" y="18853"/>
                    <a:pt x="7172" y="18220"/>
                  </a:cubicBezTo>
                  <a:cubicBezTo>
                    <a:pt x="7339" y="17586"/>
                    <a:pt x="7539" y="16952"/>
                    <a:pt x="7672" y="16318"/>
                  </a:cubicBezTo>
                  <a:cubicBezTo>
                    <a:pt x="7806" y="15684"/>
                    <a:pt x="7939" y="15051"/>
                    <a:pt x="8039" y="14383"/>
                  </a:cubicBezTo>
                  <a:cubicBezTo>
                    <a:pt x="8173" y="13750"/>
                    <a:pt x="8273" y="13116"/>
                    <a:pt x="8339" y="12449"/>
                  </a:cubicBezTo>
                  <a:cubicBezTo>
                    <a:pt x="8440" y="11815"/>
                    <a:pt x="8506" y="11181"/>
                    <a:pt x="8573" y="10514"/>
                  </a:cubicBezTo>
                  <a:cubicBezTo>
                    <a:pt x="8640" y="9880"/>
                    <a:pt x="8673" y="9213"/>
                    <a:pt x="8706" y="8579"/>
                  </a:cubicBezTo>
                  <a:cubicBezTo>
                    <a:pt x="8773" y="7245"/>
                    <a:pt x="8806" y="5944"/>
                    <a:pt x="8773" y="4643"/>
                  </a:cubicBezTo>
                  <a:cubicBezTo>
                    <a:pt x="8773" y="4009"/>
                    <a:pt x="8740" y="3342"/>
                    <a:pt x="8740" y="2675"/>
                  </a:cubicBezTo>
                  <a:cubicBezTo>
                    <a:pt x="8739" y="2655"/>
                    <a:pt x="8738" y="2634"/>
                    <a:pt x="8736" y="2613"/>
                  </a:cubicBezTo>
                  <a:lnTo>
                    <a:pt x="8736" y="2613"/>
                  </a:lnTo>
                  <a:lnTo>
                    <a:pt x="17246" y="9814"/>
                  </a:lnTo>
                  <a:cubicBezTo>
                    <a:pt x="17263" y="9830"/>
                    <a:pt x="17288" y="9839"/>
                    <a:pt x="17308" y="9839"/>
                  </a:cubicBezTo>
                  <a:cubicBezTo>
                    <a:pt x="17329" y="9839"/>
                    <a:pt x="17346" y="9830"/>
                    <a:pt x="17346" y="9814"/>
                  </a:cubicBezTo>
                  <a:cubicBezTo>
                    <a:pt x="17379" y="9780"/>
                    <a:pt x="17379" y="9747"/>
                    <a:pt x="17379" y="9713"/>
                  </a:cubicBezTo>
                  <a:lnTo>
                    <a:pt x="8339" y="240"/>
                  </a:lnTo>
                  <a:cubicBezTo>
                    <a:pt x="8194" y="95"/>
                    <a:pt x="8024" y="0"/>
                    <a:pt x="78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9"/>
            <p:cNvSpPr/>
            <p:nvPr/>
          </p:nvSpPr>
          <p:spPr>
            <a:xfrm>
              <a:off x="7620320" y="2630140"/>
              <a:ext cx="267640" cy="402231"/>
            </a:xfrm>
            <a:custGeom>
              <a:avLst/>
              <a:gdLst/>
              <a:ahLst/>
              <a:cxnLst/>
              <a:rect l="l" t="t" r="r" b="b"/>
              <a:pathLst>
                <a:path w="13377" h="20104" extrusionOk="0">
                  <a:moveTo>
                    <a:pt x="13210" y="0"/>
                  </a:moveTo>
                  <a:cubicBezTo>
                    <a:pt x="13143" y="0"/>
                    <a:pt x="13043" y="67"/>
                    <a:pt x="13043" y="167"/>
                  </a:cubicBezTo>
                  <a:lnTo>
                    <a:pt x="11227" y="11941"/>
                  </a:lnTo>
                  <a:lnTo>
                    <a:pt x="11227" y="11941"/>
                  </a:lnTo>
                  <a:lnTo>
                    <a:pt x="3436" y="13743"/>
                  </a:lnTo>
                  <a:cubicBezTo>
                    <a:pt x="3269" y="13810"/>
                    <a:pt x="3069" y="13910"/>
                    <a:pt x="2969" y="14110"/>
                  </a:cubicBezTo>
                  <a:lnTo>
                    <a:pt x="167" y="19181"/>
                  </a:lnTo>
                  <a:cubicBezTo>
                    <a:pt x="0" y="19448"/>
                    <a:pt x="101" y="19814"/>
                    <a:pt x="367" y="20015"/>
                  </a:cubicBezTo>
                  <a:cubicBezTo>
                    <a:pt x="475" y="20074"/>
                    <a:pt x="595" y="20104"/>
                    <a:pt x="712" y="20104"/>
                  </a:cubicBezTo>
                  <a:cubicBezTo>
                    <a:pt x="924" y="20104"/>
                    <a:pt x="1127" y="20007"/>
                    <a:pt x="1235" y="19814"/>
                  </a:cubicBezTo>
                  <a:lnTo>
                    <a:pt x="4164" y="15185"/>
                  </a:lnTo>
                  <a:lnTo>
                    <a:pt x="4164" y="15185"/>
                  </a:lnTo>
                  <a:lnTo>
                    <a:pt x="11776" y="12776"/>
                  </a:lnTo>
                  <a:cubicBezTo>
                    <a:pt x="11942" y="12709"/>
                    <a:pt x="12076" y="12576"/>
                    <a:pt x="12109" y="12409"/>
                  </a:cubicBezTo>
                  <a:lnTo>
                    <a:pt x="13343" y="200"/>
                  </a:lnTo>
                  <a:cubicBezTo>
                    <a:pt x="13377" y="100"/>
                    <a:pt x="13310" y="34"/>
                    <a:pt x="132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9"/>
            <p:cNvSpPr/>
            <p:nvPr/>
          </p:nvSpPr>
          <p:spPr>
            <a:xfrm>
              <a:off x="8067468" y="2563735"/>
              <a:ext cx="446707" cy="379842"/>
            </a:xfrm>
            <a:custGeom>
              <a:avLst/>
              <a:gdLst/>
              <a:ahLst/>
              <a:cxnLst/>
              <a:rect l="l" t="t" r="r" b="b"/>
              <a:pathLst>
                <a:path w="22327" h="18985" extrusionOk="0">
                  <a:moveTo>
                    <a:pt x="3108" y="1"/>
                  </a:moveTo>
                  <a:cubicBezTo>
                    <a:pt x="2085" y="1"/>
                    <a:pt x="1127" y="524"/>
                    <a:pt x="801" y="2285"/>
                  </a:cubicBezTo>
                  <a:cubicBezTo>
                    <a:pt x="1" y="6588"/>
                    <a:pt x="735" y="17163"/>
                    <a:pt x="11242" y="18597"/>
                  </a:cubicBezTo>
                  <a:cubicBezTo>
                    <a:pt x="13228" y="18869"/>
                    <a:pt x="14869" y="18985"/>
                    <a:pt x="16215" y="18985"/>
                  </a:cubicBezTo>
                  <a:cubicBezTo>
                    <a:pt x="21970" y="18985"/>
                    <a:pt x="22326" y="16864"/>
                    <a:pt x="21083" y="15728"/>
                  </a:cubicBezTo>
                  <a:cubicBezTo>
                    <a:pt x="19548" y="14327"/>
                    <a:pt x="14911" y="15962"/>
                    <a:pt x="12276" y="11225"/>
                  </a:cubicBezTo>
                  <a:cubicBezTo>
                    <a:pt x="9608" y="6488"/>
                    <a:pt x="10642" y="3953"/>
                    <a:pt x="6239" y="1118"/>
                  </a:cubicBezTo>
                  <a:cubicBezTo>
                    <a:pt x="6239" y="1118"/>
                    <a:pt x="4604" y="1"/>
                    <a:pt x="31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9"/>
            <p:cNvSpPr/>
            <p:nvPr/>
          </p:nvSpPr>
          <p:spPr>
            <a:xfrm>
              <a:off x="7824537" y="2522180"/>
              <a:ext cx="311017" cy="200055"/>
            </a:xfrm>
            <a:custGeom>
              <a:avLst/>
              <a:gdLst/>
              <a:ahLst/>
              <a:cxnLst/>
              <a:rect l="l" t="t" r="r" b="b"/>
              <a:pathLst>
                <a:path w="15545" h="9999" extrusionOk="0">
                  <a:moveTo>
                    <a:pt x="7545" y="0"/>
                  </a:moveTo>
                  <a:cubicBezTo>
                    <a:pt x="7017" y="0"/>
                    <a:pt x="6478" y="51"/>
                    <a:pt x="5938" y="159"/>
                  </a:cubicBezTo>
                  <a:cubicBezTo>
                    <a:pt x="935" y="1193"/>
                    <a:pt x="1" y="6130"/>
                    <a:pt x="34" y="6430"/>
                  </a:cubicBezTo>
                  <a:cubicBezTo>
                    <a:pt x="177" y="9059"/>
                    <a:pt x="1847" y="9999"/>
                    <a:pt x="3980" y="9999"/>
                  </a:cubicBezTo>
                  <a:cubicBezTo>
                    <a:pt x="7343" y="9999"/>
                    <a:pt x="11854" y="7665"/>
                    <a:pt x="13344" y="5930"/>
                  </a:cubicBezTo>
                  <a:cubicBezTo>
                    <a:pt x="15544" y="3402"/>
                    <a:pt x="11886" y="0"/>
                    <a:pt x="754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9"/>
            <p:cNvSpPr/>
            <p:nvPr/>
          </p:nvSpPr>
          <p:spPr>
            <a:xfrm>
              <a:off x="7812532" y="2288792"/>
              <a:ext cx="836253" cy="372059"/>
            </a:xfrm>
            <a:custGeom>
              <a:avLst/>
              <a:gdLst/>
              <a:ahLst/>
              <a:cxnLst/>
              <a:rect l="l" t="t" r="r" b="b"/>
              <a:pathLst>
                <a:path w="41797" h="18596" extrusionOk="0">
                  <a:moveTo>
                    <a:pt x="26713" y="1"/>
                  </a:moveTo>
                  <a:cubicBezTo>
                    <a:pt x="15344" y="1"/>
                    <a:pt x="0" y="18596"/>
                    <a:pt x="0" y="18596"/>
                  </a:cubicBezTo>
                  <a:cubicBezTo>
                    <a:pt x="0" y="18596"/>
                    <a:pt x="41797" y="6053"/>
                    <a:pt x="30422" y="783"/>
                  </a:cubicBezTo>
                  <a:cubicBezTo>
                    <a:pt x="29257" y="243"/>
                    <a:pt x="28011" y="1"/>
                    <a:pt x="2671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9"/>
            <p:cNvSpPr/>
            <p:nvPr/>
          </p:nvSpPr>
          <p:spPr>
            <a:xfrm>
              <a:off x="7814533" y="2146259"/>
              <a:ext cx="349731" cy="513933"/>
            </a:xfrm>
            <a:custGeom>
              <a:avLst/>
              <a:gdLst/>
              <a:ahLst/>
              <a:cxnLst/>
              <a:rect l="l" t="t" r="r" b="b"/>
              <a:pathLst>
                <a:path w="17480" h="25687" extrusionOk="0">
                  <a:moveTo>
                    <a:pt x="12412" y="1"/>
                  </a:moveTo>
                  <a:cubicBezTo>
                    <a:pt x="8039" y="1"/>
                    <a:pt x="0" y="25686"/>
                    <a:pt x="0" y="25686"/>
                  </a:cubicBezTo>
                  <a:cubicBezTo>
                    <a:pt x="0" y="25686"/>
                    <a:pt x="17480" y="7140"/>
                    <a:pt x="13610" y="835"/>
                  </a:cubicBezTo>
                  <a:cubicBezTo>
                    <a:pt x="13256" y="261"/>
                    <a:pt x="12853" y="1"/>
                    <a:pt x="124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9"/>
            <p:cNvSpPr/>
            <p:nvPr/>
          </p:nvSpPr>
          <p:spPr>
            <a:xfrm>
              <a:off x="7631004" y="2606111"/>
              <a:ext cx="245612" cy="200895"/>
            </a:xfrm>
            <a:custGeom>
              <a:avLst/>
              <a:gdLst/>
              <a:ahLst/>
              <a:cxnLst/>
              <a:rect l="l" t="t" r="r" b="b"/>
              <a:pathLst>
                <a:path w="12276" h="10041" extrusionOk="0">
                  <a:moveTo>
                    <a:pt x="6271" y="0"/>
                  </a:moveTo>
                  <a:cubicBezTo>
                    <a:pt x="2869" y="0"/>
                    <a:pt x="0" y="2869"/>
                    <a:pt x="0" y="5438"/>
                  </a:cubicBezTo>
                  <a:cubicBezTo>
                    <a:pt x="0" y="7973"/>
                    <a:pt x="2735" y="10041"/>
                    <a:pt x="6138" y="10041"/>
                  </a:cubicBezTo>
                  <a:cubicBezTo>
                    <a:pt x="9507" y="10041"/>
                    <a:pt x="12276" y="7973"/>
                    <a:pt x="12276" y="5438"/>
                  </a:cubicBezTo>
                  <a:cubicBezTo>
                    <a:pt x="12276" y="2869"/>
                    <a:pt x="9640" y="0"/>
                    <a:pt x="62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9"/>
            <p:cNvSpPr/>
            <p:nvPr/>
          </p:nvSpPr>
          <p:spPr>
            <a:xfrm>
              <a:off x="7525545" y="2761610"/>
              <a:ext cx="206918" cy="324382"/>
            </a:xfrm>
            <a:custGeom>
              <a:avLst/>
              <a:gdLst/>
              <a:ahLst/>
              <a:cxnLst/>
              <a:rect l="l" t="t" r="r" b="b"/>
              <a:pathLst>
                <a:path w="10342" h="16213" extrusionOk="0">
                  <a:moveTo>
                    <a:pt x="8073" y="1"/>
                  </a:moveTo>
                  <a:lnTo>
                    <a:pt x="1" y="16212"/>
                  </a:lnTo>
                  <a:lnTo>
                    <a:pt x="10341" y="1235"/>
                  </a:lnTo>
                  <a:lnTo>
                    <a:pt x="8073"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9"/>
            <p:cNvSpPr/>
            <p:nvPr/>
          </p:nvSpPr>
          <p:spPr>
            <a:xfrm>
              <a:off x="7602974" y="2610113"/>
              <a:ext cx="113463" cy="113483"/>
            </a:xfrm>
            <a:custGeom>
              <a:avLst/>
              <a:gdLst/>
              <a:ahLst/>
              <a:cxnLst/>
              <a:rect l="l" t="t" r="r" b="b"/>
              <a:pathLst>
                <a:path w="5671" h="5672" extrusionOk="0">
                  <a:moveTo>
                    <a:pt x="2836" y="1"/>
                  </a:moveTo>
                  <a:cubicBezTo>
                    <a:pt x="1268" y="1"/>
                    <a:pt x="0" y="1302"/>
                    <a:pt x="0" y="2836"/>
                  </a:cubicBezTo>
                  <a:cubicBezTo>
                    <a:pt x="0" y="4404"/>
                    <a:pt x="1268" y="5671"/>
                    <a:pt x="2836" y="5671"/>
                  </a:cubicBezTo>
                  <a:cubicBezTo>
                    <a:pt x="4403" y="5671"/>
                    <a:pt x="5671" y="4404"/>
                    <a:pt x="5671" y="2836"/>
                  </a:cubicBezTo>
                  <a:cubicBezTo>
                    <a:pt x="5671" y="1302"/>
                    <a:pt x="4403" y="1"/>
                    <a:pt x="28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9"/>
            <p:cNvSpPr/>
            <p:nvPr/>
          </p:nvSpPr>
          <p:spPr>
            <a:xfrm>
              <a:off x="7780500" y="2674857"/>
              <a:ext cx="113463" cy="113463"/>
            </a:xfrm>
            <a:custGeom>
              <a:avLst/>
              <a:gdLst/>
              <a:ahLst/>
              <a:cxnLst/>
              <a:rect l="l" t="t" r="r" b="b"/>
              <a:pathLst>
                <a:path w="5671" h="5671" extrusionOk="0">
                  <a:moveTo>
                    <a:pt x="2836" y="0"/>
                  </a:moveTo>
                  <a:cubicBezTo>
                    <a:pt x="1268" y="0"/>
                    <a:pt x="0" y="1268"/>
                    <a:pt x="0" y="2836"/>
                  </a:cubicBezTo>
                  <a:cubicBezTo>
                    <a:pt x="0" y="4403"/>
                    <a:pt x="1268" y="5671"/>
                    <a:pt x="2836" y="5671"/>
                  </a:cubicBezTo>
                  <a:cubicBezTo>
                    <a:pt x="4403" y="5671"/>
                    <a:pt x="5671" y="4403"/>
                    <a:pt x="5671" y="2836"/>
                  </a:cubicBezTo>
                  <a:cubicBezTo>
                    <a:pt x="5671" y="1268"/>
                    <a:pt x="4403" y="0"/>
                    <a:pt x="283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9"/>
            <p:cNvSpPr/>
            <p:nvPr/>
          </p:nvSpPr>
          <p:spPr>
            <a:xfrm>
              <a:off x="7637007" y="2643245"/>
              <a:ext cx="37394" cy="52580"/>
            </a:xfrm>
            <a:custGeom>
              <a:avLst/>
              <a:gdLst/>
              <a:ahLst/>
              <a:cxnLst/>
              <a:rect l="l" t="t" r="r" b="b"/>
              <a:pathLst>
                <a:path w="1869" h="2628" extrusionOk="0">
                  <a:moveTo>
                    <a:pt x="1128" y="0"/>
                  </a:moveTo>
                  <a:cubicBezTo>
                    <a:pt x="727" y="0"/>
                    <a:pt x="320" y="503"/>
                    <a:pt x="167" y="1147"/>
                  </a:cubicBezTo>
                  <a:cubicBezTo>
                    <a:pt x="0" y="1880"/>
                    <a:pt x="234" y="2514"/>
                    <a:pt x="668" y="2614"/>
                  </a:cubicBezTo>
                  <a:cubicBezTo>
                    <a:pt x="702" y="2623"/>
                    <a:pt x="737" y="2627"/>
                    <a:pt x="772" y="2627"/>
                  </a:cubicBezTo>
                  <a:cubicBezTo>
                    <a:pt x="1151" y="2627"/>
                    <a:pt x="1580" y="2151"/>
                    <a:pt x="1702" y="1480"/>
                  </a:cubicBezTo>
                  <a:cubicBezTo>
                    <a:pt x="1868" y="780"/>
                    <a:pt x="1635" y="113"/>
                    <a:pt x="1235" y="12"/>
                  </a:cubicBezTo>
                  <a:cubicBezTo>
                    <a:pt x="1199" y="4"/>
                    <a:pt x="1164" y="0"/>
                    <a:pt x="112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9"/>
            <p:cNvSpPr/>
            <p:nvPr/>
          </p:nvSpPr>
          <p:spPr>
            <a:xfrm>
              <a:off x="7821196" y="2705529"/>
              <a:ext cx="32732" cy="52800"/>
            </a:xfrm>
            <a:custGeom>
              <a:avLst/>
              <a:gdLst/>
              <a:ahLst/>
              <a:cxnLst/>
              <a:rect l="l" t="t" r="r" b="b"/>
              <a:pathLst>
                <a:path w="1636" h="2639" extrusionOk="0">
                  <a:moveTo>
                    <a:pt x="832" y="0"/>
                  </a:moveTo>
                  <a:cubicBezTo>
                    <a:pt x="414" y="0"/>
                    <a:pt x="67" y="556"/>
                    <a:pt x="34" y="1269"/>
                  </a:cubicBezTo>
                  <a:cubicBezTo>
                    <a:pt x="1" y="2003"/>
                    <a:pt x="335" y="2637"/>
                    <a:pt x="768" y="2637"/>
                  </a:cubicBezTo>
                  <a:cubicBezTo>
                    <a:pt x="780" y="2638"/>
                    <a:pt x="791" y="2638"/>
                    <a:pt x="803" y="2638"/>
                  </a:cubicBezTo>
                  <a:cubicBezTo>
                    <a:pt x="1221" y="2638"/>
                    <a:pt x="1570" y="2050"/>
                    <a:pt x="1602" y="1336"/>
                  </a:cubicBezTo>
                  <a:cubicBezTo>
                    <a:pt x="1635" y="602"/>
                    <a:pt x="1302" y="2"/>
                    <a:pt x="868" y="2"/>
                  </a:cubicBezTo>
                  <a:cubicBezTo>
                    <a:pt x="856" y="1"/>
                    <a:pt x="844" y="0"/>
                    <a:pt x="83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9"/>
            <p:cNvSpPr/>
            <p:nvPr/>
          </p:nvSpPr>
          <p:spPr>
            <a:xfrm>
              <a:off x="7795846" y="2674857"/>
              <a:ext cx="183549" cy="462773"/>
            </a:xfrm>
            <a:custGeom>
              <a:avLst/>
              <a:gdLst/>
              <a:ahLst/>
              <a:cxnLst/>
              <a:rect l="l" t="t" r="r" b="b"/>
              <a:pathLst>
                <a:path w="9174" h="23130" extrusionOk="0">
                  <a:moveTo>
                    <a:pt x="6171" y="0"/>
                  </a:moveTo>
                  <a:cubicBezTo>
                    <a:pt x="6071" y="34"/>
                    <a:pt x="6005" y="100"/>
                    <a:pt x="6038" y="200"/>
                  </a:cubicBezTo>
                  <a:lnTo>
                    <a:pt x="8178" y="11939"/>
                  </a:lnTo>
                  <a:lnTo>
                    <a:pt x="1401" y="16178"/>
                  </a:lnTo>
                  <a:cubicBezTo>
                    <a:pt x="1235" y="16312"/>
                    <a:pt x="1135" y="16479"/>
                    <a:pt x="1101" y="16679"/>
                  </a:cubicBezTo>
                  <a:lnTo>
                    <a:pt x="67" y="22383"/>
                  </a:lnTo>
                  <a:cubicBezTo>
                    <a:pt x="0" y="22717"/>
                    <a:pt x="234" y="23017"/>
                    <a:pt x="534" y="23117"/>
                  </a:cubicBezTo>
                  <a:cubicBezTo>
                    <a:pt x="582" y="23125"/>
                    <a:pt x="628" y="23130"/>
                    <a:pt x="674" y="23130"/>
                  </a:cubicBezTo>
                  <a:cubicBezTo>
                    <a:pt x="983" y="23130"/>
                    <a:pt x="1243" y="22940"/>
                    <a:pt x="1301" y="22650"/>
                  </a:cubicBezTo>
                  <a:lnTo>
                    <a:pt x="2573" y="17278"/>
                  </a:lnTo>
                  <a:lnTo>
                    <a:pt x="2573" y="17278"/>
                  </a:lnTo>
                  <a:lnTo>
                    <a:pt x="8940" y="12543"/>
                  </a:lnTo>
                  <a:lnTo>
                    <a:pt x="8973" y="12543"/>
                  </a:lnTo>
                  <a:cubicBezTo>
                    <a:pt x="9107" y="12442"/>
                    <a:pt x="9174" y="12242"/>
                    <a:pt x="9140" y="12076"/>
                  </a:cubicBezTo>
                  <a:lnTo>
                    <a:pt x="6338" y="134"/>
                  </a:lnTo>
                  <a:cubicBezTo>
                    <a:pt x="6338" y="67"/>
                    <a:pt x="6238" y="0"/>
                    <a:pt x="61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9"/>
            <p:cNvSpPr/>
            <p:nvPr/>
          </p:nvSpPr>
          <p:spPr>
            <a:xfrm>
              <a:off x="8184932" y="2733419"/>
              <a:ext cx="268321" cy="602446"/>
            </a:xfrm>
            <a:custGeom>
              <a:avLst/>
              <a:gdLst/>
              <a:ahLst/>
              <a:cxnLst/>
              <a:rect l="l" t="t" r="r" b="b"/>
              <a:pathLst>
                <a:path w="13411" h="30111" extrusionOk="0">
                  <a:moveTo>
                    <a:pt x="12599" y="1"/>
                  </a:moveTo>
                  <a:cubicBezTo>
                    <a:pt x="12513" y="1"/>
                    <a:pt x="12426" y="14"/>
                    <a:pt x="12343" y="42"/>
                  </a:cubicBezTo>
                  <a:lnTo>
                    <a:pt x="67" y="4512"/>
                  </a:lnTo>
                  <a:cubicBezTo>
                    <a:pt x="34" y="4545"/>
                    <a:pt x="1" y="4579"/>
                    <a:pt x="1" y="4612"/>
                  </a:cubicBezTo>
                  <a:cubicBezTo>
                    <a:pt x="34" y="4645"/>
                    <a:pt x="67" y="4679"/>
                    <a:pt x="101" y="4679"/>
                  </a:cubicBezTo>
                  <a:lnTo>
                    <a:pt x="10953" y="2001"/>
                  </a:lnTo>
                  <a:lnTo>
                    <a:pt x="10953" y="2001"/>
                  </a:lnTo>
                  <a:cubicBezTo>
                    <a:pt x="10938" y="2026"/>
                    <a:pt x="10923" y="2052"/>
                    <a:pt x="10908" y="2077"/>
                  </a:cubicBezTo>
                  <a:cubicBezTo>
                    <a:pt x="10608" y="2644"/>
                    <a:pt x="10308" y="3211"/>
                    <a:pt x="10008" y="3811"/>
                  </a:cubicBezTo>
                  <a:cubicBezTo>
                    <a:pt x="9407" y="4946"/>
                    <a:pt x="8840" y="6146"/>
                    <a:pt x="8340" y="7347"/>
                  </a:cubicBezTo>
                  <a:cubicBezTo>
                    <a:pt x="8073" y="7948"/>
                    <a:pt x="7806" y="8548"/>
                    <a:pt x="7573" y="9149"/>
                  </a:cubicBezTo>
                  <a:cubicBezTo>
                    <a:pt x="7339" y="9749"/>
                    <a:pt x="7139" y="10383"/>
                    <a:pt x="6906" y="10983"/>
                  </a:cubicBezTo>
                  <a:cubicBezTo>
                    <a:pt x="6705" y="11617"/>
                    <a:pt x="6505" y="12217"/>
                    <a:pt x="6305" y="12851"/>
                  </a:cubicBezTo>
                  <a:cubicBezTo>
                    <a:pt x="6138" y="13485"/>
                    <a:pt x="5972" y="14119"/>
                    <a:pt x="5805" y="14753"/>
                  </a:cubicBezTo>
                  <a:cubicBezTo>
                    <a:pt x="5638" y="15386"/>
                    <a:pt x="5538" y="16020"/>
                    <a:pt x="5404" y="16654"/>
                  </a:cubicBezTo>
                  <a:cubicBezTo>
                    <a:pt x="5271" y="17288"/>
                    <a:pt x="5171" y="17955"/>
                    <a:pt x="5104" y="18589"/>
                  </a:cubicBezTo>
                  <a:cubicBezTo>
                    <a:pt x="5038" y="18922"/>
                    <a:pt x="5004" y="19256"/>
                    <a:pt x="5004" y="19556"/>
                  </a:cubicBezTo>
                  <a:cubicBezTo>
                    <a:pt x="4971" y="19890"/>
                    <a:pt x="4937" y="20223"/>
                    <a:pt x="4937" y="20557"/>
                  </a:cubicBezTo>
                  <a:lnTo>
                    <a:pt x="4871" y="21524"/>
                  </a:lnTo>
                  <a:lnTo>
                    <a:pt x="4904" y="22491"/>
                  </a:lnTo>
                  <a:cubicBezTo>
                    <a:pt x="4871" y="22825"/>
                    <a:pt x="4937" y="23159"/>
                    <a:pt x="4937" y="23492"/>
                  </a:cubicBezTo>
                  <a:cubicBezTo>
                    <a:pt x="4971" y="23792"/>
                    <a:pt x="4971" y="24126"/>
                    <a:pt x="5038" y="24460"/>
                  </a:cubicBezTo>
                  <a:cubicBezTo>
                    <a:pt x="5071" y="24760"/>
                    <a:pt x="5104" y="25093"/>
                    <a:pt x="5171" y="25427"/>
                  </a:cubicBezTo>
                  <a:lnTo>
                    <a:pt x="5338" y="26394"/>
                  </a:lnTo>
                  <a:cubicBezTo>
                    <a:pt x="5404" y="26694"/>
                    <a:pt x="5505" y="26995"/>
                    <a:pt x="5605" y="27328"/>
                  </a:cubicBezTo>
                  <a:cubicBezTo>
                    <a:pt x="5671" y="27628"/>
                    <a:pt x="5771" y="27962"/>
                    <a:pt x="5871" y="28262"/>
                  </a:cubicBezTo>
                  <a:cubicBezTo>
                    <a:pt x="6072" y="28863"/>
                    <a:pt x="6372" y="29463"/>
                    <a:pt x="6605" y="30064"/>
                  </a:cubicBezTo>
                  <a:cubicBezTo>
                    <a:pt x="6629" y="30087"/>
                    <a:pt x="6653" y="30111"/>
                    <a:pt x="6676" y="30111"/>
                  </a:cubicBezTo>
                  <a:cubicBezTo>
                    <a:pt x="6686" y="30111"/>
                    <a:pt x="6696" y="30107"/>
                    <a:pt x="6705" y="30097"/>
                  </a:cubicBezTo>
                  <a:cubicBezTo>
                    <a:pt x="6739" y="30097"/>
                    <a:pt x="6772" y="30030"/>
                    <a:pt x="6772" y="29997"/>
                  </a:cubicBezTo>
                  <a:lnTo>
                    <a:pt x="6739" y="29997"/>
                  </a:lnTo>
                  <a:cubicBezTo>
                    <a:pt x="6539" y="29396"/>
                    <a:pt x="6272" y="28796"/>
                    <a:pt x="6105" y="28196"/>
                  </a:cubicBezTo>
                  <a:cubicBezTo>
                    <a:pt x="6005" y="27862"/>
                    <a:pt x="5938" y="27562"/>
                    <a:pt x="5871" y="27262"/>
                  </a:cubicBezTo>
                  <a:cubicBezTo>
                    <a:pt x="5805" y="26928"/>
                    <a:pt x="5705" y="26628"/>
                    <a:pt x="5671" y="26328"/>
                  </a:cubicBezTo>
                  <a:lnTo>
                    <a:pt x="5538" y="25360"/>
                  </a:lnTo>
                  <a:cubicBezTo>
                    <a:pt x="5505" y="25060"/>
                    <a:pt x="5471" y="24726"/>
                    <a:pt x="5438" y="24426"/>
                  </a:cubicBezTo>
                  <a:cubicBezTo>
                    <a:pt x="5404" y="24093"/>
                    <a:pt x="5404" y="23792"/>
                    <a:pt x="5404" y="23459"/>
                  </a:cubicBezTo>
                  <a:cubicBezTo>
                    <a:pt x="5404" y="23125"/>
                    <a:pt x="5371" y="22825"/>
                    <a:pt x="5404" y="22491"/>
                  </a:cubicBezTo>
                  <a:lnTo>
                    <a:pt x="5438" y="21557"/>
                  </a:lnTo>
                  <a:lnTo>
                    <a:pt x="5505" y="20590"/>
                  </a:lnTo>
                  <a:cubicBezTo>
                    <a:pt x="5538" y="20257"/>
                    <a:pt x="5605" y="19956"/>
                    <a:pt x="5638" y="19656"/>
                  </a:cubicBezTo>
                  <a:cubicBezTo>
                    <a:pt x="5671" y="19323"/>
                    <a:pt x="5705" y="19022"/>
                    <a:pt x="5771" y="18689"/>
                  </a:cubicBezTo>
                  <a:cubicBezTo>
                    <a:pt x="5871" y="18055"/>
                    <a:pt x="6005" y="17455"/>
                    <a:pt x="6138" y="16821"/>
                  </a:cubicBezTo>
                  <a:cubicBezTo>
                    <a:pt x="6305" y="16187"/>
                    <a:pt x="6472" y="15587"/>
                    <a:pt x="6639" y="14986"/>
                  </a:cubicBezTo>
                  <a:cubicBezTo>
                    <a:pt x="6806" y="14352"/>
                    <a:pt x="7039" y="13752"/>
                    <a:pt x="7239" y="13151"/>
                  </a:cubicBezTo>
                  <a:cubicBezTo>
                    <a:pt x="7439" y="12551"/>
                    <a:pt x="7639" y="11951"/>
                    <a:pt x="7906" y="11350"/>
                  </a:cubicBezTo>
                  <a:cubicBezTo>
                    <a:pt x="8140" y="10750"/>
                    <a:pt x="8373" y="10183"/>
                    <a:pt x="8640" y="9582"/>
                  </a:cubicBezTo>
                  <a:cubicBezTo>
                    <a:pt x="8874" y="9015"/>
                    <a:pt x="9141" y="8415"/>
                    <a:pt x="9441" y="7848"/>
                  </a:cubicBezTo>
                  <a:cubicBezTo>
                    <a:pt x="9974" y="6713"/>
                    <a:pt x="10575" y="5579"/>
                    <a:pt x="11209" y="4479"/>
                  </a:cubicBezTo>
                  <a:cubicBezTo>
                    <a:pt x="11542" y="3911"/>
                    <a:pt x="11876" y="3378"/>
                    <a:pt x="12209" y="2811"/>
                  </a:cubicBezTo>
                  <a:cubicBezTo>
                    <a:pt x="12543" y="2277"/>
                    <a:pt x="12877" y="1743"/>
                    <a:pt x="13243" y="1243"/>
                  </a:cubicBezTo>
                  <a:lnTo>
                    <a:pt x="13277" y="1176"/>
                  </a:lnTo>
                  <a:cubicBezTo>
                    <a:pt x="13410" y="976"/>
                    <a:pt x="13410" y="743"/>
                    <a:pt x="13344" y="509"/>
                  </a:cubicBezTo>
                  <a:cubicBezTo>
                    <a:pt x="13238" y="192"/>
                    <a:pt x="12923" y="1"/>
                    <a:pt x="125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9"/>
            <p:cNvSpPr/>
            <p:nvPr/>
          </p:nvSpPr>
          <p:spPr>
            <a:xfrm>
              <a:off x="8124869" y="2650008"/>
              <a:ext cx="268321" cy="602446"/>
            </a:xfrm>
            <a:custGeom>
              <a:avLst/>
              <a:gdLst/>
              <a:ahLst/>
              <a:cxnLst/>
              <a:rect l="l" t="t" r="r" b="b"/>
              <a:pathLst>
                <a:path w="13411" h="30111" extrusionOk="0">
                  <a:moveTo>
                    <a:pt x="12598" y="0"/>
                  </a:moveTo>
                  <a:cubicBezTo>
                    <a:pt x="12513" y="0"/>
                    <a:pt x="12426" y="14"/>
                    <a:pt x="12343" y="41"/>
                  </a:cubicBezTo>
                  <a:lnTo>
                    <a:pt x="67" y="4511"/>
                  </a:lnTo>
                  <a:cubicBezTo>
                    <a:pt x="34" y="4545"/>
                    <a:pt x="0" y="4578"/>
                    <a:pt x="0" y="4611"/>
                  </a:cubicBezTo>
                  <a:cubicBezTo>
                    <a:pt x="34" y="4645"/>
                    <a:pt x="67" y="4678"/>
                    <a:pt x="101" y="4678"/>
                  </a:cubicBezTo>
                  <a:lnTo>
                    <a:pt x="10953" y="2001"/>
                  </a:lnTo>
                  <a:lnTo>
                    <a:pt x="10953" y="2001"/>
                  </a:lnTo>
                  <a:cubicBezTo>
                    <a:pt x="10938" y="2026"/>
                    <a:pt x="10923" y="2051"/>
                    <a:pt x="10908" y="2076"/>
                  </a:cubicBezTo>
                  <a:cubicBezTo>
                    <a:pt x="10608" y="2643"/>
                    <a:pt x="10308" y="3210"/>
                    <a:pt x="10008" y="3811"/>
                  </a:cubicBezTo>
                  <a:cubicBezTo>
                    <a:pt x="9407" y="4978"/>
                    <a:pt x="8840" y="6146"/>
                    <a:pt x="8340" y="7347"/>
                  </a:cubicBezTo>
                  <a:cubicBezTo>
                    <a:pt x="8073" y="7947"/>
                    <a:pt x="7806" y="8547"/>
                    <a:pt x="7573" y="9148"/>
                  </a:cubicBezTo>
                  <a:cubicBezTo>
                    <a:pt x="7339" y="9748"/>
                    <a:pt x="7139" y="10382"/>
                    <a:pt x="6905" y="10983"/>
                  </a:cubicBezTo>
                  <a:cubicBezTo>
                    <a:pt x="6705" y="11616"/>
                    <a:pt x="6505" y="12217"/>
                    <a:pt x="6305" y="12851"/>
                  </a:cubicBezTo>
                  <a:cubicBezTo>
                    <a:pt x="6138" y="13484"/>
                    <a:pt x="5971" y="14118"/>
                    <a:pt x="5805" y="14752"/>
                  </a:cubicBezTo>
                  <a:cubicBezTo>
                    <a:pt x="5638" y="15386"/>
                    <a:pt x="5538" y="16019"/>
                    <a:pt x="5404" y="16653"/>
                  </a:cubicBezTo>
                  <a:cubicBezTo>
                    <a:pt x="5271" y="17287"/>
                    <a:pt x="5171" y="17954"/>
                    <a:pt x="5104" y="18588"/>
                  </a:cubicBezTo>
                  <a:cubicBezTo>
                    <a:pt x="5037" y="18922"/>
                    <a:pt x="5037" y="19255"/>
                    <a:pt x="5004" y="19555"/>
                  </a:cubicBezTo>
                  <a:cubicBezTo>
                    <a:pt x="4971" y="19889"/>
                    <a:pt x="4937" y="20223"/>
                    <a:pt x="4937" y="20556"/>
                  </a:cubicBezTo>
                  <a:lnTo>
                    <a:pt x="4871" y="21523"/>
                  </a:lnTo>
                  <a:lnTo>
                    <a:pt x="4904" y="22491"/>
                  </a:lnTo>
                  <a:cubicBezTo>
                    <a:pt x="4871" y="22824"/>
                    <a:pt x="4937" y="23158"/>
                    <a:pt x="4937" y="23492"/>
                  </a:cubicBezTo>
                  <a:cubicBezTo>
                    <a:pt x="4971" y="23792"/>
                    <a:pt x="4971" y="24125"/>
                    <a:pt x="5037" y="24459"/>
                  </a:cubicBezTo>
                  <a:cubicBezTo>
                    <a:pt x="5071" y="24759"/>
                    <a:pt x="5104" y="25093"/>
                    <a:pt x="5171" y="25426"/>
                  </a:cubicBezTo>
                  <a:lnTo>
                    <a:pt x="5338" y="26394"/>
                  </a:lnTo>
                  <a:cubicBezTo>
                    <a:pt x="5404" y="26694"/>
                    <a:pt x="5504" y="27027"/>
                    <a:pt x="5604" y="27328"/>
                  </a:cubicBezTo>
                  <a:cubicBezTo>
                    <a:pt x="5671" y="27628"/>
                    <a:pt x="5771" y="27961"/>
                    <a:pt x="5871" y="28262"/>
                  </a:cubicBezTo>
                  <a:cubicBezTo>
                    <a:pt x="6071" y="28862"/>
                    <a:pt x="6372" y="29462"/>
                    <a:pt x="6605" y="30063"/>
                  </a:cubicBezTo>
                  <a:cubicBezTo>
                    <a:pt x="6629" y="30086"/>
                    <a:pt x="6652" y="30110"/>
                    <a:pt x="6676" y="30110"/>
                  </a:cubicBezTo>
                  <a:cubicBezTo>
                    <a:pt x="6686" y="30110"/>
                    <a:pt x="6696" y="30106"/>
                    <a:pt x="6705" y="30096"/>
                  </a:cubicBezTo>
                  <a:cubicBezTo>
                    <a:pt x="6739" y="30096"/>
                    <a:pt x="6772" y="30030"/>
                    <a:pt x="6772" y="29996"/>
                  </a:cubicBezTo>
                  <a:lnTo>
                    <a:pt x="6739" y="29996"/>
                  </a:lnTo>
                  <a:cubicBezTo>
                    <a:pt x="6538" y="29396"/>
                    <a:pt x="6272" y="28795"/>
                    <a:pt x="6105" y="28195"/>
                  </a:cubicBezTo>
                  <a:cubicBezTo>
                    <a:pt x="6005" y="27861"/>
                    <a:pt x="5938" y="27561"/>
                    <a:pt x="5871" y="27261"/>
                  </a:cubicBezTo>
                  <a:cubicBezTo>
                    <a:pt x="5805" y="26927"/>
                    <a:pt x="5738" y="26627"/>
                    <a:pt x="5671" y="26327"/>
                  </a:cubicBezTo>
                  <a:lnTo>
                    <a:pt x="5538" y="25360"/>
                  </a:lnTo>
                  <a:cubicBezTo>
                    <a:pt x="5504" y="25059"/>
                    <a:pt x="5471" y="24726"/>
                    <a:pt x="5438" y="24426"/>
                  </a:cubicBezTo>
                  <a:cubicBezTo>
                    <a:pt x="5404" y="24092"/>
                    <a:pt x="5404" y="23792"/>
                    <a:pt x="5404" y="23458"/>
                  </a:cubicBezTo>
                  <a:cubicBezTo>
                    <a:pt x="5404" y="23125"/>
                    <a:pt x="5371" y="22824"/>
                    <a:pt x="5404" y="22491"/>
                  </a:cubicBezTo>
                  <a:lnTo>
                    <a:pt x="5438" y="21557"/>
                  </a:lnTo>
                  <a:lnTo>
                    <a:pt x="5504" y="20589"/>
                  </a:lnTo>
                  <a:cubicBezTo>
                    <a:pt x="5538" y="20256"/>
                    <a:pt x="5604" y="19956"/>
                    <a:pt x="5638" y="19655"/>
                  </a:cubicBezTo>
                  <a:cubicBezTo>
                    <a:pt x="5671" y="19322"/>
                    <a:pt x="5705" y="19022"/>
                    <a:pt x="5771" y="18688"/>
                  </a:cubicBezTo>
                  <a:cubicBezTo>
                    <a:pt x="5871" y="18054"/>
                    <a:pt x="6005" y="17454"/>
                    <a:pt x="6172" y="16820"/>
                  </a:cubicBezTo>
                  <a:cubicBezTo>
                    <a:pt x="6305" y="16186"/>
                    <a:pt x="6472" y="15586"/>
                    <a:pt x="6639" y="14985"/>
                  </a:cubicBezTo>
                  <a:cubicBezTo>
                    <a:pt x="6805" y="14352"/>
                    <a:pt x="7039" y="13751"/>
                    <a:pt x="7239" y="13151"/>
                  </a:cubicBezTo>
                  <a:cubicBezTo>
                    <a:pt x="7439" y="12550"/>
                    <a:pt x="7639" y="11950"/>
                    <a:pt x="7906" y="11349"/>
                  </a:cubicBezTo>
                  <a:cubicBezTo>
                    <a:pt x="8140" y="10749"/>
                    <a:pt x="8373" y="10182"/>
                    <a:pt x="8640" y="9582"/>
                  </a:cubicBezTo>
                  <a:cubicBezTo>
                    <a:pt x="8873" y="9014"/>
                    <a:pt x="9174" y="8414"/>
                    <a:pt x="9441" y="7847"/>
                  </a:cubicBezTo>
                  <a:cubicBezTo>
                    <a:pt x="9974" y="6713"/>
                    <a:pt x="10575" y="5579"/>
                    <a:pt x="11209" y="4478"/>
                  </a:cubicBezTo>
                  <a:cubicBezTo>
                    <a:pt x="11542" y="3911"/>
                    <a:pt x="11876" y="3377"/>
                    <a:pt x="12209" y="2810"/>
                  </a:cubicBezTo>
                  <a:cubicBezTo>
                    <a:pt x="12543" y="2276"/>
                    <a:pt x="12876" y="1743"/>
                    <a:pt x="13243" y="1242"/>
                  </a:cubicBezTo>
                  <a:lnTo>
                    <a:pt x="13277" y="1176"/>
                  </a:lnTo>
                  <a:cubicBezTo>
                    <a:pt x="13410" y="975"/>
                    <a:pt x="13410" y="742"/>
                    <a:pt x="13343" y="508"/>
                  </a:cubicBezTo>
                  <a:cubicBezTo>
                    <a:pt x="13238" y="192"/>
                    <a:pt x="12923" y="0"/>
                    <a:pt x="125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2" name="Google Shape;1802;p49"/>
          <p:cNvSpPr/>
          <p:nvPr/>
        </p:nvSpPr>
        <p:spPr>
          <a:xfrm flipH="1">
            <a:off x="3600525" y="979300"/>
            <a:ext cx="709700" cy="307725"/>
          </a:xfrm>
          <a:custGeom>
            <a:avLst/>
            <a:gdLst/>
            <a:ahLst/>
            <a:cxnLst/>
            <a:rect l="l" t="t" r="r" b="b"/>
            <a:pathLst>
              <a:path w="28388" h="12309" extrusionOk="0">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3" name="Google Shape;1803;p49"/>
          <p:cNvGrpSpPr/>
          <p:nvPr/>
        </p:nvGrpSpPr>
        <p:grpSpPr>
          <a:xfrm rot="-10394360" flipH="1">
            <a:off x="7860788" y="5786"/>
            <a:ext cx="1910964" cy="2254774"/>
            <a:chOff x="1823150" y="1970175"/>
            <a:chExt cx="1103300" cy="1301800"/>
          </a:xfrm>
        </p:grpSpPr>
        <p:sp>
          <p:nvSpPr>
            <p:cNvPr id="1804" name="Google Shape;1804;p49"/>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9"/>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9"/>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0"/>
        <p:cNvGrpSpPr/>
        <p:nvPr/>
      </p:nvGrpSpPr>
      <p:grpSpPr>
        <a:xfrm>
          <a:off x="0" y="0"/>
          <a:ext cx="0" cy="0"/>
          <a:chOff x="0" y="0"/>
          <a:chExt cx="0" cy="0"/>
        </a:xfrm>
      </p:grpSpPr>
      <p:grpSp>
        <p:nvGrpSpPr>
          <p:cNvPr id="1817" name="Google Shape;1817;p50"/>
          <p:cNvGrpSpPr/>
          <p:nvPr/>
        </p:nvGrpSpPr>
        <p:grpSpPr>
          <a:xfrm>
            <a:off x="1195450" y="3915125"/>
            <a:ext cx="330501" cy="420623"/>
            <a:chOff x="3828325" y="875775"/>
            <a:chExt cx="330501" cy="420623"/>
          </a:xfrm>
        </p:grpSpPr>
        <p:sp>
          <p:nvSpPr>
            <p:cNvPr id="1818" name="Google Shape;1818;p5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0" name="Google Shape;1830;p50"/>
          <p:cNvGrpSpPr/>
          <p:nvPr/>
        </p:nvGrpSpPr>
        <p:grpSpPr>
          <a:xfrm flipH="1">
            <a:off x="7868238" y="1122013"/>
            <a:ext cx="330501" cy="420623"/>
            <a:chOff x="3828325" y="875775"/>
            <a:chExt cx="330501" cy="420623"/>
          </a:xfrm>
        </p:grpSpPr>
        <p:sp>
          <p:nvSpPr>
            <p:cNvPr id="1831" name="Google Shape;1831;p50"/>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0"/>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3" name="Google Shape;1843;p50"/>
          <p:cNvGrpSpPr/>
          <p:nvPr/>
        </p:nvGrpSpPr>
        <p:grpSpPr>
          <a:xfrm>
            <a:off x="3167285" y="2721551"/>
            <a:ext cx="2809390" cy="2247712"/>
            <a:chOff x="1910700" y="1682700"/>
            <a:chExt cx="4080450" cy="3264650"/>
          </a:xfrm>
        </p:grpSpPr>
        <p:sp>
          <p:nvSpPr>
            <p:cNvPr id="1844" name="Google Shape;1844;p50"/>
            <p:cNvSpPr/>
            <p:nvPr/>
          </p:nvSpPr>
          <p:spPr>
            <a:xfrm>
              <a:off x="3941325" y="2050700"/>
              <a:ext cx="359150" cy="317300"/>
            </a:xfrm>
            <a:custGeom>
              <a:avLst/>
              <a:gdLst/>
              <a:ahLst/>
              <a:cxnLst/>
              <a:rect l="l" t="t" r="r" b="b"/>
              <a:pathLst>
                <a:path w="14366" h="12692" extrusionOk="0">
                  <a:moveTo>
                    <a:pt x="13154" y="0"/>
                  </a:moveTo>
                  <a:cubicBezTo>
                    <a:pt x="13083" y="0"/>
                    <a:pt x="13012" y="6"/>
                    <a:pt x="12943" y="16"/>
                  </a:cubicBezTo>
                  <a:cubicBezTo>
                    <a:pt x="12276" y="149"/>
                    <a:pt x="0" y="10290"/>
                    <a:pt x="0" y="10290"/>
                  </a:cubicBezTo>
                  <a:lnTo>
                    <a:pt x="1501" y="12691"/>
                  </a:lnTo>
                  <a:cubicBezTo>
                    <a:pt x="1501" y="12691"/>
                    <a:pt x="10975" y="4719"/>
                    <a:pt x="12743" y="2484"/>
                  </a:cubicBezTo>
                  <a:cubicBezTo>
                    <a:pt x="14366" y="470"/>
                    <a:pt x="13795" y="0"/>
                    <a:pt x="13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4230700" y="2057750"/>
              <a:ext cx="45875" cy="53750"/>
            </a:xfrm>
            <a:custGeom>
              <a:avLst/>
              <a:gdLst/>
              <a:ahLst/>
              <a:cxnLst/>
              <a:rect l="l" t="t" r="r" b="b"/>
              <a:pathLst>
                <a:path w="1835" h="2150" extrusionOk="0">
                  <a:moveTo>
                    <a:pt x="1835" y="0"/>
                  </a:moveTo>
                  <a:lnTo>
                    <a:pt x="1835" y="0"/>
                  </a:lnTo>
                  <a:cubicBezTo>
                    <a:pt x="1101" y="101"/>
                    <a:pt x="434" y="601"/>
                    <a:pt x="134" y="1268"/>
                  </a:cubicBezTo>
                  <a:cubicBezTo>
                    <a:pt x="0" y="1568"/>
                    <a:pt x="0" y="1935"/>
                    <a:pt x="267" y="2102"/>
                  </a:cubicBezTo>
                  <a:cubicBezTo>
                    <a:pt x="325" y="2135"/>
                    <a:pt x="388" y="2150"/>
                    <a:pt x="452" y="2150"/>
                  </a:cubicBezTo>
                  <a:cubicBezTo>
                    <a:pt x="644" y="2150"/>
                    <a:pt x="851" y="2019"/>
                    <a:pt x="1001" y="1868"/>
                  </a:cubicBezTo>
                  <a:cubicBezTo>
                    <a:pt x="1501" y="1368"/>
                    <a:pt x="1801" y="701"/>
                    <a:pt x="1835" y="0"/>
                  </a:cubicBezTo>
                  <a:close/>
                </a:path>
              </a:pathLst>
            </a:custGeom>
            <a:solidFill>
              <a:srgbClr val="44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3158250" y="2140000"/>
              <a:ext cx="1694700" cy="1633750"/>
            </a:xfrm>
            <a:custGeom>
              <a:avLst/>
              <a:gdLst/>
              <a:ahLst/>
              <a:cxnLst/>
              <a:rect l="l" t="t" r="r" b="b"/>
              <a:pathLst>
                <a:path w="67788" h="65350" extrusionOk="0">
                  <a:moveTo>
                    <a:pt x="23365" y="1"/>
                  </a:moveTo>
                  <a:cubicBezTo>
                    <a:pt x="19720" y="1"/>
                    <a:pt x="13973" y="1230"/>
                    <a:pt x="11109" y="3148"/>
                  </a:cubicBezTo>
                  <a:cubicBezTo>
                    <a:pt x="7273" y="5717"/>
                    <a:pt x="9441" y="9386"/>
                    <a:pt x="9441" y="9386"/>
                  </a:cubicBezTo>
                  <a:cubicBezTo>
                    <a:pt x="9441" y="9386"/>
                    <a:pt x="8240" y="9453"/>
                    <a:pt x="7640" y="9486"/>
                  </a:cubicBezTo>
                  <a:cubicBezTo>
                    <a:pt x="7039" y="9520"/>
                    <a:pt x="6372" y="10387"/>
                    <a:pt x="6372" y="10387"/>
                  </a:cubicBezTo>
                  <a:cubicBezTo>
                    <a:pt x="6212" y="9604"/>
                    <a:pt x="5597" y="9059"/>
                    <a:pt x="4840" y="9059"/>
                  </a:cubicBezTo>
                  <a:cubicBezTo>
                    <a:pt x="4177" y="9059"/>
                    <a:pt x="3406" y="9477"/>
                    <a:pt x="2736" y="10520"/>
                  </a:cubicBezTo>
                  <a:cubicBezTo>
                    <a:pt x="1268" y="12789"/>
                    <a:pt x="1" y="18026"/>
                    <a:pt x="301" y="18493"/>
                  </a:cubicBezTo>
                  <a:cubicBezTo>
                    <a:pt x="555" y="18860"/>
                    <a:pt x="2985" y="20207"/>
                    <a:pt x="4534" y="20207"/>
                  </a:cubicBezTo>
                  <a:cubicBezTo>
                    <a:pt x="4815" y="20207"/>
                    <a:pt x="5067" y="20163"/>
                    <a:pt x="5271" y="20060"/>
                  </a:cubicBezTo>
                  <a:cubicBezTo>
                    <a:pt x="6606" y="19393"/>
                    <a:pt x="10041" y="15524"/>
                    <a:pt x="10041" y="15524"/>
                  </a:cubicBezTo>
                  <a:lnTo>
                    <a:pt x="12310" y="15857"/>
                  </a:lnTo>
                  <a:cubicBezTo>
                    <a:pt x="12310" y="15857"/>
                    <a:pt x="11576" y="16591"/>
                    <a:pt x="11976" y="16858"/>
                  </a:cubicBezTo>
                  <a:cubicBezTo>
                    <a:pt x="12042" y="16907"/>
                    <a:pt x="12132" y="16928"/>
                    <a:pt x="12238" y="16928"/>
                  </a:cubicBezTo>
                  <a:cubicBezTo>
                    <a:pt x="12777" y="16928"/>
                    <a:pt x="13711" y="16391"/>
                    <a:pt x="13711" y="16391"/>
                  </a:cubicBezTo>
                  <a:cubicBezTo>
                    <a:pt x="13711" y="16391"/>
                    <a:pt x="15045" y="18726"/>
                    <a:pt x="17980" y="19960"/>
                  </a:cubicBezTo>
                  <a:cubicBezTo>
                    <a:pt x="19109" y="20442"/>
                    <a:pt x="20540" y="20591"/>
                    <a:pt x="21882" y="20591"/>
                  </a:cubicBezTo>
                  <a:cubicBezTo>
                    <a:pt x="24070" y="20591"/>
                    <a:pt x="26019" y="20194"/>
                    <a:pt x="26019" y="20194"/>
                  </a:cubicBezTo>
                  <a:lnTo>
                    <a:pt x="26019" y="20194"/>
                  </a:lnTo>
                  <a:cubicBezTo>
                    <a:pt x="26019" y="20194"/>
                    <a:pt x="25519" y="33870"/>
                    <a:pt x="25686" y="35238"/>
                  </a:cubicBezTo>
                  <a:cubicBezTo>
                    <a:pt x="25819" y="36606"/>
                    <a:pt x="26687" y="37540"/>
                    <a:pt x="26687" y="37540"/>
                  </a:cubicBezTo>
                  <a:cubicBezTo>
                    <a:pt x="26687" y="37540"/>
                    <a:pt x="27454" y="41643"/>
                    <a:pt x="28354" y="44111"/>
                  </a:cubicBezTo>
                  <a:cubicBezTo>
                    <a:pt x="29264" y="46481"/>
                    <a:pt x="29983" y="46513"/>
                    <a:pt x="30021" y="46513"/>
                  </a:cubicBezTo>
                  <a:cubicBezTo>
                    <a:pt x="30022" y="46513"/>
                    <a:pt x="30022" y="46513"/>
                    <a:pt x="30022" y="46513"/>
                  </a:cubicBezTo>
                  <a:cubicBezTo>
                    <a:pt x="30022" y="46513"/>
                    <a:pt x="32457" y="51450"/>
                    <a:pt x="33258" y="52784"/>
                  </a:cubicBezTo>
                  <a:cubicBezTo>
                    <a:pt x="33985" y="53977"/>
                    <a:pt x="34789" y="54053"/>
                    <a:pt x="34982" y="54053"/>
                  </a:cubicBezTo>
                  <a:cubicBezTo>
                    <a:pt x="35011" y="54053"/>
                    <a:pt x="35026" y="54051"/>
                    <a:pt x="35026" y="54051"/>
                  </a:cubicBezTo>
                  <a:cubicBezTo>
                    <a:pt x="35026" y="54051"/>
                    <a:pt x="38595" y="59322"/>
                    <a:pt x="39229" y="59789"/>
                  </a:cubicBezTo>
                  <a:cubicBezTo>
                    <a:pt x="39629" y="60089"/>
                    <a:pt x="40306" y="60149"/>
                    <a:pt x="40783" y="60149"/>
                  </a:cubicBezTo>
                  <a:cubicBezTo>
                    <a:pt x="41101" y="60149"/>
                    <a:pt x="41330" y="60123"/>
                    <a:pt x="41330" y="60123"/>
                  </a:cubicBezTo>
                  <a:cubicBezTo>
                    <a:pt x="41330" y="60123"/>
                    <a:pt x="42298" y="62758"/>
                    <a:pt x="43232" y="63758"/>
                  </a:cubicBezTo>
                  <a:cubicBezTo>
                    <a:pt x="44199" y="64759"/>
                    <a:pt x="45867" y="64926"/>
                    <a:pt x="45867" y="64926"/>
                  </a:cubicBezTo>
                  <a:cubicBezTo>
                    <a:pt x="46072" y="65245"/>
                    <a:pt x="46324" y="65350"/>
                    <a:pt x="46566" y="65350"/>
                  </a:cubicBezTo>
                  <a:cubicBezTo>
                    <a:pt x="47034" y="65350"/>
                    <a:pt x="47468" y="64959"/>
                    <a:pt x="47468" y="64959"/>
                  </a:cubicBezTo>
                  <a:cubicBezTo>
                    <a:pt x="47674" y="65062"/>
                    <a:pt x="47847" y="65106"/>
                    <a:pt x="47993" y="65106"/>
                  </a:cubicBezTo>
                  <a:cubicBezTo>
                    <a:pt x="48842" y="65106"/>
                    <a:pt x="48769" y="63625"/>
                    <a:pt x="48769" y="63625"/>
                  </a:cubicBezTo>
                  <a:lnTo>
                    <a:pt x="48769" y="63625"/>
                  </a:lnTo>
                  <a:cubicBezTo>
                    <a:pt x="48769" y="63625"/>
                    <a:pt x="49155" y="63898"/>
                    <a:pt x="49435" y="63898"/>
                  </a:cubicBezTo>
                  <a:cubicBezTo>
                    <a:pt x="49559" y="63898"/>
                    <a:pt x="49662" y="63845"/>
                    <a:pt x="49703" y="63692"/>
                  </a:cubicBezTo>
                  <a:cubicBezTo>
                    <a:pt x="49836" y="63191"/>
                    <a:pt x="47501" y="58254"/>
                    <a:pt x="47501" y="58254"/>
                  </a:cubicBezTo>
                  <a:cubicBezTo>
                    <a:pt x="47501" y="58254"/>
                    <a:pt x="47902" y="57254"/>
                    <a:pt x="47968" y="56753"/>
                  </a:cubicBezTo>
                  <a:cubicBezTo>
                    <a:pt x="48002" y="56253"/>
                    <a:pt x="47068" y="51016"/>
                    <a:pt x="47068" y="51016"/>
                  </a:cubicBezTo>
                  <a:cubicBezTo>
                    <a:pt x="47068" y="51016"/>
                    <a:pt x="47501" y="50883"/>
                    <a:pt x="47268" y="49415"/>
                  </a:cubicBezTo>
                  <a:cubicBezTo>
                    <a:pt x="47034" y="47947"/>
                    <a:pt x="45500" y="42677"/>
                    <a:pt x="45500" y="42677"/>
                  </a:cubicBezTo>
                  <a:cubicBezTo>
                    <a:pt x="45500" y="42677"/>
                    <a:pt x="45967" y="41176"/>
                    <a:pt x="45834" y="40742"/>
                  </a:cubicBezTo>
                  <a:cubicBezTo>
                    <a:pt x="45700" y="40308"/>
                    <a:pt x="43399" y="34037"/>
                    <a:pt x="43399" y="34037"/>
                  </a:cubicBezTo>
                  <a:cubicBezTo>
                    <a:pt x="43399" y="34037"/>
                    <a:pt x="43699" y="33470"/>
                    <a:pt x="43565" y="33036"/>
                  </a:cubicBezTo>
                  <a:cubicBezTo>
                    <a:pt x="43432" y="32569"/>
                    <a:pt x="41898" y="29401"/>
                    <a:pt x="41897" y="29401"/>
                  </a:cubicBezTo>
                  <a:lnTo>
                    <a:pt x="41897" y="29401"/>
                  </a:lnTo>
                  <a:lnTo>
                    <a:pt x="65781" y="53418"/>
                  </a:lnTo>
                  <a:cubicBezTo>
                    <a:pt x="66036" y="53504"/>
                    <a:pt x="66257" y="53546"/>
                    <a:pt x="66445" y="53546"/>
                  </a:cubicBezTo>
                  <a:cubicBezTo>
                    <a:pt x="67788" y="53546"/>
                    <a:pt x="67498" y="51431"/>
                    <a:pt x="66181" y="48214"/>
                  </a:cubicBezTo>
                  <a:cubicBezTo>
                    <a:pt x="64680" y="44545"/>
                    <a:pt x="55440" y="31769"/>
                    <a:pt x="50470" y="26265"/>
                  </a:cubicBezTo>
                  <a:cubicBezTo>
                    <a:pt x="45467" y="20794"/>
                    <a:pt x="28354" y="1647"/>
                    <a:pt x="26153" y="446"/>
                  </a:cubicBezTo>
                  <a:cubicBezTo>
                    <a:pt x="25595" y="142"/>
                    <a:pt x="24601" y="1"/>
                    <a:pt x="233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0"/>
            <p:cNvSpPr/>
            <p:nvPr/>
          </p:nvSpPr>
          <p:spPr>
            <a:xfrm>
              <a:off x="3416775" y="2172975"/>
              <a:ext cx="521225" cy="409425"/>
            </a:xfrm>
            <a:custGeom>
              <a:avLst/>
              <a:gdLst/>
              <a:ahLst/>
              <a:cxnLst/>
              <a:rect l="l" t="t" r="r" b="b"/>
              <a:pathLst>
                <a:path w="20849" h="16377" extrusionOk="0">
                  <a:moveTo>
                    <a:pt x="7360" y="0"/>
                  </a:moveTo>
                  <a:cubicBezTo>
                    <a:pt x="5226" y="0"/>
                    <a:pt x="3130" y="544"/>
                    <a:pt x="1769" y="2096"/>
                  </a:cubicBezTo>
                  <a:cubicBezTo>
                    <a:pt x="134" y="3931"/>
                    <a:pt x="1" y="6733"/>
                    <a:pt x="968" y="8968"/>
                  </a:cubicBezTo>
                  <a:cubicBezTo>
                    <a:pt x="1935" y="11203"/>
                    <a:pt x="3837" y="12904"/>
                    <a:pt x="5938" y="14205"/>
                  </a:cubicBezTo>
                  <a:cubicBezTo>
                    <a:pt x="7969" y="15462"/>
                    <a:pt x="10311" y="16376"/>
                    <a:pt x="12724" y="16376"/>
                  </a:cubicBezTo>
                  <a:cubicBezTo>
                    <a:pt x="12808" y="16376"/>
                    <a:pt x="12892" y="16375"/>
                    <a:pt x="12977" y="16373"/>
                  </a:cubicBezTo>
                  <a:cubicBezTo>
                    <a:pt x="15445" y="16306"/>
                    <a:pt x="18013" y="15139"/>
                    <a:pt x="19281" y="13004"/>
                  </a:cubicBezTo>
                  <a:cubicBezTo>
                    <a:pt x="20849" y="10302"/>
                    <a:pt x="20082" y="6666"/>
                    <a:pt x="18047" y="4331"/>
                  </a:cubicBezTo>
                  <a:cubicBezTo>
                    <a:pt x="16012" y="1996"/>
                    <a:pt x="12943" y="762"/>
                    <a:pt x="9874" y="228"/>
                  </a:cubicBezTo>
                  <a:cubicBezTo>
                    <a:pt x="9059" y="86"/>
                    <a:pt x="8207" y="0"/>
                    <a:pt x="7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0"/>
            <p:cNvSpPr/>
            <p:nvPr/>
          </p:nvSpPr>
          <p:spPr>
            <a:xfrm>
              <a:off x="3033175" y="1682700"/>
              <a:ext cx="583775" cy="833475"/>
            </a:xfrm>
            <a:custGeom>
              <a:avLst/>
              <a:gdLst/>
              <a:ahLst/>
              <a:cxnLst/>
              <a:rect l="l" t="t" r="r" b="b"/>
              <a:pathLst>
                <a:path w="23351" h="33339" extrusionOk="0">
                  <a:moveTo>
                    <a:pt x="21256" y="1"/>
                  </a:moveTo>
                  <a:cubicBezTo>
                    <a:pt x="21176" y="1"/>
                    <a:pt x="21095" y="18"/>
                    <a:pt x="21015" y="58"/>
                  </a:cubicBezTo>
                  <a:cubicBezTo>
                    <a:pt x="20315" y="425"/>
                    <a:pt x="4103" y="28612"/>
                    <a:pt x="3069" y="29713"/>
                  </a:cubicBezTo>
                  <a:cubicBezTo>
                    <a:pt x="2068" y="30847"/>
                    <a:pt x="0" y="31181"/>
                    <a:pt x="968" y="31748"/>
                  </a:cubicBezTo>
                  <a:cubicBezTo>
                    <a:pt x="1860" y="32302"/>
                    <a:pt x="1787" y="33338"/>
                    <a:pt x="2164" y="33338"/>
                  </a:cubicBezTo>
                  <a:cubicBezTo>
                    <a:pt x="2195" y="33338"/>
                    <a:pt x="2230" y="33331"/>
                    <a:pt x="2269" y="33316"/>
                  </a:cubicBezTo>
                  <a:cubicBezTo>
                    <a:pt x="2802" y="33082"/>
                    <a:pt x="8173" y="24276"/>
                    <a:pt x="10241" y="20707"/>
                  </a:cubicBezTo>
                  <a:cubicBezTo>
                    <a:pt x="12309" y="17137"/>
                    <a:pt x="20648" y="2894"/>
                    <a:pt x="20648" y="2894"/>
                  </a:cubicBezTo>
                  <a:cubicBezTo>
                    <a:pt x="20648" y="2894"/>
                    <a:pt x="20815" y="3661"/>
                    <a:pt x="21115" y="4195"/>
                  </a:cubicBezTo>
                  <a:cubicBezTo>
                    <a:pt x="21416" y="4728"/>
                    <a:pt x="19948" y="20973"/>
                    <a:pt x="19948" y="20973"/>
                  </a:cubicBezTo>
                  <a:lnTo>
                    <a:pt x="22416" y="19806"/>
                  </a:lnTo>
                  <a:cubicBezTo>
                    <a:pt x="22416" y="19806"/>
                    <a:pt x="23350" y="3027"/>
                    <a:pt x="23350" y="1926"/>
                  </a:cubicBezTo>
                  <a:cubicBezTo>
                    <a:pt x="23350" y="1266"/>
                    <a:pt x="23062" y="1134"/>
                    <a:pt x="22832" y="1134"/>
                  </a:cubicBezTo>
                  <a:cubicBezTo>
                    <a:pt x="22678" y="1134"/>
                    <a:pt x="22550" y="1193"/>
                    <a:pt x="22550" y="1193"/>
                  </a:cubicBezTo>
                  <a:cubicBezTo>
                    <a:pt x="22550" y="1193"/>
                    <a:pt x="21914" y="1"/>
                    <a:pt x="2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2501125" y="2469700"/>
              <a:ext cx="577100" cy="132875"/>
            </a:xfrm>
            <a:custGeom>
              <a:avLst/>
              <a:gdLst/>
              <a:ahLst/>
              <a:cxnLst/>
              <a:rect l="l" t="t" r="r" b="b"/>
              <a:pathLst>
                <a:path w="23084" h="5315" extrusionOk="0">
                  <a:moveTo>
                    <a:pt x="22950" y="1"/>
                  </a:moveTo>
                  <a:cubicBezTo>
                    <a:pt x="22950" y="1"/>
                    <a:pt x="3370" y="3103"/>
                    <a:pt x="2436" y="3270"/>
                  </a:cubicBezTo>
                  <a:cubicBezTo>
                    <a:pt x="1468" y="3470"/>
                    <a:pt x="0" y="3103"/>
                    <a:pt x="768" y="3837"/>
                  </a:cubicBezTo>
                  <a:cubicBezTo>
                    <a:pt x="1453" y="4466"/>
                    <a:pt x="744" y="5314"/>
                    <a:pt x="1134" y="5314"/>
                  </a:cubicBezTo>
                  <a:cubicBezTo>
                    <a:pt x="1200" y="5314"/>
                    <a:pt x="1296" y="5291"/>
                    <a:pt x="1435" y="5238"/>
                  </a:cubicBezTo>
                  <a:cubicBezTo>
                    <a:pt x="2369" y="4904"/>
                    <a:pt x="3570" y="4738"/>
                    <a:pt x="5838" y="4237"/>
                  </a:cubicBezTo>
                  <a:cubicBezTo>
                    <a:pt x="8073" y="3737"/>
                    <a:pt x="23084" y="1402"/>
                    <a:pt x="23084" y="1402"/>
                  </a:cubicBezTo>
                  <a:lnTo>
                    <a:pt x="22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1910700" y="2412925"/>
              <a:ext cx="630475" cy="178625"/>
            </a:xfrm>
            <a:custGeom>
              <a:avLst/>
              <a:gdLst/>
              <a:ahLst/>
              <a:cxnLst/>
              <a:rect l="l" t="t" r="r" b="b"/>
              <a:pathLst>
                <a:path w="25219" h="7145" extrusionOk="0">
                  <a:moveTo>
                    <a:pt x="453" y="1"/>
                  </a:moveTo>
                  <a:cubicBezTo>
                    <a:pt x="446" y="1"/>
                    <a:pt x="439" y="2"/>
                    <a:pt x="434" y="4"/>
                  </a:cubicBezTo>
                  <a:cubicBezTo>
                    <a:pt x="101" y="170"/>
                    <a:pt x="301" y="838"/>
                    <a:pt x="301" y="838"/>
                  </a:cubicBezTo>
                  <a:cubicBezTo>
                    <a:pt x="301" y="838"/>
                    <a:pt x="1" y="904"/>
                    <a:pt x="101" y="1204"/>
                  </a:cubicBezTo>
                  <a:cubicBezTo>
                    <a:pt x="167" y="1538"/>
                    <a:pt x="3036" y="2672"/>
                    <a:pt x="3036" y="2672"/>
                  </a:cubicBezTo>
                  <a:cubicBezTo>
                    <a:pt x="3036" y="2672"/>
                    <a:pt x="6906" y="5407"/>
                    <a:pt x="7239" y="5574"/>
                  </a:cubicBezTo>
                  <a:cubicBezTo>
                    <a:pt x="7598" y="5770"/>
                    <a:pt x="18088" y="7144"/>
                    <a:pt x="19124" y="7144"/>
                  </a:cubicBezTo>
                  <a:cubicBezTo>
                    <a:pt x="19148" y="7144"/>
                    <a:pt x="19167" y="7144"/>
                    <a:pt x="19181" y="7142"/>
                  </a:cubicBezTo>
                  <a:cubicBezTo>
                    <a:pt x="19815" y="7075"/>
                    <a:pt x="25219" y="6842"/>
                    <a:pt x="25219" y="6842"/>
                  </a:cubicBezTo>
                  <a:lnTo>
                    <a:pt x="24952" y="6141"/>
                  </a:lnTo>
                  <a:cubicBezTo>
                    <a:pt x="24952" y="6141"/>
                    <a:pt x="23834" y="6158"/>
                    <a:pt x="22558" y="6158"/>
                  </a:cubicBezTo>
                  <a:cubicBezTo>
                    <a:pt x="21282" y="6158"/>
                    <a:pt x="19848" y="6141"/>
                    <a:pt x="19214" y="6075"/>
                  </a:cubicBezTo>
                  <a:cubicBezTo>
                    <a:pt x="17947" y="5975"/>
                    <a:pt x="8340" y="4974"/>
                    <a:pt x="7739" y="4574"/>
                  </a:cubicBezTo>
                  <a:cubicBezTo>
                    <a:pt x="7115" y="4212"/>
                    <a:pt x="958"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2563675" y="2823300"/>
              <a:ext cx="528725" cy="180675"/>
            </a:xfrm>
            <a:custGeom>
              <a:avLst/>
              <a:gdLst/>
              <a:ahLst/>
              <a:cxnLst/>
              <a:rect l="l" t="t" r="r" b="b"/>
              <a:pathLst>
                <a:path w="21149" h="7227" extrusionOk="0">
                  <a:moveTo>
                    <a:pt x="20748" y="0"/>
                  </a:moveTo>
                  <a:cubicBezTo>
                    <a:pt x="20748" y="0"/>
                    <a:pt x="3336" y="4704"/>
                    <a:pt x="2435" y="5037"/>
                  </a:cubicBezTo>
                  <a:cubicBezTo>
                    <a:pt x="1535" y="5338"/>
                    <a:pt x="0" y="5204"/>
                    <a:pt x="901" y="5805"/>
                  </a:cubicBezTo>
                  <a:cubicBezTo>
                    <a:pt x="1622" y="6331"/>
                    <a:pt x="1098" y="7227"/>
                    <a:pt x="1418" y="7227"/>
                  </a:cubicBezTo>
                  <a:cubicBezTo>
                    <a:pt x="1483" y="7227"/>
                    <a:pt x="1583" y="7190"/>
                    <a:pt x="1735" y="7105"/>
                  </a:cubicBezTo>
                  <a:cubicBezTo>
                    <a:pt x="2635" y="6638"/>
                    <a:pt x="3803" y="6305"/>
                    <a:pt x="5938" y="5471"/>
                  </a:cubicBezTo>
                  <a:cubicBezTo>
                    <a:pt x="8073" y="4637"/>
                    <a:pt x="21149" y="668"/>
                    <a:pt x="21149" y="668"/>
                  </a:cubicBezTo>
                  <a:lnTo>
                    <a:pt x="20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p:nvPr/>
          </p:nvSpPr>
          <p:spPr>
            <a:xfrm>
              <a:off x="1963250" y="2907375"/>
              <a:ext cx="646300" cy="113425"/>
            </a:xfrm>
            <a:custGeom>
              <a:avLst/>
              <a:gdLst/>
              <a:ahLst/>
              <a:cxnLst/>
              <a:rect l="l" t="t" r="r" b="b"/>
              <a:pathLst>
                <a:path w="25852" h="4537" extrusionOk="0">
                  <a:moveTo>
                    <a:pt x="334" y="0"/>
                  </a:moveTo>
                  <a:cubicBezTo>
                    <a:pt x="319" y="0"/>
                    <a:pt x="308" y="2"/>
                    <a:pt x="300" y="6"/>
                  </a:cubicBezTo>
                  <a:cubicBezTo>
                    <a:pt x="0" y="207"/>
                    <a:pt x="267" y="840"/>
                    <a:pt x="267" y="840"/>
                  </a:cubicBezTo>
                  <a:cubicBezTo>
                    <a:pt x="267" y="840"/>
                    <a:pt x="0" y="940"/>
                    <a:pt x="134" y="1241"/>
                  </a:cubicBezTo>
                  <a:cubicBezTo>
                    <a:pt x="267" y="1541"/>
                    <a:pt x="3302" y="2275"/>
                    <a:pt x="3302" y="2275"/>
                  </a:cubicBezTo>
                  <a:cubicBezTo>
                    <a:pt x="3302" y="2275"/>
                    <a:pt x="7505" y="4410"/>
                    <a:pt x="7872" y="4510"/>
                  </a:cubicBezTo>
                  <a:cubicBezTo>
                    <a:pt x="7947" y="4528"/>
                    <a:pt x="8389" y="4536"/>
                    <a:pt x="9063" y="4536"/>
                  </a:cubicBezTo>
                  <a:cubicBezTo>
                    <a:pt x="12016" y="4536"/>
                    <a:pt x="19425" y="4379"/>
                    <a:pt x="19914" y="4243"/>
                  </a:cubicBezTo>
                  <a:cubicBezTo>
                    <a:pt x="20515" y="4109"/>
                    <a:pt x="25852" y="3075"/>
                    <a:pt x="25852" y="3075"/>
                  </a:cubicBezTo>
                  <a:lnTo>
                    <a:pt x="25452" y="2408"/>
                  </a:lnTo>
                  <a:cubicBezTo>
                    <a:pt x="25452" y="2408"/>
                    <a:pt x="21048" y="3142"/>
                    <a:pt x="19781" y="3209"/>
                  </a:cubicBezTo>
                  <a:cubicBezTo>
                    <a:pt x="18816" y="3259"/>
                    <a:pt x="13006" y="3542"/>
                    <a:pt x="9987" y="3542"/>
                  </a:cubicBezTo>
                  <a:cubicBezTo>
                    <a:pt x="9038" y="3542"/>
                    <a:pt x="8366" y="3514"/>
                    <a:pt x="8206" y="3442"/>
                  </a:cubicBezTo>
                  <a:cubicBezTo>
                    <a:pt x="7555" y="3149"/>
                    <a:pt x="938"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a:off x="2763800" y="2610650"/>
              <a:ext cx="657175" cy="348600"/>
            </a:xfrm>
            <a:custGeom>
              <a:avLst/>
              <a:gdLst/>
              <a:ahLst/>
              <a:cxnLst/>
              <a:rect l="l" t="t" r="r" b="b"/>
              <a:pathLst>
                <a:path w="26287" h="13944" extrusionOk="0">
                  <a:moveTo>
                    <a:pt x="21416" y="0"/>
                  </a:moveTo>
                  <a:lnTo>
                    <a:pt x="20182" y="567"/>
                  </a:lnTo>
                  <a:cubicBezTo>
                    <a:pt x="20182" y="567"/>
                    <a:pt x="24318" y="3936"/>
                    <a:pt x="24252" y="4470"/>
                  </a:cubicBezTo>
                  <a:cubicBezTo>
                    <a:pt x="24242" y="4621"/>
                    <a:pt x="23284" y="4672"/>
                    <a:pt x="21924" y="4672"/>
                  </a:cubicBezTo>
                  <a:cubicBezTo>
                    <a:pt x="19138" y="4672"/>
                    <a:pt x="14664" y="4459"/>
                    <a:pt x="13211" y="4459"/>
                  </a:cubicBezTo>
                  <a:cubicBezTo>
                    <a:pt x="13024" y="4459"/>
                    <a:pt x="12887" y="4462"/>
                    <a:pt x="12810" y="4470"/>
                  </a:cubicBezTo>
                  <a:cubicBezTo>
                    <a:pt x="11876" y="4570"/>
                    <a:pt x="1" y="13310"/>
                    <a:pt x="1" y="13310"/>
                  </a:cubicBezTo>
                  <a:lnTo>
                    <a:pt x="635" y="13944"/>
                  </a:lnTo>
                  <a:cubicBezTo>
                    <a:pt x="635" y="13944"/>
                    <a:pt x="12810" y="5571"/>
                    <a:pt x="13244" y="5437"/>
                  </a:cubicBezTo>
                  <a:cubicBezTo>
                    <a:pt x="13278" y="5427"/>
                    <a:pt x="13363" y="5422"/>
                    <a:pt x="13494" y="5422"/>
                  </a:cubicBezTo>
                  <a:cubicBezTo>
                    <a:pt x="14795" y="5422"/>
                    <a:pt x="20535" y="5893"/>
                    <a:pt x="23299" y="5893"/>
                  </a:cubicBezTo>
                  <a:cubicBezTo>
                    <a:pt x="23814" y="5893"/>
                    <a:pt x="24225" y="5876"/>
                    <a:pt x="24485" y="5838"/>
                  </a:cubicBezTo>
                  <a:cubicBezTo>
                    <a:pt x="26286" y="5538"/>
                    <a:pt x="26220" y="3536"/>
                    <a:pt x="24785" y="2402"/>
                  </a:cubicBezTo>
                  <a:cubicBezTo>
                    <a:pt x="23351" y="1234"/>
                    <a:pt x="21416" y="0"/>
                    <a:pt x="21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3012325" y="2609800"/>
              <a:ext cx="304400" cy="259075"/>
            </a:xfrm>
            <a:custGeom>
              <a:avLst/>
              <a:gdLst/>
              <a:ahLst/>
              <a:cxnLst/>
              <a:rect l="l" t="t" r="r" b="b"/>
              <a:pathLst>
                <a:path w="12176" h="10363" extrusionOk="0">
                  <a:moveTo>
                    <a:pt x="11108" y="1"/>
                  </a:moveTo>
                  <a:cubicBezTo>
                    <a:pt x="11108" y="1"/>
                    <a:pt x="4303" y="6572"/>
                    <a:pt x="3369" y="7173"/>
                  </a:cubicBezTo>
                  <a:cubicBezTo>
                    <a:pt x="2435" y="7773"/>
                    <a:pt x="0" y="8507"/>
                    <a:pt x="1602" y="8874"/>
                  </a:cubicBezTo>
                  <a:cubicBezTo>
                    <a:pt x="2902" y="9145"/>
                    <a:pt x="2288" y="10363"/>
                    <a:pt x="2673" y="10363"/>
                  </a:cubicBezTo>
                  <a:cubicBezTo>
                    <a:pt x="2762" y="10363"/>
                    <a:pt x="2904" y="10298"/>
                    <a:pt x="3136" y="10142"/>
                  </a:cubicBezTo>
                  <a:cubicBezTo>
                    <a:pt x="4370" y="9308"/>
                    <a:pt x="12176" y="501"/>
                    <a:pt x="12176" y="501"/>
                  </a:cubicBezTo>
                  <a:lnTo>
                    <a:pt x="11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3466825" y="2282800"/>
              <a:ext cx="178575" cy="489750"/>
            </a:xfrm>
            <a:custGeom>
              <a:avLst/>
              <a:gdLst/>
              <a:ahLst/>
              <a:cxnLst/>
              <a:rect l="l" t="t" r="r" b="b"/>
              <a:pathLst>
                <a:path w="7143" h="19590" extrusionOk="0">
                  <a:moveTo>
                    <a:pt x="6687" y="1"/>
                  </a:moveTo>
                  <a:cubicBezTo>
                    <a:pt x="6572" y="1"/>
                    <a:pt x="6381" y="356"/>
                    <a:pt x="6104" y="1139"/>
                  </a:cubicBezTo>
                  <a:cubicBezTo>
                    <a:pt x="5737" y="2206"/>
                    <a:pt x="0" y="17284"/>
                    <a:pt x="634" y="18785"/>
                  </a:cubicBezTo>
                  <a:cubicBezTo>
                    <a:pt x="832" y="19245"/>
                    <a:pt x="1208" y="19590"/>
                    <a:pt x="1675" y="19590"/>
                  </a:cubicBezTo>
                  <a:cubicBezTo>
                    <a:pt x="2701" y="19590"/>
                    <a:pt x="4173" y="17930"/>
                    <a:pt x="5204" y="12180"/>
                  </a:cubicBezTo>
                  <a:cubicBezTo>
                    <a:pt x="6428" y="5528"/>
                    <a:pt x="7142" y="1"/>
                    <a:pt x="6687" y="1"/>
                  </a:cubicBezTo>
                  <a:close/>
                </a:path>
              </a:pathLst>
            </a:custGeom>
            <a:solidFill>
              <a:srgbClr val="352A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3478750" y="2361250"/>
              <a:ext cx="142650" cy="396425"/>
            </a:xfrm>
            <a:custGeom>
              <a:avLst/>
              <a:gdLst/>
              <a:ahLst/>
              <a:cxnLst/>
              <a:rect l="l" t="t" r="r" b="b"/>
              <a:pathLst>
                <a:path w="5706" h="15857" extrusionOk="0">
                  <a:moveTo>
                    <a:pt x="5639" y="0"/>
                  </a:moveTo>
                  <a:cubicBezTo>
                    <a:pt x="5036" y="0"/>
                    <a:pt x="1" y="15857"/>
                    <a:pt x="1522" y="15857"/>
                  </a:cubicBezTo>
                  <a:cubicBezTo>
                    <a:pt x="1544" y="15857"/>
                    <a:pt x="1567" y="15854"/>
                    <a:pt x="1591" y="15847"/>
                  </a:cubicBezTo>
                  <a:cubicBezTo>
                    <a:pt x="3726" y="15247"/>
                    <a:pt x="5527" y="3205"/>
                    <a:pt x="5694" y="303"/>
                  </a:cubicBezTo>
                  <a:cubicBezTo>
                    <a:pt x="5706" y="96"/>
                    <a:pt x="5686" y="0"/>
                    <a:pt x="5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4187325" y="2488875"/>
              <a:ext cx="513725" cy="1106875"/>
            </a:xfrm>
            <a:custGeom>
              <a:avLst/>
              <a:gdLst/>
              <a:ahLst/>
              <a:cxnLst/>
              <a:rect l="l" t="t" r="r" b="b"/>
              <a:pathLst>
                <a:path w="20549" h="44275" extrusionOk="0">
                  <a:moveTo>
                    <a:pt x="19715" y="0"/>
                  </a:moveTo>
                  <a:cubicBezTo>
                    <a:pt x="19370" y="0"/>
                    <a:pt x="18716" y="419"/>
                    <a:pt x="18280" y="501"/>
                  </a:cubicBezTo>
                  <a:cubicBezTo>
                    <a:pt x="17613" y="602"/>
                    <a:pt x="1" y="4571"/>
                    <a:pt x="1" y="4571"/>
                  </a:cubicBezTo>
                  <a:lnTo>
                    <a:pt x="2803" y="6506"/>
                  </a:lnTo>
                  <a:cubicBezTo>
                    <a:pt x="2803" y="6506"/>
                    <a:pt x="15779" y="3170"/>
                    <a:pt x="16646" y="3003"/>
                  </a:cubicBezTo>
                  <a:cubicBezTo>
                    <a:pt x="16832" y="2960"/>
                    <a:pt x="17050" y="2944"/>
                    <a:pt x="17278" y="2944"/>
                  </a:cubicBezTo>
                  <a:cubicBezTo>
                    <a:pt x="18113" y="2944"/>
                    <a:pt x="19081" y="3170"/>
                    <a:pt x="19081" y="3170"/>
                  </a:cubicBezTo>
                  <a:cubicBezTo>
                    <a:pt x="19081" y="3170"/>
                    <a:pt x="15178" y="37461"/>
                    <a:pt x="15178" y="41964"/>
                  </a:cubicBezTo>
                  <a:cubicBezTo>
                    <a:pt x="15165" y="43751"/>
                    <a:pt x="15215" y="44274"/>
                    <a:pt x="15349" y="44274"/>
                  </a:cubicBezTo>
                  <a:cubicBezTo>
                    <a:pt x="15539" y="44274"/>
                    <a:pt x="15895" y="43221"/>
                    <a:pt x="16474" y="43221"/>
                  </a:cubicBezTo>
                  <a:cubicBezTo>
                    <a:pt x="16508" y="43221"/>
                    <a:pt x="16543" y="43224"/>
                    <a:pt x="16579" y="43232"/>
                  </a:cubicBezTo>
                  <a:cubicBezTo>
                    <a:pt x="16938" y="43319"/>
                    <a:pt x="17275" y="43395"/>
                    <a:pt x="17541" y="43395"/>
                  </a:cubicBezTo>
                  <a:cubicBezTo>
                    <a:pt x="18093" y="43395"/>
                    <a:pt x="18342" y="43068"/>
                    <a:pt x="17847" y="41831"/>
                  </a:cubicBezTo>
                  <a:cubicBezTo>
                    <a:pt x="17079" y="39996"/>
                    <a:pt x="19815" y="6806"/>
                    <a:pt x="20182" y="4371"/>
                  </a:cubicBezTo>
                  <a:cubicBezTo>
                    <a:pt x="20549" y="1936"/>
                    <a:pt x="19881" y="635"/>
                    <a:pt x="19881" y="635"/>
                  </a:cubicBezTo>
                  <a:cubicBezTo>
                    <a:pt x="20020" y="155"/>
                    <a:pt x="19925" y="0"/>
                    <a:pt x="19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4577600" y="3547975"/>
              <a:ext cx="480100" cy="630900"/>
            </a:xfrm>
            <a:custGeom>
              <a:avLst/>
              <a:gdLst/>
              <a:ahLst/>
              <a:cxnLst/>
              <a:rect l="l" t="t" r="r" b="b"/>
              <a:pathLst>
                <a:path w="19204" h="25236" extrusionOk="0">
                  <a:moveTo>
                    <a:pt x="1402" y="1"/>
                  </a:moveTo>
                  <a:lnTo>
                    <a:pt x="1" y="368"/>
                  </a:lnTo>
                  <a:cubicBezTo>
                    <a:pt x="1" y="368"/>
                    <a:pt x="16579" y="24318"/>
                    <a:pt x="17113" y="25052"/>
                  </a:cubicBezTo>
                  <a:cubicBezTo>
                    <a:pt x="17207" y="25182"/>
                    <a:pt x="17282" y="25235"/>
                    <a:pt x="17343" y="25235"/>
                  </a:cubicBezTo>
                  <a:cubicBezTo>
                    <a:pt x="17627" y="25235"/>
                    <a:pt x="17617" y="24073"/>
                    <a:pt x="17947" y="24018"/>
                  </a:cubicBezTo>
                  <a:cubicBezTo>
                    <a:pt x="17962" y="24016"/>
                    <a:pt x="17980" y="24014"/>
                    <a:pt x="17999" y="24014"/>
                  </a:cubicBezTo>
                  <a:cubicBezTo>
                    <a:pt x="18230" y="24014"/>
                    <a:pt x="18691" y="24182"/>
                    <a:pt x="18925" y="24182"/>
                  </a:cubicBezTo>
                  <a:cubicBezTo>
                    <a:pt x="19203" y="24182"/>
                    <a:pt x="19164" y="23947"/>
                    <a:pt x="18047" y="22917"/>
                  </a:cubicBezTo>
                  <a:cubicBezTo>
                    <a:pt x="15912" y="20982"/>
                    <a:pt x="1402" y="1"/>
                    <a:pt x="1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4991225" y="4125900"/>
              <a:ext cx="999925" cy="821450"/>
            </a:xfrm>
            <a:custGeom>
              <a:avLst/>
              <a:gdLst/>
              <a:ahLst/>
              <a:cxnLst/>
              <a:rect l="l" t="t" r="r" b="b"/>
              <a:pathLst>
                <a:path w="39997" h="32858" extrusionOk="0">
                  <a:moveTo>
                    <a:pt x="568" y="0"/>
                  </a:moveTo>
                  <a:lnTo>
                    <a:pt x="1" y="1134"/>
                  </a:lnTo>
                  <a:cubicBezTo>
                    <a:pt x="1" y="1134"/>
                    <a:pt x="13044" y="12576"/>
                    <a:pt x="15078" y="14377"/>
                  </a:cubicBezTo>
                  <a:cubicBezTo>
                    <a:pt x="17146" y="16145"/>
                    <a:pt x="27254" y="23284"/>
                    <a:pt x="27988" y="23851"/>
                  </a:cubicBezTo>
                  <a:cubicBezTo>
                    <a:pt x="28688" y="24418"/>
                    <a:pt x="39996" y="32857"/>
                    <a:pt x="39996" y="32857"/>
                  </a:cubicBezTo>
                  <a:cubicBezTo>
                    <a:pt x="39996" y="32857"/>
                    <a:pt x="29188" y="23617"/>
                    <a:pt x="28488" y="22983"/>
                  </a:cubicBezTo>
                  <a:cubicBezTo>
                    <a:pt x="27754" y="22316"/>
                    <a:pt x="16112" y="13410"/>
                    <a:pt x="16112" y="13410"/>
                  </a:cubicBezTo>
                  <a:lnTo>
                    <a:pt x="1402" y="901"/>
                  </a:ln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0"/>
            <p:cNvSpPr/>
            <p:nvPr/>
          </p:nvSpPr>
          <p:spPr>
            <a:xfrm>
              <a:off x="3897125" y="2728225"/>
              <a:ext cx="110100" cy="127925"/>
            </a:xfrm>
            <a:custGeom>
              <a:avLst/>
              <a:gdLst/>
              <a:ahLst/>
              <a:cxnLst/>
              <a:rect l="l" t="t" r="r" b="b"/>
              <a:pathLst>
                <a:path w="4404" h="5117" extrusionOk="0">
                  <a:moveTo>
                    <a:pt x="301" y="1"/>
                  </a:moveTo>
                  <a:lnTo>
                    <a:pt x="301" y="1"/>
                  </a:lnTo>
                  <a:cubicBezTo>
                    <a:pt x="0" y="1402"/>
                    <a:pt x="334" y="2903"/>
                    <a:pt x="1201" y="4070"/>
                  </a:cubicBezTo>
                  <a:cubicBezTo>
                    <a:pt x="1599" y="4621"/>
                    <a:pt x="2222" y="5116"/>
                    <a:pt x="2890" y="5116"/>
                  </a:cubicBezTo>
                  <a:cubicBezTo>
                    <a:pt x="2949" y="5116"/>
                    <a:pt x="3009" y="5112"/>
                    <a:pt x="3069" y="5104"/>
                  </a:cubicBezTo>
                  <a:cubicBezTo>
                    <a:pt x="3636" y="5004"/>
                    <a:pt x="4103" y="4537"/>
                    <a:pt x="4270" y="4004"/>
                  </a:cubicBezTo>
                  <a:cubicBezTo>
                    <a:pt x="4403" y="3470"/>
                    <a:pt x="4270" y="2869"/>
                    <a:pt x="4003" y="2402"/>
                  </a:cubicBezTo>
                  <a:cubicBezTo>
                    <a:pt x="3536" y="1668"/>
                    <a:pt x="2702" y="1235"/>
                    <a:pt x="1935" y="835"/>
                  </a:cubicBezTo>
                  <a:cubicBezTo>
                    <a:pt x="1368" y="534"/>
                    <a:pt x="834" y="267"/>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0"/>
            <p:cNvSpPr/>
            <p:nvPr/>
          </p:nvSpPr>
          <p:spPr>
            <a:xfrm>
              <a:off x="3977175" y="2915025"/>
              <a:ext cx="84250" cy="113050"/>
            </a:xfrm>
            <a:custGeom>
              <a:avLst/>
              <a:gdLst/>
              <a:ahLst/>
              <a:cxnLst/>
              <a:rect l="l" t="t" r="r" b="b"/>
              <a:pathLst>
                <a:path w="3370" h="4522" extrusionOk="0">
                  <a:moveTo>
                    <a:pt x="701" y="1"/>
                  </a:moveTo>
                  <a:cubicBezTo>
                    <a:pt x="1" y="34"/>
                    <a:pt x="234" y="134"/>
                    <a:pt x="267" y="668"/>
                  </a:cubicBezTo>
                  <a:cubicBezTo>
                    <a:pt x="334" y="1602"/>
                    <a:pt x="768" y="2636"/>
                    <a:pt x="968" y="3570"/>
                  </a:cubicBezTo>
                  <a:cubicBezTo>
                    <a:pt x="1035" y="3937"/>
                    <a:pt x="1201" y="4404"/>
                    <a:pt x="1602" y="4504"/>
                  </a:cubicBezTo>
                  <a:cubicBezTo>
                    <a:pt x="1651" y="4516"/>
                    <a:pt x="1700" y="4522"/>
                    <a:pt x="1748" y="4522"/>
                  </a:cubicBezTo>
                  <a:cubicBezTo>
                    <a:pt x="2090" y="4522"/>
                    <a:pt x="2398" y="4229"/>
                    <a:pt x="2602" y="3937"/>
                  </a:cubicBezTo>
                  <a:cubicBezTo>
                    <a:pt x="3003" y="3470"/>
                    <a:pt x="3370" y="2936"/>
                    <a:pt x="3303" y="2336"/>
                  </a:cubicBezTo>
                  <a:cubicBezTo>
                    <a:pt x="3236" y="1935"/>
                    <a:pt x="3036" y="1602"/>
                    <a:pt x="2769" y="1302"/>
                  </a:cubicBezTo>
                  <a:cubicBezTo>
                    <a:pt x="2369" y="868"/>
                    <a:pt x="1302"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0"/>
            <p:cNvSpPr/>
            <p:nvPr/>
          </p:nvSpPr>
          <p:spPr>
            <a:xfrm>
              <a:off x="4078925" y="2829975"/>
              <a:ext cx="59225" cy="109375"/>
            </a:xfrm>
            <a:custGeom>
              <a:avLst/>
              <a:gdLst/>
              <a:ahLst/>
              <a:cxnLst/>
              <a:rect l="l" t="t" r="r" b="b"/>
              <a:pathLst>
                <a:path w="2369" h="4375" extrusionOk="0">
                  <a:moveTo>
                    <a:pt x="2302" y="0"/>
                  </a:moveTo>
                  <a:lnTo>
                    <a:pt x="2302" y="0"/>
                  </a:lnTo>
                  <a:cubicBezTo>
                    <a:pt x="1401" y="100"/>
                    <a:pt x="634" y="734"/>
                    <a:pt x="300" y="1568"/>
                  </a:cubicBezTo>
                  <a:cubicBezTo>
                    <a:pt x="0" y="2402"/>
                    <a:pt x="167" y="3369"/>
                    <a:pt x="734" y="4070"/>
                  </a:cubicBezTo>
                  <a:cubicBezTo>
                    <a:pt x="886" y="4222"/>
                    <a:pt x="1066" y="4374"/>
                    <a:pt x="1300" y="4374"/>
                  </a:cubicBezTo>
                  <a:cubicBezTo>
                    <a:pt x="1322" y="4374"/>
                    <a:pt x="1345" y="4373"/>
                    <a:pt x="1368" y="4370"/>
                  </a:cubicBezTo>
                  <a:cubicBezTo>
                    <a:pt x="1635" y="4303"/>
                    <a:pt x="1768" y="4003"/>
                    <a:pt x="1835" y="3736"/>
                  </a:cubicBezTo>
                  <a:cubicBezTo>
                    <a:pt x="2202" y="2535"/>
                    <a:pt x="2369" y="1268"/>
                    <a:pt x="2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0"/>
            <p:cNvSpPr/>
            <p:nvPr/>
          </p:nvSpPr>
          <p:spPr>
            <a:xfrm>
              <a:off x="4162300" y="3033450"/>
              <a:ext cx="51750" cy="109400"/>
            </a:xfrm>
            <a:custGeom>
              <a:avLst/>
              <a:gdLst/>
              <a:ahLst/>
              <a:cxnLst/>
              <a:rect l="l" t="t" r="r" b="b"/>
              <a:pathLst>
                <a:path w="2070" h="4376" extrusionOk="0">
                  <a:moveTo>
                    <a:pt x="2069" y="0"/>
                  </a:moveTo>
                  <a:cubicBezTo>
                    <a:pt x="1302" y="167"/>
                    <a:pt x="635" y="734"/>
                    <a:pt x="301" y="1435"/>
                  </a:cubicBezTo>
                  <a:cubicBezTo>
                    <a:pt x="1" y="2169"/>
                    <a:pt x="1" y="3003"/>
                    <a:pt x="368" y="3703"/>
                  </a:cubicBezTo>
                  <a:cubicBezTo>
                    <a:pt x="564" y="4039"/>
                    <a:pt x="901" y="4376"/>
                    <a:pt x="1262" y="4376"/>
                  </a:cubicBezTo>
                  <a:cubicBezTo>
                    <a:pt x="1330" y="4376"/>
                    <a:pt x="1399" y="4363"/>
                    <a:pt x="1469" y="4337"/>
                  </a:cubicBezTo>
                  <a:cubicBezTo>
                    <a:pt x="1902" y="4203"/>
                    <a:pt x="2002" y="3603"/>
                    <a:pt x="2002" y="3103"/>
                  </a:cubicBezTo>
                  <a:cubicBezTo>
                    <a:pt x="2036" y="2069"/>
                    <a:pt x="2036" y="1034"/>
                    <a:pt x="20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0"/>
            <p:cNvSpPr/>
            <p:nvPr/>
          </p:nvSpPr>
          <p:spPr>
            <a:xfrm>
              <a:off x="4061400" y="3106825"/>
              <a:ext cx="61750" cy="121000"/>
            </a:xfrm>
            <a:custGeom>
              <a:avLst/>
              <a:gdLst/>
              <a:ahLst/>
              <a:cxnLst/>
              <a:rect l="l" t="t" r="r" b="b"/>
              <a:pathLst>
                <a:path w="2470" h="4840" extrusionOk="0">
                  <a:moveTo>
                    <a:pt x="401" y="1"/>
                  </a:moveTo>
                  <a:cubicBezTo>
                    <a:pt x="167" y="901"/>
                    <a:pt x="34" y="1835"/>
                    <a:pt x="34" y="2736"/>
                  </a:cubicBezTo>
                  <a:cubicBezTo>
                    <a:pt x="1" y="3170"/>
                    <a:pt x="34" y="3637"/>
                    <a:pt x="201" y="4037"/>
                  </a:cubicBezTo>
                  <a:cubicBezTo>
                    <a:pt x="368" y="4437"/>
                    <a:pt x="735" y="4771"/>
                    <a:pt x="1168" y="4838"/>
                  </a:cubicBezTo>
                  <a:cubicBezTo>
                    <a:pt x="1189" y="4839"/>
                    <a:pt x="1211" y="4840"/>
                    <a:pt x="1232" y="4840"/>
                  </a:cubicBezTo>
                  <a:cubicBezTo>
                    <a:pt x="1708" y="4840"/>
                    <a:pt x="2143" y="4486"/>
                    <a:pt x="2302" y="4070"/>
                  </a:cubicBezTo>
                  <a:cubicBezTo>
                    <a:pt x="2469" y="3603"/>
                    <a:pt x="2436" y="3103"/>
                    <a:pt x="2236" y="2636"/>
                  </a:cubicBezTo>
                  <a:cubicBezTo>
                    <a:pt x="2035" y="2202"/>
                    <a:pt x="1735" y="1802"/>
                    <a:pt x="1468" y="1402"/>
                  </a:cubicBezTo>
                  <a:cubicBezTo>
                    <a:pt x="1101" y="935"/>
                    <a:pt x="735" y="468"/>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0"/>
            <p:cNvSpPr/>
            <p:nvPr/>
          </p:nvSpPr>
          <p:spPr>
            <a:xfrm>
              <a:off x="4121450" y="3315325"/>
              <a:ext cx="65075" cy="117075"/>
            </a:xfrm>
            <a:custGeom>
              <a:avLst/>
              <a:gdLst/>
              <a:ahLst/>
              <a:cxnLst/>
              <a:rect l="l" t="t" r="r" b="b"/>
              <a:pathLst>
                <a:path w="2603" h="4683" extrusionOk="0">
                  <a:moveTo>
                    <a:pt x="334" y="0"/>
                  </a:moveTo>
                  <a:cubicBezTo>
                    <a:pt x="67" y="1001"/>
                    <a:pt x="0" y="2068"/>
                    <a:pt x="100" y="3102"/>
                  </a:cubicBezTo>
                  <a:cubicBezTo>
                    <a:pt x="167" y="3703"/>
                    <a:pt x="367" y="4370"/>
                    <a:pt x="901" y="4603"/>
                  </a:cubicBezTo>
                  <a:cubicBezTo>
                    <a:pt x="1022" y="4658"/>
                    <a:pt x="1147" y="4683"/>
                    <a:pt x="1272" y="4683"/>
                  </a:cubicBezTo>
                  <a:cubicBezTo>
                    <a:pt x="1837" y="4683"/>
                    <a:pt x="2393" y="4176"/>
                    <a:pt x="2502" y="3603"/>
                  </a:cubicBezTo>
                  <a:cubicBezTo>
                    <a:pt x="2602" y="2902"/>
                    <a:pt x="2269" y="2168"/>
                    <a:pt x="1802" y="1601"/>
                  </a:cubicBezTo>
                  <a:cubicBezTo>
                    <a:pt x="1335" y="1068"/>
                    <a:pt x="768" y="601"/>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0"/>
            <p:cNvSpPr/>
            <p:nvPr/>
          </p:nvSpPr>
          <p:spPr>
            <a:xfrm>
              <a:off x="4218175" y="3240250"/>
              <a:ext cx="51725" cy="97600"/>
            </a:xfrm>
            <a:custGeom>
              <a:avLst/>
              <a:gdLst/>
              <a:ahLst/>
              <a:cxnLst/>
              <a:rect l="l" t="t" r="r" b="b"/>
              <a:pathLst>
                <a:path w="2069" h="3904" extrusionOk="0">
                  <a:moveTo>
                    <a:pt x="1735" y="1"/>
                  </a:moveTo>
                  <a:lnTo>
                    <a:pt x="1735" y="1"/>
                  </a:lnTo>
                  <a:cubicBezTo>
                    <a:pt x="1268" y="335"/>
                    <a:pt x="801" y="701"/>
                    <a:pt x="501" y="1168"/>
                  </a:cubicBezTo>
                  <a:cubicBezTo>
                    <a:pt x="168" y="1635"/>
                    <a:pt x="1" y="2236"/>
                    <a:pt x="101" y="2803"/>
                  </a:cubicBezTo>
                  <a:cubicBezTo>
                    <a:pt x="234" y="3337"/>
                    <a:pt x="701" y="3837"/>
                    <a:pt x="1268" y="3904"/>
                  </a:cubicBezTo>
                  <a:cubicBezTo>
                    <a:pt x="1869" y="2736"/>
                    <a:pt x="2069" y="1302"/>
                    <a:pt x="17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0"/>
            <p:cNvSpPr/>
            <p:nvPr/>
          </p:nvSpPr>
          <p:spPr>
            <a:xfrm>
              <a:off x="4263225" y="3437075"/>
              <a:ext cx="35050" cy="84325"/>
            </a:xfrm>
            <a:custGeom>
              <a:avLst/>
              <a:gdLst/>
              <a:ahLst/>
              <a:cxnLst/>
              <a:rect l="l" t="t" r="r" b="b"/>
              <a:pathLst>
                <a:path w="1402" h="3373" extrusionOk="0">
                  <a:moveTo>
                    <a:pt x="1401" y="0"/>
                  </a:moveTo>
                  <a:lnTo>
                    <a:pt x="1401" y="0"/>
                  </a:lnTo>
                  <a:cubicBezTo>
                    <a:pt x="634" y="534"/>
                    <a:pt x="134" y="1401"/>
                    <a:pt x="33" y="2302"/>
                  </a:cubicBezTo>
                  <a:cubicBezTo>
                    <a:pt x="0" y="2736"/>
                    <a:pt x="100" y="3303"/>
                    <a:pt x="534" y="3369"/>
                  </a:cubicBezTo>
                  <a:cubicBezTo>
                    <a:pt x="553" y="3372"/>
                    <a:pt x="573" y="3373"/>
                    <a:pt x="593" y="3373"/>
                  </a:cubicBezTo>
                  <a:cubicBezTo>
                    <a:pt x="839" y="3373"/>
                    <a:pt x="1077" y="3183"/>
                    <a:pt x="1201" y="2936"/>
                  </a:cubicBezTo>
                  <a:cubicBezTo>
                    <a:pt x="1334" y="2702"/>
                    <a:pt x="1334" y="2402"/>
                    <a:pt x="1334" y="2135"/>
                  </a:cubicBezTo>
                  <a:cubicBezTo>
                    <a:pt x="1368" y="1435"/>
                    <a:pt x="1368" y="701"/>
                    <a:pt x="1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0"/>
            <p:cNvSpPr/>
            <p:nvPr/>
          </p:nvSpPr>
          <p:spPr>
            <a:xfrm>
              <a:off x="4170650" y="3474325"/>
              <a:ext cx="88550" cy="117350"/>
            </a:xfrm>
            <a:custGeom>
              <a:avLst/>
              <a:gdLst/>
              <a:ahLst/>
              <a:cxnLst/>
              <a:rect l="l" t="t" r="r" b="b"/>
              <a:pathLst>
                <a:path w="3542" h="4694" extrusionOk="0">
                  <a:moveTo>
                    <a:pt x="2920" y="0"/>
                  </a:moveTo>
                  <a:cubicBezTo>
                    <a:pt x="2670" y="0"/>
                    <a:pt x="2122" y="335"/>
                    <a:pt x="1068" y="1246"/>
                  </a:cubicBezTo>
                  <a:cubicBezTo>
                    <a:pt x="701" y="1512"/>
                    <a:pt x="234" y="1646"/>
                    <a:pt x="134" y="2079"/>
                  </a:cubicBezTo>
                  <a:cubicBezTo>
                    <a:pt x="0" y="2513"/>
                    <a:pt x="67" y="2980"/>
                    <a:pt x="201" y="3380"/>
                  </a:cubicBezTo>
                  <a:cubicBezTo>
                    <a:pt x="367" y="3814"/>
                    <a:pt x="601" y="4214"/>
                    <a:pt x="968" y="4481"/>
                  </a:cubicBezTo>
                  <a:cubicBezTo>
                    <a:pt x="1177" y="4614"/>
                    <a:pt x="1440" y="4693"/>
                    <a:pt x="1696" y="4693"/>
                  </a:cubicBezTo>
                  <a:cubicBezTo>
                    <a:pt x="1889" y="4693"/>
                    <a:pt x="2078" y="4648"/>
                    <a:pt x="2235" y="4548"/>
                  </a:cubicBezTo>
                  <a:cubicBezTo>
                    <a:pt x="2569" y="4348"/>
                    <a:pt x="2702" y="3981"/>
                    <a:pt x="2736" y="3614"/>
                  </a:cubicBezTo>
                  <a:cubicBezTo>
                    <a:pt x="2769" y="3214"/>
                    <a:pt x="2636" y="2847"/>
                    <a:pt x="2502" y="2513"/>
                  </a:cubicBezTo>
                  <a:cubicBezTo>
                    <a:pt x="2336" y="2061"/>
                    <a:pt x="3542" y="0"/>
                    <a:pt x="29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0"/>
            <p:cNvSpPr/>
            <p:nvPr/>
          </p:nvSpPr>
          <p:spPr>
            <a:xfrm>
              <a:off x="4236525" y="3670200"/>
              <a:ext cx="91750" cy="62000"/>
            </a:xfrm>
            <a:custGeom>
              <a:avLst/>
              <a:gdLst/>
              <a:ahLst/>
              <a:cxnLst/>
              <a:rect l="l" t="t" r="r" b="b"/>
              <a:pathLst>
                <a:path w="3670" h="2480" extrusionOk="0">
                  <a:moveTo>
                    <a:pt x="2035" y="1"/>
                  </a:moveTo>
                  <a:cubicBezTo>
                    <a:pt x="1979" y="1"/>
                    <a:pt x="1923" y="5"/>
                    <a:pt x="1869" y="15"/>
                  </a:cubicBezTo>
                  <a:cubicBezTo>
                    <a:pt x="1556" y="101"/>
                    <a:pt x="1316" y="476"/>
                    <a:pt x="1417" y="771"/>
                  </a:cubicBezTo>
                  <a:lnTo>
                    <a:pt x="1417" y="771"/>
                  </a:lnTo>
                  <a:cubicBezTo>
                    <a:pt x="1226" y="559"/>
                    <a:pt x="780" y="376"/>
                    <a:pt x="534" y="349"/>
                  </a:cubicBezTo>
                  <a:cubicBezTo>
                    <a:pt x="465" y="340"/>
                    <a:pt x="397" y="334"/>
                    <a:pt x="335" y="334"/>
                  </a:cubicBezTo>
                  <a:cubicBezTo>
                    <a:pt x="159" y="334"/>
                    <a:pt x="25" y="385"/>
                    <a:pt x="1" y="582"/>
                  </a:cubicBezTo>
                  <a:cubicBezTo>
                    <a:pt x="1" y="1183"/>
                    <a:pt x="234" y="1750"/>
                    <a:pt x="668" y="2150"/>
                  </a:cubicBezTo>
                  <a:cubicBezTo>
                    <a:pt x="854" y="2336"/>
                    <a:pt x="1125" y="2480"/>
                    <a:pt x="1379" y="2480"/>
                  </a:cubicBezTo>
                  <a:cubicBezTo>
                    <a:pt x="1444" y="2480"/>
                    <a:pt x="1508" y="2471"/>
                    <a:pt x="1568" y="2450"/>
                  </a:cubicBezTo>
                  <a:cubicBezTo>
                    <a:pt x="1749" y="2396"/>
                    <a:pt x="1871" y="2224"/>
                    <a:pt x="1897" y="2052"/>
                  </a:cubicBezTo>
                  <a:lnTo>
                    <a:pt x="1897" y="2052"/>
                  </a:lnTo>
                  <a:cubicBezTo>
                    <a:pt x="2133" y="2289"/>
                    <a:pt x="2569" y="2474"/>
                    <a:pt x="2873" y="2474"/>
                  </a:cubicBezTo>
                  <a:cubicBezTo>
                    <a:pt x="2933" y="2474"/>
                    <a:pt x="2989" y="2466"/>
                    <a:pt x="3036" y="2450"/>
                  </a:cubicBezTo>
                  <a:cubicBezTo>
                    <a:pt x="3436" y="2317"/>
                    <a:pt x="3670" y="1850"/>
                    <a:pt x="3603" y="1416"/>
                  </a:cubicBezTo>
                  <a:cubicBezTo>
                    <a:pt x="3537" y="1016"/>
                    <a:pt x="3236" y="649"/>
                    <a:pt x="2903" y="382"/>
                  </a:cubicBezTo>
                  <a:cubicBezTo>
                    <a:pt x="2676" y="155"/>
                    <a:pt x="2352" y="1"/>
                    <a:pt x="2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0"/>
            <p:cNvSpPr/>
            <p:nvPr/>
          </p:nvSpPr>
          <p:spPr>
            <a:xfrm>
              <a:off x="3846250" y="3126850"/>
              <a:ext cx="57575" cy="105100"/>
            </a:xfrm>
            <a:custGeom>
              <a:avLst/>
              <a:gdLst/>
              <a:ahLst/>
              <a:cxnLst/>
              <a:rect l="l" t="t" r="r" b="b"/>
              <a:pathLst>
                <a:path w="2303" h="4204" extrusionOk="0">
                  <a:moveTo>
                    <a:pt x="601" y="0"/>
                  </a:moveTo>
                  <a:cubicBezTo>
                    <a:pt x="1" y="1468"/>
                    <a:pt x="568" y="3303"/>
                    <a:pt x="1869" y="4203"/>
                  </a:cubicBezTo>
                  <a:cubicBezTo>
                    <a:pt x="2302" y="2702"/>
                    <a:pt x="1768" y="1001"/>
                    <a:pt x="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0"/>
            <p:cNvSpPr/>
            <p:nvPr/>
          </p:nvSpPr>
          <p:spPr>
            <a:xfrm>
              <a:off x="3789550" y="2450175"/>
              <a:ext cx="38300" cy="37525"/>
            </a:xfrm>
            <a:custGeom>
              <a:avLst/>
              <a:gdLst/>
              <a:ahLst/>
              <a:cxnLst/>
              <a:rect l="l" t="t" r="r" b="b"/>
              <a:pathLst>
                <a:path w="1532" h="1501" extrusionOk="0">
                  <a:moveTo>
                    <a:pt x="771" y="0"/>
                  </a:moveTo>
                  <a:cubicBezTo>
                    <a:pt x="726" y="0"/>
                    <a:pt x="680" y="5"/>
                    <a:pt x="634" y="15"/>
                  </a:cubicBezTo>
                  <a:cubicBezTo>
                    <a:pt x="300" y="48"/>
                    <a:pt x="34" y="348"/>
                    <a:pt x="0" y="715"/>
                  </a:cubicBezTo>
                  <a:cubicBezTo>
                    <a:pt x="0" y="1049"/>
                    <a:pt x="234" y="1382"/>
                    <a:pt x="567" y="1482"/>
                  </a:cubicBezTo>
                  <a:cubicBezTo>
                    <a:pt x="620" y="1494"/>
                    <a:pt x="673" y="1500"/>
                    <a:pt x="726" y="1500"/>
                  </a:cubicBezTo>
                  <a:cubicBezTo>
                    <a:pt x="1114" y="1500"/>
                    <a:pt x="1501" y="1193"/>
                    <a:pt x="1501" y="782"/>
                  </a:cubicBezTo>
                  <a:cubicBezTo>
                    <a:pt x="1531" y="391"/>
                    <a:pt x="1182"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0"/>
            <p:cNvSpPr/>
            <p:nvPr/>
          </p:nvSpPr>
          <p:spPr>
            <a:xfrm>
              <a:off x="3876275" y="2356400"/>
              <a:ext cx="55050" cy="50900"/>
            </a:xfrm>
            <a:custGeom>
              <a:avLst/>
              <a:gdLst/>
              <a:ahLst/>
              <a:cxnLst/>
              <a:rect l="l" t="t" r="r" b="b"/>
              <a:pathLst>
                <a:path w="2202" h="2036" extrusionOk="0">
                  <a:moveTo>
                    <a:pt x="1122" y="1"/>
                  </a:moveTo>
                  <a:cubicBezTo>
                    <a:pt x="844" y="1"/>
                    <a:pt x="565" y="113"/>
                    <a:pt x="367" y="330"/>
                  </a:cubicBezTo>
                  <a:cubicBezTo>
                    <a:pt x="34" y="663"/>
                    <a:pt x="0" y="1264"/>
                    <a:pt x="301" y="1631"/>
                  </a:cubicBezTo>
                  <a:cubicBezTo>
                    <a:pt x="484" y="1875"/>
                    <a:pt x="778" y="2035"/>
                    <a:pt x="1083" y="2035"/>
                  </a:cubicBezTo>
                  <a:cubicBezTo>
                    <a:pt x="1111" y="2035"/>
                    <a:pt x="1139" y="2034"/>
                    <a:pt x="1168" y="2031"/>
                  </a:cubicBezTo>
                  <a:cubicBezTo>
                    <a:pt x="1602" y="2031"/>
                    <a:pt x="1968" y="1698"/>
                    <a:pt x="2102" y="1297"/>
                  </a:cubicBezTo>
                  <a:cubicBezTo>
                    <a:pt x="2202" y="864"/>
                    <a:pt x="2035" y="397"/>
                    <a:pt x="1668" y="163"/>
                  </a:cubicBezTo>
                  <a:cubicBezTo>
                    <a:pt x="1505" y="54"/>
                    <a:pt x="1314" y="1"/>
                    <a:pt x="1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0"/>
            <p:cNvSpPr/>
            <p:nvPr/>
          </p:nvSpPr>
          <p:spPr>
            <a:xfrm>
              <a:off x="3684525" y="2414650"/>
              <a:ext cx="59175" cy="55700"/>
            </a:xfrm>
            <a:custGeom>
              <a:avLst/>
              <a:gdLst/>
              <a:ahLst/>
              <a:cxnLst/>
              <a:rect l="l" t="t" r="r" b="b"/>
              <a:pathLst>
                <a:path w="2367" h="2228" extrusionOk="0">
                  <a:moveTo>
                    <a:pt x="1215" y="0"/>
                  </a:moveTo>
                  <a:cubicBezTo>
                    <a:pt x="569" y="0"/>
                    <a:pt x="1" y="619"/>
                    <a:pt x="98" y="1269"/>
                  </a:cubicBezTo>
                  <a:cubicBezTo>
                    <a:pt x="154" y="1794"/>
                    <a:pt x="690" y="2228"/>
                    <a:pt x="1233" y="2228"/>
                  </a:cubicBezTo>
                  <a:cubicBezTo>
                    <a:pt x="1345" y="2228"/>
                    <a:pt x="1458" y="2209"/>
                    <a:pt x="1566" y="2170"/>
                  </a:cubicBezTo>
                  <a:cubicBezTo>
                    <a:pt x="2033" y="2003"/>
                    <a:pt x="2367" y="1469"/>
                    <a:pt x="2300" y="969"/>
                  </a:cubicBezTo>
                  <a:cubicBezTo>
                    <a:pt x="2233" y="468"/>
                    <a:pt x="1800" y="35"/>
                    <a:pt x="1266" y="1"/>
                  </a:cubicBezTo>
                  <a:cubicBezTo>
                    <a:pt x="1249" y="0"/>
                    <a:pt x="1232" y="0"/>
                    <a:pt x="12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0"/>
            <p:cNvSpPr/>
            <p:nvPr/>
          </p:nvSpPr>
          <p:spPr>
            <a:xfrm>
              <a:off x="3807900" y="2386825"/>
              <a:ext cx="46725" cy="42900"/>
            </a:xfrm>
            <a:custGeom>
              <a:avLst/>
              <a:gdLst/>
              <a:ahLst/>
              <a:cxnLst/>
              <a:rect l="l" t="t" r="r" b="b"/>
              <a:pathLst>
                <a:path w="1869" h="1716" extrusionOk="0">
                  <a:moveTo>
                    <a:pt x="909" y="0"/>
                  </a:moveTo>
                  <a:cubicBezTo>
                    <a:pt x="764" y="0"/>
                    <a:pt x="622" y="36"/>
                    <a:pt x="500" y="114"/>
                  </a:cubicBezTo>
                  <a:cubicBezTo>
                    <a:pt x="33" y="414"/>
                    <a:pt x="0" y="1214"/>
                    <a:pt x="467" y="1548"/>
                  </a:cubicBezTo>
                  <a:cubicBezTo>
                    <a:pt x="612" y="1656"/>
                    <a:pt x="795" y="1716"/>
                    <a:pt x="981" y="1716"/>
                  </a:cubicBezTo>
                  <a:cubicBezTo>
                    <a:pt x="1138" y="1716"/>
                    <a:pt x="1297" y="1673"/>
                    <a:pt x="1434" y="1581"/>
                  </a:cubicBezTo>
                  <a:cubicBezTo>
                    <a:pt x="1735" y="1415"/>
                    <a:pt x="1868" y="1048"/>
                    <a:pt x="1835" y="681"/>
                  </a:cubicBezTo>
                  <a:cubicBezTo>
                    <a:pt x="1761" y="286"/>
                    <a:pt x="1321" y="0"/>
                    <a:pt x="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0"/>
            <p:cNvSpPr/>
            <p:nvPr/>
          </p:nvSpPr>
          <p:spPr>
            <a:xfrm>
              <a:off x="3634425" y="2565375"/>
              <a:ext cx="42575" cy="40350"/>
            </a:xfrm>
            <a:custGeom>
              <a:avLst/>
              <a:gdLst/>
              <a:ahLst/>
              <a:cxnLst/>
              <a:rect l="l" t="t" r="r" b="b"/>
              <a:pathLst>
                <a:path w="1703" h="1614" extrusionOk="0">
                  <a:moveTo>
                    <a:pt x="847" y="1"/>
                  </a:moveTo>
                  <a:cubicBezTo>
                    <a:pt x="810" y="1"/>
                    <a:pt x="772" y="4"/>
                    <a:pt x="735" y="10"/>
                  </a:cubicBezTo>
                  <a:cubicBezTo>
                    <a:pt x="334" y="43"/>
                    <a:pt x="1" y="410"/>
                    <a:pt x="1" y="844"/>
                  </a:cubicBezTo>
                  <a:cubicBezTo>
                    <a:pt x="33" y="1259"/>
                    <a:pt x="432" y="1613"/>
                    <a:pt x="846" y="1613"/>
                  </a:cubicBezTo>
                  <a:cubicBezTo>
                    <a:pt x="865" y="1613"/>
                    <a:pt x="883" y="1613"/>
                    <a:pt x="901" y="1611"/>
                  </a:cubicBezTo>
                  <a:cubicBezTo>
                    <a:pt x="1335" y="1544"/>
                    <a:pt x="1702" y="1077"/>
                    <a:pt x="1602" y="644"/>
                  </a:cubicBezTo>
                  <a:cubicBezTo>
                    <a:pt x="1542" y="281"/>
                    <a:pt x="1207" y="1"/>
                    <a:pt x="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0"/>
            <p:cNvSpPr/>
            <p:nvPr/>
          </p:nvSpPr>
          <p:spPr>
            <a:xfrm>
              <a:off x="3964675" y="2681325"/>
              <a:ext cx="49225" cy="46300"/>
            </a:xfrm>
            <a:custGeom>
              <a:avLst/>
              <a:gdLst/>
              <a:ahLst/>
              <a:cxnLst/>
              <a:rect l="l" t="t" r="r" b="b"/>
              <a:pathLst>
                <a:path w="1969" h="1852" extrusionOk="0">
                  <a:moveTo>
                    <a:pt x="953" y="1"/>
                  </a:moveTo>
                  <a:cubicBezTo>
                    <a:pt x="914" y="1"/>
                    <a:pt x="874" y="3"/>
                    <a:pt x="834" y="9"/>
                  </a:cubicBezTo>
                  <a:cubicBezTo>
                    <a:pt x="367" y="75"/>
                    <a:pt x="0" y="576"/>
                    <a:pt x="67" y="1076"/>
                  </a:cubicBezTo>
                  <a:cubicBezTo>
                    <a:pt x="159" y="1506"/>
                    <a:pt x="591" y="1851"/>
                    <a:pt x="1023" y="1851"/>
                  </a:cubicBezTo>
                  <a:cubicBezTo>
                    <a:pt x="1060" y="1851"/>
                    <a:pt x="1097" y="1849"/>
                    <a:pt x="1134" y="1843"/>
                  </a:cubicBezTo>
                  <a:cubicBezTo>
                    <a:pt x="1601" y="1743"/>
                    <a:pt x="1968" y="1243"/>
                    <a:pt x="1902" y="776"/>
                  </a:cubicBezTo>
                  <a:cubicBezTo>
                    <a:pt x="1840" y="346"/>
                    <a:pt x="1411"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0"/>
            <p:cNvSpPr/>
            <p:nvPr/>
          </p:nvSpPr>
          <p:spPr>
            <a:xfrm>
              <a:off x="3190775" y="2370450"/>
              <a:ext cx="139300" cy="217575"/>
            </a:xfrm>
            <a:custGeom>
              <a:avLst/>
              <a:gdLst/>
              <a:ahLst/>
              <a:cxnLst/>
              <a:rect l="l" t="t" r="r" b="b"/>
              <a:pathLst>
                <a:path w="5572" h="8703" extrusionOk="0">
                  <a:moveTo>
                    <a:pt x="2981" y="0"/>
                  </a:moveTo>
                  <a:cubicBezTo>
                    <a:pt x="2274" y="0"/>
                    <a:pt x="1726" y="617"/>
                    <a:pt x="1368" y="1202"/>
                  </a:cubicBezTo>
                  <a:cubicBezTo>
                    <a:pt x="468" y="2637"/>
                    <a:pt x="1" y="4304"/>
                    <a:pt x="34" y="6006"/>
                  </a:cubicBezTo>
                  <a:cubicBezTo>
                    <a:pt x="68" y="6840"/>
                    <a:pt x="234" y="7774"/>
                    <a:pt x="901" y="8307"/>
                  </a:cubicBezTo>
                  <a:cubicBezTo>
                    <a:pt x="1236" y="8581"/>
                    <a:pt x="1655" y="8703"/>
                    <a:pt x="2084" y="8703"/>
                  </a:cubicBezTo>
                  <a:cubicBezTo>
                    <a:pt x="2594" y="8703"/>
                    <a:pt x="3120" y="8531"/>
                    <a:pt x="3537" y="8241"/>
                  </a:cubicBezTo>
                  <a:cubicBezTo>
                    <a:pt x="4304" y="7707"/>
                    <a:pt x="4771" y="6840"/>
                    <a:pt x="5038" y="5939"/>
                  </a:cubicBezTo>
                  <a:cubicBezTo>
                    <a:pt x="5571" y="4271"/>
                    <a:pt x="5471" y="2370"/>
                    <a:pt x="4471" y="935"/>
                  </a:cubicBezTo>
                  <a:cubicBezTo>
                    <a:pt x="4137" y="435"/>
                    <a:pt x="3637" y="1"/>
                    <a:pt x="3036" y="1"/>
                  </a:cubicBezTo>
                  <a:cubicBezTo>
                    <a:pt x="3018" y="1"/>
                    <a:pt x="2999" y="0"/>
                    <a:pt x="2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0"/>
            <p:cNvSpPr/>
            <p:nvPr/>
          </p:nvSpPr>
          <p:spPr>
            <a:xfrm>
              <a:off x="3214975" y="2382550"/>
              <a:ext cx="104250" cy="163950"/>
            </a:xfrm>
            <a:custGeom>
              <a:avLst/>
              <a:gdLst/>
              <a:ahLst/>
              <a:cxnLst/>
              <a:rect l="l" t="t" r="r" b="b"/>
              <a:pathLst>
                <a:path w="4170" h="6558" extrusionOk="0">
                  <a:moveTo>
                    <a:pt x="2356" y="1"/>
                  </a:moveTo>
                  <a:cubicBezTo>
                    <a:pt x="1986" y="1"/>
                    <a:pt x="1675" y="323"/>
                    <a:pt x="1468" y="618"/>
                  </a:cubicBezTo>
                  <a:cubicBezTo>
                    <a:pt x="968" y="1285"/>
                    <a:pt x="567" y="2053"/>
                    <a:pt x="334" y="2853"/>
                  </a:cubicBezTo>
                  <a:cubicBezTo>
                    <a:pt x="100" y="3620"/>
                    <a:pt x="0" y="4488"/>
                    <a:pt x="267" y="5221"/>
                  </a:cubicBezTo>
                  <a:cubicBezTo>
                    <a:pt x="527" y="5968"/>
                    <a:pt x="1229" y="6557"/>
                    <a:pt x="2005" y="6557"/>
                  </a:cubicBezTo>
                  <a:cubicBezTo>
                    <a:pt x="2026" y="6557"/>
                    <a:pt x="2047" y="6557"/>
                    <a:pt x="2068" y="6556"/>
                  </a:cubicBezTo>
                  <a:cubicBezTo>
                    <a:pt x="2602" y="6522"/>
                    <a:pt x="3102" y="6222"/>
                    <a:pt x="3436" y="5789"/>
                  </a:cubicBezTo>
                  <a:cubicBezTo>
                    <a:pt x="3736" y="5355"/>
                    <a:pt x="3903" y="4788"/>
                    <a:pt x="4003" y="4254"/>
                  </a:cubicBezTo>
                  <a:cubicBezTo>
                    <a:pt x="4170" y="2953"/>
                    <a:pt x="3836" y="1586"/>
                    <a:pt x="3102" y="518"/>
                  </a:cubicBezTo>
                  <a:cubicBezTo>
                    <a:pt x="2936" y="285"/>
                    <a:pt x="2769" y="84"/>
                    <a:pt x="2502" y="18"/>
                  </a:cubicBezTo>
                  <a:cubicBezTo>
                    <a:pt x="2452" y="6"/>
                    <a:pt x="2404" y="1"/>
                    <a:pt x="2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0"/>
            <p:cNvSpPr/>
            <p:nvPr/>
          </p:nvSpPr>
          <p:spPr>
            <a:xfrm>
              <a:off x="3321700" y="2460525"/>
              <a:ext cx="39225" cy="75925"/>
            </a:xfrm>
            <a:custGeom>
              <a:avLst/>
              <a:gdLst/>
              <a:ahLst/>
              <a:cxnLst/>
              <a:rect l="l" t="t" r="r" b="b"/>
              <a:pathLst>
                <a:path w="1569" h="3037" extrusionOk="0">
                  <a:moveTo>
                    <a:pt x="801" y="1"/>
                  </a:moveTo>
                  <a:cubicBezTo>
                    <a:pt x="535" y="1002"/>
                    <a:pt x="268" y="2036"/>
                    <a:pt x="1" y="3036"/>
                  </a:cubicBezTo>
                  <a:cubicBezTo>
                    <a:pt x="668" y="2936"/>
                    <a:pt x="1235" y="2403"/>
                    <a:pt x="1402" y="1769"/>
                  </a:cubicBezTo>
                  <a:cubicBezTo>
                    <a:pt x="1569" y="1135"/>
                    <a:pt x="1335" y="401"/>
                    <a:pt x="801" y="1"/>
                  </a:cubicBezTo>
                  <a:close/>
                </a:path>
              </a:pathLst>
            </a:custGeom>
            <a:solidFill>
              <a:srgbClr val="44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0"/>
            <p:cNvSpPr/>
            <p:nvPr/>
          </p:nvSpPr>
          <p:spPr>
            <a:xfrm>
              <a:off x="3336725" y="2391025"/>
              <a:ext cx="54225" cy="47325"/>
            </a:xfrm>
            <a:custGeom>
              <a:avLst/>
              <a:gdLst/>
              <a:ahLst/>
              <a:cxnLst/>
              <a:rect l="l" t="t" r="r" b="b"/>
              <a:pathLst>
                <a:path w="2169" h="1893" extrusionOk="0">
                  <a:moveTo>
                    <a:pt x="1082" y="1"/>
                  </a:moveTo>
                  <a:cubicBezTo>
                    <a:pt x="961" y="1"/>
                    <a:pt x="841" y="25"/>
                    <a:pt x="734" y="79"/>
                  </a:cubicBezTo>
                  <a:cubicBezTo>
                    <a:pt x="167" y="313"/>
                    <a:pt x="0" y="1113"/>
                    <a:pt x="401" y="1580"/>
                  </a:cubicBezTo>
                  <a:cubicBezTo>
                    <a:pt x="578" y="1777"/>
                    <a:pt x="848" y="1892"/>
                    <a:pt x="1122" y="1892"/>
                  </a:cubicBezTo>
                  <a:cubicBezTo>
                    <a:pt x="1312" y="1892"/>
                    <a:pt x="1504" y="1837"/>
                    <a:pt x="1668" y="1714"/>
                  </a:cubicBezTo>
                  <a:cubicBezTo>
                    <a:pt x="2035" y="1447"/>
                    <a:pt x="2169" y="880"/>
                    <a:pt x="1935" y="479"/>
                  </a:cubicBezTo>
                  <a:cubicBezTo>
                    <a:pt x="1764" y="186"/>
                    <a:pt x="1414" y="1"/>
                    <a:pt x="1082" y="1"/>
                  </a:cubicBezTo>
                  <a:close/>
                </a:path>
              </a:pathLst>
            </a:custGeom>
            <a:solidFill>
              <a:srgbClr val="443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0"/>
            <p:cNvSpPr/>
            <p:nvPr/>
          </p:nvSpPr>
          <p:spPr>
            <a:xfrm>
              <a:off x="3450125" y="2343000"/>
              <a:ext cx="40900" cy="36500"/>
            </a:xfrm>
            <a:custGeom>
              <a:avLst/>
              <a:gdLst/>
              <a:ahLst/>
              <a:cxnLst/>
              <a:rect l="l" t="t" r="r" b="b"/>
              <a:pathLst>
                <a:path w="1636" h="1460" extrusionOk="0">
                  <a:moveTo>
                    <a:pt x="843" y="1"/>
                  </a:moveTo>
                  <a:cubicBezTo>
                    <a:pt x="608" y="1"/>
                    <a:pt x="370" y="104"/>
                    <a:pt x="234" y="299"/>
                  </a:cubicBezTo>
                  <a:cubicBezTo>
                    <a:pt x="1" y="632"/>
                    <a:pt x="101" y="1133"/>
                    <a:pt x="435" y="1366"/>
                  </a:cubicBezTo>
                  <a:cubicBezTo>
                    <a:pt x="540" y="1429"/>
                    <a:pt x="664" y="1459"/>
                    <a:pt x="791" y="1459"/>
                  </a:cubicBezTo>
                  <a:cubicBezTo>
                    <a:pt x="1068" y="1459"/>
                    <a:pt x="1354" y="1317"/>
                    <a:pt x="1469" y="1066"/>
                  </a:cubicBezTo>
                  <a:cubicBezTo>
                    <a:pt x="1635" y="766"/>
                    <a:pt x="1535" y="399"/>
                    <a:pt x="1302" y="165"/>
                  </a:cubicBezTo>
                  <a:cubicBezTo>
                    <a:pt x="1177" y="54"/>
                    <a:pt x="1011" y="1"/>
                    <a:pt x="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0"/>
            <p:cNvSpPr/>
            <p:nvPr/>
          </p:nvSpPr>
          <p:spPr>
            <a:xfrm>
              <a:off x="3967175" y="2371300"/>
              <a:ext cx="815600" cy="964050"/>
            </a:xfrm>
            <a:custGeom>
              <a:avLst/>
              <a:gdLst/>
              <a:ahLst/>
              <a:cxnLst/>
              <a:rect l="l" t="t" r="r" b="b"/>
              <a:pathLst>
                <a:path w="32624" h="38562" extrusionOk="0">
                  <a:moveTo>
                    <a:pt x="1401" y="1"/>
                  </a:moveTo>
                  <a:cubicBezTo>
                    <a:pt x="301" y="1502"/>
                    <a:pt x="0" y="3470"/>
                    <a:pt x="267" y="5305"/>
                  </a:cubicBezTo>
                  <a:cubicBezTo>
                    <a:pt x="567" y="7139"/>
                    <a:pt x="1368" y="8840"/>
                    <a:pt x="2335" y="10408"/>
                  </a:cubicBezTo>
                  <a:cubicBezTo>
                    <a:pt x="5337" y="15312"/>
                    <a:pt x="9774" y="19114"/>
                    <a:pt x="14110" y="22817"/>
                  </a:cubicBezTo>
                  <a:cubicBezTo>
                    <a:pt x="20281" y="28054"/>
                    <a:pt x="26453" y="33325"/>
                    <a:pt x="32624" y="38562"/>
                  </a:cubicBezTo>
                  <a:cubicBezTo>
                    <a:pt x="28020" y="31023"/>
                    <a:pt x="23450" y="24852"/>
                    <a:pt x="17780" y="17847"/>
                  </a:cubicBezTo>
                  <a:cubicBezTo>
                    <a:pt x="12309" y="11109"/>
                    <a:pt x="5971" y="3937"/>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0"/>
            <p:cNvSpPr/>
            <p:nvPr/>
          </p:nvSpPr>
          <p:spPr>
            <a:xfrm>
              <a:off x="4022200" y="2422175"/>
              <a:ext cx="154300" cy="155150"/>
            </a:xfrm>
            <a:custGeom>
              <a:avLst/>
              <a:gdLst/>
              <a:ahLst/>
              <a:cxnLst/>
              <a:rect l="l" t="t" r="r" b="b"/>
              <a:pathLst>
                <a:path w="6172" h="6206" extrusionOk="0">
                  <a:moveTo>
                    <a:pt x="1" y="1"/>
                  </a:moveTo>
                  <a:lnTo>
                    <a:pt x="1" y="1"/>
                  </a:lnTo>
                  <a:cubicBezTo>
                    <a:pt x="501" y="1468"/>
                    <a:pt x="1102" y="2969"/>
                    <a:pt x="2136" y="4137"/>
                  </a:cubicBezTo>
                  <a:cubicBezTo>
                    <a:pt x="3118" y="5316"/>
                    <a:pt x="4552" y="6206"/>
                    <a:pt x="6088" y="6206"/>
                  </a:cubicBezTo>
                  <a:cubicBezTo>
                    <a:pt x="6116" y="6206"/>
                    <a:pt x="6144" y="6206"/>
                    <a:pt x="6172" y="6205"/>
                  </a:cubicBezTo>
                  <a:cubicBezTo>
                    <a:pt x="4137" y="4137"/>
                    <a:pt x="2069" y="206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0"/>
            <p:cNvSpPr/>
            <p:nvPr/>
          </p:nvSpPr>
          <p:spPr>
            <a:xfrm>
              <a:off x="4324100" y="2739075"/>
              <a:ext cx="244350" cy="301075"/>
            </a:xfrm>
            <a:custGeom>
              <a:avLst/>
              <a:gdLst/>
              <a:ahLst/>
              <a:cxnLst/>
              <a:rect l="l" t="t" r="r" b="b"/>
              <a:pathLst>
                <a:path w="9774" h="12043" extrusionOk="0">
                  <a:moveTo>
                    <a:pt x="0" y="0"/>
                  </a:moveTo>
                  <a:lnTo>
                    <a:pt x="0" y="0"/>
                  </a:lnTo>
                  <a:cubicBezTo>
                    <a:pt x="934" y="5337"/>
                    <a:pt x="4770" y="10041"/>
                    <a:pt x="9774" y="12042"/>
                  </a:cubicBezTo>
                  <a:cubicBezTo>
                    <a:pt x="6505" y="8039"/>
                    <a:pt x="3269" y="403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0"/>
            <p:cNvSpPr/>
            <p:nvPr/>
          </p:nvSpPr>
          <p:spPr>
            <a:xfrm>
              <a:off x="3797875" y="2655675"/>
              <a:ext cx="389475" cy="961550"/>
            </a:xfrm>
            <a:custGeom>
              <a:avLst/>
              <a:gdLst/>
              <a:ahLst/>
              <a:cxnLst/>
              <a:rect l="l" t="t" r="r" b="b"/>
              <a:pathLst>
                <a:path w="15579" h="38462" extrusionOk="0">
                  <a:moveTo>
                    <a:pt x="1902" y="1"/>
                  </a:moveTo>
                  <a:lnTo>
                    <a:pt x="1902" y="1"/>
                  </a:lnTo>
                  <a:cubicBezTo>
                    <a:pt x="1" y="14011"/>
                    <a:pt x="5271" y="28821"/>
                    <a:pt x="15579" y="38461"/>
                  </a:cubicBezTo>
                  <a:cubicBezTo>
                    <a:pt x="11009" y="25652"/>
                    <a:pt x="6472" y="12810"/>
                    <a:pt x="1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0"/>
            <p:cNvSpPr/>
            <p:nvPr/>
          </p:nvSpPr>
          <p:spPr>
            <a:xfrm>
              <a:off x="3320050" y="2282750"/>
              <a:ext cx="341925" cy="296225"/>
            </a:xfrm>
            <a:custGeom>
              <a:avLst/>
              <a:gdLst/>
              <a:ahLst/>
              <a:cxnLst/>
              <a:rect l="l" t="t" r="r" b="b"/>
              <a:pathLst>
                <a:path w="13677" h="11849" extrusionOk="0">
                  <a:moveTo>
                    <a:pt x="12657" y="1"/>
                  </a:moveTo>
                  <a:cubicBezTo>
                    <a:pt x="11129" y="1"/>
                    <a:pt x="0" y="11849"/>
                    <a:pt x="0" y="11849"/>
                  </a:cubicBezTo>
                  <a:lnTo>
                    <a:pt x="3603" y="9280"/>
                  </a:lnTo>
                  <a:lnTo>
                    <a:pt x="12042" y="3443"/>
                  </a:lnTo>
                  <a:cubicBezTo>
                    <a:pt x="12042" y="3443"/>
                    <a:pt x="13677" y="874"/>
                    <a:pt x="12776" y="40"/>
                  </a:cubicBezTo>
                  <a:cubicBezTo>
                    <a:pt x="12747" y="14"/>
                    <a:pt x="12707" y="1"/>
                    <a:pt x="12657" y="1"/>
                  </a:cubicBezTo>
                  <a:close/>
                </a:path>
              </a:pathLst>
            </a:custGeom>
            <a:solidFill>
              <a:srgbClr val="352A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0"/>
            <p:cNvSpPr/>
            <p:nvPr/>
          </p:nvSpPr>
          <p:spPr>
            <a:xfrm>
              <a:off x="3252500" y="2393525"/>
              <a:ext cx="50050" cy="79025"/>
            </a:xfrm>
            <a:custGeom>
              <a:avLst/>
              <a:gdLst/>
              <a:ahLst/>
              <a:cxnLst/>
              <a:rect l="l" t="t" r="r" b="b"/>
              <a:pathLst>
                <a:path w="2002" h="3161" extrusionOk="0">
                  <a:moveTo>
                    <a:pt x="1174" y="1"/>
                  </a:moveTo>
                  <a:cubicBezTo>
                    <a:pt x="852" y="1"/>
                    <a:pt x="544" y="218"/>
                    <a:pt x="367" y="513"/>
                  </a:cubicBezTo>
                  <a:cubicBezTo>
                    <a:pt x="167" y="813"/>
                    <a:pt x="134" y="1213"/>
                    <a:pt x="67" y="1580"/>
                  </a:cubicBezTo>
                  <a:cubicBezTo>
                    <a:pt x="34" y="1880"/>
                    <a:pt x="0" y="2181"/>
                    <a:pt x="67" y="2481"/>
                  </a:cubicBezTo>
                  <a:cubicBezTo>
                    <a:pt x="134" y="2781"/>
                    <a:pt x="334" y="3081"/>
                    <a:pt x="634" y="3148"/>
                  </a:cubicBezTo>
                  <a:cubicBezTo>
                    <a:pt x="678" y="3157"/>
                    <a:pt x="722" y="3161"/>
                    <a:pt x="765" y="3161"/>
                  </a:cubicBezTo>
                  <a:cubicBezTo>
                    <a:pt x="1053" y="3161"/>
                    <a:pt x="1327" y="2979"/>
                    <a:pt x="1501" y="2748"/>
                  </a:cubicBezTo>
                  <a:cubicBezTo>
                    <a:pt x="1668" y="2481"/>
                    <a:pt x="1768" y="2181"/>
                    <a:pt x="1835" y="1847"/>
                  </a:cubicBezTo>
                  <a:cubicBezTo>
                    <a:pt x="1902" y="1513"/>
                    <a:pt x="2002" y="1147"/>
                    <a:pt x="1935" y="813"/>
                  </a:cubicBezTo>
                  <a:cubicBezTo>
                    <a:pt x="1868" y="446"/>
                    <a:pt x="1635" y="112"/>
                    <a:pt x="1301" y="12"/>
                  </a:cubicBezTo>
                  <a:cubicBezTo>
                    <a:pt x="1259" y="5"/>
                    <a:pt x="1216" y="1"/>
                    <a:pt x="1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8" name="Google Shape;1888;p50"/>
          <p:cNvSpPr/>
          <p:nvPr/>
        </p:nvSpPr>
        <p:spPr>
          <a:xfrm rot="5821643" flipH="1">
            <a:off x="6138248" y="2198310"/>
            <a:ext cx="2551857" cy="4354445"/>
          </a:xfrm>
          <a:custGeom>
            <a:avLst/>
            <a:gdLst/>
            <a:ahLst/>
            <a:cxnLst/>
            <a:rect l="l" t="t" r="r" b="b"/>
            <a:pathLst>
              <a:path w="30223" h="51572" fill="none" extrusionOk="0">
                <a:moveTo>
                  <a:pt x="17213" y="14978"/>
                </a:moveTo>
                <a:cubicBezTo>
                  <a:pt x="19815" y="15779"/>
                  <a:pt x="22650" y="16346"/>
                  <a:pt x="25286" y="15579"/>
                </a:cubicBezTo>
                <a:cubicBezTo>
                  <a:pt x="27887" y="14845"/>
                  <a:pt x="30222" y="12410"/>
                  <a:pt x="30022" y="9674"/>
                </a:cubicBezTo>
                <a:cubicBezTo>
                  <a:pt x="29855" y="6939"/>
                  <a:pt x="27354" y="4971"/>
                  <a:pt x="24919" y="3670"/>
                </a:cubicBezTo>
                <a:cubicBezTo>
                  <a:pt x="19915" y="1068"/>
                  <a:pt x="13744" y="1"/>
                  <a:pt x="8607" y="2336"/>
                </a:cubicBezTo>
                <a:cubicBezTo>
                  <a:pt x="3437" y="4638"/>
                  <a:pt x="1" y="11042"/>
                  <a:pt x="2202" y="16279"/>
                </a:cubicBezTo>
                <a:cubicBezTo>
                  <a:pt x="4104" y="20749"/>
                  <a:pt x="9307" y="22984"/>
                  <a:pt x="14144" y="23318"/>
                </a:cubicBezTo>
                <a:cubicBezTo>
                  <a:pt x="16279" y="23484"/>
                  <a:pt x="18447" y="23351"/>
                  <a:pt x="20582" y="23651"/>
                </a:cubicBezTo>
                <a:cubicBezTo>
                  <a:pt x="22684" y="23951"/>
                  <a:pt x="24852" y="24752"/>
                  <a:pt x="26220" y="26386"/>
                </a:cubicBezTo>
                <a:cubicBezTo>
                  <a:pt x="27921" y="28455"/>
                  <a:pt x="28088" y="31357"/>
                  <a:pt x="27854" y="33992"/>
                </a:cubicBezTo>
                <a:cubicBezTo>
                  <a:pt x="27487" y="37861"/>
                  <a:pt x="26053" y="42098"/>
                  <a:pt x="22550" y="43799"/>
                </a:cubicBezTo>
                <a:cubicBezTo>
                  <a:pt x="21116" y="44499"/>
                  <a:pt x="19481" y="44700"/>
                  <a:pt x="17980" y="45167"/>
                </a:cubicBezTo>
                <a:cubicBezTo>
                  <a:pt x="16446" y="45634"/>
                  <a:pt x="14911" y="46501"/>
                  <a:pt x="14311" y="48002"/>
                </a:cubicBezTo>
                <a:cubicBezTo>
                  <a:pt x="13711" y="49470"/>
                  <a:pt x="14645" y="51571"/>
                  <a:pt x="16246" y="51571"/>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836;p7" descr="Goal 3: Ensure healthy lives and promote well-being for all at all ages -  Project - ISGLOBAL">
            <a:extLst>
              <a:ext uri="{FF2B5EF4-FFF2-40B4-BE49-F238E27FC236}">
                <a16:creationId xmlns:a16="http://schemas.microsoft.com/office/drawing/2014/main" id="{DFEF28CA-952D-57CC-F433-1F13B690EDE0}"/>
              </a:ext>
            </a:extLst>
          </p:cNvPr>
          <p:cNvPicPr preferRelativeResize="0"/>
          <p:nvPr/>
        </p:nvPicPr>
        <p:blipFill rotWithShape="1">
          <a:blip r:embed="rId3">
            <a:alphaModFix/>
          </a:blip>
          <a:srcRect/>
          <a:stretch/>
        </p:blipFill>
        <p:spPr>
          <a:xfrm>
            <a:off x="1195450" y="905340"/>
            <a:ext cx="6878606" cy="32506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grpSp>
        <p:nvGrpSpPr>
          <p:cNvPr id="1906" name="Google Shape;1906;p51"/>
          <p:cNvGrpSpPr/>
          <p:nvPr/>
        </p:nvGrpSpPr>
        <p:grpSpPr>
          <a:xfrm flipH="1">
            <a:off x="1963691" y="1765795"/>
            <a:ext cx="1857859" cy="3189803"/>
            <a:chOff x="607425" y="1034500"/>
            <a:chExt cx="2045650" cy="3512225"/>
          </a:xfrm>
        </p:grpSpPr>
        <p:sp>
          <p:nvSpPr>
            <p:cNvPr id="1907" name="Google Shape;1907;p51"/>
            <p:cNvSpPr/>
            <p:nvPr/>
          </p:nvSpPr>
          <p:spPr>
            <a:xfrm>
              <a:off x="933425" y="2055500"/>
              <a:ext cx="1274350" cy="1823300"/>
            </a:xfrm>
            <a:custGeom>
              <a:avLst/>
              <a:gdLst/>
              <a:ahLst/>
              <a:cxnLst/>
              <a:rect l="l" t="t" r="r" b="b"/>
              <a:pathLst>
                <a:path w="50974" h="72932" extrusionOk="0">
                  <a:moveTo>
                    <a:pt x="37080" y="0"/>
                  </a:moveTo>
                  <a:cubicBezTo>
                    <a:pt x="36364" y="0"/>
                    <a:pt x="35663" y="381"/>
                    <a:pt x="35289" y="1046"/>
                  </a:cubicBezTo>
                  <a:lnTo>
                    <a:pt x="0" y="64512"/>
                  </a:lnTo>
                  <a:lnTo>
                    <a:pt x="15137" y="72931"/>
                  </a:lnTo>
                  <a:lnTo>
                    <a:pt x="50427" y="9435"/>
                  </a:lnTo>
                  <a:cubicBezTo>
                    <a:pt x="50974" y="8462"/>
                    <a:pt x="50609" y="7246"/>
                    <a:pt x="49636" y="6699"/>
                  </a:cubicBezTo>
                  <a:lnTo>
                    <a:pt x="38055" y="255"/>
                  </a:lnTo>
                  <a:cubicBezTo>
                    <a:pt x="37747" y="82"/>
                    <a:pt x="37412" y="0"/>
                    <a:pt x="3708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1"/>
            <p:cNvSpPr/>
            <p:nvPr/>
          </p:nvSpPr>
          <p:spPr>
            <a:xfrm>
              <a:off x="823225" y="3618300"/>
              <a:ext cx="573000" cy="357775"/>
            </a:xfrm>
            <a:custGeom>
              <a:avLst/>
              <a:gdLst/>
              <a:ahLst/>
              <a:cxnLst/>
              <a:rect l="l" t="t" r="r" b="b"/>
              <a:pathLst>
                <a:path w="22920" h="14311" extrusionOk="0">
                  <a:moveTo>
                    <a:pt x="2497" y="0"/>
                  </a:moveTo>
                  <a:cubicBezTo>
                    <a:pt x="1729" y="0"/>
                    <a:pt x="975" y="409"/>
                    <a:pt x="578" y="1118"/>
                  </a:cubicBezTo>
                  <a:cubicBezTo>
                    <a:pt x="1" y="2152"/>
                    <a:pt x="396" y="3489"/>
                    <a:pt x="1429" y="4066"/>
                  </a:cubicBezTo>
                  <a:lnTo>
                    <a:pt x="19393" y="14036"/>
                  </a:lnTo>
                  <a:cubicBezTo>
                    <a:pt x="19725" y="14222"/>
                    <a:pt x="20089" y="14310"/>
                    <a:pt x="20449" y="14310"/>
                  </a:cubicBezTo>
                  <a:cubicBezTo>
                    <a:pt x="21208" y="14310"/>
                    <a:pt x="21950" y="13917"/>
                    <a:pt x="22342" y="13216"/>
                  </a:cubicBezTo>
                  <a:cubicBezTo>
                    <a:pt x="22919" y="12152"/>
                    <a:pt x="22554" y="10845"/>
                    <a:pt x="21490" y="10267"/>
                  </a:cubicBezTo>
                  <a:lnTo>
                    <a:pt x="3527" y="267"/>
                  </a:lnTo>
                  <a:cubicBezTo>
                    <a:pt x="3202" y="86"/>
                    <a:pt x="2848" y="0"/>
                    <a:pt x="2497"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1"/>
            <p:cNvSpPr/>
            <p:nvPr/>
          </p:nvSpPr>
          <p:spPr>
            <a:xfrm>
              <a:off x="1958500" y="1805825"/>
              <a:ext cx="285750" cy="376125"/>
            </a:xfrm>
            <a:custGeom>
              <a:avLst/>
              <a:gdLst/>
              <a:ahLst/>
              <a:cxnLst/>
              <a:rect l="l" t="t" r="r" b="b"/>
              <a:pathLst>
                <a:path w="11430" h="15045" extrusionOk="0">
                  <a:moveTo>
                    <a:pt x="9240" y="0"/>
                  </a:moveTo>
                  <a:cubicBezTo>
                    <a:pt x="8815" y="0"/>
                    <a:pt x="8389" y="130"/>
                    <a:pt x="8025" y="394"/>
                  </a:cubicBezTo>
                  <a:lnTo>
                    <a:pt x="5259" y="2431"/>
                  </a:lnTo>
                  <a:lnTo>
                    <a:pt x="1" y="11884"/>
                  </a:lnTo>
                  <a:lnTo>
                    <a:pt x="5685" y="15045"/>
                  </a:lnTo>
                  <a:lnTo>
                    <a:pt x="10943" y="5592"/>
                  </a:lnTo>
                  <a:lnTo>
                    <a:pt x="11338" y="2339"/>
                  </a:lnTo>
                  <a:cubicBezTo>
                    <a:pt x="11430" y="1488"/>
                    <a:pt x="11035" y="668"/>
                    <a:pt x="10275" y="273"/>
                  </a:cubicBezTo>
                  <a:cubicBezTo>
                    <a:pt x="9955" y="92"/>
                    <a:pt x="9598" y="0"/>
                    <a:pt x="92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1"/>
            <p:cNvSpPr/>
            <p:nvPr/>
          </p:nvSpPr>
          <p:spPr>
            <a:xfrm>
              <a:off x="1947100" y="2072500"/>
              <a:ext cx="178600" cy="115525"/>
            </a:xfrm>
            <a:custGeom>
              <a:avLst/>
              <a:gdLst/>
              <a:ahLst/>
              <a:cxnLst/>
              <a:rect l="l" t="t" r="r" b="b"/>
              <a:pathLst>
                <a:path w="7144" h="4621" extrusionOk="0">
                  <a:moveTo>
                    <a:pt x="518" y="1"/>
                  </a:moveTo>
                  <a:lnTo>
                    <a:pt x="1" y="943"/>
                  </a:lnTo>
                  <a:lnTo>
                    <a:pt x="6597" y="4621"/>
                  </a:lnTo>
                  <a:lnTo>
                    <a:pt x="7144" y="3679"/>
                  </a:lnTo>
                  <a:lnTo>
                    <a:pt x="51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1"/>
            <p:cNvSpPr/>
            <p:nvPr/>
          </p:nvSpPr>
          <p:spPr>
            <a:xfrm>
              <a:off x="2049700" y="1034500"/>
              <a:ext cx="603375" cy="1063875"/>
            </a:xfrm>
            <a:custGeom>
              <a:avLst/>
              <a:gdLst/>
              <a:ahLst/>
              <a:cxnLst/>
              <a:rect l="l" t="t" r="r" b="b"/>
              <a:pathLst>
                <a:path w="24135" h="42555" extrusionOk="0">
                  <a:moveTo>
                    <a:pt x="24135" y="1"/>
                  </a:moveTo>
                  <a:lnTo>
                    <a:pt x="22615" y="1611"/>
                  </a:lnTo>
                  <a:lnTo>
                    <a:pt x="0" y="42281"/>
                  </a:lnTo>
                  <a:lnTo>
                    <a:pt x="487" y="42554"/>
                  </a:lnTo>
                  <a:lnTo>
                    <a:pt x="2413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1"/>
            <p:cNvSpPr/>
            <p:nvPr/>
          </p:nvSpPr>
          <p:spPr>
            <a:xfrm>
              <a:off x="1401500" y="2144675"/>
              <a:ext cx="722700" cy="951425"/>
            </a:xfrm>
            <a:custGeom>
              <a:avLst/>
              <a:gdLst/>
              <a:ahLst/>
              <a:cxnLst/>
              <a:rect l="l" t="t" r="r" b="b"/>
              <a:pathLst>
                <a:path w="28908" h="38057" extrusionOk="0">
                  <a:moveTo>
                    <a:pt x="19862" y="1"/>
                  </a:moveTo>
                  <a:cubicBezTo>
                    <a:pt x="18535" y="1"/>
                    <a:pt x="17249" y="707"/>
                    <a:pt x="16566" y="1947"/>
                  </a:cubicBezTo>
                  <a:lnTo>
                    <a:pt x="1" y="31734"/>
                  </a:lnTo>
                  <a:lnTo>
                    <a:pt x="11338" y="38057"/>
                  </a:lnTo>
                  <a:lnTo>
                    <a:pt x="27904" y="8269"/>
                  </a:lnTo>
                  <a:cubicBezTo>
                    <a:pt x="28907" y="6445"/>
                    <a:pt x="28269" y="4135"/>
                    <a:pt x="26415" y="3102"/>
                  </a:cubicBezTo>
                  <a:lnTo>
                    <a:pt x="21703" y="488"/>
                  </a:lnTo>
                  <a:cubicBezTo>
                    <a:pt x="21120" y="157"/>
                    <a:pt x="20486" y="1"/>
                    <a:pt x="19862"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1"/>
            <p:cNvSpPr/>
            <p:nvPr/>
          </p:nvSpPr>
          <p:spPr>
            <a:xfrm>
              <a:off x="1772325" y="2279100"/>
              <a:ext cx="185450" cy="162450"/>
            </a:xfrm>
            <a:custGeom>
              <a:avLst/>
              <a:gdLst/>
              <a:ahLst/>
              <a:cxnLst/>
              <a:rect l="l" t="t" r="r" b="b"/>
              <a:pathLst>
                <a:path w="7418" h="6498" extrusionOk="0">
                  <a:moveTo>
                    <a:pt x="3733" y="0"/>
                  </a:moveTo>
                  <a:cubicBezTo>
                    <a:pt x="2595" y="0"/>
                    <a:pt x="1484" y="597"/>
                    <a:pt x="882" y="1676"/>
                  </a:cubicBezTo>
                  <a:cubicBezTo>
                    <a:pt x="1" y="3226"/>
                    <a:pt x="578" y="5233"/>
                    <a:pt x="2129" y="6084"/>
                  </a:cubicBezTo>
                  <a:cubicBezTo>
                    <a:pt x="2633" y="6365"/>
                    <a:pt x="3177" y="6498"/>
                    <a:pt x="3714" y="6498"/>
                  </a:cubicBezTo>
                  <a:cubicBezTo>
                    <a:pt x="4859" y="6498"/>
                    <a:pt x="5966" y="5893"/>
                    <a:pt x="6566" y="4837"/>
                  </a:cubicBezTo>
                  <a:cubicBezTo>
                    <a:pt x="7417" y="3257"/>
                    <a:pt x="6870" y="1281"/>
                    <a:pt x="5290" y="400"/>
                  </a:cubicBezTo>
                  <a:cubicBezTo>
                    <a:pt x="4798" y="129"/>
                    <a:pt x="4263" y="0"/>
                    <a:pt x="3733"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1"/>
            <p:cNvSpPr/>
            <p:nvPr/>
          </p:nvSpPr>
          <p:spPr>
            <a:xfrm>
              <a:off x="1675075" y="2760950"/>
              <a:ext cx="123125" cy="107950"/>
            </a:xfrm>
            <a:custGeom>
              <a:avLst/>
              <a:gdLst/>
              <a:ahLst/>
              <a:cxnLst/>
              <a:rect l="l" t="t" r="r" b="b"/>
              <a:pathLst>
                <a:path w="4925" h="4318" extrusionOk="0">
                  <a:moveTo>
                    <a:pt x="2448" y="1"/>
                  </a:moveTo>
                  <a:cubicBezTo>
                    <a:pt x="1697" y="1"/>
                    <a:pt x="970" y="394"/>
                    <a:pt x="578" y="1096"/>
                  </a:cubicBezTo>
                  <a:cubicBezTo>
                    <a:pt x="0" y="2159"/>
                    <a:pt x="365" y="3466"/>
                    <a:pt x="1398" y="4044"/>
                  </a:cubicBezTo>
                  <a:cubicBezTo>
                    <a:pt x="1740" y="4230"/>
                    <a:pt x="2108" y="4318"/>
                    <a:pt x="2467" y="4318"/>
                  </a:cubicBezTo>
                  <a:cubicBezTo>
                    <a:pt x="3227" y="4318"/>
                    <a:pt x="3955" y="3924"/>
                    <a:pt x="4347" y="3223"/>
                  </a:cubicBezTo>
                  <a:cubicBezTo>
                    <a:pt x="4924" y="2159"/>
                    <a:pt x="4560" y="852"/>
                    <a:pt x="3496" y="275"/>
                  </a:cubicBezTo>
                  <a:cubicBezTo>
                    <a:pt x="3164" y="89"/>
                    <a:pt x="2803" y="1"/>
                    <a:pt x="2448"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1"/>
            <p:cNvSpPr/>
            <p:nvPr/>
          </p:nvSpPr>
          <p:spPr>
            <a:xfrm>
              <a:off x="1863525" y="2504000"/>
              <a:ext cx="61575" cy="54225"/>
            </a:xfrm>
            <a:custGeom>
              <a:avLst/>
              <a:gdLst/>
              <a:ahLst/>
              <a:cxnLst/>
              <a:rect l="l" t="t" r="r" b="b"/>
              <a:pathLst>
                <a:path w="2463" h="2169" extrusionOk="0">
                  <a:moveTo>
                    <a:pt x="1236" y="1"/>
                  </a:moveTo>
                  <a:cubicBezTo>
                    <a:pt x="849" y="1"/>
                    <a:pt x="483" y="198"/>
                    <a:pt x="274" y="553"/>
                  </a:cubicBezTo>
                  <a:cubicBezTo>
                    <a:pt x="0" y="1069"/>
                    <a:pt x="183" y="1738"/>
                    <a:pt x="700" y="2042"/>
                  </a:cubicBezTo>
                  <a:cubicBezTo>
                    <a:pt x="861" y="2128"/>
                    <a:pt x="1038" y="2169"/>
                    <a:pt x="1213" y="2169"/>
                  </a:cubicBezTo>
                  <a:cubicBezTo>
                    <a:pt x="1596" y="2169"/>
                    <a:pt x="1971" y="1971"/>
                    <a:pt x="2159" y="1617"/>
                  </a:cubicBezTo>
                  <a:cubicBezTo>
                    <a:pt x="2462" y="1100"/>
                    <a:pt x="2280" y="431"/>
                    <a:pt x="1763" y="127"/>
                  </a:cubicBezTo>
                  <a:cubicBezTo>
                    <a:pt x="1592" y="42"/>
                    <a:pt x="1412" y="1"/>
                    <a:pt x="1236"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1"/>
            <p:cNvSpPr/>
            <p:nvPr/>
          </p:nvSpPr>
          <p:spPr>
            <a:xfrm>
              <a:off x="1727500" y="2583000"/>
              <a:ext cx="60050" cy="54275"/>
            </a:xfrm>
            <a:custGeom>
              <a:avLst/>
              <a:gdLst/>
              <a:ahLst/>
              <a:cxnLst/>
              <a:rect l="l" t="t" r="r" b="b"/>
              <a:pathLst>
                <a:path w="2402" h="2171" extrusionOk="0">
                  <a:moveTo>
                    <a:pt x="1207" y="0"/>
                  </a:moveTo>
                  <a:cubicBezTo>
                    <a:pt x="727" y="0"/>
                    <a:pt x="280" y="314"/>
                    <a:pt x="153" y="797"/>
                  </a:cubicBezTo>
                  <a:cubicBezTo>
                    <a:pt x="1" y="1375"/>
                    <a:pt x="335" y="1952"/>
                    <a:pt x="912" y="2134"/>
                  </a:cubicBezTo>
                  <a:cubicBezTo>
                    <a:pt x="1007" y="2159"/>
                    <a:pt x="1101" y="2171"/>
                    <a:pt x="1193" y="2171"/>
                  </a:cubicBezTo>
                  <a:cubicBezTo>
                    <a:pt x="1668" y="2171"/>
                    <a:pt x="2097" y="1858"/>
                    <a:pt x="2250" y="1375"/>
                  </a:cubicBezTo>
                  <a:cubicBezTo>
                    <a:pt x="2402" y="797"/>
                    <a:pt x="2067" y="189"/>
                    <a:pt x="1490" y="37"/>
                  </a:cubicBezTo>
                  <a:cubicBezTo>
                    <a:pt x="1396" y="12"/>
                    <a:pt x="1301" y="0"/>
                    <a:pt x="1207"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1"/>
            <p:cNvSpPr/>
            <p:nvPr/>
          </p:nvSpPr>
          <p:spPr>
            <a:xfrm>
              <a:off x="1620350" y="2947325"/>
              <a:ext cx="33475" cy="30075"/>
            </a:xfrm>
            <a:custGeom>
              <a:avLst/>
              <a:gdLst/>
              <a:ahLst/>
              <a:cxnLst/>
              <a:rect l="l" t="t" r="r" b="b"/>
              <a:pathLst>
                <a:path w="1339" h="1203" extrusionOk="0">
                  <a:moveTo>
                    <a:pt x="662" y="0"/>
                  </a:moveTo>
                  <a:cubicBezTo>
                    <a:pt x="409" y="0"/>
                    <a:pt x="167" y="173"/>
                    <a:pt x="92" y="449"/>
                  </a:cubicBezTo>
                  <a:cubicBezTo>
                    <a:pt x="1" y="753"/>
                    <a:pt x="183" y="1087"/>
                    <a:pt x="518" y="1179"/>
                  </a:cubicBezTo>
                  <a:cubicBezTo>
                    <a:pt x="571" y="1195"/>
                    <a:pt x="625" y="1202"/>
                    <a:pt x="679" y="1202"/>
                  </a:cubicBezTo>
                  <a:cubicBezTo>
                    <a:pt x="931" y="1202"/>
                    <a:pt x="1172" y="1034"/>
                    <a:pt x="1247" y="783"/>
                  </a:cubicBezTo>
                  <a:cubicBezTo>
                    <a:pt x="1338" y="449"/>
                    <a:pt x="1156" y="115"/>
                    <a:pt x="821" y="24"/>
                  </a:cubicBezTo>
                  <a:cubicBezTo>
                    <a:pt x="769" y="8"/>
                    <a:pt x="715" y="0"/>
                    <a:pt x="662"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1"/>
            <p:cNvSpPr/>
            <p:nvPr/>
          </p:nvSpPr>
          <p:spPr>
            <a:xfrm>
              <a:off x="1531450" y="2875550"/>
              <a:ext cx="68425" cy="60400"/>
            </a:xfrm>
            <a:custGeom>
              <a:avLst/>
              <a:gdLst/>
              <a:ahLst/>
              <a:cxnLst/>
              <a:rect l="l" t="t" r="r" b="b"/>
              <a:pathLst>
                <a:path w="2737" h="2416" extrusionOk="0">
                  <a:moveTo>
                    <a:pt x="1358" y="0"/>
                  </a:moveTo>
                  <a:cubicBezTo>
                    <a:pt x="942" y="0"/>
                    <a:pt x="541" y="224"/>
                    <a:pt x="335" y="615"/>
                  </a:cubicBezTo>
                  <a:cubicBezTo>
                    <a:pt x="0" y="1192"/>
                    <a:pt x="213" y="1922"/>
                    <a:pt x="791" y="2256"/>
                  </a:cubicBezTo>
                  <a:cubicBezTo>
                    <a:pt x="977" y="2364"/>
                    <a:pt x="1180" y="2415"/>
                    <a:pt x="1379" y="2415"/>
                  </a:cubicBezTo>
                  <a:cubicBezTo>
                    <a:pt x="1798" y="2415"/>
                    <a:pt x="2206" y="2191"/>
                    <a:pt x="2432" y="1800"/>
                  </a:cubicBezTo>
                  <a:cubicBezTo>
                    <a:pt x="2736" y="1223"/>
                    <a:pt x="2523" y="463"/>
                    <a:pt x="1946" y="159"/>
                  </a:cubicBezTo>
                  <a:cubicBezTo>
                    <a:pt x="1759" y="51"/>
                    <a:pt x="1557" y="0"/>
                    <a:pt x="1358"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1"/>
            <p:cNvSpPr/>
            <p:nvPr/>
          </p:nvSpPr>
          <p:spPr>
            <a:xfrm>
              <a:off x="1336150" y="2938025"/>
              <a:ext cx="349575" cy="275875"/>
            </a:xfrm>
            <a:custGeom>
              <a:avLst/>
              <a:gdLst/>
              <a:ahLst/>
              <a:cxnLst/>
              <a:rect l="l" t="t" r="r" b="b"/>
              <a:pathLst>
                <a:path w="13983" h="11035" extrusionOk="0">
                  <a:moveTo>
                    <a:pt x="2615" y="0"/>
                  </a:moveTo>
                  <a:lnTo>
                    <a:pt x="1" y="4742"/>
                  </a:lnTo>
                  <a:lnTo>
                    <a:pt x="11338" y="11034"/>
                  </a:lnTo>
                  <a:lnTo>
                    <a:pt x="13983" y="6323"/>
                  </a:lnTo>
                  <a:lnTo>
                    <a:pt x="261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1"/>
            <p:cNvSpPr/>
            <p:nvPr/>
          </p:nvSpPr>
          <p:spPr>
            <a:xfrm>
              <a:off x="695575" y="3102150"/>
              <a:ext cx="841225" cy="1366325"/>
            </a:xfrm>
            <a:custGeom>
              <a:avLst/>
              <a:gdLst/>
              <a:ahLst/>
              <a:cxnLst/>
              <a:rect l="l" t="t" r="r" b="b"/>
              <a:pathLst>
                <a:path w="33649" h="54653" extrusionOk="0">
                  <a:moveTo>
                    <a:pt x="28907" y="1"/>
                  </a:moveTo>
                  <a:lnTo>
                    <a:pt x="0" y="52038"/>
                  </a:lnTo>
                  <a:lnTo>
                    <a:pt x="4742" y="54652"/>
                  </a:lnTo>
                  <a:lnTo>
                    <a:pt x="33648" y="2645"/>
                  </a:lnTo>
                  <a:lnTo>
                    <a:pt x="2890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1"/>
            <p:cNvSpPr/>
            <p:nvPr/>
          </p:nvSpPr>
          <p:spPr>
            <a:xfrm>
              <a:off x="607425" y="4368125"/>
              <a:ext cx="262175" cy="178600"/>
            </a:xfrm>
            <a:custGeom>
              <a:avLst/>
              <a:gdLst/>
              <a:ahLst/>
              <a:cxnLst/>
              <a:rect l="l" t="t" r="r" b="b"/>
              <a:pathLst>
                <a:path w="10487" h="7144" extrusionOk="0">
                  <a:moveTo>
                    <a:pt x="1034" y="1"/>
                  </a:moveTo>
                  <a:lnTo>
                    <a:pt x="0" y="1885"/>
                  </a:lnTo>
                  <a:lnTo>
                    <a:pt x="9453" y="7144"/>
                  </a:lnTo>
                  <a:lnTo>
                    <a:pt x="10487" y="5259"/>
                  </a:lnTo>
                  <a:lnTo>
                    <a:pt x="1034"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1"/>
            <p:cNvSpPr/>
            <p:nvPr/>
          </p:nvSpPr>
          <p:spPr>
            <a:xfrm>
              <a:off x="1789050" y="2163700"/>
              <a:ext cx="118575" cy="65375"/>
            </a:xfrm>
            <a:custGeom>
              <a:avLst/>
              <a:gdLst/>
              <a:ahLst/>
              <a:cxnLst/>
              <a:rect l="l" t="t" r="r" b="b"/>
              <a:pathLst>
                <a:path w="4743" h="2615" fill="none" extrusionOk="0">
                  <a:moveTo>
                    <a:pt x="1" y="0"/>
                  </a:moveTo>
                  <a:lnTo>
                    <a:pt x="4742" y="2614"/>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1"/>
            <p:cNvSpPr/>
            <p:nvPr/>
          </p:nvSpPr>
          <p:spPr>
            <a:xfrm>
              <a:off x="1757900" y="2219925"/>
              <a:ext cx="94250" cy="52450"/>
            </a:xfrm>
            <a:custGeom>
              <a:avLst/>
              <a:gdLst/>
              <a:ahLst/>
              <a:cxnLst/>
              <a:rect l="l" t="t" r="r" b="b"/>
              <a:pathLst>
                <a:path w="3770" h="2098" fill="none" extrusionOk="0">
                  <a:moveTo>
                    <a:pt x="0" y="1"/>
                  </a:moveTo>
                  <a:lnTo>
                    <a:pt x="3769"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1"/>
            <p:cNvSpPr/>
            <p:nvPr/>
          </p:nvSpPr>
          <p:spPr>
            <a:xfrm>
              <a:off x="1725975" y="2276925"/>
              <a:ext cx="95025" cy="52450"/>
            </a:xfrm>
            <a:custGeom>
              <a:avLst/>
              <a:gdLst/>
              <a:ahLst/>
              <a:cxnLst/>
              <a:rect l="l" t="t" r="r" b="b"/>
              <a:pathLst>
                <a:path w="3801" h="2098" fill="none" extrusionOk="0">
                  <a:moveTo>
                    <a:pt x="1" y="0"/>
                  </a:moveTo>
                  <a:lnTo>
                    <a:pt x="380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1"/>
            <p:cNvSpPr/>
            <p:nvPr/>
          </p:nvSpPr>
          <p:spPr>
            <a:xfrm>
              <a:off x="1694825" y="2333900"/>
              <a:ext cx="94250" cy="52475"/>
            </a:xfrm>
            <a:custGeom>
              <a:avLst/>
              <a:gdLst/>
              <a:ahLst/>
              <a:cxnLst/>
              <a:rect l="l" t="t" r="r" b="b"/>
              <a:pathLst>
                <a:path w="3770" h="2099"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1"/>
            <p:cNvSpPr/>
            <p:nvPr/>
          </p:nvSpPr>
          <p:spPr>
            <a:xfrm>
              <a:off x="1662900" y="2390150"/>
              <a:ext cx="118575" cy="66125"/>
            </a:xfrm>
            <a:custGeom>
              <a:avLst/>
              <a:gdLst/>
              <a:ahLst/>
              <a:cxnLst/>
              <a:rect l="l" t="t" r="r" b="b"/>
              <a:pathLst>
                <a:path w="4743" h="2645" fill="none" extrusionOk="0">
                  <a:moveTo>
                    <a:pt x="1" y="0"/>
                  </a:moveTo>
                  <a:lnTo>
                    <a:pt x="4743" y="2645"/>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1"/>
            <p:cNvSpPr/>
            <p:nvPr/>
          </p:nvSpPr>
          <p:spPr>
            <a:xfrm>
              <a:off x="1631750" y="2447125"/>
              <a:ext cx="94250" cy="52475"/>
            </a:xfrm>
            <a:custGeom>
              <a:avLst/>
              <a:gdLst/>
              <a:ahLst/>
              <a:cxnLst/>
              <a:rect l="l" t="t" r="r" b="b"/>
              <a:pathLst>
                <a:path w="3770" h="2099"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1"/>
            <p:cNvSpPr/>
            <p:nvPr/>
          </p:nvSpPr>
          <p:spPr>
            <a:xfrm>
              <a:off x="1599850" y="2504125"/>
              <a:ext cx="95000" cy="52450"/>
            </a:xfrm>
            <a:custGeom>
              <a:avLst/>
              <a:gdLst/>
              <a:ahLst/>
              <a:cxnLst/>
              <a:rect l="l" t="t" r="r" b="b"/>
              <a:pathLst>
                <a:path w="3800" h="2098" fill="none" extrusionOk="0">
                  <a:moveTo>
                    <a:pt x="0" y="1"/>
                  </a:moveTo>
                  <a:lnTo>
                    <a:pt x="380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1"/>
            <p:cNvSpPr/>
            <p:nvPr/>
          </p:nvSpPr>
          <p:spPr>
            <a:xfrm>
              <a:off x="1568675" y="2560350"/>
              <a:ext cx="94250" cy="52475"/>
            </a:xfrm>
            <a:custGeom>
              <a:avLst/>
              <a:gdLst/>
              <a:ahLst/>
              <a:cxnLst/>
              <a:rect l="l" t="t" r="r" b="b"/>
              <a:pathLst>
                <a:path w="3770" h="2099"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1"/>
            <p:cNvSpPr/>
            <p:nvPr/>
          </p:nvSpPr>
          <p:spPr>
            <a:xfrm>
              <a:off x="1536775" y="2617350"/>
              <a:ext cx="94250" cy="52450"/>
            </a:xfrm>
            <a:custGeom>
              <a:avLst/>
              <a:gdLst/>
              <a:ahLst/>
              <a:cxnLst/>
              <a:rect l="l" t="t" r="r" b="b"/>
              <a:pathLst>
                <a:path w="3770" h="2098" fill="none" extrusionOk="0">
                  <a:moveTo>
                    <a:pt x="0" y="1"/>
                  </a:moveTo>
                  <a:lnTo>
                    <a:pt x="3769"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1"/>
            <p:cNvSpPr/>
            <p:nvPr/>
          </p:nvSpPr>
          <p:spPr>
            <a:xfrm>
              <a:off x="1505625" y="2674350"/>
              <a:ext cx="117800" cy="65375"/>
            </a:xfrm>
            <a:custGeom>
              <a:avLst/>
              <a:gdLst/>
              <a:ahLst/>
              <a:cxnLst/>
              <a:rect l="l" t="t" r="r" b="b"/>
              <a:pathLst>
                <a:path w="4712" h="2615" fill="none" extrusionOk="0">
                  <a:moveTo>
                    <a:pt x="0" y="0"/>
                  </a:moveTo>
                  <a:lnTo>
                    <a:pt x="4711" y="2614"/>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1"/>
            <p:cNvSpPr/>
            <p:nvPr/>
          </p:nvSpPr>
          <p:spPr>
            <a:xfrm>
              <a:off x="1473700" y="2730575"/>
              <a:ext cx="94250" cy="52450"/>
            </a:xfrm>
            <a:custGeom>
              <a:avLst/>
              <a:gdLst/>
              <a:ahLst/>
              <a:cxnLst/>
              <a:rect l="l" t="t" r="r" b="b"/>
              <a:pathLst>
                <a:path w="3770" h="2098" fill="none" extrusionOk="0">
                  <a:moveTo>
                    <a:pt x="0" y="0"/>
                  </a:moveTo>
                  <a:lnTo>
                    <a:pt x="3769"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1"/>
            <p:cNvSpPr/>
            <p:nvPr/>
          </p:nvSpPr>
          <p:spPr>
            <a:xfrm>
              <a:off x="1442550" y="2787575"/>
              <a:ext cx="94250" cy="52450"/>
            </a:xfrm>
            <a:custGeom>
              <a:avLst/>
              <a:gdLst/>
              <a:ahLst/>
              <a:cxnLst/>
              <a:rect l="l" t="t" r="r" b="b"/>
              <a:pathLst>
                <a:path w="3770" h="2098" fill="none" extrusionOk="0">
                  <a:moveTo>
                    <a:pt x="0" y="0"/>
                  </a:moveTo>
                  <a:lnTo>
                    <a:pt x="3769" y="2097"/>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1"/>
            <p:cNvSpPr/>
            <p:nvPr/>
          </p:nvSpPr>
          <p:spPr>
            <a:xfrm>
              <a:off x="1410625" y="2844550"/>
              <a:ext cx="94250" cy="52475"/>
            </a:xfrm>
            <a:custGeom>
              <a:avLst/>
              <a:gdLst/>
              <a:ahLst/>
              <a:cxnLst/>
              <a:rect l="l" t="t" r="r" b="b"/>
              <a:pathLst>
                <a:path w="3770" h="2099"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1"/>
            <p:cNvSpPr/>
            <p:nvPr/>
          </p:nvSpPr>
          <p:spPr>
            <a:xfrm>
              <a:off x="1379475" y="2900800"/>
              <a:ext cx="117800" cy="66125"/>
            </a:xfrm>
            <a:custGeom>
              <a:avLst/>
              <a:gdLst/>
              <a:ahLst/>
              <a:cxnLst/>
              <a:rect l="l" t="t" r="r" b="b"/>
              <a:pathLst>
                <a:path w="4712" h="2645" fill="none" extrusionOk="0">
                  <a:moveTo>
                    <a:pt x="0" y="0"/>
                  </a:moveTo>
                  <a:lnTo>
                    <a:pt x="4712" y="2644"/>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1"/>
            <p:cNvSpPr/>
            <p:nvPr/>
          </p:nvSpPr>
          <p:spPr>
            <a:xfrm>
              <a:off x="1347550" y="2957775"/>
              <a:ext cx="94250" cy="52475"/>
            </a:xfrm>
            <a:custGeom>
              <a:avLst/>
              <a:gdLst/>
              <a:ahLst/>
              <a:cxnLst/>
              <a:rect l="l" t="t" r="r" b="b"/>
              <a:pathLst>
                <a:path w="3770" h="2099"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1"/>
            <p:cNvSpPr/>
            <p:nvPr/>
          </p:nvSpPr>
          <p:spPr>
            <a:xfrm>
              <a:off x="1316400" y="3014775"/>
              <a:ext cx="94250" cy="52450"/>
            </a:xfrm>
            <a:custGeom>
              <a:avLst/>
              <a:gdLst/>
              <a:ahLst/>
              <a:cxnLst/>
              <a:rect l="l" t="t" r="r" b="b"/>
              <a:pathLst>
                <a:path w="3770" h="2098" fill="none" extrusionOk="0">
                  <a:moveTo>
                    <a:pt x="1" y="0"/>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1"/>
            <p:cNvSpPr/>
            <p:nvPr/>
          </p:nvSpPr>
          <p:spPr>
            <a:xfrm>
              <a:off x="1284475" y="3071000"/>
              <a:ext cx="94250" cy="52450"/>
            </a:xfrm>
            <a:custGeom>
              <a:avLst/>
              <a:gdLst/>
              <a:ahLst/>
              <a:cxnLst/>
              <a:rect l="l" t="t" r="r" b="b"/>
              <a:pathLst>
                <a:path w="3770" h="2098" fill="none" extrusionOk="0">
                  <a:moveTo>
                    <a:pt x="1" y="1"/>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1"/>
            <p:cNvSpPr/>
            <p:nvPr/>
          </p:nvSpPr>
          <p:spPr>
            <a:xfrm>
              <a:off x="1253325" y="3128000"/>
              <a:ext cx="117800" cy="65375"/>
            </a:xfrm>
            <a:custGeom>
              <a:avLst/>
              <a:gdLst/>
              <a:ahLst/>
              <a:cxnLst/>
              <a:rect l="l" t="t" r="r" b="b"/>
              <a:pathLst>
                <a:path w="4712" h="2615" fill="none" extrusionOk="0">
                  <a:moveTo>
                    <a:pt x="1" y="0"/>
                  </a:moveTo>
                  <a:lnTo>
                    <a:pt x="4712" y="2614"/>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1"/>
            <p:cNvSpPr/>
            <p:nvPr/>
          </p:nvSpPr>
          <p:spPr>
            <a:xfrm>
              <a:off x="1221425" y="3184975"/>
              <a:ext cx="94250" cy="52475"/>
            </a:xfrm>
            <a:custGeom>
              <a:avLst/>
              <a:gdLst/>
              <a:ahLst/>
              <a:cxnLst/>
              <a:rect l="l" t="t" r="r" b="b"/>
              <a:pathLst>
                <a:path w="3770" h="2099" fill="none" extrusionOk="0">
                  <a:moveTo>
                    <a:pt x="0" y="1"/>
                  </a:moveTo>
                  <a:lnTo>
                    <a:pt x="3769"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1"/>
            <p:cNvSpPr/>
            <p:nvPr/>
          </p:nvSpPr>
          <p:spPr>
            <a:xfrm>
              <a:off x="1190250" y="3241225"/>
              <a:ext cx="94250" cy="53200"/>
            </a:xfrm>
            <a:custGeom>
              <a:avLst/>
              <a:gdLst/>
              <a:ahLst/>
              <a:cxnLst/>
              <a:rect l="l" t="t" r="r" b="b"/>
              <a:pathLst>
                <a:path w="3770" h="2128" fill="none" extrusionOk="0">
                  <a:moveTo>
                    <a:pt x="1" y="0"/>
                  </a:moveTo>
                  <a:lnTo>
                    <a:pt x="3770" y="212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1"/>
            <p:cNvSpPr/>
            <p:nvPr/>
          </p:nvSpPr>
          <p:spPr>
            <a:xfrm>
              <a:off x="1158350" y="3298200"/>
              <a:ext cx="94250" cy="52475"/>
            </a:xfrm>
            <a:custGeom>
              <a:avLst/>
              <a:gdLst/>
              <a:ahLst/>
              <a:cxnLst/>
              <a:rect l="l" t="t" r="r" b="b"/>
              <a:pathLst>
                <a:path w="3770" h="2099" fill="none" extrusionOk="0">
                  <a:moveTo>
                    <a:pt x="0" y="1"/>
                  </a:moveTo>
                  <a:lnTo>
                    <a:pt x="3769"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1"/>
            <p:cNvSpPr/>
            <p:nvPr/>
          </p:nvSpPr>
          <p:spPr>
            <a:xfrm>
              <a:off x="1127175" y="3355200"/>
              <a:ext cx="117825" cy="65375"/>
            </a:xfrm>
            <a:custGeom>
              <a:avLst/>
              <a:gdLst/>
              <a:ahLst/>
              <a:cxnLst/>
              <a:rect l="l" t="t" r="r" b="b"/>
              <a:pathLst>
                <a:path w="4713" h="2615" fill="none" extrusionOk="0">
                  <a:moveTo>
                    <a:pt x="1" y="1"/>
                  </a:moveTo>
                  <a:lnTo>
                    <a:pt x="4712" y="2615"/>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1"/>
            <p:cNvSpPr/>
            <p:nvPr/>
          </p:nvSpPr>
          <p:spPr>
            <a:xfrm>
              <a:off x="1095275" y="3411425"/>
              <a:ext cx="94250" cy="53225"/>
            </a:xfrm>
            <a:custGeom>
              <a:avLst/>
              <a:gdLst/>
              <a:ahLst/>
              <a:cxnLst/>
              <a:rect l="l" t="t" r="r" b="b"/>
              <a:pathLst>
                <a:path w="3770" h="2129" fill="none" extrusionOk="0">
                  <a:moveTo>
                    <a:pt x="0" y="1"/>
                  </a:moveTo>
                  <a:lnTo>
                    <a:pt x="3769" y="2129"/>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1"/>
            <p:cNvSpPr/>
            <p:nvPr/>
          </p:nvSpPr>
          <p:spPr>
            <a:xfrm>
              <a:off x="1063350" y="3468425"/>
              <a:ext cx="95025" cy="52450"/>
            </a:xfrm>
            <a:custGeom>
              <a:avLst/>
              <a:gdLst/>
              <a:ahLst/>
              <a:cxnLst/>
              <a:rect l="l" t="t" r="r" b="b"/>
              <a:pathLst>
                <a:path w="3801" h="2098" fill="none" extrusionOk="0">
                  <a:moveTo>
                    <a:pt x="1" y="1"/>
                  </a:moveTo>
                  <a:lnTo>
                    <a:pt x="380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1"/>
            <p:cNvSpPr/>
            <p:nvPr/>
          </p:nvSpPr>
          <p:spPr>
            <a:xfrm>
              <a:off x="1032200" y="3525425"/>
              <a:ext cx="94250" cy="52450"/>
            </a:xfrm>
            <a:custGeom>
              <a:avLst/>
              <a:gdLst/>
              <a:ahLst/>
              <a:cxnLst/>
              <a:rect l="l" t="t" r="r" b="b"/>
              <a:pathLst>
                <a:path w="3770" h="2098" fill="none" extrusionOk="0">
                  <a:moveTo>
                    <a:pt x="1" y="0"/>
                  </a:moveTo>
                  <a:lnTo>
                    <a:pt x="3770" y="2098"/>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1"/>
            <p:cNvSpPr/>
            <p:nvPr/>
          </p:nvSpPr>
          <p:spPr>
            <a:xfrm>
              <a:off x="1000275" y="3581650"/>
              <a:ext cx="118575" cy="66125"/>
            </a:xfrm>
            <a:custGeom>
              <a:avLst/>
              <a:gdLst/>
              <a:ahLst/>
              <a:cxnLst/>
              <a:rect l="l" t="t" r="r" b="b"/>
              <a:pathLst>
                <a:path w="4743" h="2645" fill="none" extrusionOk="0">
                  <a:moveTo>
                    <a:pt x="1" y="0"/>
                  </a:moveTo>
                  <a:lnTo>
                    <a:pt x="4743" y="2645"/>
                  </a:lnTo>
                </a:path>
              </a:pathLst>
            </a:custGeom>
            <a:noFill/>
            <a:ln w="607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8" name="Google Shape;1948;p51"/>
          <p:cNvGrpSpPr/>
          <p:nvPr/>
        </p:nvGrpSpPr>
        <p:grpSpPr>
          <a:xfrm flipH="1">
            <a:off x="1235469" y="1170395"/>
            <a:ext cx="789835" cy="641312"/>
            <a:chOff x="4362450" y="1272175"/>
            <a:chExt cx="1033275" cy="838975"/>
          </a:xfrm>
        </p:grpSpPr>
        <p:sp>
          <p:nvSpPr>
            <p:cNvPr id="1949" name="Google Shape;1949;p51"/>
            <p:cNvSpPr/>
            <p:nvPr/>
          </p:nvSpPr>
          <p:spPr>
            <a:xfrm>
              <a:off x="4586775" y="1494000"/>
              <a:ext cx="247700" cy="140975"/>
            </a:xfrm>
            <a:custGeom>
              <a:avLst/>
              <a:gdLst/>
              <a:ahLst/>
              <a:cxnLst/>
              <a:rect l="l" t="t" r="r" b="b"/>
              <a:pathLst>
                <a:path w="9908" h="5639" extrusionOk="0">
                  <a:moveTo>
                    <a:pt x="9908" y="4071"/>
                  </a:moveTo>
                  <a:cubicBezTo>
                    <a:pt x="9874" y="3937"/>
                    <a:pt x="9441" y="1"/>
                    <a:pt x="9040" y="34"/>
                  </a:cubicBezTo>
                  <a:cubicBezTo>
                    <a:pt x="8607" y="101"/>
                    <a:pt x="5972" y="4904"/>
                    <a:pt x="5872" y="5038"/>
                  </a:cubicBezTo>
                  <a:cubicBezTo>
                    <a:pt x="5738" y="5171"/>
                    <a:pt x="4837" y="5038"/>
                    <a:pt x="3570" y="4671"/>
                  </a:cubicBezTo>
                  <a:cubicBezTo>
                    <a:pt x="2302" y="4271"/>
                    <a:pt x="234" y="3370"/>
                    <a:pt x="134" y="3637"/>
                  </a:cubicBezTo>
                  <a:cubicBezTo>
                    <a:pt x="1" y="3870"/>
                    <a:pt x="301" y="3804"/>
                    <a:pt x="568" y="3937"/>
                  </a:cubicBezTo>
                  <a:cubicBezTo>
                    <a:pt x="868" y="4071"/>
                    <a:pt x="5605" y="5638"/>
                    <a:pt x="5938" y="5572"/>
                  </a:cubicBezTo>
                  <a:cubicBezTo>
                    <a:pt x="6272" y="5505"/>
                    <a:pt x="8674" y="535"/>
                    <a:pt x="8940" y="968"/>
                  </a:cubicBezTo>
                  <a:cubicBezTo>
                    <a:pt x="9174" y="1402"/>
                    <a:pt x="9608" y="4271"/>
                    <a:pt x="9708" y="4404"/>
                  </a:cubicBezTo>
                  <a:cubicBezTo>
                    <a:pt x="9808" y="4538"/>
                    <a:pt x="9908" y="4071"/>
                    <a:pt x="9908" y="407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1"/>
            <p:cNvSpPr/>
            <p:nvPr/>
          </p:nvSpPr>
          <p:spPr>
            <a:xfrm>
              <a:off x="4841950" y="1484000"/>
              <a:ext cx="263550" cy="80075"/>
            </a:xfrm>
            <a:custGeom>
              <a:avLst/>
              <a:gdLst/>
              <a:ahLst/>
              <a:cxnLst/>
              <a:rect l="l" t="t" r="r" b="b"/>
              <a:pathLst>
                <a:path w="10542" h="3203" extrusionOk="0">
                  <a:moveTo>
                    <a:pt x="1135" y="2936"/>
                  </a:moveTo>
                  <a:cubicBezTo>
                    <a:pt x="1168" y="2569"/>
                    <a:pt x="868" y="735"/>
                    <a:pt x="1369" y="768"/>
                  </a:cubicBezTo>
                  <a:cubicBezTo>
                    <a:pt x="1836" y="835"/>
                    <a:pt x="4271" y="1969"/>
                    <a:pt x="5338" y="2002"/>
                  </a:cubicBezTo>
                  <a:cubicBezTo>
                    <a:pt x="6406" y="2035"/>
                    <a:pt x="10542" y="201"/>
                    <a:pt x="10508" y="101"/>
                  </a:cubicBezTo>
                  <a:cubicBezTo>
                    <a:pt x="10508" y="1"/>
                    <a:pt x="10275" y="34"/>
                    <a:pt x="9975" y="167"/>
                  </a:cubicBezTo>
                  <a:cubicBezTo>
                    <a:pt x="9675" y="268"/>
                    <a:pt x="6506" y="1602"/>
                    <a:pt x="5405" y="1502"/>
                  </a:cubicBezTo>
                  <a:cubicBezTo>
                    <a:pt x="4304" y="1368"/>
                    <a:pt x="1669" y="34"/>
                    <a:pt x="1002" y="268"/>
                  </a:cubicBezTo>
                  <a:cubicBezTo>
                    <a:pt x="1" y="634"/>
                    <a:pt x="368" y="3203"/>
                    <a:pt x="368" y="3203"/>
                  </a:cubicBezTo>
                  <a:cubicBezTo>
                    <a:pt x="535" y="3170"/>
                    <a:pt x="1135" y="2936"/>
                    <a:pt x="1135" y="293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1"/>
            <p:cNvSpPr/>
            <p:nvPr/>
          </p:nvSpPr>
          <p:spPr>
            <a:xfrm>
              <a:off x="4362450" y="1629100"/>
              <a:ext cx="403650" cy="261875"/>
            </a:xfrm>
            <a:custGeom>
              <a:avLst/>
              <a:gdLst/>
              <a:ahLst/>
              <a:cxnLst/>
              <a:rect l="l" t="t" r="r" b="b"/>
              <a:pathLst>
                <a:path w="16146" h="10475" extrusionOk="0">
                  <a:moveTo>
                    <a:pt x="16112" y="2236"/>
                  </a:moveTo>
                  <a:cubicBezTo>
                    <a:pt x="16045" y="2269"/>
                    <a:pt x="12510" y="134"/>
                    <a:pt x="12109" y="68"/>
                  </a:cubicBezTo>
                  <a:cubicBezTo>
                    <a:pt x="11709" y="1"/>
                    <a:pt x="11542" y="334"/>
                    <a:pt x="11442" y="501"/>
                  </a:cubicBezTo>
                  <a:cubicBezTo>
                    <a:pt x="11342" y="668"/>
                    <a:pt x="8273" y="7106"/>
                    <a:pt x="8040" y="7339"/>
                  </a:cubicBezTo>
                  <a:cubicBezTo>
                    <a:pt x="7773" y="7573"/>
                    <a:pt x="5038" y="9241"/>
                    <a:pt x="3570" y="9774"/>
                  </a:cubicBezTo>
                  <a:cubicBezTo>
                    <a:pt x="2102" y="10342"/>
                    <a:pt x="801" y="9808"/>
                    <a:pt x="668" y="9774"/>
                  </a:cubicBezTo>
                  <a:cubicBezTo>
                    <a:pt x="501" y="9708"/>
                    <a:pt x="1" y="9408"/>
                    <a:pt x="1" y="9574"/>
                  </a:cubicBezTo>
                  <a:cubicBezTo>
                    <a:pt x="1" y="9708"/>
                    <a:pt x="835" y="10241"/>
                    <a:pt x="1068" y="10342"/>
                  </a:cubicBezTo>
                  <a:cubicBezTo>
                    <a:pt x="1302" y="10442"/>
                    <a:pt x="2836" y="10475"/>
                    <a:pt x="3103" y="10375"/>
                  </a:cubicBezTo>
                  <a:cubicBezTo>
                    <a:pt x="3336" y="10241"/>
                    <a:pt x="8307" y="7606"/>
                    <a:pt x="8440" y="7606"/>
                  </a:cubicBezTo>
                  <a:cubicBezTo>
                    <a:pt x="8573" y="7606"/>
                    <a:pt x="8673" y="7506"/>
                    <a:pt x="8740" y="7406"/>
                  </a:cubicBezTo>
                  <a:cubicBezTo>
                    <a:pt x="8807" y="7306"/>
                    <a:pt x="11609" y="701"/>
                    <a:pt x="11809" y="568"/>
                  </a:cubicBezTo>
                  <a:cubicBezTo>
                    <a:pt x="12009" y="401"/>
                    <a:pt x="12143" y="768"/>
                    <a:pt x="12510" y="968"/>
                  </a:cubicBezTo>
                  <a:cubicBezTo>
                    <a:pt x="12910" y="1202"/>
                    <a:pt x="15545" y="2936"/>
                    <a:pt x="15845" y="2769"/>
                  </a:cubicBezTo>
                  <a:cubicBezTo>
                    <a:pt x="16145" y="2603"/>
                    <a:pt x="16112" y="2236"/>
                    <a:pt x="16112" y="223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1"/>
            <p:cNvSpPr/>
            <p:nvPr/>
          </p:nvSpPr>
          <p:spPr>
            <a:xfrm>
              <a:off x="4864475" y="1546550"/>
              <a:ext cx="274400" cy="140950"/>
            </a:xfrm>
            <a:custGeom>
              <a:avLst/>
              <a:gdLst/>
              <a:ahLst/>
              <a:cxnLst/>
              <a:rect l="l" t="t" r="r" b="b"/>
              <a:pathLst>
                <a:path w="10976" h="5638" extrusionOk="0">
                  <a:moveTo>
                    <a:pt x="101" y="1201"/>
                  </a:moveTo>
                  <a:cubicBezTo>
                    <a:pt x="234" y="1201"/>
                    <a:pt x="1168" y="0"/>
                    <a:pt x="4637" y="1135"/>
                  </a:cubicBezTo>
                  <a:cubicBezTo>
                    <a:pt x="8073" y="2269"/>
                    <a:pt x="10975" y="4404"/>
                    <a:pt x="9874" y="4971"/>
                  </a:cubicBezTo>
                  <a:cubicBezTo>
                    <a:pt x="8740" y="5504"/>
                    <a:pt x="6439" y="5638"/>
                    <a:pt x="4937" y="4804"/>
                  </a:cubicBezTo>
                  <a:cubicBezTo>
                    <a:pt x="3470" y="4003"/>
                    <a:pt x="2236" y="2903"/>
                    <a:pt x="1135" y="2836"/>
                  </a:cubicBezTo>
                  <a:cubicBezTo>
                    <a:pt x="1" y="2802"/>
                    <a:pt x="101" y="1201"/>
                    <a:pt x="101" y="120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1"/>
            <p:cNvSpPr/>
            <p:nvPr/>
          </p:nvSpPr>
          <p:spPr>
            <a:xfrm>
              <a:off x="5029600" y="1604925"/>
              <a:ext cx="40875" cy="76750"/>
            </a:xfrm>
            <a:custGeom>
              <a:avLst/>
              <a:gdLst/>
              <a:ahLst/>
              <a:cxnLst/>
              <a:rect l="l" t="t" r="r" b="b"/>
              <a:pathLst>
                <a:path w="1635" h="3070" extrusionOk="0">
                  <a:moveTo>
                    <a:pt x="868" y="0"/>
                  </a:moveTo>
                  <a:cubicBezTo>
                    <a:pt x="1134" y="167"/>
                    <a:pt x="1401" y="301"/>
                    <a:pt x="1635" y="467"/>
                  </a:cubicBezTo>
                  <a:cubicBezTo>
                    <a:pt x="1635" y="701"/>
                    <a:pt x="1635" y="1068"/>
                    <a:pt x="1568" y="1568"/>
                  </a:cubicBezTo>
                  <a:cubicBezTo>
                    <a:pt x="1501" y="2269"/>
                    <a:pt x="1301" y="2736"/>
                    <a:pt x="1068" y="3069"/>
                  </a:cubicBezTo>
                  <a:cubicBezTo>
                    <a:pt x="701" y="3069"/>
                    <a:pt x="367" y="3036"/>
                    <a:pt x="0" y="3003"/>
                  </a:cubicBezTo>
                  <a:cubicBezTo>
                    <a:pt x="267" y="2736"/>
                    <a:pt x="634" y="2269"/>
                    <a:pt x="801" y="1568"/>
                  </a:cubicBezTo>
                  <a:cubicBezTo>
                    <a:pt x="934" y="868"/>
                    <a:pt x="901" y="334"/>
                    <a:pt x="868"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1"/>
            <p:cNvSpPr/>
            <p:nvPr/>
          </p:nvSpPr>
          <p:spPr>
            <a:xfrm>
              <a:off x="4982900" y="1585750"/>
              <a:ext cx="46725" cy="88425"/>
            </a:xfrm>
            <a:custGeom>
              <a:avLst/>
              <a:gdLst/>
              <a:ahLst/>
              <a:cxnLst/>
              <a:rect l="l" t="t" r="r" b="b"/>
              <a:pathLst>
                <a:path w="1869" h="3537" extrusionOk="0">
                  <a:moveTo>
                    <a:pt x="1068" y="0"/>
                  </a:moveTo>
                  <a:cubicBezTo>
                    <a:pt x="1335" y="100"/>
                    <a:pt x="1601" y="234"/>
                    <a:pt x="1868" y="334"/>
                  </a:cubicBezTo>
                  <a:cubicBezTo>
                    <a:pt x="1802" y="901"/>
                    <a:pt x="1702" y="1768"/>
                    <a:pt x="1435" y="2535"/>
                  </a:cubicBezTo>
                  <a:cubicBezTo>
                    <a:pt x="1268" y="3002"/>
                    <a:pt x="1034" y="3336"/>
                    <a:pt x="868" y="3536"/>
                  </a:cubicBezTo>
                  <a:cubicBezTo>
                    <a:pt x="634" y="3436"/>
                    <a:pt x="434" y="3369"/>
                    <a:pt x="200" y="3236"/>
                  </a:cubicBezTo>
                  <a:cubicBezTo>
                    <a:pt x="134" y="3203"/>
                    <a:pt x="67" y="3169"/>
                    <a:pt x="0" y="3102"/>
                  </a:cubicBezTo>
                  <a:cubicBezTo>
                    <a:pt x="267" y="2702"/>
                    <a:pt x="667" y="1968"/>
                    <a:pt x="834" y="1335"/>
                  </a:cubicBezTo>
                  <a:cubicBezTo>
                    <a:pt x="1001" y="801"/>
                    <a:pt x="1034" y="334"/>
                    <a:pt x="1068"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1"/>
            <p:cNvSpPr/>
            <p:nvPr/>
          </p:nvSpPr>
          <p:spPr>
            <a:xfrm>
              <a:off x="4940375" y="1569075"/>
              <a:ext cx="40050" cy="77575"/>
            </a:xfrm>
            <a:custGeom>
              <a:avLst/>
              <a:gdLst/>
              <a:ahLst/>
              <a:cxnLst/>
              <a:rect l="l" t="t" r="r" b="b"/>
              <a:pathLst>
                <a:path w="1602" h="3103" extrusionOk="0">
                  <a:moveTo>
                    <a:pt x="734" y="0"/>
                  </a:moveTo>
                  <a:cubicBezTo>
                    <a:pt x="1001" y="67"/>
                    <a:pt x="1301" y="134"/>
                    <a:pt x="1601" y="234"/>
                  </a:cubicBezTo>
                  <a:cubicBezTo>
                    <a:pt x="1568" y="701"/>
                    <a:pt x="1434" y="1535"/>
                    <a:pt x="1034" y="2335"/>
                  </a:cubicBezTo>
                  <a:cubicBezTo>
                    <a:pt x="867" y="2669"/>
                    <a:pt x="701" y="2936"/>
                    <a:pt x="601" y="3102"/>
                  </a:cubicBezTo>
                  <a:cubicBezTo>
                    <a:pt x="400" y="2969"/>
                    <a:pt x="200" y="2869"/>
                    <a:pt x="0" y="2735"/>
                  </a:cubicBezTo>
                  <a:cubicBezTo>
                    <a:pt x="234" y="2202"/>
                    <a:pt x="567" y="1368"/>
                    <a:pt x="667" y="667"/>
                  </a:cubicBezTo>
                  <a:cubicBezTo>
                    <a:pt x="701" y="367"/>
                    <a:pt x="734" y="167"/>
                    <a:pt x="734"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1"/>
            <p:cNvSpPr/>
            <p:nvPr/>
          </p:nvSpPr>
          <p:spPr>
            <a:xfrm>
              <a:off x="4751075" y="1548225"/>
              <a:ext cx="161800" cy="198500"/>
            </a:xfrm>
            <a:custGeom>
              <a:avLst/>
              <a:gdLst/>
              <a:ahLst/>
              <a:cxnLst/>
              <a:rect l="l" t="t" r="r" b="b"/>
              <a:pathLst>
                <a:path w="6472" h="7940" extrusionOk="0">
                  <a:moveTo>
                    <a:pt x="667" y="5171"/>
                  </a:moveTo>
                  <a:cubicBezTo>
                    <a:pt x="667" y="4904"/>
                    <a:pt x="0" y="3569"/>
                    <a:pt x="1801" y="1801"/>
                  </a:cubicBezTo>
                  <a:cubicBezTo>
                    <a:pt x="3603" y="0"/>
                    <a:pt x="6038" y="467"/>
                    <a:pt x="6238" y="1401"/>
                  </a:cubicBezTo>
                  <a:cubicBezTo>
                    <a:pt x="6471" y="2335"/>
                    <a:pt x="6405" y="4870"/>
                    <a:pt x="5104" y="6405"/>
                  </a:cubicBezTo>
                  <a:cubicBezTo>
                    <a:pt x="3803" y="7939"/>
                    <a:pt x="1434" y="7005"/>
                    <a:pt x="1134" y="6805"/>
                  </a:cubicBezTo>
                  <a:cubicBezTo>
                    <a:pt x="801" y="6572"/>
                    <a:pt x="667" y="5171"/>
                    <a:pt x="667" y="517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1"/>
            <p:cNvSpPr/>
            <p:nvPr/>
          </p:nvSpPr>
          <p:spPr>
            <a:xfrm>
              <a:off x="4769400" y="1584900"/>
              <a:ext cx="143475" cy="161825"/>
            </a:xfrm>
            <a:custGeom>
              <a:avLst/>
              <a:gdLst/>
              <a:ahLst/>
              <a:cxnLst/>
              <a:rect l="l" t="t" r="r" b="b"/>
              <a:pathLst>
                <a:path w="5739" h="6473" extrusionOk="0">
                  <a:moveTo>
                    <a:pt x="5538" y="1"/>
                  </a:moveTo>
                  <a:cubicBezTo>
                    <a:pt x="5738" y="1002"/>
                    <a:pt x="5638" y="3437"/>
                    <a:pt x="4371" y="4938"/>
                  </a:cubicBezTo>
                  <a:cubicBezTo>
                    <a:pt x="3070" y="6472"/>
                    <a:pt x="701" y="5538"/>
                    <a:pt x="401" y="5338"/>
                  </a:cubicBezTo>
                  <a:cubicBezTo>
                    <a:pt x="201" y="5205"/>
                    <a:pt x="68" y="4638"/>
                    <a:pt x="1" y="4204"/>
                  </a:cubicBezTo>
                  <a:cubicBezTo>
                    <a:pt x="201" y="4404"/>
                    <a:pt x="435" y="4571"/>
                    <a:pt x="635" y="4571"/>
                  </a:cubicBezTo>
                  <a:cubicBezTo>
                    <a:pt x="1602" y="4671"/>
                    <a:pt x="2870" y="4404"/>
                    <a:pt x="3904" y="3103"/>
                  </a:cubicBezTo>
                  <a:cubicBezTo>
                    <a:pt x="4738" y="2002"/>
                    <a:pt x="5371" y="568"/>
                    <a:pt x="553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1"/>
            <p:cNvSpPr/>
            <p:nvPr/>
          </p:nvSpPr>
          <p:spPr>
            <a:xfrm>
              <a:off x="4731875" y="1669125"/>
              <a:ext cx="74250" cy="70075"/>
            </a:xfrm>
            <a:custGeom>
              <a:avLst/>
              <a:gdLst/>
              <a:ahLst/>
              <a:cxnLst/>
              <a:rect l="l" t="t" r="r" b="b"/>
              <a:pathLst>
                <a:path w="2970" h="2803" extrusionOk="0">
                  <a:moveTo>
                    <a:pt x="1602" y="68"/>
                  </a:moveTo>
                  <a:cubicBezTo>
                    <a:pt x="2403" y="168"/>
                    <a:pt x="2970" y="802"/>
                    <a:pt x="2870" y="1535"/>
                  </a:cubicBezTo>
                  <a:cubicBezTo>
                    <a:pt x="2803" y="2269"/>
                    <a:pt x="2102" y="2803"/>
                    <a:pt x="1335" y="2703"/>
                  </a:cubicBezTo>
                  <a:cubicBezTo>
                    <a:pt x="568" y="2636"/>
                    <a:pt x="1" y="1969"/>
                    <a:pt x="68" y="1235"/>
                  </a:cubicBezTo>
                  <a:cubicBezTo>
                    <a:pt x="134" y="501"/>
                    <a:pt x="835" y="1"/>
                    <a:pt x="1602" y="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1"/>
            <p:cNvSpPr/>
            <p:nvPr/>
          </p:nvSpPr>
          <p:spPr>
            <a:xfrm>
              <a:off x="4806925" y="1272175"/>
              <a:ext cx="452850" cy="328600"/>
            </a:xfrm>
            <a:custGeom>
              <a:avLst/>
              <a:gdLst/>
              <a:ahLst/>
              <a:cxnLst/>
              <a:rect l="l" t="t" r="r" b="b"/>
              <a:pathLst>
                <a:path w="18114" h="13144" extrusionOk="0">
                  <a:moveTo>
                    <a:pt x="568" y="12276"/>
                  </a:moveTo>
                  <a:cubicBezTo>
                    <a:pt x="1402" y="11576"/>
                    <a:pt x="8040" y="4371"/>
                    <a:pt x="11442" y="2169"/>
                  </a:cubicBezTo>
                  <a:cubicBezTo>
                    <a:pt x="14812" y="1"/>
                    <a:pt x="18114" y="368"/>
                    <a:pt x="17480" y="2236"/>
                  </a:cubicBezTo>
                  <a:cubicBezTo>
                    <a:pt x="16846" y="4104"/>
                    <a:pt x="2303" y="12477"/>
                    <a:pt x="2303" y="12477"/>
                  </a:cubicBezTo>
                  <a:cubicBezTo>
                    <a:pt x="1235" y="13077"/>
                    <a:pt x="1" y="13144"/>
                    <a:pt x="568" y="12276"/>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1"/>
            <p:cNvSpPr/>
            <p:nvPr/>
          </p:nvSpPr>
          <p:spPr>
            <a:xfrm>
              <a:off x="4888650" y="1582400"/>
              <a:ext cx="479550" cy="160150"/>
            </a:xfrm>
            <a:custGeom>
              <a:avLst/>
              <a:gdLst/>
              <a:ahLst/>
              <a:cxnLst/>
              <a:rect l="l" t="t" r="r" b="b"/>
              <a:pathLst>
                <a:path w="19182" h="6406" extrusionOk="0">
                  <a:moveTo>
                    <a:pt x="234" y="2002"/>
                  </a:moveTo>
                  <a:cubicBezTo>
                    <a:pt x="535" y="1869"/>
                    <a:pt x="5438" y="535"/>
                    <a:pt x="5605" y="601"/>
                  </a:cubicBezTo>
                  <a:cubicBezTo>
                    <a:pt x="5805" y="701"/>
                    <a:pt x="7440" y="5905"/>
                    <a:pt x="7773" y="5905"/>
                  </a:cubicBezTo>
                  <a:cubicBezTo>
                    <a:pt x="8073" y="5905"/>
                    <a:pt x="14244" y="6405"/>
                    <a:pt x="15379" y="6105"/>
                  </a:cubicBezTo>
                  <a:cubicBezTo>
                    <a:pt x="16513" y="5805"/>
                    <a:pt x="19181" y="5038"/>
                    <a:pt x="18981" y="4838"/>
                  </a:cubicBezTo>
                  <a:cubicBezTo>
                    <a:pt x="18781" y="4671"/>
                    <a:pt x="15312" y="5905"/>
                    <a:pt x="14778" y="5938"/>
                  </a:cubicBezTo>
                  <a:cubicBezTo>
                    <a:pt x="14244" y="5938"/>
                    <a:pt x="8173" y="5772"/>
                    <a:pt x="7940" y="5371"/>
                  </a:cubicBezTo>
                  <a:cubicBezTo>
                    <a:pt x="7706" y="4971"/>
                    <a:pt x="6205" y="168"/>
                    <a:pt x="5939" y="68"/>
                  </a:cubicBezTo>
                  <a:cubicBezTo>
                    <a:pt x="5638" y="1"/>
                    <a:pt x="335" y="1002"/>
                    <a:pt x="168" y="1402"/>
                  </a:cubicBezTo>
                  <a:cubicBezTo>
                    <a:pt x="1" y="1835"/>
                    <a:pt x="234" y="2002"/>
                    <a:pt x="234" y="200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1"/>
            <p:cNvSpPr/>
            <p:nvPr/>
          </p:nvSpPr>
          <p:spPr>
            <a:xfrm>
              <a:off x="4848625" y="1604100"/>
              <a:ext cx="458700" cy="372775"/>
            </a:xfrm>
            <a:custGeom>
              <a:avLst/>
              <a:gdLst/>
              <a:ahLst/>
              <a:cxnLst/>
              <a:rect l="l" t="t" r="r" b="b"/>
              <a:pathLst>
                <a:path w="18348" h="14911" extrusionOk="0">
                  <a:moveTo>
                    <a:pt x="535" y="3970"/>
                  </a:moveTo>
                  <a:cubicBezTo>
                    <a:pt x="701" y="4036"/>
                    <a:pt x="6105" y="234"/>
                    <a:pt x="6572" y="100"/>
                  </a:cubicBezTo>
                  <a:cubicBezTo>
                    <a:pt x="7039" y="0"/>
                    <a:pt x="7940" y="7706"/>
                    <a:pt x="8073" y="7906"/>
                  </a:cubicBezTo>
                  <a:cubicBezTo>
                    <a:pt x="8207" y="8106"/>
                    <a:pt x="13711" y="12876"/>
                    <a:pt x="14778" y="13443"/>
                  </a:cubicBezTo>
                  <a:cubicBezTo>
                    <a:pt x="15845" y="14010"/>
                    <a:pt x="18347" y="14744"/>
                    <a:pt x="18080" y="14811"/>
                  </a:cubicBezTo>
                  <a:cubicBezTo>
                    <a:pt x="17814" y="14911"/>
                    <a:pt x="17080" y="14777"/>
                    <a:pt x="16813" y="14744"/>
                  </a:cubicBezTo>
                  <a:cubicBezTo>
                    <a:pt x="16579" y="14711"/>
                    <a:pt x="14845" y="13810"/>
                    <a:pt x="13744" y="13210"/>
                  </a:cubicBezTo>
                  <a:cubicBezTo>
                    <a:pt x="12643" y="12576"/>
                    <a:pt x="7740" y="8873"/>
                    <a:pt x="7439" y="8306"/>
                  </a:cubicBezTo>
                  <a:cubicBezTo>
                    <a:pt x="7106" y="7706"/>
                    <a:pt x="6706" y="867"/>
                    <a:pt x="6205" y="1034"/>
                  </a:cubicBezTo>
                  <a:cubicBezTo>
                    <a:pt x="5705" y="1201"/>
                    <a:pt x="2269" y="3903"/>
                    <a:pt x="1335" y="4337"/>
                  </a:cubicBezTo>
                  <a:cubicBezTo>
                    <a:pt x="434" y="4770"/>
                    <a:pt x="1" y="4437"/>
                    <a:pt x="168" y="4303"/>
                  </a:cubicBezTo>
                  <a:cubicBezTo>
                    <a:pt x="368" y="4170"/>
                    <a:pt x="535" y="3970"/>
                    <a:pt x="535" y="397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1"/>
            <p:cNvSpPr/>
            <p:nvPr/>
          </p:nvSpPr>
          <p:spPr>
            <a:xfrm>
              <a:off x="4693525" y="1710825"/>
              <a:ext cx="207675" cy="400325"/>
            </a:xfrm>
            <a:custGeom>
              <a:avLst/>
              <a:gdLst/>
              <a:ahLst/>
              <a:cxnLst/>
              <a:rect l="l" t="t" r="r" b="b"/>
              <a:pathLst>
                <a:path w="8307" h="16013" extrusionOk="0">
                  <a:moveTo>
                    <a:pt x="5805" y="1"/>
                  </a:moveTo>
                  <a:cubicBezTo>
                    <a:pt x="5905" y="268"/>
                    <a:pt x="5971" y="701"/>
                    <a:pt x="6705" y="1268"/>
                  </a:cubicBezTo>
                  <a:cubicBezTo>
                    <a:pt x="7439" y="1869"/>
                    <a:pt x="8273" y="1635"/>
                    <a:pt x="8273" y="2202"/>
                  </a:cubicBezTo>
                  <a:cubicBezTo>
                    <a:pt x="8306" y="2769"/>
                    <a:pt x="4804" y="8273"/>
                    <a:pt x="4404" y="8340"/>
                  </a:cubicBezTo>
                  <a:cubicBezTo>
                    <a:pt x="3970" y="8407"/>
                    <a:pt x="1368" y="14745"/>
                    <a:pt x="1068" y="15045"/>
                  </a:cubicBezTo>
                  <a:cubicBezTo>
                    <a:pt x="768" y="15312"/>
                    <a:pt x="0" y="16012"/>
                    <a:pt x="67" y="15679"/>
                  </a:cubicBezTo>
                  <a:cubicBezTo>
                    <a:pt x="167" y="15379"/>
                    <a:pt x="3970" y="8273"/>
                    <a:pt x="4103" y="8007"/>
                  </a:cubicBezTo>
                  <a:cubicBezTo>
                    <a:pt x="4237" y="7706"/>
                    <a:pt x="7639" y="2569"/>
                    <a:pt x="7506" y="2336"/>
                  </a:cubicBezTo>
                  <a:cubicBezTo>
                    <a:pt x="7339" y="2102"/>
                    <a:pt x="6238" y="2069"/>
                    <a:pt x="5771" y="1235"/>
                  </a:cubicBezTo>
                  <a:cubicBezTo>
                    <a:pt x="5304" y="401"/>
                    <a:pt x="5204" y="234"/>
                    <a:pt x="5271" y="168"/>
                  </a:cubicBezTo>
                  <a:cubicBezTo>
                    <a:pt x="5338" y="68"/>
                    <a:pt x="5805" y="1"/>
                    <a:pt x="580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1"/>
            <p:cNvSpPr/>
            <p:nvPr/>
          </p:nvSpPr>
          <p:spPr>
            <a:xfrm>
              <a:off x="4534250" y="1727500"/>
              <a:ext cx="226000" cy="206850"/>
            </a:xfrm>
            <a:custGeom>
              <a:avLst/>
              <a:gdLst/>
              <a:ahLst/>
              <a:cxnLst/>
              <a:rect l="l" t="t" r="r" b="b"/>
              <a:pathLst>
                <a:path w="9040" h="8274" extrusionOk="0">
                  <a:moveTo>
                    <a:pt x="9040" y="368"/>
                  </a:moveTo>
                  <a:cubicBezTo>
                    <a:pt x="9040" y="368"/>
                    <a:pt x="7906" y="1202"/>
                    <a:pt x="5738" y="3170"/>
                  </a:cubicBezTo>
                  <a:cubicBezTo>
                    <a:pt x="3536" y="5138"/>
                    <a:pt x="901" y="8073"/>
                    <a:pt x="501" y="8173"/>
                  </a:cubicBezTo>
                  <a:cubicBezTo>
                    <a:pt x="100" y="8274"/>
                    <a:pt x="0" y="8207"/>
                    <a:pt x="167" y="8007"/>
                  </a:cubicBezTo>
                  <a:cubicBezTo>
                    <a:pt x="334" y="7773"/>
                    <a:pt x="6872" y="1702"/>
                    <a:pt x="6805" y="1635"/>
                  </a:cubicBezTo>
                  <a:cubicBezTo>
                    <a:pt x="6705" y="1602"/>
                    <a:pt x="6672" y="1502"/>
                    <a:pt x="6905" y="1302"/>
                  </a:cubicBezTo>
                  <a:cubicBezTo>
                    <a:pt x="7139" y="1068"/>
                    <a:pt x="8673" y="1"/>
                    <a:pt x="8706" y="1"/>
                  </a:cubicBezTo>
                  <a:cubicBezTo>
                    <a:pt x="8740" y="1"/>
                    <a:pt x="9040" y="368"/>
                    <a:pt x="9040" y="36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1"/>
            <p:cNvSpPr/>
            <p:nvPr/>
          </p:nvSpPr>
          <p:spPr>
            <a:xfrm>
              <a:off x="4710200" y="1684150"/>
              <a:ext cx="42550" cy="55900"/>
            </a:xfrm>
            <a:custGeom>
              <a:avLst/>
              <a:gdLst/>
              <a:ahLst/>
              <a:cxnLst/>
              <a:rect l="l" t="t" r="r" b="b"/>
              <a:pathLst>
                <a:path w="1702" h="2236" extrusionOk="0">
                  <a:moveTo>
                    <a:pt x="968" y="67"/>
                  </a:moveTo>
                  <a:cubicBezTo>
                    <a:pt x="1402" y="100"/>
                    <a:pt x="1702" y="634"/>
                    <a:pt x="1635" y="1201"/>
                  </a:cubicBezTo>
                  <a:cubicBezTo>
                    <a:pt x="1568" y="1802"/>
                    <a:pt x="1168" y="2235"/>
                    <a:pt x="734" y="2202"/>
                  </a:cubicBezTo>
                  <a:cubicBezTo>
                    <a:pt x="301" y="2169"/>
                    <a:pt x="1" y="1635"/>
                    <a:pt x="67" y="1034"/>
                  </a:cubicBezTo>
                  <a:cubicBezTo>
                    <a:pt x="134" y="467"/>
                    <a:pt x="534" y="0"/>
                    <a:pt x="968" y="67"/>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1"/>
            <p:cNvSpPr/>
            <p:nvPr/>
          </p:nvSpPr>
          <p:spPr>
            <a:xfrm>
              <a:off x="4713525" y="1696650"/>
              <a:ext cx="17550" cy="27550"/>
            </a:xfrm>
            <a:custGeom>
              <a:avLst/>
              <a:gdLst/>
              <a:ahLst/>
              <a:cxnLst/>
              <a:rect l="l" t="t" r="r" b="b"/>
              <a:pathLst>
                <a:path w="702" h="1102" extrusionOk="0">
                  <a:moveTo>
                    <a:pt x="401" y="34"/>
                  </a:moveTo>
                  <a:cubicBezTo>
                    <a:pt x="568" y="34"/>
                    <a:pt x="701" y="301"/>
                    <a:pt x="668" y="568"/>
                  </a:cubicBezTo>
                  <a:cubicBezTo>
                    <a:pt x="635" y="868"/>
                    <a:pt x="468" y="1102"/>
                    <a:pt x="301" y="1068"/>
                  </a:cubicBezTo>
                  <a:cubicBezTo>
                    <a:pt x="134" y="1035"/>
                    <a:pt x="1" y="801"/>
                    <a:pt x="34" y="501"/>
                  </a:cubicBezTo>
                  <a:cubicBezTo>
                    <a:pt x="68" y="234"/>
                    <a:pt x="234" y="1"/>
                    <a:pt x="401" y="34"/>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1"/>
            <p:cNvSpPr/>
            <p:nvPr/>
          </p:nvSpPr>
          <p:spPr>
            <a:xfrm>
              <a:off x="4736875" y="1690825"/>
              <a:ext cx="65925" cy="70075"/>
            </a:xfrm>
            <a:custGeom>
              <a:avLst/>
              <a:gdLst/>
              <a:ahLst/>
              <a:cxnLst/>
              <a:rect l="l" t="t" r="r" b="b"/>
              <a:pathLst>
                <a:path w="2637" h="2803" extrusionOk="0">
                  <a:moveTo>
                    <a:pt x="1469" y="67"/>
                  </a:moveTo>
                  <a:cubicBezTo>
                    <a:pt x="2136" y="134"/>
                    <a:pt x="2636" y="801"/>
                    <a:pt x="2569" y="1535"/>
                  </a:cubicBezTo>
                  <a:cubicBezTo>
                    <a:pt x="2469" y="2269"/>
                    <a:pt x="1869" y="2802"/>
                    <a:pt x="1168" y="2736"/>
                  </a:cubicBezTo>
                  <a:cubicBezTo>
                    <a:pt x="501" y="2635"/>
                    <a:pt x="1" y="2002"/>
                    <a:pt x="68" y="1268"/>
                  </a:cubicBezTo>
                  <a:cubicBezTo>
                    <a:pt x="134" y="534"/>
                    <a:pt x="768" y="0"/>
                    <a:pt x="1469" y="67"/>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1"/>
            <p:cNvSpPr/>
            <p:nvPr/>
          </p:nvSpPr>
          <p:spPr>
            <a:xfrm>
              <a:off x="4749400" y="1708325"/>
              <a:ext cx="28375" cy="35900"/>
            </a:xfrm>
            <a:custGeom>
              <a:avLst/>
              <a:gdLst/>
              <a:ahLst/>
              <a:cxnLst/>
              <a:rect l="l" t="t" r="r" b="b"/>
              <a:pathLst>
                <a:path w="1135" h="1436" extrusionOk="0">
                  <a:moveTo>
                    <a:pt x="634" y="34"/>
                  </a:moveTo>
                  <a:cubicBezTo>
                    <a:pt x="934" y="67"/>
                    <a:pt x="1134" y="401"/>
                    <a:pt x="1101" y="768"/>
                  </a:cubicBezTo>
                  <a:cubicBezTo>
                    <a:pt x="1068" y="1168"/>
                    <a:pt x="801" y="1435"/>
                    <a:pt x="501" y="1402"/>
                  </a:cubicBezTo>
                  <a:cubicBezTo>
                    <a:pt x="200" y="1368"/>
                    <a:pt x="0" y="1035"/>
                    <a:pt x="34" y="668"/>
                  </a:cubicBezTo>
                  <a:cubicBezTo>
                    <a:pt x="100" y="301"/>
                    <a:pt x="367" y="1"/>
                    <a:pt x="634" y="34"/>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1"/>
            <p:cNvSpPr/>
            <p:nvPr/>
          </p:nvSpPr>
          <p:spPr>
            <a:xfrm>
              <a:off x="4823625" y="1423950"/>
              <a:ext cx="572100" cy="193500"/>
            </a:xfrm>
            <a:custGeom>
              <a:avLst/>
              <a:gdLst/>
              <a:ahLst/>
              <a:cxnLst/>
              <a:rect l="l" t="t" r="r" b="b"/>
              <a:pathLst>
                <a:path w="22884" h="7740" extrusionOk="0">
                  <a:moveTo>
                    <a:pt x="901" y="6672"/>
                  </a:moveTo>
                  <a:cubicBezTo>
                    <a:pt x="2002" y="6305"/>
                    <a:pt x="11342" y="1702"/>
                    <a:pt x="15545" y="868"/>
                  </a:cubicBezTo>
                  <a:cubicBezTo>
                    <a:pt x="19748" y="1"/>
                    <a:pt x="22883" y="1635"/>
                    <a:pt x="21515" y="3237"/>
                  </a:cubicBezTo>
                  <a:cubicBezTo>
                    <a:pt x="20181" y="4871"/>
                    <a:pt x="2569" y="7540"/>
                    <a:pt x="2569" y="7540"/>
                  </a:cubicBezTo>
                  <a:cubicBezTo>
                    <a:pt x="1234" y="7740"/>
                    <a:pt x="0" y="7306"/>
                    <a:pt x="901" y="6672"/>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51"/>
          <p:cNvGrpSpPr/>
          <p:nvPr/>
        </p:nvGrpSpPr>
        <p:grpSpPr>
          <a:xfrm flipH="1">
            <a:off x="5477213" y="1170407"/>
            <a:ext cx="253560" cy="322660"/>
            <a:chOff x="3828325" y="875775"/>
            <a:chExt cx="330501" cy="420623"/>
          </a:xfrm>
        </p:grpSpPr>
        <p:sp>
          <p:nvSpPr>
            <p:cNvPr id="1970" name="Google Shape;1970;p51"/>
            <p:cNvSpPr/>
            <p:nvPr/>
          </p:nvSpPr>
          <p:spPr>
            <a:xfrm>
              <a:off x="3884094" y="1119247"/>
              <a:ext cx="53711" cy="53776"/>
            </a:xfrm>
            <a:custGeom>
              <a:avLst/>
              <a:gdLst/>
              <a:ahLst/>
              <a:cxnLst/>
              <a:rect l="l" t="t" r="r" b="b"/>
              <a:pathLst>
                <a:path w="835" h="836" extrusionOk="0">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1"/>
            <p:cNvSpPr/>
            <p:nvPr/>
          </p:nvSpPr>
          <p:spPr>
            <a:xfrm>
              <a:off x="3918444" y="1068109"/>
              <a:ext cx="126656" cy="79699"/>
            </a:xfrm>
            <a:custGeom>
              <a:avLst/>
              <a:gdLst/>
              <a:ahLst/>
              <a:cxnLst/>
              <a:rect l="l" t="t" r="r" b="b"/>
              <a:pathLst>
                <a:path w="1969" h="1239" extrusionOk="0">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1"/>
            <p:cNvSpPr/>
            <p:nvPr/>
          </p:nvSpPr>
          <p:spPr>
            <a:xfrm>
              <a:off x="3828325" y="1159001"/>
              <a:ext cx="81564" cy="135211"/>
            </a:xfrm>
            <a:custGeom>
              <a:avLst/>
              <a:gdLst/>
              <a:ahLst/>
              <a:cxnLst/>
              <a:rect l="l" t="t" r="r" b="b"/>
              <a:pathLst>
                <a:path w="1268" h="2102" extrusionOk="0">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1"/>
            <p:cNvSpPr/>
            <p:nvPr/>
          </p:nvSpPr>
          <p:spPr>
            <a:xfrm>
              <a:off x="3839003" y="1079623"/>
              <a:ext cx="77319" cy="60144"/>
            </a:xfrm>
            <a:custGeom>
              <a:avLst/>
              <a:gdLst/>
              <a:ahLst/>
              <a:cxnLst/>
              <a:rect l="l" t="t" r="r" b="b"/>
              <a:pathLst>
                <a:path w="1202" h="935" extrusionOk="0">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1"/>
            <p:cNvSpPr/>
            <p:nvPr/>
          </p:nvSpPr>
          <p:spPr>
            <a:xfrm>
              <a:off x="3845435" y="1103230"/>
              <a:ext cx="58021" cy="37501"/>
            </a:xfrm>
            <a:custGeom>
              <a:avLst/>
              <a:gdLst/>
              <a:ahLst/>
              <a:cxnLst/>
              <a:rect l="l" t="t" r="r" b="b"/>
              <a:pathLst>
                <a:path w="902" h="583" extrusionOk="0">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1"/>
            <p:cNvSpPr/>
            <p:nvPr/>
          </p:nvSpPr>
          <p:spPr>
            <a:xfrm>
              <a:off x="3939864" y="1116610"/>
              <a:ext cx="68763" cy="179788"/>
            </a:xfrm>
            <a:custGeom>
              <a:avLst/>
              <a:gdLst/>
              <a:ahLst/>
              <a:cxnLst/>
              <a:rect l="l" t="t" r="r" b="b"/>
              <a:pathLst>
                <a:path w="1069" h="2795" extrusionOk="0">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1"/>
            <p:cNvSpPr/>
            <p:nvPr/>
          </p:nvSpPr>
          <p:spPr>
            <a:xfrm>
              <a:off x="3957039" y="1118733"/>
              <a:ext cx="85874" cy="169046"/>
            </a:xfrm>
            <a:custGeom>
              <a:avLst/>
              <a:gdLst/>
              <a:ahLst/>
              <a:cxnLst/>
              <a:rect l="l" t="t" r="r" b="b"/>
              <a:pathLst>
                <a:path w="1335" h="2628" extrusionOk="0">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1"/>
            <p:cNvSpPr/>
            <p:nvPr/>
          </p:nvSpPr>
          <p:spPr>
            <a:xfrm>
              <a:off x="3974213" y="1103745"/>
              <a:ext cx="105171" cy="153994"/>
            </a:xfrm>
            <a:custGeom>
              <a:avLst/>
              <a:gdLst/>
              <a:ahLst/>
              <a:cxnLst/>
              <a:rect l="l" t="t" r="r" b="b"/>
              <a:pathLst>
                <a:path w="1635" h="2394" extrusionOk="0">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1"/>
            <p:cNvSpPr/>
            <p:nvPr/>
          </p:nvSpPr>
          <p:spPr>
            <a:xfrm>
              <a:off x="3982768" y="1104388"/>
              <a:ext cx="126656" cy="134053"/>
            </a:xfrm>
            <a:custGeom>
              <a:avLst/>
              <a:gdLst/>
              <a:ahLst/>
              <a:cxnLst/>
              <a:rect l="l" t="t" r="r" b="b"/>
              <a:pathLst>
                <a:path w="1969" h="2084" extrusionOk="0">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1"/>
            <p:cNvSpPr/>
            <p:nvPr/>
          </p:nvSpPr>
          <p:spPr>
            <a:xfrm>
              <a:off x="3948483" y="875775"/>
              <a:ext cx="109481" cy="223208"/>
            </a:xfrm>
            <a:custGeom>
              <a:avLst/>
              <a:gdLst/>
              <a:ahLst/>
              <a:cxnLst/>
              <a:rect l="l" t="t" r="r" b="b"/>
              <a:pathLst>
                <a:path w="1702" h="3470" extrusionOk="0">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1"/>
            <p:cNvSpPr/>
            <p:nvPr/>
          </p:nvSpPr>
          <p:spPr>
            <a:xfrm>
              <a:off x="3866920" y="903628"/>
              <a:ext cx="83751" cy="216840"/>
            </a:xfrm>
            <a:custGeom>
              <a:avLst/>
              <a:gdLst/>
              <a:ahLst/>
              <a:cxnLst/>
              <a:rect l="l" t="t" r="r" b="b"/>
              <a:pathLst>
                <a:path w="1302" h="3371" extrusionOk="0">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1"/>
            <p:cNvSpPr/>
            <p:nvPr/>
          </p:nvSpPr>
          <p:spPr>
            <a:xfrm>
              <a:off x="4019241" y="1098663"/>
              <a:ext cx="139585" cy="73009"/>
            </a:xfrm>
            <a:custGeom>
              <a:avLst/>
              <a:gdLst/>
              <a:ahLst/>
              <a:cxnLst/>
              <a:rect l="l" t="t" r="r" b="b"/>
              <a:pathLst>
                <a:path w="2170" h="1135" extrusionOk="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2" name="Google Shape;1982;p51"/>
          <p:cNvSpPr/>
          <p:nvPr/>
        </p:nvSpPr>
        <p:spPr>
          <a:xfrm rot="10800000" flipH="1">
            <a:off x="1297075" y="-896550"/>
            <a:ext cx="1454400" cy="2150750"/>
          </a:xfrm>
          <a:custGeom>
            <a:avLst/>
            <a:gdLst/>
            <a:ahLst/>
            <a:cxnLst/>
            <a:rect l="l" t="t" r="r" b="b"/>
            <a:pathLst>
              <a:path w="58176" h="86030" fill="none" extrusionOk="0">
                <a:moveTo>
                  <a:pt x="1" y="74221"/>
                </a:moveTo>
                <a:cubicBezTo>
                  <a:pt x="2402" y="75588"/>
                  <a:pt x="5304" y="76389"/>
                  <a:pt x="7739" y="77323"/>
                </a:cubicBezTo>
                <a:cubicBezTo>
                  <a:pt x="23084" y="83194"/>
                  <a:pt x="47868" y="86029"/>
                  <a:pt x="56274" y="67549"/>
                </a:cubicBezTo>
                <a:cubicBezTo>
                  <a:pt x="57675" y="64480"/>
                  <a:pt x="58175" y="61078"/>
                  <a:pt x="57775" y="57709"/>
                </a:cubicBezTo>
                <a:cubicBezTo>
                  <a:pt x="56641" y="48502"/>
                  <a:pt x="48368" y="44666"/>
                  <a:pt x="39962" y="43832"/>
                </a:cubicBezTo>
                <a:cubicBezTo>
                  <a:pt x="36060" y="43432"/>
                  <a:pt x="32090" y="43265"/>
                  <a:pt x="28354" y="42098"/>
                </a:cubicBezTo>
                <a:cubicBezTo>
                  <a:pt x="22650" y="40330"/>
                  <a:pt x="18881" y="35893"/>
                  <a:pt x="17179" y="30222"/>
                </a:cubicBezTo>
                <a:cubicBezTo>
                  <a:pt x="16079" y="26520"/>
                  <a:pt x="15678" y="22617"/>
                  <a:pt x="15545" y="18781"/>
                </a:cubicBezTo>
                <a:cubicBezTo>
                  <a:pt x="15412" y="15045"/>
                  <a:pt x="15912" y="11042"/>
                  <a:pt x="15211" y="7373"/>
                </a:cubicBezTo>
                <a:cubicBezTo>
                  <a:pt x="14111" y="1535"/>
                  <a:pt x="13544" y="1"/>
                  <a:pt x="13544" y="1"/>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4;p48">
            <a:extLst>
              <a:ext uri="{FF2B5EF4-FFF2-40B4-BE49-F238E27FC236}">
                <a16:creationId xmlns:a16="http://schemas.microsoft.com/office/drawing/2014/main" id="{902847E4-5F80-8A2C-C758-BF0B624E5E33}"/>
              </a:ext>
            </a:extLst>
          </p:cNvPr>
          <p:cNvSpPr txBox="1">
            <a:spLocks noGrp="1"/>
          </p:cNvSpPr>
          <p:nvPr>
            <p:ph type="title"/>
          </p:nvPr>
        </p:nvSpPr>
        <p:spPr>
          <a:xfrm>
            <a:off x="5661633" y="2838289"/>
            <a:ext cx="3414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b="1" dirty="0"/>
              <a:t>Methods</a:t>
            </a:r>
            <a:endParaRPr sz="5200" b="1" dirty="0"/>
          </a:p>
        </p:txBody>
      </p:sp>
      <p:sp>
        <p:nvSpPr>
          <p:cNvPr id="17" name="Google Shape;1666;p48">
            <a:extLst>
              <a:ext uri="{FF2B5EF4-FFF2-40B4-BE49-F238E27FC236}">
                <a16:creationId xmlns:a16="http://schemas.microsoft.com/office/drawing/2014/main" id="{13076CCD-EB13-DB68-BF1D-D0C722122475}"/>
              </a:ext>
            </a:extLst>
          </p:cNvPr>
          <p:cNvSpPr txBox="1">
            <a:spLocks/>
          </p:cNvSpPr>
          <p:nvPr/>
        </p:nvSpPr>
        <p:spPr>
          <a:xfrm>
            <a:off x="5661633" y="1509614"/>
            <a:ext cx="1905600" cy="123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Catamaran"/>
              <a:buNone/>
              <a:defRPr sz="2200" b="0" i="0" u="none" strike="noStrike" cap="none">
                <a:solidFill>
                  <a:schemeClr val="accent3"/>
                </a:solidFill>
                <a:latin typeface="Inter-Regular"/>
                <a:ea typeface="Inter-Regular"/>
                <a:cs typeface="Inter-Regular"/>
                <a:sym typeface="Inter-Regular"/>
              </a:defRPr>
            </a:lvl1pPr>
            <a:lvl2pPr marL="914400" marR="0" lvl="1"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2pPr>
            <a:lvl3pPr marL="1371600" marR="0" lvl="2"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3pPr>
            <a:lvl4pPr marL="1828800" marR="0" lvl="3"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4pPr>
            <a:lvl5pPr marL="2286000" marR="0" lvl="4"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5pPr>
            <a:lvl6pPr marL="2743200" marR="0" lvl="5"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6pPr>
            <a:lvl7pPr marL="3200400" marR="0" lvl="6"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7pPr>
            <a:lvl8pPr marL="3657600" marR="0" lvl="7"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8pPr>
            <a:lvl9pPr marL="4114800" marR="0" lvl="8"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9pPr>
          </a:lstStyle>
          <a:p>
            <a:pPr marL="0" indent="0" algn="l"/>
            <a:r>
              <a:rPr lang="en" sz="8900" dirty="0"/>
              <a:t>02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sp>
        <p:nvSpPr>
          <p:cNvPr id="1763" name="Google Shape;1763;p49"/>
          <p:cNvSpPr txBox="1">
            <a:spLocks noGrp="1"/>
          </p:cNvSpPr>
          <p:nvPr>
            <p:ph type="subTitle" idx="1"/>
          </p:nvPr>
        </p:nvSpPr>
        <p:spPr>
          <a:xfrm>
            <a:off x="754241" y="1064748"/>
            <a:ext cx="7461703" cy="12847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A1A1A"/>
              </a:buClr>
              <a:buSzPts val="1100"/>
              <a:buFont typeface="Arial"/>
              <a:buNone/>
            </a:pPr>
            <a:r>
              <a:rPr lang="en-US" sz="2400" dirty="0">
                <a:solidFill>
                  <a:schemeClr val="dk1"/>
                </a:solidFill>
              </a:rPr>
              <a:t>To gain a deeper understanding of the impact of climate change on dengue cases in the Philippines from 2016 to 2020, an empirical research approach will be employed. This research will involve conducting a thorough literature review to gather existing knowledge on climate change, dengue, and adaptation strategies in the Philippines. Additionally, data on dengue cases will be compiled from reliable sources, such as the Department of Health, to analyze trends and patterns over the specified period.</a:t>
            </a:r>
          </a:p>
        </p:txBody>
      </p:sp>
      <p:grpSp>
        <p:nvGrpSpPr>
          <p:cNvPr id="1785" name="Google Shape;1785;p49"/>
          <p:cNvGrpSpPr/>
          <p:nvPr/>
        </p:nvGrpSpPr>
        <p:grpSpPr>
          <a:xfrm>
            <a:off x="7751040" y="2187493"/>
            <a:ext cx="1123241" cy="1189606"/>
            <a:chOff x="7525545" y="2146259"/>
            <a:chExt cx="1123241" cy="1189606"/>
          </a:xfrm>
        </p:grpSpPr>
        <p:sp>
          <p:nvSpPr>
            <p:cNvPr id="1786" name="Google Shape;1786;p49"/>
            <p:cNvSpPr/>
            <p:nvPr/>
          </p:nvSpPr>
          <p:spPr>
            <a:xfrm>
              <a:off x="7883279" y="2521360"/>
              <a:ext cx="348391" cy="593823"/>
            </a:xfrm>
            <a:custGeom>
              <a:avLst/>
              <a:gdLst/>
              <a:ahLst/>
              <a:cxnLst/>
              <a:rect l="l" t="t" r="r" b="b"/>
              <a:pathLst>
                <a:path w="17413" h="29680" extrusionOk="0">
                  <a:moveTo>
                    <a:pt x="7739" y="0"/>
                  </a:moveTo>
                  <a:cubicBezTo>
                    <a:pt x="7305" y="33"/>
                    <a:pt x="7005" y="400"/>
                    <a:pt x="7005" y="834"/>
                  </a:cubicBezTo>
                  <a:lnTo>
                    <a:pt x="7039" y="901"/>
                  </a:lnTo>
                  <a:cubicBezTo>
                    <a:pt x="7105" y="1535"/>
                    <a:pt x="7172" y="2168"/>
                    <a:pt x="7239" y="2802"/>
                  </a:cubicBezTo>
                  <a:cubicBezTo>
                    <a:pt x="7305" y="3436"/>
                    <a:pt x="7372" y="4070"/>
                    <a:pt x="7405" y="4703"/>
                  </a:cubicBezTo>
                  <a:cubicBezTo>
                    <a:pt x="7472" y="5971"/>
                    <a:pt x="7506" y="7239"/>
                    <a:pt x="7506" y="8506"/>
                  </a:cubicBezTo>
                  <a:cubicBezTo>
                    <a:pt x="7472" y="9173"/>
                    <a:pt x="7472" y="9807"/>
                    <a:pt x="7439" y="10441"/>
                  </a:cubicBezTo>
                  <a:cubicBezTo>
                    <a:pt x="7405" y="11075"/>
                    <a:pt x="7372" y="11708"/>
                    <a:pt x="7305" y="12342"/>
                  </a:cubicBezTo>
                  <a:cubicBezTo>
                    <a:pt x="7272" y="12976"/>
                    <a:pt x="7205" y="13610"/>
                    <a:pt x="7105" y="14244"/>
                  </a:cubicBezTo>
                  <a:cubicBezTo>
                    <a:pt x="7039" y="14877"/>
                    <a:pt x="6938" y="15511"/>
                    <a:pt x="6838" y="16145"/>
                  </a:cubicBezTo>
                  <a:cubicBezTo>
                    <a:pt x="6705" y="16779"/>
                    <a:pt x="6572" y="17379"/>
                    <a:pt x="6438" y="18013"/>
                  </a:cubicBezTo>
                  <a:cubicBezTo>
                    <a:pt x="6305" y="18647"/>
                    <a:pt x="6138" y="19247"/>
                    <a:pt x="5938" y="19848"/>
                  </a:cubicBezTo>
                  <a:cubicBezTo>
                    <a:pt x="5871" y="20181"/>
                    <a:pt x="5771" y="20481"/>
                    <a:pt x="5638" y="20782"/>
                  </a:cubicBezTo>
                  <a:cubicBezTo>
                    <a:pt x="5537" y="21082"/>
                    <a:pt x="5471" y="21382"/>
                    <a:pt x="5337" y="21682"/>
                  </a:cubicBezTo>
                  <a:lnTo>
                    <a:pt x="4970" y="22550"/>
                  </a:lnTo>
                  <a:lnTo>
                    <a:pt x="4603" y="23450"/>
                  </a:lnTo>
                  <a:cubicBezTo>
                    <a:pt x="4470" y="23717"/>
                    <a:pt x="4303" y="24017"/>
                    <a:pt x="4170" y="24284"/>
                  </a:cubicBezTo>
                  <a:cubicBezTo>
                    <a:pt x="4003" y="24584"/>
                    <a:pt x="3870" y="24851"/>
                    <a:pt x="3703" y="25118"/>
                  </a:cubicBezTo>
                  <a:cubicBezTo>
                    <a:pt x="3536" y="25385"/>
                    <a:pt x="3369" y="25685"/>
                    <a:pt x="3202" y="25952"/>
                  </a:cubicBezTo>
                  <a:lnTo>
                    <a:pt x="2635" y="26719"/>
                  </a:lnTo>
                  <a:cubicBezTo>
                    <a:pt x="2469" y="26986"/>
                    <a:pt x="2268" y="27220"/>
                    <a:pt x="2068" y="27486"/>
                  </a:cubicBezTo>
                  <a:cubicBezTo>
                    <a:pt x="1868" y="27753"/>
                    <a:pt x="1635" y="27987"/>
                    <a:pt x="1435" y="28220"/>
                  </a:cubicBezTo>
                  <a:cubicBezTo>
                    <a:pt x="1001" y="28687"/>
                    <a:pt x="501" y="29121"/>
                    <a:pt x="34" y="29555"/>
                  </a:cubicBezTo>
                  <a:cubicBezTo>
                    <a:pt x="0" y="29588"/>
                    <a:pt x="0" y="29621"/>
                    <a:pt x="34" y="29655"/>
                  </a:cubicBezTo>
                  <a:cubicBezTo>
                    <a:pt x="50" y="29671"/>
                    <a:pt x="67" y="29680"/>
                    <a:pt x="84" y="29680"/>
                  </a:cubicBezTo>
                  <a:cubicBezTo>
                    <a:pt x="100" y="29680"/>
                    <a:pt x="117" y="29671"/>
                    <a:pt x="134" y="29655"/>
                  </a:cubicBezTo>
                  <a:cubicBezTo>
                    <a:pt x="634" y="29254"/>
                    <a:pt x="1134" y="28854"/>
                    <a:pt x="1601" y="28387"/>
                  </a:cubicBezTo>
                  <a:cubicBezTo>
                    <a:pt x="1835" y="28154"/>
                    <a:pt x="2068" y="27920"/>
                    <a:pt x="2268" y="27687"/>
                  </a:cubicBezTo>
                  <a:cubicBezTo>
                    <a:pt x="2469" y="27420"/>
                    <a:pt x="2702" y="27186"/>
                    <a:pt x="2902" y="26919"/>
                  </a:cubicBezTo>
                  <a:lnTo>
                    <a:pt x="3503" y="26152"/>
                  </a:lnTo>
                  <a:cubicBezTo>
                    <a:pt x="3703" y="25885"/>
                    <a:pt x="3870" y="25618"/>
                    <a:pt x="4070" y="25352"/>
                  </a:cubicBezTo>
                  <a:cubicBezTo>
                    <a:pt x="4237" y="25085"/>
                    <a:pt x="4403" y="24818"/>
                    <a:pt x="4570" y="24518"/>
                  </a:cubicBezTo>
                  <a:cubicBezTo>
                    <a:pt x="4737" y="24251"/>
                    <a:pt x="4904" y="23951"/>
                    <a:pt x="5037" y="23650"/>
                  </a:cubicBezTo>
                  <a:lnTo>
                    <a:pt x="5504" y="22783"/>
                  </a:lnTo>
                  <a:lnTo>
                    <a:pt x="5904" y="21916"/>
                  </a:lnTo>
                  <a:cubicBezTo>
                    <a:pt x="6038" y="21616"/>
                    <a:pt x="6138" y="21282"/>
                    <a:pt x="6271" y="20982"/>
                  </a:cubicBezTo>
                  <a:cubicBezTo>
                    <a:pt x="6371" y="20682"/>
                    <a:pt x="6505" y="20381"/>
                    <a:pt x="6605" y="20081"/>
                  </a:cubicBezTo>
                  <a:cubicBezTo>
                    <a:pt x="6805" y="19447"/>
                    <a:pt x="7005" y="18847"/>
                    <a:pt x="7205" y="18213"/>
                  </a:cubicBezTo>
                  <a:cubicBezTo>
                    <a:pt x="7372" y="17579"/>
                    <a:pt x="7539" y="16946"/>
                    <a:pt x="7672" y="16312"/>
                  </a:cubicBezTo>
                  <a:cubicBezTo>
                    <a:pt x="7806" y="15678"/>
                    <a:pt x="7939" y="15044"/>
                    <a:pt x="8073" y="14377"/>
                  </a:cubicBezTo>
                  <a:cubicBezTo>
                    <a:pt x="8173" y="13743"/>
                    <a:pt x="8273" y="13109"/>
                    <a:pt x="8339" y="12442"/>
                  </a:cubicBezTo>
                  <a:cubicBezTo>
                    <a:pt x="8440" y="11809"/>
                    <a:pt x="8506" y="11175"/>
                    <a:pt x="8573" y="10508"/>
                  </a:cubicBezTo>
                  <a:cubicBezTo>
                    <a:pt x="8640" y="9874"/>
                    <a:pt x="8673" y="9207"/>
                    <a:pt x="8706" y="8573"/>
                  </a:cubicBezTo>
                  <a:cubicBezTo>
                    <a:pt x="8773" y="7272"/>
                    <a:pt x="8806" y="5938"/>
                    <a:pt x="8806" y="4637"/>
                  </a:cubicBezTo>
                  <a:cubicBezTo>
                    <a:pt x="8773" y="4003"/>
                    <a:pt x="8773" y="3336"/>
                    <a:pt x="8740" y="2669"/>
                  </a:cubicBezTo>
                  <a:cubicBezTo>
                    <a:pt x="8739" y="2658"/>
                    <a:pt x="8739" y="2648"/>
                    <a:pt x="8738" y="2637"/>
                  </a:cubicBezTo>
                  <a:lnTo>
                    <a:pt x="8738" y="2637"/>
                  </a:lnTo>
                  <a:lnTo>
                    <a:pt x="17279" y="9840"/>
                  </a:lnTo>
                  <a:cubicBezTo>
                    <a:pt x="17279" y="9840"/>
                    <a:pt x="17346" y="9840"/>
                    <a:pt x="17379" y="9807"/>
                  </a:cubicBezTo>
                  <a:cubicBezTo>
                    <a:pt x="17379" y="9807"/>
                    <a:pt x="17413" y="9740"/>
                    <a:pt x="17379" y="9707"/>
                  </a:cubicBezTo>
                  <a:lnTo>
                    <a:pt x="8339" y="234"/>
                  </a:lnTo>
                  <a:cubicBezTo>
                    <a:pt x="8206" y="67"/>
                    <a:pt x="7973" y="0"/>
                    <a:pt x="773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9"/>
            <p:cNvSpPr/>
            <p:nvPr/>
          </p:nvSpPr>
          <p:spPr>
            <a:xfrm>
              <a:off x="7939340" y="2589305"/>
              <a:ext cx="347730" cy="593963"/>
            </a:xfrm>
            <a:custGeom>
              <a:avLst/>
              <a:gdLst/>
              <a:ahLst/>
              <a:cxnLst/>
              <a:rect l="l" t="t" r="r" b="b"/>
              <a:pathLst>
                <a:path w="17380" h="29687" extrusionOk="0">
                  <a:moveTo>
                    <a:pt x="7828" y="0"/>
                  </a:moveTo>
                  <a:cubicBezTo>
                    <a:pt x="7799" y="0"/>
                    <a:pt x="7769" y="2"/>
                    <a:pt x="7739" y="7"/>
                  </a:cubicBezTo>
                  <a:cubicBezTo>
                    <a:pt x="7305" y="40"/>
                    <a:pt x="6972" y="407"/>
                    <a:pt x="7005" y="807"/>
                  </a:cubicBezTo>
                  <a:lnTo>
                    <a:pt x="7005" y="907"/>
                  </a:lnTo>
                  <a:cubicBezTo>
                    <a:pt x="7105" y="1508"/>
                    <a:pt x="7172" y="2175"/>
                    <a:pt x="7239" y="2809"/>
                  </a:cubicBezTo>
                  <a:cubicBezTo>
                    <a:pt x="7305" y="3442"/>
                    <a:pt x="7339" y="4076"/>
                    <a:pt x="7405" y="4710"/>
                  </a:cubicBezTo>
                  <a:cubicBezTo>
                    <a:pt x="7472" y="5977"/>
                    <a:pt x="7506" y="7245"/>
                    <a:pt x="7506" y="8513"/>
                  </a:cubicBezTo>
                  <a:cubicBezTo>
                    <a:pt x="7472" y="9146"/>
                    <a:pt x="7472" y="9814"/>
                    <a:pt x="7439" y="10447"/>
                  </a:cubicBezTo>
                  <a:cubicBezTo>
                    <a:pt x="7405" y="11081"/>
                    <a:pt x="7372" y="11715"/>
                    <a:pt x="7305" y="12349"/>
                  </a:cubicBezTo>
                  <a:cubicBezTo>
                    <a:pt x="7272" y="12982"/>
                    <a:pt x="7172" y="13616"/>
                    <a:pt x="7105" y="14250"/>
                  </a:cubicBezTo>
                  <a:cubicBezTo>
                    <a:pt x="7005" y="14884"/>
                    <a:pt x="6938" y="15518"/>
                    <a:pt x="6805" y="16151"/>
                  </a:cubicBezTo>
                  <a:cubicBezTo>
                    <a:pt x="6705" y="16785"/>
                    <a:pt x="6572" y="17386"/>
                    <a:pt x="6438" y="18019"/>
                  </a:cubicBezTo>
                  <a:cubicBezTo>
                    <a:pt x="6271" y="18620"/>
                    <a:pt x="6138" y="19254"/>
                    <a:pt x="5938" y="19854"/>
                  </a:cubicBezTo>
                  <a:cubicBezTo>
                    <a:pt x="5871" y="20188"/>
                    <a:pt x="5771" y="20488"/>
                    <a:pt x="5638" y="20788"/>
                  </a:cubicBezTo>
                  <a:cubicBezTo>
                    <a:pt x="5537" y="21088"/>
                    <a:pt x="5437" y="21388"/>
                    <a:pt x="5337" y="21689"/>
                  </a:cubicBezTo>
                  <a:lnTo>
                    <a:pt x="4970" y="22556"/>
                  </a:lnTo>
                  <a:lnTo>
                    <a:pt x="4570" y="23423"/>
                  </a:lnTo>
                  <a:cubicBezTo>
                    <a:pt x="4470" y="23724"/>
                    <a:pt x="4303" y="24024"/>
                    <a:pt x="4170" y="24291"/>
                  </a:cubicBezTo>
                  <a:cubicBezTo>
                    <a:pt x="4003" y="24591"/>
                    <a:pt x="3870" y="24858"/>
                    <a:pt x="3703" y="25125"/>
                  </a:cubicBezTo>
                  <a:cubicBezTo>
                    <a:pt x="3536" y="25391"/>
                    <a:pt x="3369" y="25692"/>
                    <a:pt x="3202" y="25958"/>
                  </a:cubicBezTo>
                  <a:lnTo>
                    <a:pt x="2635" y="26726"/>
                  </a:lnTo>
                  <a:cubicBezTo>
                    <a:pt x="2469" y="26993"/>
                    <a:pt x="2235" y="27226"/>
                    <a:pt x="2068" y="27493"/>
                  </a:cubicBezTo>
                  <a:cubicBezTo>
                    <a:pt x="1868" y="27760"/>
                    <a:pt x="1635" y="27993"/>
                    <a:pt x="1435" y="28227"/>
                  </a:cubicBezTo>
                  <a:cubicBezTo>
                    <a:pt x="1001" y="28694"/>
                    <a:pt x="501" y="29127"/>
                    <a:pt x="34" y="29561"/>
                  </a:cubicBezTo>
                  <a:cubicBezTo>
                    <a:pt x="0" y="29594"/>
                    <a:pt x="0" y="29628"/>
                    <a:pt x="34" y="29661"/>
                  </a:cubicBezTo>
                  <a:cubicBezTo>
                    <a:pt x="50" y="29678"/>
                    <a:pt x="67" y="29686"/>
                    <a:pt x="84" y="29686"/>
                  </a:cubicBezTo>
                  <a:cubicBezTo>
                    <a:pt x="100" y="29686"/>
                    <a:pt x="117" y="29678"/>
                    <a:pt x="134" y="29661"/>
                  </a:cubicBezTo>
                  <a:cubicBezTo>
                    <a:pt x="634" y="29261"/>
                    <a:pt x="1134" y="28861"/>
                    <a:pt x="1601" y="28394"/>
                  </a:cubicBezTo>
                  <a:cubicBezTo>
                    <a:pt x="1835" y="28160"/>
                    <a:pt x="2068" y="27927"/>
                    <a:pt x="2268" y="27693"/>
                  </a:cubicBezTo>
                  <a:cubicBezTo>
                    <a:pt x="2469" y="27426"/>
                    <a:pt x="2702" y="27193"/>
                    <a:pt x="2902" y="26926"/>
                  </a:cubicBezTo>
                  <a:lnTo>
                    <a:pt x="3503" y="26159"/>
                  </a:lnTo>
                  <a:cubicBezTo>
                    <a:pt x="3703" y="25892"/>
                    <a:pt x="3870" y="25625"/>
                    <a:pt x="4036" y="25358"/>
                  </a:cubicBezTo>
                  <a:cubicBezTo>
                    <a:pt x="4237" y="25091"/>
                    <a:pt x="4403" y="24791"/>
                    <a:pt x="4570" y="24524"/>
                  </a:cubicBezTo>
                  <a:cubicBezTo>
                    <a:pt x="4737" y="24224"/>
                    <a:pt x="4904" y="23957"/>
                    <a:pt x="5037" y="23657"/>
                  </a:cubicBezTo>
                  <a:lnTo>
                    <a:pt x="5471" y="22790"/>
                  </a:lnTo>
                  <a:lnTo>
                    <a:pt x="5871" y="21889"/>
                  </a:lnTo>
                  <a:cubicBezTo>
                    <a:pt x="6038" y="21622"/>
                    <a:pt x="6138" y="21288"/>
                    <a:pt x="6238" y="20988"/>
                  </a:cubicBezTo>
                  <a:cubicBezTo>
                    <a:pt x="6371" y="20688"/>
                    <a:pt x="6505" y="20388"/>
                    <a:pt x="6605" y="20088"/>
                  </a:cubicBezTo>
                  <a:cubicBezTo>
                    <a:pt x="6805" y="19454"/>
                    <a:pt x="7005" y="18853"/>
                    <a:pt x="7172" y="18220"/>
                  </a:cubicBezTo>
                  <a:cubicBezTo>
                    <a:pt x="7339" y="17586"/>
                    <a:pt x="7539" y="16952"/>
                    <a:pt x="7672" y="16318"/>
                  </a:cubicBezTo>
                  <a:cubicBezTo>
                    <a:pt x="7806" y="15684"/>
                    <a:pt x="7939" y="15051"/>
                    <a:pt x="8039" y="14383"/>
                  </a:cubicBezTo>
                  <a:cubicBezTo>
                    <a:pt x="8173" y="13750"/>
                    <a:pt x="8273" y="13116"/>
                    <a:pt x="8339" y="12449"/>
                  </a:cubicBezTo>
                  <a:cubicBezTo>
                    <a:pt x="8440" y="11815"/>
                    <a:pt x="8506" y="11181"/>
                    <a:pt x="8573" y="10514"/>
                  </a:cubicBezTo>
                  <a:cubicBezTo>
                    <a:pt x="8640" y="9880"/>
                    <a:pt x="8673" y="9213"/>
                    <a:pt x="8706" y="8579"/>
                  </a:cubicBezTo>
                  <a:cubicBezTo>
                    <a:pt x="8773" y="7245"/>
                    <a:pt x="8806" y="5944"/>
                    <a:pt x="8773" y="4643"/>
                  </a:cubicBezTo>
                  <a:cubicBezTo>
                    <a:pt x="8773" y="4009"/>
                    <a:pt x="8740" y="3342"/>
                    <a:pt x="8740" y="2675"/>
                  </a:cubicBezTo>
                  <a:cubicBezTo>
                    <a:pt x="8739" y="2655"/>
                    <a:pt x="8738" y="2634"/>
                    <a:pt x="8736" y="2613"/>
                  </a:cubicBezTo>
                  <a:lnTo>
                    <a:pt x="8736" y="2613"/>
                  </a:lnTo>
                  <a:lnTo>
                    <a:pt x="17246" y="9814"/>
                  </a:lnTo>
                  <a:cubicBezTo>
                    <a:pt x="17263" y="9830"/>
                    <a:pt x="17288" y="9839"/>
                    <a:pt x="17308" y="9839"/>
                  </a:cubicBezTo>
                  <a:cubicBezTo>
                    <a:pt x="17329" y="9839"/>
                    <a:pt x="17346" y="9830"/>
                    <a:pt x="17346" y="9814"/>
                  </a:cubicBezTo>
                  <a:cubicBezTo>
                    <a:pt x="17379" y="9780"/>
                    <a:pt x="17379" y="9747"/>
                    <a:pt x="17379" y="9713"/>
                  </a:cubicBezTo>
                  <a:lnTo>
                    <a:pt x="8339" y="240"/>
                  </a:lnTo>
                  <a:cubicBezTo>
                    <a:pt x="8194" y="95"/>
                    <a:pt x="8024" y="0"/>
                    <a:pt x="78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9"/>
            <p:cNvSpPr/>
            <p:nvPr/>
          </p:nvSpPr>
          <p:spPr>
            <a:xfrm>
              <a:off x="7620320" y="2630140"/>
              <a:ext cx="267640" cy="402231"/>
            </a:xfrm>
            <a:custGeom>
              <a:avLst/>
              <a:gdLst/>
              <a:ahLst/>
              <a:cxnLst/>
              <a:rect l="l" t="t" r="r" b="b"/>
              <a:pathLst>
                <a:path w="13377" h="20104" extrusionOk="0">
                  <a:moveTo>
                    <a:pt x="13210" y="0"/>
                  </a:moveTo>
                  <a:cubicBezTo>
                    <a:pt x="13143" y="0"/>
                    <a:pt x="13043" y="67"/>
                    <a:pt x="13043" y="167"/>
                  </a:cubicBezTo>
                  <a:lnTo>
                    <a:pt x="11227" y="11941"/>
                  </a:lnTo>
                  <a:lnTo>
                    <a:pt x="11227" y="11941"/>
                  </a:lnTo>
                  <a:lnTo>
                    <a:pt x="3436" y="13743"/>
                  </a:lnTo>
                  <a:cubicBezTo>
                    <a:pt x="3269" y="13810"/>
                    <a:pt x="3069" y="13910"/>
                    <a:pt x="2969" y="14110"/>
                  </a:cubicBezTo>
                  <a:lnTo>
                    <a:pt x="167" y="19181"/>
                  </a:lnTo>
                  <a:cubicBezTo>
                    <a:pt x="0" y="19448"/>
                    <a:pt x="101" y="19814"/>
                    <a:pt x="367" y="20015"/>
                  </a:cubicBezTo>
                  <a:cubicBezTo>
                    <a:pt x="475" y="20074"/>
                    <a:pt x="595" y="20104"/>
                    <a:pt x="712" y="20104"/>
                  </a:cubicBezTo>
                  <a:cubicBezTo>
                    <a:pt x="924" y="20104"/>
                    <a:pt x="1127" y="20007"/>
                    <a:pt x="1235" y="19814"/>
                  </a:cubicBezTo>
                  <a:lnTo>
                    <a:pt x="4164" y="15185"/>
                  </a:lnTo>
                  <a:lnTo>
                    <a:pt x="4164" y="15185"/>
                  </a:lnTo>
                  <a:lnTo>
                    <a:pt x="11776" y="12776"/>
                  </a:lnTo>
                  <a:cubicBezTo>
                    <a:pt x="11942" y="12709"/>
                    <a:pt x="12076" y="12576"/>
                    <a:pt x="12109" y="12409"/>
                  </a:cubicBezTo>
                  <a:lnTo>
                    <a:pt x="13343" y="200"/>
                  </a:lnTo>
                  <a:cubicBezTo>
                    <a:pt x="13377" y="100"/>
                    <a:pt x="13310" y="34"/>
                    <a:pt x="132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9"/>
            <p:cNvSpPr/>
            <p:nvPr/>
          </p:nvSpPr>
          <p:spPr>
            <a:xfrm>
              <a:off x="8067468" y="2563735"/>
              <a:ext cx="446707" cy="379842"/>
            </a:xfrm>
            <a:custGeom>
              <a:avLst/>
              <a:gdLst/>
              <a:ahLst/>
              <a:cxnLst/>
              <a:rect l="l" t="t" r="r" b="b"/>
              <a:pathLst>
                <a:path w="22327" h="18985" extrusionOk="0">
                  <a:moveTo>
                    <a:pt x="3108" y="1"/>
                  </a:moveTo>
                  <a:cubicBezTo>
                    <a:pt x="2085" y="1"/>
                    <a:pt x="1127" y="524"/>
                    <a:pt x="801" y="2285"/>
                  </a:cubicBezTo>
                  <a:cubicBezTo>
                    <a:pt x="1" y="6588"/>
                    <a:pt x="735" y="17163"/>
                    <a:pt x="11242" y="18597"/>
                  </a:cubicBezTo>
                  <a:cubicBezTo>
                    <a:pt x="13228" y="18869"/>
                    <a:pt x="14869" y="18985"/>
                    <a:pt x="16215" y="18985"/>
                  </a:cubicBezTo>
                  <a:cubicBezTo>
                    <a:pt x="21970" y="18985"/>
                    <a:pt x="22326" y="16864"/>
                    <a:pt x="21083" y="15728"/>
                  </a:cubicBezTo>
                  <a:cubicBezTo>
                    <a:pt x="19548" y="14327"/>
                    <a:pt x="14911" y="15962"/>
                    <a:pt x="12276" y="11225"/>
                  </a:cubicBezTo>
                  <a:cubicBezTo>
                    <a:pt x="9608" y="6488"/>
                    <a:pt x="10642" y="3953"/>
                    <a:pt x="6239" y="1118"/>
                  </a:cubicBezTo>
                  <a:cubicBezTo>
                    <a:pt x="6239" y="1118"/>
                    <a:pt x="4604" y="1"/>
                    <a:pt x="31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9"/>
            <p:cNvSpPr/>
            <p:nvPr/>
          </p:nvSpPr>
          <p:spPr>
            <a:xfrm>
              <a:off x="7824537" y="2522180"/>
              <a:ext cx="311017" cy="200055"/>
            </a:xfrm>
            <a:custGeom>
              <a:avLst/>
              <a:gdLst/>
              <a:ahLst/>
              <a:cxnLst/>
              <a:rect l="l" t="t" r="r" b="b"/>
              <a:pathLst>
                <a:path w="15545" h="9999" extrusionOk="0">
                  <a:moveTo>
                    <a:pt x="7545" y="0"/>
                  </a:moveTo>
                  <a:cubicBezTo>
                    <a:pt x="7017" y="0"/>
                    <a:pt x="6478" y="51"/>
                    <a:pt x="5938" y="159"/>
                  </a:cubicBezTo>
                  <a:cubicBezTo>
                    <a:pt x="935" y="1193"/>
                    <a:pt x="1" y="6130"/>
                    <a:pt x="34" y="6430"/>
                  </a:cubicBezTo>
                  <a:cubicBezTo>
                    <a:pt x="177" y="9059"/>
                    <a:pt x="1847" y="9999"/>
                    <a:pt x="3980" y="9999"/>
                  </a:cubicBezTo>
                  <a:cubicBezTo>
                    <a:pt x="7343" y="9999"/>
                    <a:pt x="11854" y="7665"/>
                    <a:pt x="13344" y="5930"/>
                  </a:cubicBezTo>
                  <a:cubicBezTo>
                    <a:pt x="15544" y="3402"/>
                    <a:pt x="11886" y="0"/>
                    <a:pt x="7545"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9"/>
            <p:cNvSpPr/>
            <p:nvPr/>
          </p:nvSpPr>
          <p:spPr>
            <a:xfrm>
              <a:off x="7812532" y="2288792"/>
              <a:ext cx="836253" cy="372059"/>
            </a:xfrm>
            <a:custGeom>
              <a:avLst/>
              <a:gdLst/>
              <a:ahLst/>
              <a:cxnLst/>
              <a:rect l="l" t="t" r="r" b="b"/>
              <a:pathLst>
                <a:path w="41797" h="18596" extrusionOk="0">
                  <a:moveTo>
                    <a:pt x="26713" y="1"/>
                  </a:moveTo>
                  <a:cubicBezTo>
                    <a:pt x="15344" y="1"/>
                    <a:pt x="0" y="18596"/>
                    <a:pt x="0" y="18596"/>
                  </a:cubicBezTo>
                  <a:cubicBezTo>
                    <a:pt x="0" y="18596"/>
                    <a:pt x="41797" y="6053"/>
                    <a:pt x="30422" y="783"/>
                  </a:cubicBezTo>
                  <a:cubicBezTo>
                    <a:pt x="29257" y="243"/>
                    <a:pt x="28011" y="1"/>
                    <a:pt x="2671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9"/>
            <p:cNvSpPr/>
            <p:nvPr/>
          </p:nvSpPr>
          <p:spPr>
            <a:xfrm>
              <a:off x="7814533" y="2146259"/>
              <a:ext cx="349731" cy="513933"/>
            </a:xfrm>
            <a:custGeom>
              <a:avLst/>
              <a:gdLst/>
              <a:ahLst/>
              <a:cxnLst/>
              <a:rect l="l" t="t" r="r" b="b"/>
              <a:pathLst>
                <a:path w="17480" h="25687" extrusionOk="0">
                  <a:moveTo>
                    <a:pt x="12412" y="1"/>
                  </a:moveTo>
                  <a:cubicBezTo>
                    <a:pt x="8039" y="1"/>
                    <a:pt x="0" y="25686"/>
                    <a:pt x="0" y="25686"/>
                  </a:cubicBezTo>
                  <a:cubicBezTo>
                    <a:pt x="0" y="25686"/>
                    <a:pt x="17480" y="7140"/>
                    <a:pt x="13610" y="835"/>
                  </a:cubicBezTo>
                  <a:cubicBezTo>
                    <a:pt x="13256" y="261"/>
                    <a:pt x="12853" y="1"/>
                    <a:pt x="1241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9"/>
            <p:cNvSpPr/>
            <p:nvPr/>
          </p:nvSpPr>
          <p:spPr>
            <a:xfrm>
              <a:off x="7631004" y="2606111"/>
              <a:ext cx="245612" cy="200895"/>
            </a:xfrm>
            <a:custGeom>
              <a:avLst/>
              <a:gdLst/>
              <a:ahLst/>
              <a:cxnLst/>
              <a:rect l="l" t="t" r="r" b="b"/>
              <a:pathLst>
                <a:path w="12276" h="10041" extrusionOk="0">
                  <a:moveTo>
                    <a:pt x="6271" y="0"/>
                  </a:moveTo>
                  <a:cubicBezTo>
                    <a:pt x="2869" y="0"/>
                    <a:pt x="0" y="2869"/>
                    <a:pt x="0" y="5438"/>
                  </a:cubicBezTo>
                  <a:cubicBezTo>
                    <a:pt x="0" y="7973"/>
                    <a:pt x="2735" y="10041"/>
                    <a:pt x="6138" y="10041"/>
                  </a:cubicBezTo>
                  <a:cubicBezTo>
                    <a:pt x="9507" y="10041"/>
                    <a:pt x="12276" y="7973"/>
                    <a:pt x="12276" y="5438"/>
                  </a:cubicBezTo>
                  <a:cubicBezTo>
                    <a:pt x="12276" y="2869"/>
                    <a:pt x="9640" y="0"/>
                    <a:pt x="627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9"/>
            <p:cNvSpPr/>
            <p:nvPr/>
          </p:nvSpPr>
          <p:spPr>
            <a:xfrm>
              <a:off x="7525545" y="2761610"/>
              <a:ext cx="206918" cy="324382"/>
            </a:xfrm>
            <a:custGeom>
              <a:avLst/>
              <a:gdLst/>
              <a:ahLst/>
              <a:cxnLst/>
              <a:rect l="l" t="t" r="r" b="b"/>
              <a:pathLst>
                <a:path w="10342" h="16213" extrusionOk="0">
                  <a:moveTo>
                    <a:pt x="8073" y="1"/>
                  </a:moveTo>
                  <a:lnTo>
                    <a:pt x="1" y="16212"/>
                  </a:lnTo>
                  <a:lnTo>
                    <a:pt x="10341" y="1235"/>
                  </a:lnTo>
                  <a:lnTo>
                    <a:pt x="8073"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9"/>
            <p:cNvSpPr/>
            <p:nvPr/>
          </p:nvSpPr>
          <p:spPr>
            <a:xfrm>
              <a:off x="7602974" y="2610113"/>
              <a:ext cx="113463" cy="113483"/>
            </a:xfrm>
            <a:custGeom>
              <a:avLst/>
              <a:gdLst/>
              <a:ahLst/>
              <a:cxnLst/>
              <a:rect l="l" t="t" r="r" b="b"/>
              <a:pathLst>
                <a:path w="5671" h="5672" extrusionOk="0">
                  <a:moveTo>
                    <a:pt x="2836" y="1"/>
                  </a:moveTo>
                  <a:cubicBezTo>
                    <a:pt x="1268" y="1"/>
                    <a:pt x="0" y="1302"/>
                    <a:pt x="0" y="2836"/>
                  </a:cubicBezTo>
                  <a:cubicBezTo>
                    <a:pt x="0" y="4404"/>
                    <a:pt x="1268" y="5671"/>
                    <a:pt x="2836" y="5671"/>
                  </a:cubicBezTo>
                  <a:cubicBezTo>
                    <a:pt x="4403" y="5671"/>
                    <a:pt x="5671" y="4404"/>
                    <a:pt x="5671" y="2836"/>
                  </a:cubicBezTo>
                  <a:cubicBezTo>
                    <a:pt x="5671" y="1302"/>
                    <a:pt x="4403" y="1"/>
                    <a:pt x="28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9"/>
            <p:cNvSpPr/>
            <p:nvPr/>
          </p:nvSpPr>
          <p:spPr>
            <a:xfrm>
              <a:off x="7780500" y="2674857"/>
              <a:ext cx="113463" cy="113463"/>
            </a:xfrm>
            <a:custGeom>
              <a:avLst/>
              <a:gdLst/>
              <a:ahLst/>
              <a:cxnLst/>
              <a:rect l="l" t="t" r="r" b="b"/>
              <a:pathLst>
                <a:path w="5671" h="5671" extrusionOk="0">
                  <a:moveTo>
                    <a:pt x="2836" y="0"/>
                  </a:moveTo>
                  <a:cubicBezTo>
                    <a:pt x="1268" y="0"/>
                    <a:pt x="0" y="1268"/>
                    <a:pt x="0" y="2836"/>
                  </a:cubicBezTo>
                  <a:cubicBezTo>
                    <a:pt x="0" y="4403"/>
                    <a:pt x="1268" y="5671"/>
                    <a:pt x="2836" y="5671"/>
                  </a:cubicBezTo>
                  <a:cubicBezTo>
                    <a:pt x="4403" y="5671"/>
                    <a:pt x="5671" y="4403"/>
                    <a:pt x="5671" y="2836"/>
                  </a:cubicBezTo>
                  <a:cubicBezTo>
                    <a:pt x="5671" y="1268"/>
                    <a:pt x="4403" y="0"/>
                    <a:pt x="283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9"/>
            <p:cNvSpPr/>
            <p:nvPr/>
          </p:nvSpPr>
          <p:spPr>
            <a:xfrm>
              <a:off x="7637007" y="2643245"/>
              <a:ext cx="37394" cy="52580"/>
            </a:xfrm>
            <a:custGeom>
              <a:avLst/>
              <a:gdLst/>
              <a:ahLst/>
              <a:cxnLst/>
              <a:rect l="l" t="t" r="r" b="b"/>
              <a:pathLst>
                <a:path w="1869" h="2628" extrusionOk="0">
                  <a:moveTo>
                    <a:pt x="1128" y="0"/>
                  </a:moveTo>
                  <a:cubicBezTo>
                    <a:pt x="727" y="0"/>
                    <a:pt x="320" y="503"/>
                    <a:pt x="167" y="1147"/>
                  </a:cubicBezTo>
                  <a:cubicBezTo>
                    <a:pt x="0" y="1880"/>
                    <a:pt x="234" y="2514"/>
                    <a:pt x="668" y="2614"/>
                  </a:cubicBezTo>
                  <a:cubicBezTo>
                    <a:pt x="702" y="2623"/>
                    <a:pt x="737" y="2627"/>
                    <a:pt x="772" y="2627"/>
                  </a:cubicBezTo>
                  <a:cubicBezTo>
                    <a:pt x="1151" y="2627"/>
                    <a:pt x="1580" y="2151"/>
                    <a:pt x="1702" y="1480"/>
                  </a:cubicBezTo>
                  <a:cubicBezTo>
                    <a:pt x="1868" y="780"/>
                    <a:pt x="1635" y="113"/>
                    <a:pt x="1235" y="12"/>
                  </a:cubicBezTo>
                  <a:cubicBezTo>
                    <a:pt x="1199" y="4"/>
                    <a:pt x="1164" y="0"/>
                    <a:pt x="112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9"/>
            <p:cNvSpPr/>
            <p:nvPr/>
          </p:nvSpPr>
          <p:spPr>
            <a:xfrm>
              <a:off x="7821196" y="2705529"/>
              <a:ext cx="32732" cy="52800"/>
            </a:xfrm>
            <a:custGeom>
              <a:avLst/>
              <a:gdLst/>
              <a:ahLst/>
              <a:cxnLst/>
              <a:rect l="l" t="t" r="r" b="b"/>
              <a:pathLst>
                <a:path w="1636" h="2639" extrusionOk="0">
                  <a:moveTo>
                    <a:pt x="832" y="0"/>
                  </a:moveTo>
                  <a:cubicBezTo>
                    <a:pt x="414" y="0"/>
                    <a:pt x="67" y="556"/>
                    <a:pt x="34" y="1269"/>
                  </a:cubicBezTo>
                  <a:cubicBezTo>
                    <a:pt x="1" y="2003"/>
                    <a:pt x="335" y="2637"/>
                    <a:pt x="768" y="2637"/>
                  </a:cubicBezTo>
                  <a:cubicBezTo>
                    <a:pt x="780" y="2638"/>
                    <a:pt x="791" y="2638"/>
                    <a:pt x="803" y="2638"/>
                  </a:cubicBezTo>
                  <a:cubicBezTo>
                    <a:pt x="1221" y="2638"/>
                    <a:pt x="1570" y="2050"/>
                    <a:pt x="1602" y="1336"/>
                  </a:cubicBezTo>
                  <a:cubicBezTo>
                    <a:pt x="1635" y="602"/>
                    <a:pt x="1302" y="2"/>
                    <a:pt x="868" y="2"/>
                  </a:cubicBezTo>
                  <a:cubicBezTo>
                    <a:pt x="856" y="1"/>
                    <a:pt x="844" y="0"/>
                    <a:pt x="832"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9"/>
            <p:cNvSpPr/>
            <p:nvPr/>
          </p:nvSpPr>
          <p:spPr>
            <a:xfrm>
              <a:off x="7795846" y="2674857"/>
              <a:ext cx="183549" cy="462773"/>
            </a:xfrm>
            <a:custGeom>
              <a:avLst/>
              <a:gdLst/>
              <a:ahLst/>
              <a:cxnLst/>
              <a:rect l="l" t="t" r="r" b="b"/>
              <a:pathLst>
                <a:path w="9174" h="23130" extrusionOk="0">
                  <a:moveTo>
                    <a:pt x="6171" y="0"/>
                  </a:moveTo>
                  <a:cubicBezTo>
                    <a:pt x="6071" y="34"/>
                    <a:pt x="6005" y="100"/>
                    <a:pt x="6038" y="200"/>
                  </a:cubicBezTo>
                  <a:lnTo>
                    <a:pt x="8178" y="11939"/>
                  </a:lnTo>
                  <a:lnTo>
                    <a:pt x="1401" y="16178"/>
                  </a:lnTo>
                  <a:cubicBezTo>
                    <a:pt x="1235" y="16312"/>
                    <a:pt x="1135" y="16479"/>
                    <a:pt x="1101" y="16679"/>
                  </a:cubicBezTo>
                  <a:lnTo>
                    <a:pt x="67" y="22383"/>
                  </a:lnTo>
                  <a:cubicBezTo>
                    <a:pt x="0" y="22717"/>
                    <a:pt x="234" y="23017"/>
                    <a:pt x="534" y="23117"/>
                  </a:cubicBezTo>
                  <a:cubicBezTo>
                    <a:pt x="582" y="23125"/>
                    <a:pt x="628" y="23130"/>
                    <a:pt x="674" y="23130"/>
                  </a:cubicBezTo>
                  <a:cubicBezTo>
                    <a:pt x="983" y="23130"/>
                    <a:pt x="1243" y="22940"/>
                    <a:pt x="1301" y="22650"/>
                  </a:cubicBezTo>
                  <a:lnTo>
                    <a:pt x="2573" y="17278"/>
                  </a:lnTo>
                  <a:lnTo>
                    <a:pt x="2573" y="17278"/>
                  </a:lnTo>
                  <a:lnTo>
                    <a:pt x="8940" y="12543"/>
                  </a:lnTo>
                  <a:lnTo>
                    <a:pt x="8973" y="12543"/>
                  </a:lnTo>
                  <a:cubicBezTo>
                    <a:pt x="9107" y="12442"/>
                    <a:pt x="9174" y="12242"/>
                    <a:pt x="9140" y="12076"/>
                  </a:cubicBezTo>
                  <a:lnTo>
                    <a:pt x="6338" y="134"/>
                  </a:lnTo>
                  <a:cubicBezTo>
                    <a:pt x="6338" y="67"/>
                    <a:pt x="6238" y="0"/>
                    <a:pt x="61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9"/>
            <p:cNvSpPr/>
            <p:nvPr/>
          </p:nvSpPr>
          <p:spPr>
            <a:xfrm>
              <a:off x="8184932" y="2733419"/>
              <a:ext cx="268321" cy="602446"/>
            </a:xfrm>
            <a:custGeom>
              <a:avLst/>
              <a:gdLst/>
              <a:ahLst/>
              <a:cxnLst/>
              <a:rect l="l" t="t" r="r" b="b"/>
              <a:pathLst>
                <a:path w="13411" h="30111" extrusionOk="0">
                  <a:moveTo>
                    <a:pt x="12599" y="1"/>
                  </a:moveTo>
                  <a:cubicBezTo>
                    <a:pt x="12513" y="1"/>
                    <a:pt x="12426" y="14"/>
                    <a:pt x="12343" y="42"/>
                  </a:cubicBezTo>
                  <a:lnTo>
                    <a:pt x="67" y="4512"/>
                  </a:lnTo>
                  <a:cubicBezTo>
                    <a:pt x="34" y="4545"/>
                    <a:pt x="1" y="4579"/>
                    <a:pt x="1" y="4612"/>
                  </a:cubicBezTo>
                  <a:cubicBezTo>
                    <a:pt x="34" y="4645"/>
                    <a:pt x="67" y="4679"/>
                    <a:pt x="101" y="4679"/>
                  </a:cubicBezTo>
                  <a:lnTo>
                    <a:pt x="10953" y="2001"/>
                  </a:lnTo>
                  <a:lnTo>
                    <a:pt x="10953" y="2001"/>
                  </a:lnTo>
                  <a:cubicBezTo>
                    <a:pt x="10938" y="2026"/>
                    <a:pt x="10923" y="2052"/>
                    <a:pt x="10908" y="2077"/>
                  </a:cubicBezTo>
                  <a:cubicBezTo>
                    <a:pt x="10608" y="2644"/>
                    <a:pt x="10308" y="3211"/>
                    <a:pt x="10008" y="3811"/>
                  </a:cubicBezTo>
                  <a:cubicBezTo>
                    <a:pt x="9407" y="4946"/>
                    <a:pt x="8840" y="6146"/>
                    <a:pt x="8340" y="7347"/>
                  </a:cubicBezTo>
                  <a:cubicBezTo>
                    <a:pt x="8073" y="7948"/>
                    <a:pt x="7806" y="8548"/>
                    <a:pt x="7573" y="9149"/>
                  </a:cubicBezTo>
                  <a:cubicBezTo>
                    <a:pt x="7339" y="9749"/>
                    <a:pt x="7139" y="10383"/>
                    <a:pt x="6906" y="10983"/>
                  </a:cubicBezTo>
                  <a:cubicBezTo>
                    <a:pt x="6705" y="11617"/>
                    <a:pt x="6505" y="12217"/>
                    <a:pt x="6305" y="12851"/>
                  </a:cubicBezTo>
                  <a:cubicBezTo>
                    <a:pt x="6138" y="13485"/>
                    <a:pt x="5972" y="14119"/>
                    <a:pt x="5805" y="14753"/>
                  </a:cubicBezTo>
                  <a:cubicBezTo>
                    <a:pt x="5638" y="15386"/>
                    <a:pt x="5538" y="16020"/>
                    <a:pt x="5404" y="16654"/>
                  </a:cubicBezTo>
                  <a:cubicBezTo>
                    <a:pt x="5271" y="17288"/>
                    <a:pt x="5171" y="17955"/>
                    <a:pt x="5104" y="18589"/>
                  </a:cubicBezTo>
                  <a:cubicBezTo>
                    <a:pt x="5038" y="18922"/>
                    <a:pt x="5004" y="19256"/>
                    <a:pt x="5004" y="19556"/>
                  </a:cubicBezTo>
                  <a:cubicBezTo>
                    <a:pt x="4971" y="19890"/>
                    <a:pt x="4937" y="20223"/>
                    <a:pt x="4937" y="20557"/>
                  </a:cubicBezTo>
                  <a:lnTo>
                    <a:pt x="4871" y="21524"/>
                  </a:lnTo>
                  <a:lnTo>
                    <a:pt x="4904" y="22491"/>
                  </a:lnTo>
                  <a:cubicBezTo>
                    <a:pt x="4871" y="22825"/>
                    <a:pt x="4937" y="23159"/>
                    <a:pt x="4937" y="23492"/>
                  </a:cubicBezTo>
                  <a:cubicBezTo>
                    <a:pt x="4971" y="23792"/>
                    <a:pt x="4971" y="24126"/>
                    <a:pt x="5038" y="24460"/>
                  </a:cubicBezTo>
                  <a:cubicBezTo>
                    <a:pt x="5071" y="24760"/>
                    <a:pt x="5104" y="25093"/>
                    <a:pt x="5171" y="25427"/>
                  </a:cubicBezTo>
                  <a:lnTo>
                    <a:pt x="5338" y="26394"/>
                  </a:lnTo>
                  <a:cubicBezTo>
                    <a:pt x="5404" y="26694"/>
                    <a:pt x="5505" y="26995"/>
                    <a:pt x="5605" y="27328"/>
                  </a:cubicBezTo>
                  <a:cubicBezTo>
                    <a:pt x="5671" y="27628"/>
                    <a:pt x="5771" y="27962"/>
                    <a:pt x="5871" y="28262"/>
                  </a:cubicBezTo>
                  <a:cubicBezTo>
                    <a:pt x="6072" y="28863"/>
                    <a:pt x="6372" y="29463"/>
                    <a:pt x="6605" y="30064"/>
                  </a:cubicBezTo>
                  <a:cubicBezTo>
                    <a:pt x="6629" y="30087"/>
                    <a:pt x="6653" y="30111"/>
                    <a:pt x="6676" y="30111"/>
                  </a:cubicBezTo>
                  <a:cubicBezTo>
                    <a:pt x="6686" y="30111"/>
                    <a:pt x="6696" y="30107"/>
                    <a:pt x="6705" y="30097"/>
                  </a:cubicBezTo>
                  <a:cubicBezTo>
                    <a:pt x="6739" y="30097"/>
                    <a:pt x="6772" y="30030"/>
                    <a:pt x="6772" y="29997"/>
                  </a:cubicBezTo>
                  <a:lnTo>
                    <a:pt x="6739" y="29997"/>
                  </a:lnTo>
                  <a:cubicBezTo>
                    <a:pt x="6539" y="29396"/>
                    <a:pt x="6272" y="28796"/>
                    <a:pt x="6105" y="28196"/>
                  </a:cubicBezTo>
                  <a:cubicBezTo>
                    <a:pt x="6005" y="27862"/>
                    <a:pt x="5938" y="27562"/>
                    <a:pt x="5871" y="27262"/>
                  </a:cubicBezTo>
                  <a:cubicBezTo>
                    <a:pt x="5805" y="26928"/>
                    <a:pt x="5705" y="26628"/>
                    <a:pt x="5671" y="26328"/>
                  </a:cubicBezTo>
                  <a:lnTo>
                    <a:pt x="5538" y="25360"/>
                  </a:lnTo>
                  <a:cubicBezTo>
                    <a:pt x="5505" y="25060"/>
                    <a:pt x="5471" y="24726"/>
                    <a:pt x="5438" y="24426"/>
                  </a:cubicBezTo>
                  <a:cubicBezTo>
                    <a:pt x="5404" y="24093"/>
                    <a:pt x="5404" y="23792"/>
                    <a:pt x="5404" y="23459"/>
                  </a:cubicBezTo>
                  <a:cubicBezTo>
                    <a:pt x="5404" y="23125"/>
                    <a:pt x="5371" y="22825"/>
                    <a:pt x="5404" y="22491"/>
                  </a:cubicBezTo>
                  <a:lnTo>
                    <a:pt x="5438" y="21557"/>
                  </a:lnTo>
                  <a:lnTo>
                    <a:pt x="5505" y="20590"/>
                  </a:lnTo>
                  <a:cubicBezTo>
                    <a:pt x="5538" y="20257"/>
                    <a:pt x="5605" y="19956"/>
                    <a:pt x="5638" y="19656"/>
                  </a:cubicBezTo>
                  <a:cubicBezTo>
                    <a:pt x="5671" y="19323"/>
                    <a:pt x="5705" y="19022"/>
                    <a:pt x="5771" y="18689"/>
                  </a:cubicBezTo>
                  <a:cubicBezTo>
                    <a:pt x="5871" y="18055"/>
                    <a:pt x="6005" y="17455"/>
                    <a:pt x="6138" y="16821"/>
                  </a:cubicBezTo>
                  <a:cubicBezTo>
                    <a:pt x="6305" y="16187"/>
                    <a:pt x="6472" y="15587"/>
                    <a:pt x="6639" y="14986"/>
                  </a:cubicBezTo>
                  <a:cubicBezTo>
                    <a:pt x="6806" y="14352"/>
                    <a:pt x="7039" y="13752"/>
                    <a:pt x="7239" y="13151"/>
                  </a:cubicBezTo>
                  <a:cubicBezTo>
                    <a:pt x="7439" y="12551"/>
                    <a:pt x="7639" y="11951"/>
                    <a:pt x="7906" y="11350"/>
                  </a:cubicBezTo>
                  <a:cubicBezTo>
                    <a:pt x="8140" y="10750"/>
                    <a:pt x="8373" y="10183"/>
                    <a:pt x="8640" y="9582"/>
                  </a:cubicBezTo>
                  <a:cubicBezTo>
                    <a:pt x="8874" y="9015"/>
                    <a:pt x="9141" y="8415"/>
                    <a:pt x="9441" y="7848"/>
                  </a:cubicBezTo>
                  <a:cubicBezTo>
                    <a:pt x="9974" y="6713"/>
                    <a:pt x="10575" y="5579"/>
                    <a:pt x="11209" y="4479"/>
                  </a:cubicBezTo>
                  <a:cubicBezTo>
                    <a:pt x="11542" y="3911"/>
                    <a:pt x="11876" y="3378"/>
                    <a:pt x="12209" y="2811"/>
                  </a:cubicBezTo>
                  <a:cubicBezTo>
                    <a:pt x="12543" y="2277"/>
                    <a:pt x="12877" y="1743"/>
                    <a:pt x="13243" y="1243"/>
                  </a:cubicBezTo>
                  <a:lnTo>
                    <a:pt x="13277" y="1176"/>
                  </a:lnTo>
                  <a:cubicBezTo>
                    <a:pt x="13410" y="976"/>
                    <a:pt x="13410" y="743"/>
                    <a:pt x="13344" y="509"/>
                  </a:cubicBezTo>
                  <a:cubicBezTo>
                    <a:pt x="13238" y="192"/>
                    <a:pt x="12923" y="1"/>
                    <a:pt x="125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9"/>
            <p:cNvSpPr/>
            <p:nvPr/>
          </p:nvSpPr>
          <p:spPr>
            <a:xfrm>
              <a:off x="8124869" y="2650008"/>
              <a:ext cx="268321" cy="602446"/>
            </a:xfrm>
            <a:custGeom>
              <a:avLst/>
              <a:gdLst/>
              <a:ahLst/>
              <a:cxnLst/>
              <a:rect l="l" t="t" r="r" b="b"/>
              <a:pathLst>
                <a:path w="13411" h="30111" extrusionOk="0">
                  <a:moveTo>
                    <a:pt x="12598" y="0"/>
                  </a:moveTo>
                  <a:cubicBezTo>
                    <a:pt x="12513" y="0"/>
                    <a:pt x="12426" y="14"/>
                    <a:pt x="12343" y="41"/>
                  </a:cubicBezTo>
                  <a:lnTo>
                    <a:pt x="67" y="4511"/>
                  </a:lnTo>
                  <a:cubicBezTo>
                    <a:pt x="34" y="4545"/>
                    <a:pt x="0" y="4578"/>
                    <a:pt x="0" y="4611"/>
                  </a:cubicBezTo>
                  <a:cubicBezTo>
                    <a:pt x="34" y="4645"/>
                    <a:pt x="67" y="4678"/>
                    <a:pt x="101" y="4678"/>
                  </a:cubicBezTo>
                  <a:lnTo>
                    <a:pt x="10953" y="2001"/>
                  </a:lnTo>
                  <a:lnTo>
                    <a:pt x="10953" y="2001"/>
                  </a:lnTo>
                  <a:cubicBezTo>
                    <a:pt x="10938" y="2026"/>
                    <a:pt x="10923" y="2051"/>
                    <a:pt x="10908" y="2076"/>
                  </a:cubicBezTo>
                  <a:cubicBezTo>
                    <a:pt x="10608" y="2643"/>
                    <a:pt x="10308" y="3210"/>
                    <a:pt x="10008" y="3811"/>
                  </a:cubicBezTo>
                  <a:cubicBezTo>
                    <a:pt x="9407" y="4978"/>
                    <a:pt x="8840" y="6146"/>
                    <a:pt x="8340" y="7347"/>
                  </a:cubicBezTo>
                  <a:cubicBezTo>
                    <a:pt x="8073" y="7947"/>
                    <a:pt x="7806" y="8547"/>
                    <a:pt x="7573" y="9148"/>
                  </a:cubicBezTo>
                  <a:cubicBezTo>
                    <a:pt x="7339" y="9748"/>
                    <a:pt x="7139" y="10382"/>
                    <a:pt x="6905" y="10983"/>
                  </a:cubicBezTo>
                  <a:cubicBezTo>
                    <a:pt x="6705" y="11616"/>
                    <a:pt x="6505" y="12217"/>
                    <a:pt x="6305" y="12851"/>
                  </a:cubicBezTo>
                  <a:cubicBezTo>
                    <a:pt x="6138" y="13484"/>
                    <a:pt x="5971" y="14118"/>
                    <a:pt x="5805" y="14752"/>
                  </a:cubicBezTo>
                  <a:cubicBezTo>
                    <a:pt x="5638" y="15386"/>
                    <a:pt x="5538" y="16019"/>
                    <a:pt x="5404" y="16653"/>
                  </a:cubicBezTo>
                  <a:cubicBezTo>
                    <a:pt x="5271" y="17287"/>
                    <a:pt x="5171" y="17954"/>
                    <a:pt x="5104" y="18588"/>
                  </a:cubicBezTo>
                  <a:cubicBezTo>
                    <a:pt x="5037" y="18922"/>
                    <a:pt x="5037" y="19255"/>
                    <a:pt x="5004" y="19555"/>
                  </a:cubicBezTo>
                  <a:cubicBezTo>
                    <a:pt x="4971" y="19889"/>
                    <a:pt x="4937" y="20223"/>
                    <a:pt x="4937" y="20556"/>
                  </a:cubicBezTo>
                  <a:lnTo>
                    <a:pt x="4871" y="21523"/>
                  </a:lnTo>
                  <a:lnTo>
                    <a:pt x="4904" y="22491"/>
                  </a:lnTo>
                  <a:cubicBezTo>
                    <a:pt x="4871" y="22824"/>
                    <a:pt x="4937" y="23158"/>
                    <a:pt x="4937" y="23492"/>
                  </a:cubicBezTo>
                  <a:cubicBezTo>
                    <a:pt x="4971" y="23792"/>
                    <a:pt x="4971" y="24125"/>
                    <a:pt x="5037" y="24459"/>
                  </a:cubicBezTo>
                  <a:cubicBezTo>
                    <a:pt x="5071" y="24759"/>
                    <a:pt x="5104" y="25093"/>
                    <a:pt x="5171" y="25426"/>
                  </a:cubicBezTo>
                  <a:lnTo>
                    <a:pt x="5338" y="26394"/>
                  </a:lnTo>
                  <a:cubicBezTo>
                    <a:pt x="5404" y="26694"/>
                    <a:pt x="5504" y="27027"/>
                    <a:pt x="5604" y="27328"/>
                  </a:cubicBezTo>
                  <a:cubicBezTo>
                    <a:pt x="5671" y="27628"/>
                    <a:pt x="5771" y="27961"/>
                    <a:pt x="5871" y="28262"/>
                  </a:cubicBezTo>
                  <a:cubicBezTo>
                    <a:pt x="6071" y="28862"/>
                    <a:pt x="6372" y="29462"/>
                    <a:pt x="6605" y="30063"/>
                  </a:cubicBezTo>
                  <a:cubicBezTo>
                    <a:pt x="6629" y="30086"/>
                    <a:pt x="6652" y="30110"/>
                    <a:pt x="6676" y="30110"/>
                  </a:cubicBezTo>
                  <a:cubicBezTo>
                    <a:pt x="6686" y="30110"/>
                    <a:pt x="6696" y="30106"/>
                    <a:pt x="6705" y="30096"/>
                  </a:cubicBezTo>
                  <a:cubicBezTo>
                    <a:pt x="6739" y="30096"/>
                    <a:pt x="6772" y="30030"/>
                    <a:pt x="6772" y="29996"/>
                  </a:cubicBezTo>
                  <a:lnTo>
                    <a:pt x="6739" y="29996"/>
                  </a:lnTo>
                  <a:cubicBezTo>
                    <a:pt x="6538" y="29396"/>
                    <a:pt x="6272" y="28795"/>
                    <a:pt x="6105" y="28195"/>
                  </a:cubicBezTo>
                  <a:cubicBezTo>
                    <a:pt x="6005" y="27861"/>
                    <a:pt x="5938" y="27561"/>
                    <a:pt x="5871" y="27261"/>
                  </a:cubicBezTo>
                  <a:cubicBezTo>
                    <a:pt x="5805" y="26927"/>
                    <a:pt x="5738" y="26627"/>
                    <a:pt x="5671" y="26327"/>
                  </a:cubicBezTo>
                  <a:lnTo>
                    <a:pt x="5538" y="25360"/>
                  </a:lnTo>
                  <a:cubicBezTo>
                    <a:pt x="5504" y="25059"/>
                    <a:pt x="5471" y="24726"/>
                    <a:pt x="5438" y="24426"/>
                  </a:cubicBezTo>
                  <a:cubicBezTo>
                    <a:pt x="5404" y="24092"/>
                    <a:pt x="5404" y="23792"/>
                    <a:pt x="5404" y="23458"/>
                  </a:cubicBezTo>
                  <a:cubicBezTo>
                    <a:pt x="5404" y="23125"/>
                    <a:pt x="5371" y="22824"/>
                    <a:pt x="5404" y="22491"/>
                  </a:cubicBezTo>
                  <a:lnTo>
                    <a:pt x="5438" y="21557"/>
                  </a:lnTo>
                  <a:lnTo>
                    <a:pt x="5504" y="20589"/>
                  </a:lnTo>
                  <a:cubicBezTo>
                    <a:pt x="5538" y="20256"/>
                    <a:pt x="5604" y="19956"/>
                    <a:pt x="5638" y="19655"/>
                  </a:cubicBezTo>
                  <a:cubicBezTo>
                    <a:pt x="5671" y="19322"/>
                    <a:pt x="5705" y="19022"/>
                    <a:pt x="5771" y="18688"/>
                  </a:cubicBezTo>
                  <a:cubicBezTo>
                    <a:pt x="5871" y="18054"/>
                    <a:pt x="6005" y="17454"/>
                    <a:pt x="6172" y="16820"/>
                  </a:cubicBezTo>
                  <a:cubicBezTo>
                    <a:pt x="6305" y="16186"/>
                    <a:pt x="6472" y="15586"/>
                    <a:pt x="6639" y="14985"/>
                  </a:cubicBezTo>
                  <a:cubicBezTo>
                    <a:pt x="6805" y="14352"/>
                    <a:pt x="7039" y="13751"/>
                    <a:pt x="7239" y="13151"/>
                  </a:cubicBezTo>
                  <a:cubicBezTo>
                    <a:pt x="7439" y="12550"/>
                    <a:pt x="7639" y="11950"/>
                    <a:pt x="7906" y="11349"/>
                  </a:cubicBezTo>
                  <a:cubicBezTo>
                    <a:pt x="8140" y="10749"/>
                    <a:pt x="8373" y="10182"/>
                    <a:pt x="8640" y="9582"/>
                  </a:cubicBezTo>
                  <a:cubicBezTo>
                    <a:pt x="8873" y="9014"/>
                    <a:pt x="9174" y="8414"/>
                    <a:pt x="9441" y="7847"/>
                  </a:cubicBezTo>
                  <a:cubicBezTo>
                    <a:pt x="9974" y="6713"/>
                    <a:pt x="10575" y="5579"/>
                    <a:pt x="11209" y="4478"/>
                  </a:cubicBezTo>
                  <a:cubicBezTo>
                    <a:pt x="11542" y="3911"/>
                    <a:pt x="11876" y="3377"/>
                    <a:pt x="12209" y="2810"/>
                  </a:cubicBezTo>
                  <a:cubicBezTo>
                    <a:pt x="12543" y="2276"/>
                    <a:pt x="12876" y="1743"/>
                    <a:pt x="13243" y="1242"/>
                  </a:cubicBezTo>
                  <a:lnTo>
                    <a:pt x="13277" y="1176"/>
                  </a:lnTo>
                  <a:cubicBezTo>
                    <a:pt x="13410" y="975"/>
                    <a:pt x="13410" y="742"/>
                    <a:pt x="13343" y="508"/>
                  </a:cubicBezTo>
                  <a:cubicBezTo>
                    <a:pt x="13238" y="192"/>
                    <a:pt x="12923" y="0"/>
                    <a:pt x="125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49"/>
          <p:cNvGrpSpPr/>
          <p:nvPr/>
        </p:nvGrpSpPr>
        <p:grpSpPr>
          <a:xfrm rot="-10394360" flipH="1">
            <a:off x="7860788" y="5786"/>
            <a:ext cx="1910964" cy="2254774"/>
            <a:chOff x="1823150" y="1970175"/>
            <a:chExt cx="1103300" cy="1301800"/>
          </a:xfrm>
        </p:grpSpPr>
        <p:sp>
          <p:nvSpPr>
            <p:cNvPr id="1804" name="Google Shape;1804;p49"/>
            <p:cNvSpPr/>
            <p:nvPr/>
          </p:nvSpPr>
          <p:spPr>
            <a:xfrm>
              <a:off x="2097500" y="1970175"/>
              <a:ext cx="2525" cy="5050"/>
            </a:xfrm>
            <a:custGeom>
              <a:avLst/>
              <a:gdLst/>
              <a:ahLst/>
              <a:cxnLst/>
              <a:rect l="l" t="t" r="r" b="b"/>
              <a:pathLst>
                <a:path w="101" h="202" fill="none" extrusionOk="0">
                  <a:moveTo>
                    <a:pt x="101" y="1"/>
                  </a:moveTo>
                  <a:cubicBezTo>
                    <a:pt x="101" y="1"/>
                    <a:pt x="67" y="68"/>
                    <a:pt x="1" y="20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9"/>
            <p:cNvSpPr/>
            <p:nvPr/>
          </p:nvSpPr>
          <p:spPr>
            <a:xfrm>
              <a:off x="2908075" y="3271950"/>
              <a:ext cx="5025" cy="25"/>
            </a:xfrm>
            <a:custGeom>
              <a:avLst/>
              <a:gdLst/>
              <a:ahLst/>
              <a:cxnLst/>
              <a:rect l="l" t="t" r="r" b="b"/>
              <a:pathLst>
                <a:path w="201" h="1" fill="none" extrusionOk="0">
                  <a:moveTo>
                    <a:pt x="1" y="1"/>
                  </a:moveTo>
                  <a:cubicBezTo>
                    <a:pt x="134" y="1"/>
                    <a:pt x="201" y="1"/>
                    <a:pt x="201" y="1"/>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9"/>
            <p:cNvSpPr/>
            <p:nvPr/>
          </p:nvSpPr>
          <p:spPr>
            <a:xfrm>
              <a:off x="1823150" y="2050250"/>
              <a:ext cx="1103300" cy="1218400"/>
            </a:xfrm>
            <a:custGeom>
              <a:avLst/>
              <a:gdLst/>
              <a:ahLst/>
              <a:cxnLst/>
              <a:rect l="l" t="t" r="r" b="b"/>
              <a:pathLst>
                <a:path w="44132" h="48736" fill="none" extrusionOk="0">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78280856"/>
      </p:ext>
    </p:extLst>
  </p:cSld>
  <p:clrMapOvr>
    <a:masterClrMapping/>
  </p:clrMapOvr>
</p:sld>
</file>

<file path=ppt/theme/theme1.xml><?xml version="1.0" encoding="utf-8"?>
<a:theme xmlns:a="http://schemas.openxmlformats.org/drawingml/2006/main" name="World Mosquito Day by Slidesgo">
  <a:themeElements>
    <a:clrScheme name="Simple Light">
      <a:dk1>
        <a:srgbClr val="443440"/>
      </a:dk1>
      <a:lt1>
        <a:srgbClr val="FFFFFF"/>
      </a:lt1>
      <a:dk2>
        <a:srgbClr val="5C4F58"/>
      </a:dk2>
      <a:lt2>
        <a:srgbClr val="5D3742"/>
      </a:lt2>
      <a:accent1>
        <a:srgbClr val="8C8184"/>
      </a:accent1>
      <a:accent2>
        <a:srgbClr val="76515B"/>
      </a:accent2>
      <a:accent3>
        <a:srgbClr val="7F434E"/>
      </a:accent3>
      <a:accent4>
        <a:srgbClr val="B84A54"/>
      </a:accent4>
      <a:accent5>
        <a:srgbClr val="CFE2F3"/>
      </a:accent5>
      <a:accent6>
        <a:srgbClr val="4A2C3C"/>
      </a:accent6>
      <a:hlink>
        <a:srgbClr val="443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381</Words>
  <Application>Microsoft Office PowerPoint</Application>
  <PresentationFormat>On-screen Show (16:9)</PresentationFormat>
  <Paragraphs>35</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-apple-system</vt:lpstr>
      <vt:lpstr>Arial</vt:lpstr>
      <vt:lpstr>Catamaran</vt:lpstr>
      <vt:lpstr>Chivo Black</vt:lpstr>
      <vt:lpstr>Inter-Regular</vt:lpstr>
      <vt:lpstr>Nunito</vt:lpstr>
      <vt:lpstr>World Mosquito Day by Slidesgo</vt:lpstr>
      <vt:lpstr>Dengue Unleashed:  Tracing the Outbreaks and Patterns of Dengue Cases in the Philippines (2016-2020)</vt:lpstr>
      <vt:lpstr>PowerPoint Presentation</vt:lpstr>
      <vt:lpstr>Introduction!</vt:lpstr>
      <vt:lpstr>PowerPoint Presentation</vt:lpstr>
      <vt:lpstr>Objectives</vt:lpstr>
      <vt:lpstr>PowerPoint Presentation</vt:lpstr>
      <vt:lpstr>PowerPoint Presentation</vt:lpstr>
      <vt:lpstr>Methods</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2019</vt:lpstr>
      <vt:lpstr>2016</vt:lpstr>
      <vt:lpstr>Region IV-A</vt:lpstr>
      <vt:lpstr>NCR</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Dengue Unleashed:  Tracing the Outbreaks and Patterns of Dengue Cases in the Philippines (2016-2020)</dc:title>
  <cp:lastModifiedBy>Asi</cp:lastModifiedBy>
  <cp:revision>2</cp:revision>
  <dcterms:modified xsi:type="dcterms:W3CDTF">2023-05-25T09:23:28Z</dcterms:modified>
</cp:coreProperties>
</file>