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70"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0" d="100"/>
          <a:sy n="80" d="100"/>
        </p:scale>
        <p:origin x="12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D59AB-0AC9-4C78-B6C0-EEB387FC9474}" type="datetimeFigureOut">
              <a:rPr lang="en-PH" smtClean="0"/>
              <a:t>05/06/2022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0B8F3-A74E-4BE9-BEF5-84F53E4DDC27}" type="slidenum">
              <a:rPr lang="en-PH" smtClean="0"/>
              <a:t>‹#›</a:t>
            </a:fld>
            <a:endParaRPr lang="en-PH"/>
          </a:p>
        </p:txBody>
      </p:sp>
    </p:spTree>
    <p:extLst>
      <p:ext uri="{BB962C8B-B14F-4D97-AF65-F5344CB8AC3E}">
        <p14:creationId xmlns:p14="http://schemas.microsoft.com/office/powerpoint/2010/main" val="262376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Dennyel</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2</a:t>
            </a:fld>
            <a:endParaRPr lang="en-PH"/>
          </a:p>
        </p:txBody>
      </p:sp>
    </p:spTree>
    <p:extLst>
      <p:ext uri="{BB962C8B-B14F-4D97-AF65-F5344CB8AC3E}">
        <p14:creationId xmlns:p14="http://schemas.microsoft.com/office/powerpoint/2010/main" val="2599228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haz</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12</a:t>
            </a:fld>
            <a:endParaRPr lang="en-PH"/>
          </a:p>
        </p:txBody>
      </p:sp>
    </p:spTree>
    <p:extLst>
      <p:ext uri="{BB962C8B-B14F-4D97-AF65-F5344CB8AC3E}">
        <p14:creationId xmlns:p14="http://schemas.microsoft.com/office/powerpoint/2010/main" val="577525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hana</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13</a:t>
            </a:fld>
            <a:endParaRPr lang="en-PH"/>
          </a:p>
        </p:txBody>
      </p:sp>
    </p:spTree>
    <p:extLst>
      <p:ext uri="{BB962C8B-B14F-4D97-AF65-F5344CB8AC3E}">
        <p14:creationId xmlns:p14="http://schemas.microsoft.com/office/powerpoint/2010/main" val="31088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Dennyel</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3</a:t>
            </a:fld>
            <a:endParaRPr lang="en-PH"/>
          </a:p>
        </p:txBody>
      </p:sp>
    </p:spTree>
    <p:extLst>
      <p:ext uri="{BB962C8B-B14F-4D97-AF65-F5344CB8AC3E}">
        <p14:creationId xmlns:p14="http://schemas.microsoft.com/office/powerpoint/2010/main" val="285474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4</a:t>
            </a:fld>
            <a:endParaRPr lang="en-PH"/>
          </a:p>
        </p:txBody>
      </p:sp>
    </p:spTree>
    <p:extLst>
      <p:ext uri="{BB962C8B-B14F-4D97-AF65-F5344CB8AC3E}">
        <p14:creationId xmlns:p14="http://schemas.microsoft.com/office/powerpoint/2010/main" val="338301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Anna</a:t>
            </a:r>
            <a:endParaRPr lang="en-PH" dirty="0"/>
          </a:p>
          <a:p>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5</a:t>
            </a:fld>
            <a:endParaRPr lang="en-PH"/>
          </a:p>
        </p:txBody>
      </p:sp>
    </p:spTree>
    <p:extLst>
      <p:ext uri="{BB962C8B-B14F-4D97-AF65-F5344CB8AC3E}">
        <p14:creationId xmlns:p14="http://schemas.microsoft.com/office/powerpoint/2010/main" val="134032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denver</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6</a:t>
            </a:fld>
            <a:endParaRPr lang="en-PH"/>
          </a:p>
        </p:txBody>
      </p:sp>
    </p:spTree>
    <p:extLst>
      <p:ext uri="{BB962C8B-B14F-4D97-AF65-F5344CB8AC3E}">
        <p14:creationId xmlns:p14="http://schemas.microsoft.com/office/powerpoint/2010/main" val="259119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denver</a:t>
            </a:r>
            <a:endParaRPr lang="en-PH" dirty="0"/>
          </a:p>
          <a:p>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7</a:t>
            </a:fld>
            <a:endParaRPr lang="en-PH"/>
          </a:p>
        </p:txBody>
      </p:sp>
    </p:spTree>
    <p:extLst>
      <p:ext uri="{BB962C8B-B14F-4D97-AF65-F5344CB8AC3E}">
        <p14:creationId xmlns:p14="http://schemas.microsoft.com/office/powerpoint/2010/main" val="256024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denver</a:t>
            </a:r>
            <a:endParaRPr lang="en-PH" dirty="0"/>
          </a:p>
          <a:p>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8</a:t>
            </a:fld>
            <a:endParaRPr lang="en-PH"/>
          </a:p>
        </p:txBody>
      </p:sp>
    </p:spTree>
    <p:extLst>
      <p:ext uri="{BB962C8B-B14F-4D97-AF65-F5344CB8AC3E}">
        <p14:creationId xmlns:p14="http://schemas.microsoft.com/office/powerpoint/2010/main" val="289243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denver</a:t>
            </a:r>
            <a:endParaRPr lang="en-PH" dirty="0"/>
          </a:p>
          <a:p>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9</a:t>
            </a:fld>
            <a:endParaRPr lang="en-PH"/>
          </a:p>
        </p:txBody>
      </p:sp>
    </p:spTree>
    <p:extLst>
      <p:ext uri="{BB962C8B-B14F-4D97-AF65-F5344CB8AC3E}">
        <p14:creationId xmlns:p14="http://schemas.microsoft.com/office/powerpoint/2010/main" val="3246821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Hanz</a:t>
            </a:r>
            <a:endParaRPr lang="en-PH" dirty="0"/>
          </a:p>
        </p:txBody>
      </p:sp>
      <p:sp>
        <p:nvSpPr>
          <p:cNvPr id="4" name="Slide Number Placeholder 3"/>
          <p:cNvSpPr>
            <a:spLocks noGrp="1"/>
          </p:cNvSpPr>
          <p:nvPr>
            <p:ph type="sldNum" sz="quarter" idx="5"/>
          </p:nvPr>
        </p:nvSpPr>
        <p:spPr/>
        <p:txBody>
          <a:bodyPr/>
          <a:lstStyle/>
          <a:p>
            <a:fld id="{CC00B8F3-A74E-4BE9-BEF5-84F53E4DDC27}" type="slidenum">
              <a:rPr lang="en-PH" smtClean="0"/>
              <a:t>11</a:t>
            </a:fld>
            <a:endParaRPr lang="en-PH"/>
          </a:p>
        </p:txBody>
      </p:sp>
    </p:spTree>
    <p:extLst>
      <p:ext uri="{BB962C8B-B14F-4D97-AF65-F5344CB8AC3E}">
        <p14:creationId xmlns:p14="http://schemas.microsoft.com/office/powerpoint/2010/main" val="3736164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8329C6C-FF65-462D-B7E5-48EBF3C67754}" type="datetimeFigureOut">
              <a:rPr lang="en-PH" smtClean="0"/>
              <a:t>05/06/2022</a:t>
            </a:fld>
            <a:endParaRPr lang="en-PH"/>
          </a:p>
        </p:txBody>
      </p:sp>
      <p:sp>
        <p:nvSpPr>
          <p:cNvPr id="5" name="Footer Placeholder 4"/>
          <p:cNvSpPr>
            <a:spLocks noGrp="1"/>
          </p:cNvSpPr>
          <p:nvPr>
            <p:ph type="ftr" sz="quarter" idx="11"/>
          </p:nvPr>
        </p:nvSpPr>
        <p:spPr>
          <a:xfrm>
            <a:off x="1876424" y="5410201"/>
            <a:ext cx="5124886" cy="365125"/>
          </a:xfrm>
        </p:spPr>
        <p:txBody>
          <a:bodyPr/>
          <a:lstStyle/>
          <a:p>
            <a:endParaRPr lang="en-PH"/>
          </a:p>
        </p:txBody>
      </p:sp>
      <p:sp>
        <p:nvSpPr>
          <p:cNvPr id="6" name="Slide Number Placeholder 5"/>
          <p:cNvSpPr>
            <a:spLocks noGrp="1"/>
          </p:cNvSpPr>
          <p:nvPr>
            <p:ph type="sldNum" sz="quarter" idx="12"/>
          </p:nvPr>
        </p:nvSpPr>
        <p:spPr>
          <a:xfrm>
            <a:off x="9896911" y="5410199"/>
            <a:ext cx="771089" cy="365125"/>
          </a:xfrm>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188613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4709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3780580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9266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15645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329C6C-FF65-462D-B7E5-48EBF3C67754}" type="datetimeFigureOut">
              <a:rPr lang="en-PH" smtClean="0"/>
              <a:t>05/06/2022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269979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329C6C-FF65-462D-B7E5-48EBF3C67754}" type="datetimeFigureOut">
              <a:rPr lang="en-PH" smtClean="0"/>
              <a:t>05/06/2022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319830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29C6C-FF65-462D-B7E5-48EBF3C67754}" type="datetimeFigureOut">
              <a:rPr lang="en-PH" smtClean="0"/>
              <a:t>05/06/2022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348481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29C6C-FF65-462D-B7E5-48EBF3C67754}" type="datetimeFigureOut">
              <a:rPr lang="en-PH" smtClean="0"/>
              <a:t>05/06/2022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212693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29C6C-FF65-462D-B7E5-48EBF3C67754}" type="datetimeFigureOut">
              <a:rPr lang="en-PH" smtClean="0"/>
              <a:t>05/06/2022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119708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329C6C-FF65-462D-B7E5-48EBF3C67754}" type="datetimeFigureOut">
              <a:rPr lang="en-PH" smtClean="0"/>
              <a:t>05/06/2022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96021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81497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329C6C-FF65-462D-B7E5-48EBF3C67754}" type="datetimeFigureOut">
              <a:rPr lang="en-PH" smtClean="0"/>
              <a:t>05/06/2022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35381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329C6C-FF65-462D-B7E5-48EBF3C67754}" type="datetimeFigureOut">
              <a:rPr lang="en-PH" smtClean="0"/>
              <a:t>05/06/2022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222126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29C6C-FF65-462D-B7E5-48EBF3C67754}" type="datetimeFigureOut">
              <a:rPr lang="en-PH" smtClean="0"/>
              <a:t>05/06/2022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248436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108735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29C6C-FF65-462D-B7E5-48EBF3C67754}" type="datetimeFigureOut">
              <a:rPr lang="en-PH" smtClean="0"/>
              <a:t>05/06/2022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5FA537-581F-434D-A40A-B51837882810}" type="slidenum">
              <a:rPr lang="en-PH" smtClean="0"/>
              <a:t>‹#›</a:t>
            </a:fld>
            <a:endParaRPr lang="en-PH"/>
          </a:p>
        </p:txBody>
      </p:sp>
    </p:spTree>
    <p:extLst>
      <p:ext uri="{BB962C8B-B14F-4D97-AF65-F5344CB8AC3E}">
        <p14:creationId xmlns:p14="http://schemas.microsoft.com/office/powerpoint/2010/main" val="5517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329C6C-FF65-462D-B7E5-48EBF3C67754}" type="datetimeFigureOut">
              <a:rPr lang="en-PH" smtClean="0"/>
              <a:t>05/06/2022</a:t>
            </a:fld>
            <a:endParaRPr lang="en-PH"/>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5FA537-581F-434D-A40A-B51837882810}" type="slidenum">
              <a:rPr lang="en-PH" smtClean="0"/>
              <a:t>‹#›</a:t>
            </a:fld>
            <a:endParaRPr lang="en-PH"/>
          </a:p>
        </p:txBody>
      </p:sp>
    </p:spTree>
    <p:extLst>
      <p:ext uri="{BB962C8B-B14F-4D97-AF65-F5344CB8AC3E}">
        <p14:creationId xmlns:p14="http://schemas.microsoft.com/office/powerpoint/2010/main" val="14103851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E21C-85F3-445E-98FA-1F3EE26E045C}"/>
              </a:ext>
            </a:extLst>
          </p:cNvPr>
          <p:cNvSpPr>
            <a:spLocks noGrp="1"/>
          </p:cNvSpPr>
          <p:nvPr>
            <p:ph type="ctrTitle"/>
          </p:nvPr>
        </p:nvSpPr>
        <p:spPr/>
        <p:txBody>
          <a:bodyPr/>
          <a:lstStyle/>
          <a:p>
            <a:r>
              <a:rPr lang="en-US" dirty="0"/>
              <a:t>School Supply management system</a:t>
            </a:r>
            <a:endParaRPr lang="en-PH" dirty="0"/>
          </a:p>
        </p:txBody>
      </p:sp>
      <p:sp>
        <p:nvSpPr>
          <p:cNvPr id="3" name="Subtitle 2">
            <a:extLst>
              <a:ext uri="{FF2B5EF4-FFF2-40B4-BE49-F238E27FC236}">
                <a16:creationId xmlns:a16="http://schemas.microsoft.com/office/drawing/2014/main" id="{5D0FE30E-5A5A-4DB5-A242-A09B5FB838F2}"/>
              </a:ext>
            </a:extLst>
          </p:cNvPr>
          <p:cNvSpPr>
            <a:spLocks noGrp="1"/>
          </p:cNvSpPr>
          <p:nvPr>
            <p:ph type="subTitle" idx="1"/>
          </p:nvPr>
        </p:nvSpPr>
        <p:spPr/>
        <p:txBody>
          <a:bodyPr/>
          <a:lstStyle/>
          <a:p>
            <a:r>
              <a:rPr lang="en-US" dirty="0"/>
              <a:t>Developed by: group 7</a:t>
            </a:r>
            <a:endParaRPr lang="en-PH" dirty="0"/>
          </a:p>
        </p:txBody>
      </p:sp>
    </p:spTree>
    <p:extLst>
      <p:ext uri="{BB962C8B-B14F-4D97-AF65-F5344CB8AC3E}">
        <p14:creationId xmlns:p14="http://schemas.microsoft.com/office/powerpoint/2010/main" val="189811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5716-D79D-4DB7-A8D7-98429BCF81A0}"/>
              </a:ext>
            </a:extLst>
          </p:cNvPr>
          <p:cNvSpPr>
            <a:spLocks noGrp="1"/>
          </p:cNvSpPr>
          <p:nvPr>
            <p:ph type="title"/>
          </p:nvPr>
        </p:nvSpPr>
        <p:spPr/>
        <p:txBody>
          <a:bodyPr/>
          <a:lstStyle/>
          <a:p>
            <a:r>
              <a:rPr lang="en-US" dirty="0"/>
              <a:t>Sql commands</a:t>
            </a:r>
            <a:endParaRPr lang="en-PH" dirty="0"/>
          </a:p>
        </p:txBody>
      </p:sp>
      <p:sp>
        <p:nvSpPr>
          <p:cNvPr id="3" name="Content Placeholder 2">
            <a:extLst>
              <a:ext uri="{FF2B5EF4-FFF2-40B4-BE49-F238E27FC236}">
                <a16:creationId xmlns:a16="http://schemas.microsoft.com/office/drawing/2014/main" id="{A32A0640-67DB-4950-8A0F-AC35AAD8EDE6}"/>
              </a:ext>
            </a:extLst>
          </p:cNvPr>
          <p:cNvSpPr>
            <a:spLocks noGrp="1"/>
          </p:cNvSpPr>
          <p:nvPr>
            <p:ph idx="1"/>
          </p:nvPr>
        </p:nvSpPr>
        <p:spPr>
          <a:xfrm>
            <a:off x="1141413" y="2249487"/>
            <a:ext cx="2844662" cy="3541714"/>
          </a:xfrm>
        </p:spPr>
        <p:txBody>
          <a:bodyPr/>
          <a:lstStyle/>
          <a:p>
            <a:r>
              <a:rPr lang="en-PH" dirty="0"/>
              <a:t>INSERT INTO</a:t>
            </a:r>
          </a:p>
          <a:p>
            <a:r>
              <a:rPr lang="en-PH" dirty="0"/>
              <a:t>UPDATE</a:t>
            </a:r>
          </a:p>
          <a:p>
            <a:r>
              <a:rPr lang="en-PH" dirty="0"/>
              <a:t>DELETE</a:t>
            </a:r>
          </a:p>
          <a:p>
            <a:r>
              <a:rPr lang="en-PH" dirty="0"/>
              <a:t>CREATE TABLE</a:t>
            </a:r>
          </a:p>
          <a:p>
            <a:r>
              <a:rPr lang="en-PH" dirty="0"/>
              <a:t>WHERE</a:t>
            </a:r>
          </a:p>
          <a:p>
            <a:r>
              <a:rPr lang="en-PH" dirty="0"/>
              <a:t>SUM()</a:t>
            </a:r>
          </a:p>
        </p:txBody>
      </p:sp>
      <p:sp>
        <p:nvSpPr>
          <p:cNvPr id="4" name="Content Placeholder 2">
            <a:extLst>
              <a:ext uri="{FF2B5EF4-FFF2-40B4-BE49-F238E27FC236}">
                <a16:creationId xmlns:a16="http://schemas.microsoft.com/office/drawing/2014/main" id="{E60017A2-C01F-44E5-9EBD-0B0CDE36B1EB}"/>
              </a:ext>
            </a:extLst>
          </p:cNvPr>
          <p:cNvSpPr txBox="1">
            <a:spLocks/>
          </p:cNvSpPr>
          <p:nvPr/>
        </p:nvSpPr>
        <p:spPr>
          <a:xfrm>
            <a:off x="5815081" y="2321258"/>
            <a:ext cx="284466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PH" dirty="0"/>
              <a:t>ORDER BY</a:t>
            </a:r>
          </a:p>
          <a:p>
            <a:r>
              <a:rPr lang="en-PH" dirty="0"/>
              <a:t>LIMIT</a:t>
            </a:r>
          </a:p>
          <a:p>
            <a:r>
              <a:rPr lang="en-PH" dirty="0"/>
              <a:t>ASC</a:t>
            </a:r>
          </a:p>
          <a:p>
            <a:r>
              <a:rPr lang="en-PH" dirty="0"/>
              <a:t>SELECT</a:t>
            </a:r>
          </a:p>
          <a:p>
            <a:r>
              <a:rPr lang="en-PH" dirty="0"/>
              <a:t>CREATE VIEW</a:t>
            </a:r>
          </a:p>
          <a:p>
            <a:r>
              <a:rPr lang="en-PH" dirty="0"/>
              <a:t>LIKE</a:t>
            </a:r>
          </a:p>
        </p:txBody>
      </p:sp>
    </p:spTree>
    <p:extLst>
      <p:ext uri="{BB962C8B-B14F-4D97-AF65-F5344CB8AC3E}">
        <p14:creationId xmlns:p14="http://schemas.microsoft.com/office/powerpoint/2010/main" val="312481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107A-A819-49DA-BCD0-EEE54E6F581E}"/>
              </a:ext>
            </a:extLst>
          </p:cNvPr>
          <p:cNvSpPr>
            <a:spLocks noGrp="1"/>
          </p:cNvSpPr>
          <p:nvPr>
            <p:ph type="title"/>
          </p:nvPr>
        </p:nvSpPr>
        <p:spPr/>
        <p:txBody>
          <a:bodyPr/>
          <a:lstStyle/>
          <a:p>
            <a:r>
              <a:rPr lang="en-US" dirty="0"/>
              <a:t>User Interface Design</a:t>
            </a:r>
            <a:endParaRPr lang="en-PH" dirty="0"/>
          </a:p>
        </p:txBody>
      </p:sp>
      <p:pic>
        <p:nvPicPr>
          <p:cNvPr id="4" name="Picture 3">
            <a:extLst>
              <a:ext uri="{FF2B5EF4-FFF2-40B4-BE49-F238E27FC236}">
                <a16:creationId xmlns:a16="http://schemas.microsoft.com/office/drawing/2014/main" id="{B7F702C2-0A17-480E-875A-C3AC572C1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604" y="2662079"/>
            <a:ext cx="4324350" cy="2716530"/>
          </a:xfrm>
          <a:prstGeom prst="rect">
            <a:avLst/>
          </a:prstGeom>
        </p:spPr>
      </p:pic>
      <p:pic>
        <p:nvPicPr>
          <p:cNvPr id="5" name="Picture 4">
            <a:extLst>
              <a:ext uri="{FF2B5EF4-FFF2-40B4-BE49-F238E27FC236}">
                <a16:creationId xmlns:a16="http://schemas.microsoft.com/office/drawing/2014/main" id="{F8B70E30-B5C9-4BE2-A765-100018B9B5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981" y="2662079"/>
            <a:ext cx="4336415" cy="2724150"/>
          </a:xfrm>
          <a:prstGeom prst="rect">
            <a:avLst/>
          </a:prstGeom>
        </p:spPr>
      </p:pic>
    </p:spTree>
    <p:extLst>
      <p:ext uri="{BB962C8B-B14F-4D97-AF65-F5344CB8AC3E}">
        <p14:creationId xmlns:p14="http://schemas.microsoft.com/office/powerpoint/2010/main" val="131360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107A-A819-49DA-BCD0-EEE54E6F581E}"/>
              </a:ext>
            </a:extLst>
          </p:cNvPr>
          <p:cNvSpPr>
            <a:spLocks noGrp="1"/>
          </p:cNvSpPr>
          <p:nvPr>
            <p:ph type="title"/>
          </p:nvPr>
        </p:nvSpPr>
        <p:spPr/>
        <p:txBody>
          <a:bodyPr/>
          <a:lstStyle/>
          <a:p>
            <a:r>
              <a:rPr lang="en-US" dirty="0"/>
              <a:t>User Interface Design</a:t>
            </a:r>
            <a:endParaRPr lang="en-PH" dirty="0"/>
          </a:p>
        </p:txBody>
      </p:sp>
      <p:pic>
        <p:nvPicPr>
          <p:cNvPr id="6" name="Picture 5">
            <a:extLst>
              <a:ext uri="{FF2B5EF4-FFF2-40B4-BE49-F238E27FC236}">
                <a16:creationId xmlns:a16="http://schemas.microsoft.com/office/drawing/2014/main" id="{5B8FFF68-3A12-418C-AB93-5AFE4419CA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4011" y="2747804"/>
            <a:ext cx="4343400" cy="2727960"/>
          </a:xfrm>
          <a:prstGeom prst="rect">
            <a:avLst/>
          </a:prstGeom>
        </p:spPr>
      </p:pic>
      <p:pic>
        <p:nvPicPr>
          <p:cNvPr id="7" name="Picture 6">
            <a:extLst>
              <a:ext uri="{FF2B5EF4-FFF2-40B4-BE49-F238E27FC236}">
                <a16:creationId xmlns:a16="http://schemas.microsoft.com/office/drawing/2014/main" id="{B7EB7598-EE07-451E-86C8-7205F1C1EB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1413" y="2747804"/>
            <a:ext cx="4343400" cy="2728730"/>
          </a:xfrm>
          <a:prstGeom prst="rect">
            <a:avLst/>
          </a:prstGeom>
        </p:spPr>
      </p:pic>
      <p:pic>
        <p:nvPicPr>
          <p:cNvPr id="8" name="Picture 7">
            <a:extLst>
              <a:ext uri="{FF2B5EF4-FFF2-40B4-BE49-F238E27FC236}">
                <a16:creationId xmlns:a16="http://schemas.microsoft.com/office/drawing/2014/main" id="{13BF8034-C1FB-4562-9AC1-A62E6620B3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30670" y="312168"/>
            <a:ext cx="4210050" cy="2644775"/>
          </a:xfrm>
          <a:prstGeom prst="rect">
            <a:avLst/>
          </a:prstGeom>
        </p:spPr>
      </p:pic>
      <p:pic>
        <p:nvPicPr>
          <p:cNvPr id="9" name="Picture 8">
            <a:extLst>
              <a:ext uri="{FF2B5EF4-FFF2-40B4-BE49-F238E27FC236}">
                <a16:creationId xmlns:a16="http://schemas.microsoft.com/office/drawing/2014/main" id="{F33F4CD6-D6D4-45B0-86FF-B60F62007C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06550" y="6473150"/>
            <a:ext cx="4457700" cy="2800350"/>
          </a:xfrm>
          <a:prstGeom prst="rect">
            <a:avLst/>
          </a:prstGeom>
        </p:spPr>
      </p:pic>
    </p:spTree>
    <p:extLst>
      <p:ext uri="{BB962C8B-B14F-4D97-AF65-F5344CB8AC3E}">
        <p14:creationId xmlns:p14="http://schemas.microsoft.com/office/powerpoint/2010/main" val="382760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107A-A819-49DA-BCD0-EEE54E6F581E}"/>
              </a:ext>
            </a:extLst>
          </p:cNvPr>
          <p:cNvSpPr>
            <a:spLocks noGrp="1"/>
          </p:cNvSpPr>
          <p:nvPr>
            <p:ph type="title"/>
          </p:nvPr>
        </p:nvSpPr>
        <p:spPr/>
        <p:txBody>
          <a:bodyPr/>
          <a:lstStyle/>
          <a:p>
            <a:r>
              <a:rPr lang="en-US" dirty="0"/>
              <a:t>User Interface Design</a:t>
            </a:r>
            <a:endParaRPr lang="en-PH" dirty="0"/>
          </a:p>
        </p:txBody>
      </p:sp>
      <p:pic>
        <p:nvPicPr>
          <p:cNvPr id="8" name="Picture 7">
            <a:extLst>
              <a:ext uri="{FF2B5EF4-FFF2-40B4-BE49-F238E27FC236}">
                <a16:creationId xmlns:a16="http://schemas.microsoft.com/office/drawing/2014/main" id="{13BF8034-C1FB-4562-9AC1-A62E6620B3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413" y="2286111"/>
            <a:ext cx="4457700" cy="2800350"/>
          </a:xfrm>
          <a:prstGeom prst="rect">
            <a:avLst/>
          </a:prstGeom>
        </p:spPr>
      </p:pic>
      <p:pic>
        <p:nvPicPr>
          <p:cNvPr id="9" name="Picture 8">
            <a:extLst>
              <a:ext uri="{FF2B5EF4-FFF2-40B4-BE49-F238E27FC236}">
                <a16:creationId xmlns:a16="http://schemas.microsoft.com/office/drawing/2014/main" id="{F33F4CD6-D6D4-45B0-86FF-B60F62007C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9711" y="2208323"/>
            <a:ext cx="4457700" cy="2800350"/>
          </a:xfrm>
          <a:prstGeom prst="rect">
            <a:avLst/>
          </a:prstGeom>
        </p:spPr>
      </p:pic>
    </p:spTree>
    <p:extLst>
      <p:ext uri="{BB962C8B-B14F-4D97-AF65-F5344CB8AC3E}">
        <p14:creationId xmlns:p14="http://schemas.microsoft.com/office/powerpoint/2010/main" val="133923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72DC1E-04F6-4753-B281-C23B602A21B8}"/>
              </a:ext>
            </a:extLst>
          </p:cNvPr>
          <p:cNvSpPr>
            <a:spLocks noGrp="1"/>
          </p:cNvSpPr>
          <p:nvPr>
            <p:ph type="ctrTitle"/>
          </p:nvPr>
        </p:nvSpPr>
        <p:spPr/>
        <p:txBody>
          <a:bodyPr/>
          <a:lstStyle/>
          <a:p>
            <a:r>
              <a:rPr lang="en-US" dirty="0"/>
              <a:t>Demonstration</a:t>
            </a:r>
            <a:endParaRPr lang="en-PH" dirty="0"/>
          </a:p>
        </p:txBody>
      </p:sp>
      <p:sp>
        <p:nvSpPr>
          <p:cNvPr id="5" name="Subtitle 4">
            <a:extLst>
              <a:ext uri="{FF2B5EF4-FFF2-40B4-BE49-F238E27FC236}">
                <a16:creationId xmlns:a16="http://schemas.microsoft.com/office/drawing/2014/main" id="{BA50689E-D033-4C57-801C-FD716CD9E052}"/>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8738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2D26-8CA1-4985-91C4-765B484392F8}"/>
              </a:ext>
            </a:extLst>
          </p:cNvPr>
          <p:cNvSpPr>
            <a:spLocks noGrp="1"/>
          </p:cNvSpPr>
          <p:nvPr>
            <p:ph type="title"/>
          </p:nvPr>
        </p:nvSpPr>
        <p:spPr/>
        <p:txBody>
          <a:bodyPr/>
          <a:lstStyle/>
          <a:p>
            <a:r>
              <a:rPr lang="en-US" dirty="0"/>
              <a:t>Overview</a:t>
            </a:r>
            <a:endParaRPr lang="en-PH" dirty="0"/>
          </a:p>
        </p:txBody>
      </p:sp>
      <p:sp>
        <p:nvSpPr>
          <p:cNvPr id="3" name="Content Placeholder 2">
            <a:extLst>
              <a:ext uri="{FF2B5EF4-FFF2-40B4-BE49-F238E27FC236}">
                <a16:creationId xmlns:a16="http://schemas.microsoft.com/office/drawing/2014/main" id="{07132C6B-F4A8-4CD0-A499-1D6574A1A999}"/>
              </a:ext>
            </a:extLst>
          </p:cNvPr>
          <p:cNvSpPr>
            <a:spLocks noGrp="1"/>
          </p:cNvSpPr>
          <p:nvPr>
            <p:ph idx="1"/>
          </p:nvPr>
        </p:nvSpPr>
        <p:spPr/>
        <p:txBody>
          <a:bodyPr>
            <a:normAutofit lnSpcReduction="10000"/>
          </a:bodyPr>
          <a:lstStyle/>
          <a:p>
            <a:pPr marL="0" indent="0">
              <a:buNone/>
            </a:pPr>
            <a:r>
              <a:rPr lang="en-US" dirty="0"/>
              <a:t>	As the shop grows or the supply becomes bigger it needs a good inventory system. These tasks can be done easily and fast. Organizing items as a part of the system is much more efficient than actually organizing them. Having trouble recounting the whole set of items is easy if done using a management system. Having a Management System in a Supply shop can make the job easier and more accurate. It can also have the feature to compute the sales in your shop daily, weekly, monthly, quarterly, and even yearly.  The inventory system was cheaper than a staff that does the inventory manually.</a:t>
            </a:r>
            <a:endParaRPr lang="en-PH" dirty="0"/>
          </a:p>
        </p:txBody>
      </p:sp>
    </p:spTree>
    <p:extLst>
      <p:ext uri="{BB962C8B-B14F-4D97-AF65-F5344CB8AC3E}">
        <p14:creationId xmlns:p14="http://schemas.microsoft.com/office/powerpoint/2010/main" val="29516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01E1-A4BB-4E95-8832-967C767CCF2F}"/>
              </a:ext>
            </a:extLst>
          </p:cNvPr>
          <p:cNvSpPr>
            <a:spLocks noGrp="1"/>
          </p:cNvSpPr>
          <p:nvPr>
            <p:ph type="title"/>
          </p:nvPr>
        </p:nvSpPr>
        <p:spPr/>
        <p:txBody>
          <a:bodyPr/>
          <a:lstStyle/>
          <a:p>
            <a:r>
              <a:rPr lang="en-US" dirty="0"/>
              <a:t>General objective</a:t>
            </a:r>
            <a:endParaRPr lang="en-PH" dirty="0"/>
          </a:p>
        </p:txBody>
      </p:sp>
      <p:sp>
        <p:nvSpPr>
          <p:cNvPr id="3" name="Content Placeholder 2">
            <a:extLst>
              <a:ext uri="{FF2B5EF4-FFF2-40B4-BE49-F238E27FC236}">
                <a16:creationId xmlns:a16="http://schemas.microsoft.com/office/drawing/2014/main" id="{54ED9B11-3A2A-447A-A4BE-091402B88493}"/>
              </a:ext>
            </a:extLst>
          </p:cNvPr>
          <p:cNvSpPr>
            <a:spLocks noGrp="1"/>
          </p:cNvSpPr>
          <p:nvPr>
            <p:ph idx="1"/>
          </p:nvPr>
        </p:nvSpPr>
        <p:spPr/>
        <p:txBody>
          <a:bodyPr>
            <a:normAutofit fontScale="70000" lnSpcReduction="20000"/>
          </a:bodyPr>
          <a:lstStyle/>
          <a:p>
            <a:pPr marL="0" indent="0">
              <a:buNone/>
            </a:pPr>
            <a:r>
              <a:rPr lang="en-US" dirty="0"/>
              <a:t>	</a:t>
            </a:r>
            <a:r>
              <a:rPr lang="en-US" sz="2600" dirty="0"/>
              <a:t>To develop an Inventory System that will help in monitoring the stocks of the products to be accurate and organized. Also, that will help them to record their sales and the stocks easier</a:t>
            </a:r>
          </a:p>
          <a:p>
            <a:pPr marL="0" indent="0">
              <a:buNone/>
            </a:pPr>
            <a:r>
              <a:rPr lang="en-US" sz="2600" dirty="0"/>
              <a:t>Specific Objectives</a:t>
            </a:r>
          </a:p>
          <a:p>
            <a:pPr marL="0" indent="0">
              <a:buNone/>
            </a:pPr>
            <a:r>
              <a:rPr lang="en-US" dirty="0"/>
              <a:t>●	To develop a system that will organize the record of all the information.</a:t>
            </a:r>
          </a:p>
          <a:p>
            <a:pPr marL="0" indent="0">
              <a:buNone/>
            </a:pPr>
            <a:r>
              <a:rPr lang="en-US" dirty="0"/>
              <a:t>●	To develop a system that will compute the sales and record transaction for product purchased and the number available in store.</a:t>
            </a:r>
          </a:p>
          <a:p>
            <a:pPr marL="0" indent="0">
              <a:buNone/>
            </a:pPr>
            <a:r>
              <a:rPr lang="en-US" dirty="0"/>
              <a:t>●	To develop a system that will generate sales reports.</a:t>
            </a:r>
          </a:p>
          <a:p>
            <a:pPr marL="0" indent="0">
              <a:buNone/>
            </a:pPr>
            <a:r>
              <a:rPr lang="en-US" dirty="0"/>
              <a:t>●	To develop a system that will record the stocks of each product/s.</a:t>
            </a:r>
          </a:p>
          <a:p>
            <a:pPr marL="0" indent="0">
              <a:buNone/>
            </a:pPr>
            <a:r>
              <a:rPr lang="en-US" dirty="0"/>
              <a:t>●	To develop a system that will provide accurate recording and updating of product information.</a:t>
            </a:r>
          </a:p>
          <a:p>
            <a:pPr marL="0" indent="0">
              <a:buNone/>
            </a:pPr>
            <a:endParaRPr lang="en-PH" dirty="0"/>
          </a:p>
        </p:txBody>
      </p:sp>
    </p:spTree>
    <p:extLst>
      <p:ext uri="{BB962C8B-B14F-4D97-AF65-F5344CB8AC3E}">
        <p14:creationId xmlns:p14="http://schemas.microsoft.com/office/powerpoint/2010/main" val="11868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9B5D-3EC8-4FE6-9FEB-2597BFB3181A}"/>
              </a:ext>
            </a:extLst>
          </p:cNvPr>
          <p:cNvSpPr>
            <a:spLocks noGrp="1"/>
          </p:cNvSpPr>
          <p:nvPr>
            <p:ph type="title"/>
          </p:nvPr>
        </p:nvSpPr>
        <p:spPr/>
        <p:txBody>
          <a:bodyPr/>
          <a:lstStyle/>
          <a:p>
            <a:r>
              <a:rPr lang="en-US" dirty="0"/>
              <a:t>Scope</a:t>
            </a:r>
            <a:endParaRPr lang="en-PH" dirty="0"/>
          </a:p>
        </p:txBody>
      </p:sp>
      <p:sp>
        <p:nvSpPr>
          <p:cNvPr id="3" name="Content Placeholder 2">
            <a:extLst>
              <a:ext uri="{FF2B5EF4-FFF2-40B4-BE49-F238E27FC236}">
                <a16:creationId xmlns:a16="http://schemas.microsoft.com/office/drawing/2014/main" id="{454838F3-601D-41FB-8213-03AA1AE3437B}"/>
              </a:ext>
            </a:extLst>
          </p:cNvPr>
          <p:cNvSpPr>
            <a:spLocks noGrp="1"/>
          </p:cNvSpPr>
          <p:nvPr>
            <p:ph idx="1"/>
          </p:nvPr>
        </p:nvSpPr>
        <p:spPr/>
        <p:txBody>
          <a:bodyPr>
            <a:normAutofit fontScale="85000" lnSpcReduction="20000"/>
          </a:bodyPr>
          <a:lstStyle/>
          <a:p>
            <a:pPr marL="0" indent="0">
              <a:buNone/>
            </a:pPr>
            <a:r>
              <a:rPr lang="en-US" dirty="0"/>
              <a:t>	Managing supply is not easy to perform. Depending to the system capabilities, managing supply of a store or corporation ca become easy. Moreover, the computerized system will help to ease and minimize the work of the employees.</a:t>
            </a:r>
          </a:p>
          <a:p>
            <a:pPr marL="0" indent="0">
              <a:buNone/>
            </a:pPr>
            <a:endParaRPr lang="en-US" dirty="0"/>
          </a:p>
          <a:p>
            <a:pPr marL="0" indent="0">
              <a:buNone/>
            </a:pPr>
            <a:r>
              <a:rPr lang="en-US" dirty="0"/>
              <a:t>The School Supply Management System will cover the following features/capabilities:</a:t>
            </a:r>
          </a:p>
          <a:p>
            <a:pPr lvl="1"/>
            <a:r>
              <a:rPr lang="en-US" dirty="0"/>
              <a:t>Add, Update, Search, and Delete the Customer Information</a:t>
            </a:r>
          </a:p>
          <a:p>
            <a:pPr lvl="1"/>
            <a:r>
              <a:rPr lang="en-US" dirty="0"/>
              <a:t>Add, Update, Search, and Delete the Product Information</a:t>
            </a:r>
          </a:p>
          <a:p>
            <a:pPr lvl="1"/>
            <a:r>
              <a:rPr lang="en-US" dirty="0"/>
              <a:t>Process orders/payments of a customer.</a:t>
            </a:r>
          </a:p>
          <a:p>
            <a:pPr lvl="1"/>
            <a:r>
              <a:rPr lang="en-US" dirty="0"/>
              <a:t>Generates summary of reports needed.</a:t>
            </a:r>
          </a:p>
          <a:p>
            <a:pPr lvl="1"/>
            <a:r>
              <a:rPr lang="en-US" dirty="0"/>
              <a:t>Capable to search </a:t>
            </a:r>
            <a:r>
              <a:rPr lang="en-US" dirty="0" err="1"/>
              <a:t>datas</a:t>
            </a:r>
            <a:r>
              <a:rPr lang="en-US" dirty="0"/>
              <a:t>.</a:t>
            </a:r>
          </a:p>
          <a:p>
            <a:endParaRPr lang="en-PH" dirty="0"/>
          </a:p>
        </p:txBody>
      </p:sp>
    </p:spTree>
    <p:extLst>
      <p:ext uri="{BB962C8B-B14F-4D97-AF65-F5344CB8AC3E}">
        <p14:creationId xmlns:p14="http://schemas.microsoft.com/office/powerpoint/2010/main" val="428733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205C-BE6C-46AC-AA34-B3DA00B5801C}"/>
              </a:ext>
            </a:extLst>
          </p:cNvPr>
          <p:cNvSpPr>
            <a:spLocks noGrp="1"/>
          </p:cNvSpPr>
          <p:nvPr>
            <p:ph type="title"/>
          </p:nvPr>
        </p:nvSpPr>
        <p:spPr/>
        <p:txBody>
          <a:bodyPr/>
          <a:lstStyle/>
          <a:p>
            <a:r>
              <a:rPr lang="en-US" dirty="0"/>
              <a:t>Limitations</a:t>
            </a:r>
            <a:endParaRPr lang="en-PH" dirty="0"/>
          </a:p>
        </p:txBody>
      </p:sp>
      <p:sp>
        <p:nvSpPr>
          <p:cNvPr id="3" name="Content Placeholder 2">
            <a:extLst>
              <a:ext uri="{FF2B5EF4-FFF2-40B4-BE49-F238E27FC236}">
                <a16:creationId xmlns:a16="http://schemas.microsoft.com/office/drawing/2014/main" id="{FC54F47C-EA02-40C1-9068-A15204D909E7}"/>
              </a:ext>
            </a:extLst>
          </p:cNvPr>
          <p:cNvSpPr>
            <a:spLocks noGrp="1"/>
          </p:cNvSpPr>
          <p:nvPr>
            <p:ph idx="1"/>
          </p:nvPr>
        </p:nvSpPr>
        <p:spPr/>
        <p:txBody>
          <a:bodyPr/>
          <a:lstStyle/>
          <a:p>
            <a:pPr marL="0" indent="0">
              <a:buNone/>
            </a:pPr>
            <a:r>
              <a:rPr lang="en-US" dirty="0"/>
              <a:t>	Not all systems are perfectly made and there are limitations that all systems have. The first limitation of our system is that it has no login feature. Second, the system cannot hold much data because of the limited capacity. Third, bugs and errors can occur if the system does not get new updates. The last is the user of the system who does not know about computers and the system.</a:t>
            </a:r>
            <a:endParaRPr lang="en-PH" dirty="0"/>
          </a:p>
        </p:txBody>
      </p:sp>
    </p:spTree>
    <p:extLst>
      <p:ext uri="{BB962C8B-B14F-4D97-AF65-F5344CB8AC3E}">
        <p14:creationId xmlns:p14="http://schemas.microsoft.com/office/powerpoint/2010/main" val="253282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450-AF9A-4955-A980-6EBE745CFED6}"/>
              </a:ext>
            </a:extLst>
          </p:cNvPr>
          <p:cNvSpPr>
            <a:spLocks noGrp="1"/>
          </p:cNvSpPr>
          <p:nvPr>
            <p:ph type="title"/>
          </p:nvPr>
        </p:nvSpPr>
        <p:spPr/>
        <p:txBody>
          <a:bodyPr/>
          <a:lstStyle/>
          <a:p>
            <a:r>
              <a:rPr lang="en-PH" dirty="0"/>
              <a:t>Database Design </a:t>
            </a:r>
          </a:p>
        </p:txBody>
      </p:sp>
      <p:pic>
        <p:nvPicPr>
          <p:cNvPr id="4" name="Content Placeholder 3">
            <a:extLst>
              <a:ext uri="{FF2B5EF4-FFF2-40B4-BE49-F238E27FC236}">
                <a16:creationId xmlns:a16="http://schemas.microsoft.com/office/drawing/2014/main" id="{46DA4A81-A157-4AC6-942F-6D71FA51A5AD}"/>
              </a:ext>
            </a:extLst>
          </p:cNvPr>
          <p:cNvPicPr>
            <a:picLocks noGrp="1" noChangeAspect="1"/>
          </p:cNvPicPr>
          <p:nvPr>
            <p:ph idx="1"/>
          </p:nvPr>
        </p:nvPicPr>
        <p:blipFill>
          <a:blip r:embed="rId3"/>
          <a:stretch>
            <a:fillRect/>
          </a:stretch>
        </p:blipFill>
        <p:spPr>
          <a:xfrm>
            <a:off x="2599248" y="2256585"/>
            <a:ext cx="6993504" cy="4333150"/>
          </a:xfrm>
          <a:prstGeom prst="rect">
            <a:avLst/>
          </a:prstGeom>
        </p:spPr>
      </p:pic>
    </p:spTree>
    <p:extLst>
      <p:ext uri="{BB962C8B-B14F-4D97-AF65-F5344CB8AC3E}">
        <p14:creationId xmlns:p14="http://schemas.microsoft.com/office/powerpoint/2010/main" val="155201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CEC0-3249-44F3-A896-A66F623647D9}"/>
              </a:ext>
            </a:extLst>
          </p:cNvPr>
          <p:cNvSpPr>
            <a:spLocks noGrp="1"/>
          </p:cNvSpPr>
          <p:nvPr>
            <p:ph type="title"/>
          </p:nvPr>
        </p:nvSpPr>
        <p:spPr/>
        <p:txBody>
          <a:bodyPr/>
          <a:lstStyle/>
          <a:p>
            <a:r>
              <a:rPr lang="en-PH" dirty="0"/>
              <a:t>Programming Language</a:t>
            </a:r>
          </a:p>
        </p:txBody>
      </p:sp>
      <p:sp>
        <p:nvSpPr>
          <p:cNvPr id="3" name="Content Placeholder 2">
            <a:extLst>
              <a:ext uri="{FF2B5EF4-FFF2-40B4-BE49-F238E27FC236}">
                <a16:creationId xmlns:a16="http://schemas.microsoft.com/office/drawing/2014/main" id="{9ADC87FD-6D62-4378-B176-E6EE67602A3E}"/>
              </a:ext>
            </a:extLst>
          </p:cNvPr>
          <p:cNvSpPr>
            <a:spLocks noGrp="1"/>
          </p:cNvSpPr>
          <p:nvPr>
            <p:ph idx="1"/>
          </p:nvPr>
        </p:nvSpPr>
        <p:spPr/>
        <p:txBody>
          <a:bodyPr>
            <a:normAutofit/>
          </a:bodyPr>
          <a:lstStyle/>
          <a:p>
            <a:pPr indent="0" algn="just">
              <a:lnSpc>
                <a:spcPct val="200000"/>
              </a:lnSpc>
              <a:spcBef>
                <a:spcPts val="1200"/>
              </a:spcBef>
              <a:spcAft>
                <a:spcPts val="1200"/>
              </a:spcAft>
              <a:buNone/>
            </a:pPr>
            <a:r>
              <a:rPr lang="en-PH" sz="1800" dirty="0">
                <a:effectLst/>
                <a:latin typeface="Arial" panose="020B0604020202020204" pitchFamily="34" charset="0"/>
                <a:ea typeface="Arial" panose="020B0604020202020204" pitchFamily="34" charset="0"/>
              </a:rPr>
              <a:t>	The School Supply Management System will be developed using Python as a programming language. </a:t>
            </a:r>
          </a:p>
          <a:p>
            <a:pPr indent="0" algn="just">
              <a:lnSpc>
                <a:spcPct val="200000"/>
              </a:lnSpc>
              <a:spcBef>
                <a:spcPts val="1200"/>
              </a:spcBef>
              <a:spcAft>
                <a:spcPts val="1200"/>
              </a:spcAft>
              <a:buNone/>
            </a:pPr>
            <a:r>
              <a:rPr lang="en-PH" sz="1800" dirty="0">
                <a:effectLst/>
                <a:latin typeface="Arial" panose="020B0604020202020204" pitchFamily="34" charset="0"/>
                <a:ea typeface="Arial" panose="020B0604020202020204" pitchFamily="34" charset="0"/>
              </a:rPr>
              <a:t>	Python is a high-level, interpreted, general-purpose programming language. Its design philosophy emphasizes code readability with the use of significant indentation. Python is dynamically-typed and garbage-collected.</a:t>
            </a:r>
          </a:p>
          <a:p>
            <a:pPr marL="0" indent="0">
              <a:buNone/>
            </a:pPr>
            <a:endParaRPr lang="en-PH" dirty="0"/>
          </a:p>
        </p:txBody>
      </p:sp>
    </p:spTree>
    <p:extLst>
      <p:ext uri="{BB962C8B-B14F-4D97-AF65-F5344CB8AC3E}">
        <p14:creationId xmlns:p14="http://schemas.microsoft.com/office/powerpoint/2010/main" val="341175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26DF-2D55-4EDF-A01E-71A398657158}"/>
              </a:ext>
            </a:extLst>
          </p:cNvPr>
          <p:cNvSpPr>
            <a:spLocks noGrp="1"/>
          </p:cNvSpPr>
          <p:nvPr>
            <p:ph type="title"/>
          </p:nvPr>
        </p:nvSpPr>
        <p:spPr/>
        <p:txBody>
          <a:bodyPr/>
          <a:lstStyle/>
          <a:p>
            <a:r>
              <a:rPr lang="en-PH" dirty="0"/>
              <a:t>Database System</a:t>
            </a:r>
          </a:p>
        </p:txBody>
      </p:sp>
      <p:sp>
        <p:nvSpPr>
          <p:cNvPr id="3" name="Content Placeholder 2">
            <a:extLst>
              <a:ext uri="{FF2B5EF4-FFF2-40B4-BE49-F238E27FC236}">
                <a16:creationId xmlns:a16="http://schemas.microsoft.com/office/drawing/2014/main" id="{9C5B58BF-F3F1-4112-95B7-27A8625CF8C4}"/>
              </a:ext>
            </a:extLst>
          </p:cNvPr>
          <p:cNvSpPr>
            <a:spLocks noGrp="1"/>
          </p:cNvSpPr>
          <p:nvPr>
            <p:ph idx="1"/>
          </p:nvPr>
        </p:nvSpPr>
        <p:spPr/>
        <p:txBody>
          <a:bodyPr/>
          <a:lstStyle/>
          <a:p>
            <a:pPr marL="0" indent="0">
              <a:buNone/>
            </a:pPr>
            <a:r>
              <a:rPr lang="en-US" dirty="0"/>
              <a:t>	The </a:t>
            </a:r>
            <a:r>
              <a:rPr lang="en-US" dirty="0" err="1"/>
              <a:t>datas</a:t>
            </a:r>
            <a:r>
              <a:rPr lang="en-US" dirty="0"/>
              <a:t> of the system will be managed, stored, and updated by SQLite.</a:t>
            </a:r>
          </a:p>
          <a:p>
            <a:pPr marL="0" indent="0">
              <a:buNone/>
            </a:pPr>
            <a:r>
              <a:rPr lang="en-US" dirty="0"/>
              <a:t>	SQLite is a database engine written in the C language. It is not a standalone app; rather, it is a library that software developers embed in their apps. As such, it belongs to the family of embedded databases.</a:t>
            </a:r>
          </a:p>
          <a:p>
            <a:endParaRPr lang="en-PH" dirty="0"/>
          </a:p>
        </p:txBody>
      </p:sp>
    </p:spTree>
    <p:extLst>
      <p:ext uri="{BB962C8B-B14F-4D97-AF65-F5344CB8AC3E}">
        <p14:creationId xmlns:p14="http://schemas.microsoft.com/office/powerpoint/2010/main" val="362230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3FDE-AE1B-4DB8-9264-E111406EB40E}"/>
              </a:ext>
            </a:extLst>
          </p:cNvPr>
          <p:cNvSpPr>
            <a:spLocks noGrp="1"/>
          </p:cNvSpPr>
          <p:nvPr>
            <p:ph type="title"/>
          </p:nvPr>
        </p:nvSpPr>
        <p:spPr/>
        <p:txBody>
          <a:bodyPr/>
          <a:lstStyle/>
          <a:p>
            <a:r>
              <a:rPr lang="en-PH" dirty="0"/>
              <a:t>User Interface Builder</a:t>
            </a:r>
          </a:p>
        </p:txBody>
      </p:sp>
      <p:sp>
        <p:nvSpPr>
          <p:cNvPr id="3" name="Content Placeholder 2">
            <a:extLst>
              <a:ext uri="{FF2B5EF4-FFF2-40B4-BE49-F238E27FC236}">
                <a16:creationId xmlns:a16="http://schemas.microsoft.com/office/drawing/2014/main" id="{B0A9BF83-5D9A-4973-B06C-81D26651AF07}"/>
              </a:ext>
            </a:extLst>
          </p:cNvPr>
          <p:cNvSpPr>
            <a:spLocks noGrp="1"/>
          </p:cNvSpPr>
          <p:nvPr>
            <p:ph idx="1"/>
          </p:nvPr>
        </p:nvSpPr>
        <p:spPr/>
        <p:txBody>
          <a:bodyPr/>
          <a:lstStyle/>
          <a:p>
            <a:pPr marL="0" indent="0">
              <a:buNone/>
            </a:pPr>
            <a:r>
              <a:rPr lang="en-US" dirty="0"/>
              <a:t>	The user interface of the School Supply Management System will be built using Qt Designer.</a:t>
            </a:r>
          </a:p>
          <a:p>
            <a:pPr marL="0" indent="0">
              <a:buNone/>
            </a:pPr>
            <a:r>
              <a:rPr lang="en-US" dirty="0"/>
              <a:t>	Qt Designer is a tool for quickly building graphical user interfaces with widgets from the Qt GUI framework. It gives you a simple drag-and-drop interface for laying out components such as buttons, text fields, combo boxes and more. </a:t>
            </a:r>
          </a:p>
          <a:p>
            <a:endParaRPr lang="en-PH" dirty="0"/>
          </a:p>
        </p:txBody>
      </p:sp>
    </p:spTree>
    <p:extLst>
      <p:ext uri="{BB962C8B-B14F-4D97-AF65-F5344CB8AC3E}">
        <p14:creationId xmlns:p14="http://schemas.microsoft.com/office/powerpoint/2010/main" val="643992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102</TotalTime>
  <Words>658</Words>
  <Application>Microsoft Office PowerPoint</Application>
  <PresentationFormat>Widescreen</PresentationFormat>
  <Paragraphs>72</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School Supply management system</vt:lpstr>
      <vt:lpstr>Overview</vt:lpstr>
      <vt:lpstr>General objective</vt:lpstr>
      <vt:lpstr>Scope</vt:lpstr>
      <vt:lpstr>Limitations</vt:lpstr>
      <vt:lpstr>Database Design </vt:lpstr>
      <vt:lpstr>Programming Language</vt:lpstr>
      <vt:lpstr>Database System</vt:lpstr>
      <vt:lpstr>User Interface Builder</vt:lpstr>
      <vt:lpstr>Sql commands</vt:lpstr>
      <vt:lpstr>User Interface Design</vt:lpstr>
      <vt:lpstr>User Interface Design</vt:lpstr>
      <vt:lpstr>User Interface Design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Supply management system</dc:title>
  <dc:creator>Bien Plata</dc:creator>
  <cp:lastModifiedBy>Bien Plata</cp:lastModifiedBy>
  <cp:revision>5</cp:revision>
  <dcterms:created xsi:type="dcterms:W3CDTF">2022-06-03T11:36:47Z</dcterms:created>
  <dcterms:modified xsi:type="dcterms:W3CDTF">2022-06-05T02:15:14Z</dcterms:modified>
</cp:coreProperties>
</file>