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9" r:id="rId4"/>
    <p:sldId id="281" r:id="rId5"/>
    <p:sldId id="275" r:id="rId6"/>
    <p:sldId id="272" r:id="rId7"/>
    <p:sldId id="273" r:id="rId8"/>
    <p:sldId id="274" r:id="rId9"/>
    <p:sldId id="276" r:id="rId10"/>
    <p:sldId id="277" r:id="rId11"/>
    <p:sldId id="280"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21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A6734C-E115-4BC5-9FB0-F9BF6FABFDA0}"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A6734C-E115-4BC5-9FB0-F9BF6FABFDA0}" type="datetimeFigureOut">
              <a:rPr lang="en-US" smtClean="0"/>
              <a:t>4/19/16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A6734C-E115-4BC5-9FB0-F9BF6FABFDA0}" type="datetimeFigureOut">
              <a:rPr lang="en-US" smtClean="0"/>
              <a:t>4/19/16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A6734C-E115-4BC5-9FB0-F9BF6FABFDA0}" type="datetimeFigureOut">
              <a:rPr lang="en-US" smtClean="0"/>
              <a:t>4/19/16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6734C-E115-4BC5-9FB0-F9BF6FABFDA0}" type="datetimeFigureOut">
              <a:rPr lang="en-US" smtClean="0"/>
              <a:t>4/19/16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A6734C-E115-4BC5-9FB0-F9BF6FABFDA0}" type="datetimeFigureOut">
              <a:rPr lang="en-US" smtClean="0"/>
              <a:t>4/19/16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4A6734C-E115-4BC5-9FB0-F9BF6FABFDA0}" type="datetimeFigureOut">
              <a:rPr lang="en-US" smtClean="0"/>
              <a:t>4/19/16</a:t>
            </a:fld>
            <a:endParaRPr lang="en-US"/>
          </a:p>
        </p:txBody>
      </p:sp>
      <p:sp>
        <p:nvSpPr>
          <p:cNvPr id="9" name="Slide Number Placeholder 8"/>
          <p:cNvSpPr>
            <a:spLocks noGrp="1"/>
          </p:cNvSpPr>
          <p:nvPr>
            <p:ph type="sldNum" sz="quarter" idx="11"/>
          </p:nvPr>
        </p:nvSpPr>
        <p:spPr/>
        <p:txBody>
          <a:bodyPr/>
          <a:lstStyle/>
          <a:p>
            <a:fld id="{D739C4FB-7D33-419B-8833-D1372BFD11C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739C4FB-7D33-419B-8833-D1372BFD11C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4A6734C-E115-4BC5-9FB0-F9BF6FABFDA0}" type="datetimeFigureOut">
              <a:rPr lang="en-US" smtClean="0"/>
              <a:t>4/19/16</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mueller/word_cloud" TargetMode="External"/><Relationship Id="rId3" Type="http://schemas.openxmlformats.org/officeDocument/2006/relationships/hyperlink" Target="https://pypi.python.org/pypi/wordcloud/1.0.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ythonprogramming.net/tokenizing-words-sentences-nltk-tutori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NLP Series</a:t>
            </a:r>
            <a:br>
              <a:rPr lang="en-US" dirty="0" smtClean="0"/>
            </a:br>
            <a:r>
              <a:rPr lang="en-US" dirty="0" smtClean="0"/>
              <a:t>Getting and Cleaning Data</a:t>
            </a:r>
            <a:endParaRPr lang="en-US" dirty="0"/>
          </a:p>
        </p:txBody>
      </p:sp>
      <p:sp>
        <p:nvSpPr>
          <p:cNvPr id="3" name="Subtitle 2"/>
          <p:cNvSpPr>
            <a:spLocks noGrp="1"/>
          </p:cNvSpPr>
          <p:nvPr>
            <p:ph type="subTitle" idx="1"/>
          </p:nvPr>
        </p:nvSpPr>
        <p:spPr/>
        <p:txBody>
          <a:bodyPr>
            <a:normAutofit lnSpcReduction="10000"/>
          </a:bodyPr>
          <a:lstStyle/>
          <a:p>
            <a:r>
              <a:rPr lang="en-US" smtClean="0"/>
              <a:t>Data Analytics with Python</a:t>
            </a:r>
          </a:p>
          <a:p>
            <a:r>
              <a:rPr lang="en-US" smtClean="0"/>
              <a:t>Intermediate Group</a:t>
            </a:r>
          </a:p>
          <a:p>
            <a:r>
              <a:rPr lang="en-US" smtClean="0"/>
              <a:t>Diana Amador</a:t>
            </a:r>
            <a:endParaRPr lang="en-US" dirty="0"/>
          </a:p>
        </p:txBody>
      </p:sp>
    </p:spTree>
    <p:extLst>
      <p:ext uri="{BB962C8B-B14F-4D97-AF65-F5344CB8AC3E}">
        <p14:creationId xmlns:p14="http://schemas.microsoft.com/office/powerpoint/2010/main" val="12037010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WordCloud</a:t>
            </a:r>
            <a:r>
              <a:rPr lang="en-US" dirty="0" smtClean="0"/>
              <a:t> Package</a:t>
            </a:r>
            <a:endParaRPr lang="en-US" dirty="0"/>
          </a:p>
        </p:txBody>
      </p:sp>
      <p:sp>
        <p:nvSpPr>
          <p:cNvPr id="3" name="Content Placeholder 2"/>
          <p:cNvSpPr>
            <a:spLocks noGrp="1"/>
          </p:cNvSpPr>
          <p:nvPr>
            <p:ph idx="1"/>
          </p:nvPr>
        </p:nvSpPr>
        <p:spPr/>
        <p:txBody>
          <a:bodyPr/>
          <a:lstStyle/>
          <a:p>
            <a:r>
              <a:rPr lang="en-US" dirty="0">
                <a:hlinkClick r:id="rId2"/>
              </a:rPr>
              <a:t>https://github.com/amueller/</a:t>
            </a:r>
            <a:r>
              <a:rPr lang="en-US" dirty="0" smtClean="0">
                <a:hlinkClick r:id="rId2"/>
              </a:rPr>
              <a:t>word_cloud</a:t>
            </a:r>
            <a:endParaRPr lang="en-US" dirty="0" smtClean="0"/>
          </a:p>
          <a:p>
            <a:r>
              <a:rPr lang="en-US" dirty="0" smtClean="0"/>
              <a:t>Check it for complete instructions on how to install </a:t>
            </a:r>
            <a:r>
              <a:rPr lang="en-US" dirty="0" err="1" smtClean="0"/>
              <a:t>Wordcloud</a:t>
            </a:r>
            <a:r>
              <a:rPr lang="en-US" dirty="0" smtClean="0"/>
              <a:t> and examples</a:t>
            </a:r>
          </a:p>
          <a:p>
            <a:endParaRPr lang="en-US" dirty="0"/>
          </a:p>
          <a:p>
            <a:r>
              <a:rPr lang="en-US" dirty="0" smtClean="0"/>
              <a:t>Fast installation:</a:t>
            </a:r>
          </a:p>
          <a:p>
            <a:pPr lvl="1"/>
            <a:r>
              <a:rPr lang="en-US" dirty="0"/>
              <a:t>pip install </a:t>
            </a:r>
            <a:r>
              <a:rPr lang="en-US" dirty="0" err="1" smtClean="0"/>
              <a:t>wordcloud</a:t>
            </a:r>
            <a:endParaRPr lang="en-US" dirty="0" smtClean="0"/>
          </a:p>
          <a:p>
            <a:endParaRPr lang="en-US" dirty="0"/>
          </a:p>
          <a:p>
            <a:r>
              <a:rPr lang="en-US" dirty="0"/>
              <a:t>Other source: </a:t>
            </a:r>
            <a:r>
              <a:rPr lang="en-US" dirty="0">
                <a:hlinkClick r:id="rId3"/>
              </a:rPr>
              <a:t>https://pypi.python.org/pypi/wordcloud/</a:t>
            </a:r>
            <a:r>
              <a:rPr lang="en-US" dirty="0" smtClean="0">
                <a:hlinkClick r:id="rId3"/>
              </a:rPr>
              <a:t>1.0.0</a:t>
            </a:r>
            <a:endParaRPr lang="en-US" dirty="0" smtClean="0"/>
          </a:p>
          <a:p>
            <a:endParaRPr lang="en-US" dirty="0" smtClean="0"/>
          </a:p>
          <a:p>
            <a:pPr marL="411480" lvl="1" indent="0">
              <a:buNone/>
            </a:pPr>
            <a:endParaRPr lang="en-US" dirty="0"/>
          </a:p>
          <a:p>
            <a:pPr marL="411480" lvl="1" indent="0">
              <a:buNone/>
            </a:pPr>
            <a:r>
              <a:rPr lang="en-US" dirty="0" smtClean="0"/>
              <a:t>	</a:t>
            </a:r>
            <a:endParaRPr lang="en-US" dirty="0"/>
          </a:p>
          <a:p>
            <a:pPr lvl="1"/>
            <a:endParaRPr lang="en-US" dirty="0"/>
          </a:p>
        </p:txBody>
      </p:sp>
    </p:spTree>
    <p:extLst>
      <p:ext uri="{BB962C8B-B14F-4D97-AF65-F5344CB8AC3E}">
        <p14:creationId xmlns:p14="http://schemas.microsoft.com/office/powerpoint/2010/main" val="262251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a:t>
            </a:r>
            <a:endParaRPr lang="en-US" dirty="0"/>
          </a:p>
        </p:txBody>
      </p:sp>
      <p:sp>
        <p:nvSpPr>
          <p:cNvPr id="3" name="Content Placeholder 2"/>
          <p:cNvSpPr>
            <a:spLocks noGrp="1"/>
          </p:cNvSpPr>
          <p:nvPr>
            <p:ph idx="1"/>
          </p:nvPr>
        </p:nvSpPr>
        <p:spPr/>
        <p:txBody>
          <a:bodyPr/>
          <a:lstStyle/>
          <a:p>
            <a:r>
              <a:rPr lang="en-US" dirty="0" smtClean="0"/>
              <a:t>NLTK provides a method known as frequency distribution that counts the frequency of each vocabulary item in a text.</a:t>
            </a:r>
          </a:p>
          <a:p>
            <a:endParaRPr lang="en-US" dirty="0" smtClean="0"/>
          </a:p>
          <a:p>
            <a:r>
              <a:rPr lang="en-US" dirty="0" smtClean="0"/>
              <a:t>It is a distribution since it tells us how the total number of word tokens in the text are distributed across the vocabulary items. </a:t>
            </a:r>
          </a:p>
          <a:p>
            <a:endParaRPr lang="en-US" dirty="0"/>
          </a:p>
          <a:p>
            <a:r>
              <a:rPr lang="en-US" dirty="0" smtClean="0"/>
              <a:t>It helps identifying the most informative words in a corpus.</a:t>
            </a:r>
            <a:endParaRPr lang="en-US" dirty="0"/>
          </a:p>
        </p:txBody>
      </p:sp>
    </p:spTree>
    <p:extLst>
      <p:ext uri="{BB962C8B-B14F-4D97-AF65-F5344CB8AC3E}">
        <p14:creationId xmlns:p14="http://schemas.microsoft.com/office/powerpoint/2010/main" val="353063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Scripts</a:t>
            </a:r>
            <a:endParaRPr lang="en-US" dirty="0"/>
          </a:p>
        </p:txBody>
      </p:sp>
      <p:sp>
        <p:nvSpPr>
          <p:cNvPr id="3" name="Content Placeholder 2"/>
          <p:cNvSpPr>
            <a:spLocks noGrp="1"/>
          </p:cNvSpPr>
          <p:nvPr>
            <p:ph idx="1"/>
          </p:nvPr>
        </p:nvSpPr>
        <p:spPr/>
        <p:txBody>
          <a:bodyPr/>
          <a:lstStyle/>
          <a:p>
            <a:r>
              <a:rPr lang="en-US" dirty="0" smtClean="0"/>
              <a:t>This presentation, </a:t>
            </a:r>
            <a:r>
              <a:rPr lang="en-US" dirty="0" err="1" smtClean="0"/>
              <a:t>Wordcloud</a:t>
            </a:r>
            <a:r>
              <a:rPr lang="en-US" dirty="0" smtClean="0"/>
              <a:t> code, and the Python Code (V 3.4) is available at: </a:t>
            </a:r>
          </a:p>
          <a:p>
            <a:pPr marL="114300" indent="0">
              <a:buNone/>
            </a:pPr>
            <a:endParaRPr lang="en-US" dirty="0" smtClean="0"/>
          </a:p>
          <a:p>
            <a:pPr marL="114300" indent="0">
              <a:buNone/>
            </a:pPr>
            <a:r>
              <a:rPr lang="en-US" dirty="0" smtClean="0"/>
              <a:t>https</a:t>
            </a:r>
            <a:r>
              <a:rPr lang="en-US" dirty="0"/>
              <a:t>://</a:t>
            </a:r>
            <a:r>
              <a:rPr lang="en-US" dirty="0" err="1"/>
              <a:t>github.com</a:t>
            </a:r>
            <a:r>
              <a:rPr lang="en-US" dirty="0"/>
              <a:t>/</a:t>
            </a:r>
            <a:r>
              <a:rPr lang="en-US" dirty="0" err="1"/>
              <a:t>damchilly</a:t>
            </a:r>
            <a:r>
              <a:rPr lang="en-US" dirty="0"/>
              <a:t>/WWC</a:t>
            </a:r>
            <a:r>
              <a:rPr lang="en-US" dirty="0" smtClean="0"/>
              <a:t>-Getting-Cleaning-Data</a:t>
            </a:r>
          </a:p>
          <a:p>
            <a:pPr marL="114300" indent="0">
              <a:buNone/>
            </a:pPr>
            <a:endParaRPr lang="en-US" dirty="0"/>
          </a:p>
        </p:txBody>
      </p:sp>
    </p:spTree>
    <p:extLst>
      <p:ext uri="{BB962C8B-B14F-4D97-AF65-F5344CB8AC3E}">
        <p14:creationId xmlns:p14="http://schemas.microsoft.com/office/powerpoint/2010/main" val="365108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600" dirty="0" smtClean="0"/>
              <a:t>Getting data: Hillary Clinton’s Emails</a:t>
            </a:r>
          </a:p>
          <a:p>
            <a:r>
              <a:rPr lang="en-US" sz="3600" dirty="0" smtClean="0"/>
              <a:t>Reading files</a:t>
            </a:r>
          </a:p>
          <a:p>
            <a:r>
              <a:rPr lang="en-US" sz="3600" dirty="0" smtClean="0"/>
              <a:t>Using Pandas to create a </a:t>
            </a:r>
            <a:r>
              <a:rPr lang="en-US" sz="3600" dirty="0" err="1" smtClean="0"/>
              <a:t>Dataframe</a:t>
            </a:r>
            <a:r>
              <a:rPr lang="en-US" sz="3600" dirty="0" smtClean="0"/>
              <a:t> in Python</a:t>
            </a:r>
          </a:p>
          <a:p>
            <a:r>
              <a:rPr lang="en-US" sz="3600" dirty="0" smtClean="0"/>
              <a:t>Cleaning Data</a:t>
            </a:r>
          </a:p>
          <a:p>
            <a:r>
              <a:rPr lang="en-US" sz="3600" dirty="0" smtClean="0"/>
              <a:t>Visualizing Data</a:t>
            </a:r>
          </a:p>
          <a:p>
            <a:endParaRPr lang="en-US" sz="3600" dirty="0" smtClean="0"/>
          </a:p>
        </p:txBody>
      </p:sp>
    </p:spTree>
    <p:extLst>
      <p:ext uri="{BB962C8B-B14F-4D97-AF65-F5344CB8AC3E}">
        <p14:creationId xmlns:p14="http://schemas.microsoft.com/office/powerpoint/2010/main" val="11042939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Hillary Clinton’s Emails</a:t>
            </a:r>
            <a:endParaRPr lang="en-US" dirty="0"/>
          </a:p>
        </p:txBody>
      </p:sp>
      <p:sp>
        <p:nvSpPr>
          <p:cNvPr id="3" name="Content Placeholder 2"/>
          <p:cNvSpPr>
            <a:spLocks noGrp="1"/>
          </p:cNvSpPr>
          <p:nvPr>
            <p:ph idx="1"/>
          </p:nvPr>
        </p:nvSpPr>
        <p:spPr/>
        <p:txBody>
          <a:bodyPr>
            <a:normAutofit lnSpcReduction="10000"/>
          </a:bodyPr>
          <a:lstStyle/>
          <a:p>
            <a:r>
              <a:rPr lang="en-US" dirty="0" err="1" smtClean="0"/>
              <a:t>Kaggle</a:t>
            </a:r>
            <a:r>
              <a:rPr lang="en-US" dirty="0" smtClean="0"/>
              <a:t> Datasets</a:t>
            </a:r>
            <a:r>
              <a:rPr lang="en-US" dirty="0"/>
              <a:t>: https://</a:t>
            </a:r>
            <a:r>
              <a:rPr lang="en-US" dirty="0" err="1"/>
              <a:t>www.kaggle.com</a:t>
            </a:r>
            <a:r>
              <a:rPr lang="en-US" dirty="0"/>
              <a:t>/</a:t>
            </a:r>
            <a:r>
              <a:rPr lang="en-US" dirty="0" err="1"/>
              <a:t>kaggle</a:t>
            </a:r>
            <a:r>
              <a:rPr lang="en-US" dirty="0"/>
              <a:t>/</a:t>
            </a:r>
            <a:r>
              <a:rPr lang="en-US" dirty="0" err="1"/>
              <a:t>hillary</a:t>
            </a:r>
            <a:r>
              <a:rPr lang="en-US" dirty="0"/>
              <a:t>-</a:t>
            </a:r>
            <a:r>
              <a:rPr lang="en-US" dirty="0" err="1"/>
              <a:t>clinton</a:t>
            </a:r>
            <a:r>
              <a:rPr lang="en-US" dirty="0"/>
              <a:t>-emails</a:t>
            </a:r>
            <a:endParaRPr lang="en-US" dirty="0" smtClean="0"/>
          </a:p>
          <a:p>
            <a:endParaRPr lang="en-US" dirty="0"/>
          </a:p>
          <a:p>
            <a:r>
              <a:rPr lang="en-US" dirty="0"/>
              <a:t>Data </a:t>
            </a:r>
            <a:r>
              <a:rPr lang="en-US" dirty="0" smtClean="0"/>
              <a:t>Description</a:t>
            </a:r>
            <a:endParaRPr lang="en-US" dirty="0"/>
          </a:p>
          <a:p>
            <a:r>
              <a:rPr lang="en-US" dirty="0"/>
              <a:t>H</a:t>
            </a:r>
            <a:r>
              <a:rPr lang="en-US" dirty="0" smtClean="0"/>
              <a:t>illary</a:t>
            </a:r>
            <a:r>
              <a:rPr lang="en-US" dirty="0"/>
              <a:t>-</a:t>
            </a:r>
            <a:r>
              <a:rPr lang="en-US" dirty="0" err="1"/>
              <a:t>clinton</a:t>
            </a:r>
            <a:r>
              <a:rPr lang="en-US" dirty="0"/>
              <a:t>-emails-release-*.zip contains four CSV tables and a SQLite database. The released archive is </a:t>
            </a:r>
            <a:r>
              <a:rPr lang="en-US" dirty="0" err="1"/>
              <a:t>timestamped</a:t>
            </a:r>
            <a:r>
              <a:rPr lang="en-US" dirty="0"/>
              <a:t> since the conversion process from the raw data is messy and imprecise, and it may be updated on a regular basis. Here's the code that creates this data release.</a:t>
            </a:r>
          </a:p>
          <a:p>
            <a:endParaRPr lang="en-US" dirty="0" smtClean="0"/>
          </a:p>
          <a:p>
            <a:r>
              <a:rPr lang="en-US" dirty="0" smtClean="0"/>
              <a:t>In this exercise we are using: </a:t>
            </a:r>
            <a:r>
              <a:rPr lang="en-US" dirty="0" err="1" smtClean="0"/>
              <a:t>emails.csv</a:t>
            </a:r>
            <a:endParaRPr lang="en-US" dirty="0" smtClean="0"/>
          </a:p>
          <a:p>
            <a:r>
              <a:rPr lang="en-US" dirty="0" smtClean="0"/>
              <a:t>The python code uses a small sample of the emails, you have to develop your own python script based on this exercise.</a:t>
            </a:r>
            <a:endParaRPr lang="en-US" dirty="0"/>
          </a:p>
        </p:txBody>
      </p:sp>
    </p:spTree>
    <p:extLst>
      <p:ext uri="{BB962C8B-B14F-4D97-AF65-F5344CB8AC3E}">
        <p14:creationId xmlns:p14="http://schemas.microsoft.com/office/powerpoint/2010/main" val="262538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You will need to import:</a:t>
            </a:r>
          </a:p>
          <a:p>
            <a:pPr lvl="1"/>
            <a:r>
              <a:rPr lang="en-US" dirty="0" smtClean="0"/>
              <a:t>Pandas</a:t>
            </a:r>
          </a:p>
          <a:p>
            <a:pPr lvl="1"/>
            <a:r>
              <a:rPr lang="en-US" dirty="0" err="1" smtClean="0"/>
              <a:t>Numpy</a:t>
            </a:r>
            <a:endParaRPr lang="en-US" dirty="0" smtClean="0"/>
          </a:p>
          <a:p>
            <a:pPr lvl="1"/>
            <a:r>
              <a:rPr lang="en-US" dirty="0" smtClean="0"/>
              <a:t>NLTK</a:t>
            </a:r>
          </a:p>
          <a:p>
            <a:pPr lvl="1"/>
            <a:r>
              <a:rPr lang="en-US" dirty="0" err="1" smtClean="0"/>
              <a:t>Matplotlib</a:t>
            </a:r>
            <a:endParaRPr lang="en-US" dirty="0" smtClean="0"/>
          </a:p>
          <a:p>
            <a:pPr lvl="1"/>
            <a:r>
              <a:rPr lang="en-US" dirty="0" err="1" smtClean="0"/>
              <a:t>wordcloud</a:t>
            </a:r>
            <a:endParaRPr lang="en-US" dirty="0" smtClean="0"/>
          </a:p>
          <a:p>
            <a:pPr lvl="1"/>
            <a:endParaRPr lang="en-US" dirty="0"/>
          </a:p>
        </p:txBody>
      </p:sp>
    </p:spTree>
    <p:extLst>
      <p:ext uri="{BB962C8B-B14F-4D97-AF65-F5344CB8AC3E}">
        <p14:creationId xmlns:p14="http://schemas.microsoft.com/office/powerpoint/2010/main" val="291430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Formats</a:t>
            </a:r>
            <a:endParaRPr lang="en-US" dirty="0"/>
          </a:p>
        </p:txBody>
      </p:sp>
      <p:sp>
        <p:nvSpPr>
          <p:cNvPr id="3" name="Content Placeholder 2"/>
          <p:cNvSpPr>
            <a:spLocks noGrp="1"/>
          </p:cNvSpPr>
          <p:nvPr>
            <p:ph idx="1"/>
          </p:nvPr>
        </p:nvSpPr>
        <p:spPr/>
        <p:txBody>
          <a:bodyPr/>
          <a:lstStyle/>
          <a:p>
            <a:r>
              <a:rPr lang="en-US" dirty="0" err="1" smtClean="0"/>
              <a:t>Csv</a:t>
            </a:r>
            <a:endParaRPr lang="en-US" dirty="0" smtClean="0"/>
          </a:p>
          <a:p>
            <a:r>
              <a:rPr lang="en-US" dirty="0" err="1" smtClean="0"/>
              <a:t>Json</a:t>
            </a:r>
            <a:endParaRPr lang="en-US" dirty="0" smtClean="0"/>
          </a:p>
          <a:p>
            <a:r>
              <a:rPr lang="en-US" dirty="0" smtClean="0"/>
              <a:t>Xml</a:t>
            </a:r>
          </a:p>
          <a:p>
            <a:r>
              <a:rPr lang="en-US" dirty="0" smtClean="0"/>
              <a:t>Txt</a:t>
            </a:r>
          </a:p>
          <a:p>
            <a:endParaRPr lang="en-US" dirty="0"/>
          </a:p>
          <a:p>
            <a:r>
              <a:rPr lang="en-US" dirty="0" smtClean="0"/>
              <a:t>More on reading </a:t>
            </a:r>
            <a:r>
              <a:rPr lang="en-US" dirty="0" err="1" smtClean="0"/>
              <a:t>csv</a:t>
            </a:r>
            <a:r>
              <a:rPr lang="en-US" dirty="0" smtClean="0"/>
              <a:t> files in python:</a:t>
            </a:r>
          </a:p>
          <a:p>
            <a:r>
              <a:rPr lang="en-US" dirty="0"/>
              <a:t>http://</a:t>
            </a:r>
            <a:r>
              <a:rPr lang="en-US" dirty="0" err="1"/>
              <a:t>pandas.pydata.org</a:t>
            </a:r>
            <a:r>
              <a:rPr lang="en-US" dirty="0"/>
              <a:t>/pandas-docs/stable/generated/</a:t>
            </a:r>
            <a:r>
              <a:rPr lang="en-US" dirty="0" err="1"/>
              <a:t>pandas.read_csv.html</a:t>
            </a:r>
            <a:endParaRPr lang="en-US" dirty="0" smtClean="0"/>
          </a:p>
          <a:p>
            <a:endParaRPr lang="en-US" dirty="0"/>
          </a:p>
        </p:txBody>
      </p:sp>
    </p:spTree>
    <p:extLst>
      <p:ext uri="{BB962C8B-B14F-4D97-AF65-F5344CB8AC3E}">
        <p14:creationId xmlns:p14="http://schemas.microsoft.com/office/powerpoint/2010/main" val="200881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with NLTK</a:t>
            </a:r>
            <a:endParaRPr lang="en-US" dirty="0"/>
          </a:p>
        </p:txBody>
      </p:sp>
      <p:sp>
        <p:nvSpPr>
          <p:cNvPr id="3" name="Content Placeholder 2"/>
          <p:cNvSpPr>
            <a:spLocks noGrp="1"/>
          </p:cNvSpPr>
          <p:nvPr>
            <p:ph idx="1"/>
          </p:nvPr>
        </p:nvSpPr>
        <p:spPr/>
        <p:txBody>
          <a:bodyPr/>
          <a:lstStyle/>
          <a:p>
            <a:r>
              <a:rPr lang="en-US" dirty="0"/>
              <a:t>The NLTK module is a Python kit to perform Natural Language Processing (NLP). With NLTK you would be able to split sentences from paragraphs, split up words, recognize the part of speech of those words, and highlight the main subjects. In this series, we're going to focus on subject/topic mining and sentiment analysis.</a:t>
            </a:r>
          </a:p>
          <a:p>
            <a:endParaRPr lang="en-US" dirty="0"/>
          </a:p>
        </p:txBody>
      </p:sp>
    </p:spTree>
    <p:extLst>
      <p:ext uri="{BB962C8B-B14F-4D97-AF65-F5344CB8AC3E}">
        <p14:creationId xmlns:p14="http://schemas.microsoft.com/office/powerpoint/2010/main" val="280055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Corpus - Body of text, singular. Corpora is the plural of this. Example: A collection of medical journals.</a:t>
            </a:r>
          </a:p>
          <a:p>
            <a:r>
              <a:rPr lang="en-US" dirty="0"/>
              <a:t>Lexicon - Words and their meanings. Example: English dictionary. Consider, however, that various fields will have different lexicons. For example: To a financial investor, the first meaning for the word "Bull" is someone who is confident about the market, as compared to the common English lexicon, where the first meaning for the word "Bull" is an animal. As such, there is a special lexicon for financial investors, doctors, children, mechanics, and so on.</a:t>
            </a:r>
          </a:p>
          <a:p>
            <a:r>
              <a:rPr lang="en-US" dirty="0"/>
              <a:t>Token - Each "entity" that is a part of whatever was split up based on rules. For examples, each word is a token when a sentence is "tokenized" into words. Each sentence can also be a token, if you tokenized the sentences out of a paragraph.</a:t>
            </a:r>
          </a:p>
          <a:p>
            <a:r>
              <a:rPr lang="en-US" dirty="0" err="1"/>
              <a:t>From:</a:t>
            </a:r>
            <a:r>
              <a:rPr lang="en-US" dirty="0" err="1">
                <a:hlinkClick r:id="rId2"/>
              </a:rPr>
              <a:t>https</a:t>
            </a:r>
            <a:r>
              <a:rPr lang="en-US" dirty="0">
                <a:hlinkClick r:id="rId2"/>
              </a:rPr>
              <a:t>://pythonprogramming.net/tokenizing-words-sentences-nltk-tutorial/</a:t>
            </a:r>
            <a:r>
              <a:rPr lang="en-US" dirty="0"/>
              <a:t> </a:t>
            </a:r>
          </a:p>
        </p:txBody>
      </p:sp>
    </p:spTree>
    <p:extLst>
      <p:ext uri="{BB962C8B-B14F-4D97-AF65-F5344CB8AC3E}">
        <p14:creationId xmlns:p14="http://schemas.microsoft.com/office/powerpoint/2010/main" val="76958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a:t>
            </a:r>
            <a:endParaRPr lang="en-US" dirty="0"/>
          </a:p>
        </p:txBody>
      </p:sp>
      <p:sp>
        <p:nvSpPr>
          <p:cNvPr id="3" name="Content Placeholder 2"/>
          <p:cNvSpPr>
            <a:spLocks noGrp="1"/>
          </p:cNvSpPr>
          <p:nvPr>
            <p:ph idx="1"/>
          </p:nvPr>
        </p:nvSpPr>
        <p:spPr/>
        <p:txBody>
          <a:bodyPr/>
          <a:lstStyle/>
          <a:p>
            <a:r>
              <a:rPr lang="en-US" dirty="0" smtClean="0"/>
              <a:t>Eliminating </a:t>
            </a:r>
            <a:r>
              <a:rPr lang="en-US" dirty="0"/>
              <a:t>punctuation</a:t>
            </a:r>
          </a:p>
          <a:p>
            <a:pPr lvl="0"/>
            <a:r>
              <a:rPr lang="en-US" dirty="0"/>
              <a:t>Eliminating </a:t>
            </a:r>
            <a:r>
              <a:rPr lang="en-US" dirty="0" err="1"/>
              <a:t>stopwords</a:t>
            </a:r>
            <a:endParaRPr lang="en-US" dirty="0"/>
          </a:p>
          <a:p>
            <a:pPr lvl="0"/>
            <a:r>
              <a:rPr lang="en-US" dirty="0"/>
              <a:t>Normalizing data: converting to lower case</a:t>
            </a:r>
          </a:p>
          <a:p>
            <a:pPr lvl="0"/>
            <a:r>
              <a:rPr lang="en-US" dirty="0"/>
              <a:t>Tokenizing words</a:t>
            </a:r>
          </a:p>
          <a:p>
            <a:endParaRPr lang="en-US" dirty="0"/>
          </a:p>
        </p:txBody>
      </p:sp>
    </p:spTree>
    <p:extLst>
      <p:ext uri="{BB962C8B-B14F-4D97-AF65-F5344CB8AC3E}">
        <p14:creationId xmlns:p14="http://schemas.microsoft.com/office/powerpoint/2010/main" val="257952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data: </a:t>
            </a:r>
            <a:r>
              <a:rPr lang="en-US" dirty="0" err="1" smtClean="0"/>
              <a:t>WordCloud</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WordCloud</a:t>
            </a:r>
            <a:r>
              <a:rPr lang="en-US" dirty="0" smtClean="0"/>
              <a:t> is an </a:t>
            </a:r>
            <a:r>
              <a:rPr lang="en-US" dirty="0"/>
              <a:t>image composed of words used in a particular text or subject, in which the size of each word indicates its frequency or importance.</a:t>
            </a:r>
          </a:p>
          <a:p>
            <a:pPr marL="114300" indent="0">
              <a:buNone/>
            </a:pPr>
            <a:endParaRPr lang="en-US" dirty="0"/>
          </a:p>
        </p:txBody>
      </p:sp>
      <p:pic>
        <p:nvPicPr>
          <p:cNvPr id="4" name="Picture 3" descr="word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612" y="2747648"/>
            <a:ext cx="3737288" cy="3500751"/>
          </a:xfrm>
          <a:prstGeom prst="rect">
            <a:avLst/>
          </a:prstGeom>
        </p:spPr>
      </p:pic>
    </p:spTree>
    <p:extLst>
      <p:ext uri="{BB962C8B-B14F-4D97-AF65-F5344CB8AC3E}">
        <p14:creationId xmlns:p14="http://schemas.microsoft.com/office/powerpoint/2010/main" val="443542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5695</TotalTime>
  <Words>621</Words>
  <Application>Microsoft Macintosh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NLP Series Getting and Cleaning Data</vt:lpstr>
      <vt:lpstr>Agenda</vt:lpstr>
      <vt:lpstr>Hillary Clinton’s Emails</vt:lpstr>
      <vt:lpstr>Packages</vt:lpstr>
      <vt:lpstr>Common Formats</vt:lpstr>
      <vt:lpstr>Preprocessing with NLTK</vt:lpstr>
      <vt:lpstr>Vocabulary</vt:lpstr>
      <vt:lpstr>Cleaning</vt:lpstr>
      <vt:lpstr>Exploring data: WordCloud</vt:lpstr>
      <vt:lpstr>WordCloud Package</vt:lpstr>
      <vt:lpstr>Frequency Distribution</vt:lpstr>
      <vt:lpstr>Python Scripts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Series  Building a Sentiment Analysis Model</dc:title>
  <dc:creator>Diana Amador</dc:creator>
  <cp:lastModifiedBy>Diana Amador</cp:lastModifiedBy>
  <cp:revision>27</cp:revision>
  <dcterms:created xsi:type="dcterms:W3CDTF">2016-03-13T03:42:17Z</dcterms:created>
  <dcterms:modified xsi:type="dcterms:W3CDTF">2016-04-20T03:17:16Z</dcterms:modified>
</cp:coreProperties>
</file>