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0" r:id="rId3"/>
    <p:sldId id="271" r:id="rId4"/>
    <p:sldId id="288" r:id="rId5"/>
    <p:sldId id="272" r:id="rId6"/>
    <p:sldId id="274" r:id="rId7"/>
    <p:sldId id="275" r:id="rId8"/>
    <p:sldId id="273" r:id="rId9"/>
    <p:sldId id="277" r:id="rId10"/>
    <p:sldId id="278" r:id="rId11"/>
    <p:sldId id="279" r:id="rId12"/>
    <p:sldId id="280" r:id="rId13"/>
    <p:sldId id="276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D1D51-857D-A94F-B484-FAB0C290686A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49D84-5CFB-3542-8C1F-7BDF1CE1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03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930F0-46AE-2A4E-ACB4-E051149E26D5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EEFB1-EA24-3A44-ABB4-B00305D6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34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EEFB1-EA24-3A44-ABB4-B00305D6CD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464C-ACE7-194A-A69E-41E4E1172D0C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AF7-30FA-7F46-B70F-D1AE95C05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8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9C0B-8639-4344-B130-0055800B1F40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AF7-30FA-7F46-B70F-D1AE95C05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9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1EF8-992C-AD48-8992-FB4866D96B9F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AF7-30FA-7F46-B70F-D1AE95C05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4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C919-01EA-8E41-B214-83916EC1C5FF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AF7-30FA-7F46-B70F-D1AE95C05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7AAE-A8B9-9946-B6D4-0AEC9198A06B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AF7-30FA-7F46-B70F-D1AE95C05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27C-BA72-0E40-A678-0A56154FE2A3}" type="datetime1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AF7-30FA-7F46-B70F-D1AE95C05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8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A40F-CFE5-CE45-B44A-00DE1769FEB3}" type="datetime1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AF7-30FA-7F46-B70F-D1AE95C05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240-9FE3-F043-A7CC-9D8FAEF646C1}" type="datetime1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AF7-30FA-7F46-B70F-D1AE95C05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1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489C-6D3E-BB4A-90A8-A40685DF3C56}" type="datetime1">
              <a:rPr lang="en-US" smtClean="0"/>
              <a:t>11/17/15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AF7-30FA-7F46-B70F-D1AE95C05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7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D561-3A27-9940-A14C-6148E21C0BE3}" type="datetime1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AF7-30FA-7F46-B70F-D1AE95C05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5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F35F-8FA0-214A-AD51-39E79EFE064A}" type="datetime1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AF7-30FA-7F46-B70F-D1AE95C05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0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0604-313F-884B-98F8-A61BB8283DF9}" type="datetime1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Learn Python The Hard Way by Zed A. Shaw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EAF7-30FA-7F46-B70F-D1AE95C05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mchilly/WWC-Python-Objec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Speak Object Oriented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Women Who Code</a:t>
            </a:r>
          </a:p>
          <a:p>
            <a:r>
              <a:rPr lang="en-US" dirty="0" smtClean="0"/>
              <a:t>Diana Amador</a:t>
            </a:r>
          </a:p>
          <a:p>
            <a:r>
              <a:rPr lang="en-US" dirty="0" smtClean="0"/>
              <a:t>Based on Learn Python The Hard Way</a:t>
            </a:r>
          </a:p>
          <a:p>
            <a:r>
              <a:rPr lang="en-US" dirty="0" smtClean="0"/>
              <a:t>By Zed. A. Shaw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err="1" smtClean="0"/>
              <a:t>Tutorialspoint.com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8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i="1" dirty="0"/>
              <a:t># keep going until they hit CTRL-D</a:t>
            </a:r>
            <a:br>
              <a:rPr lang="en-US" i="1" dirty="0"/>
            </a:br>
            <a:r>
              <a:rPr lang="en-US" b="1" dirty="0"/>
              <a:t>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while </a:t>
            </a:r>
            <a:r>
              <a:rPr lang="en-US" dirty="0"/>
              <a:t>True:</a:t>
            </a:r>
            <a:br>
              <a:rPr lang="en-US" dirty="0"/>
            </a:br>
            <a:r>
              <a:rPr lang="en-US" dirty="0"/>
              <a:t>        snippets = </a:t>
            </a:r>
            <a:r>
              <a:rPr lang="en-US" dirty="0" err="1"/>
              <a:t>PHRASES.keys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random.shuffle</a:t>
            </a:r>
            <a:r>
              <a:rPr lang="en-US" dirty="0"/>
              <a:t>(snippets)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for </a:t>
            </a:r>
            <a:r>
              <a:rPr lang="en-US" dirty="0"/>
              <a:t>snippet </a:t>
            </a:r>
            <a:r>
              <a:rPr lang="en-US" b="1" dirty="0"/>
              <a:t>in </a:t>
            </a:r>
            <a:r>
              <a:rPr lang="en-US" dirty="0"/>
              <a:t>snippets:</a:t>
            </a:r>
            <a:br>
              <a:rPr lang="en-US" dirty="0"/>
            </a:br>
            <a:r>
              <a:rPr lang="en-US" dirty="0"/>
              <a:t>            phrase = PHRASES[snippet]</a:t>
            </a:r>
            <a:br>
              <a:rPr lang="en-US" dirty="0"/>
            </a:br>
            <a:r>
              <a:rPr lang="en-US" dirty="0"/>
              <a:t>            question, answer = convert(snippet, phrase)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if </a:t>
            </a:r>
            <a:r>
              <a:rPr lang="en-US" dirty="0"/>
              <a:t>PHRASE_FIRST:</a:t>
            </a:r>
            <a:br>
              <a:rPr lang="en-US" dirty="0"/>
            </a:br>
            <a:r>
              <a:rPr lang="en-US" dirty="0"/>
              <a:t>                question, answer = answer, question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print </a:t>
            </a:r>
            <a:r>
              <a:rPr lang="en-US" dirty="0"/>
              <a:t>question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raw_input</a:t>
            </a:r>
            <a:r>
              <a:rPr lang="en-US" dirty="0"/>
              <a:t>(</a:t>
            </a:r>
            <a:r>
              <a:rPr lang="en-US" b="1" dirty="0"/>
              <a:t>"&gt;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print "ANSWER:  %s\n\n" </a:t>
            </a:r>
            <a:r>
              <a:rPr lang="en-US" dirty="0"/>
              <a:t>% answer</a:t>
            </a:r>
            <a:br>
              <a:rPr lang="en-US" dirty="0"/>
            </a:br>
            <a:r>
              <a:rPr lang="en-US" b="1" dirty="0"/>
              <a:t>except </a:t>
            </a:r>
            <a:r>
              <a:rPr lang="en-US" dirty="0" err="1"/>
              <a:t>EOFError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print "\</a:t>
            </a:r>
            <a:r>
              <a:rPr lang="en-US" b="1" dirty="0" err="1"/>
              <a:t>nBye</a:t>
            </a:r>
            <a:r>
              <a:rPr lang="en-US" b="1" dirty="0"/>
              <a:t>"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8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the drill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class</a:t>
            </a:r>
            <a:r>
              <a:rPr lang="en-US" dirty="0"/>
              <a:t> statement creates a new class definition. The name of the class immediately follows the keyword </a:t>
            </a:r>
            <a:r>
              <a:rPr lang="en-US" i="1" dirty="0"/>
              <a:t>class</a:t>
            </a:r>
            <a:r>
              <a:rPr lang="en-US" dirty="0"/>
              <a:t> followed by a colon as follows −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: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'</a:t>
            </a:r>
            <a:r>
              <a:rPr lang="en-US" dirty="0"/>
              <a:t>Optional class documentation string'        </a:t>
            </a:r>
            <a:r>
              <a:rPr lang="en-US" dirty="0" err="1"/>
              <a:t>class_suite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Ex2:oop_employee.py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class Employee:</a:t>
            </a:r>
          </a:p>
          <a:p>
            <a:r>
              <a:rPr lang="en-US" dirty="0"/>
              <a:t>   'Common base class for all employees'</a:t>
            </a:r>
          </a:p>
          <a:p>
            <a:r>
              <a:rPr lang="en-US" dirty="0"/>
              <a:t>   </a:t>
            </a:r>
            <a:r>
              <a:rPr lang="en-US" dirty="0" err="1"/>
              <a:t>empCount</a:t>
            </a:r>
            <a:r>
              <a:rPr lang="en-US" dirty="0"/>
              <a:t> = 0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salary):</a:t>
            </a:r>
          </a:p>
          <a:p>
            <a:r>
              <a:rPr lang="en-US" dirty="0"/>
              <a:t>      </a:t>
            </a:r>
            <a:r>
              <a:rPr lang="en-US" dirty="0" err="1"/>
              <a:t>self.name</a:t>
            </a:r>
            <a:r>
              <a:rPr lang="en-US" dirty="0"/>
              <a:t> = name</a:t>
            </a:r>
          </a:p>
          <a:p>
            <a:r>
              <a:rPr lang="en-US" dirty="0"/>
              <a:t>      </a:t>
            </a:r>
            <a:r>
              <a:rPr lang="en-US" dirty="0" err="1"/>
              <a:t>self.salary</a:t>
            </a:r>
            <a:r>
              <a:rPr lang="en-US" dirty="0"/>
              <a:t> = salary</a:t>
            </a:r>
          </a:p>
          <a:p>
            <a:r>
              <a:rPr lang="en-US" dirty="0"/>
              <a:t>      </a:t>
            </a:r>
            <a:r>
              <a:rPr lang="en-US" dirty="0" err="1"/>
              <a:t>Employee.empCount</a:t>
            </a:r>
            <a:r>
              <a:rPr lang="en-US" dirty="0"/>
              <a:t> += 1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displayCount</a:t>
            </a:r>
            <a:r>
              <a:rPr lang="en-US" dirty="0"/>
              <a:t>(self):</a:t>
            </a:r>
          </a:p>
          <a:p>
            <a:r>
              <a:rPr lang="en-US" dirty="0"/>
              <a:t>     print "Total Employee %d" % </a:t>
            </a:r>
            <a:r>
              <a:rPr lang="en-US" dirty="0" err="1"/>
              <a:t>Employee.empCount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displayEmployee</a:t>
            </a:r>
            <a:r>
              <a:rPr lang="en-US" dirty="0"/>
              <a:t>(self):</a:t>
            </a:r>
          </a:p>
          <a:p>
            <a:r>
              <a:rPr lang="en-US" dirty="0"/>
              <a:t>      print "Name : ", </a:t>
            </a:r>
            <a:r>
              <a:rPr lang="en-US" dirty="0" err="1"/>
              <a:t>self.name</a:t>
            </a:r>
            <a:r>
              <a:rPr lang="en-US" dirty="0"/>
              <a:t>,  ", Salary: ", </a:t>
            </a:r>
            <a:r>
              <a:rPr lang="en-US" dirty="0" err="1"/>
              <a:t>self.salary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"This would create first object of Employee class"</a:t>
            </a:r>
          </a:p>
          <a:p>
            <a:r>
              <a:rPr lang="en-US" dirty="0"/>
              <a:t>emp1 = Employee("Zara", 2000)</a:t>
            </a:r>
          </a:p>
          <a:p>
            <a:r>
              <a:rPr lang="en-US" dirty="0"/>
              <a:t>"This would create second object of Employee class"</a:t>
            </a:r>
          </a:p>
          <a:p>
            <a:r>
              <a:rPr lang="en-US" dirty="0"/>
              <a:t>emp2 = Employee("</a:t>
            </a:r>
            <a:r>
              <a:rPr lang="en-US" dirty="0" err="1"/>
              <a:t>Manni</a:t>
            </a:r>
            <a:r>
              <a:rPr lang="en-US" dirty="0"/>
              <a:t>", 5000)</a:t>
            </a:r>
          </a:p>
          <a:p>
            <a:r>
              <a:rPr lang="en-US" dirty="0"/>
              <a:t>emp1.displayEmployee()</a:t>
            </a:r>
          </a:p>
          <a:p>
            <a:r>
              <a:rPr lang="en-US" dirty="0"/>
              <a:t>emp2.displayEmployee()</a:t>
            </a:r>
          </a:p>
          <a:p>
            <a:r>
              <a:rPr lang="en-US" dirty="0"/>
              <a:t>print "Total Employee %d" % </a:t>
            </a:r>
            <a:r>
              <a:rPr lang="en-US" dirty="0" err="1"/>
              <a:t>Employee.empCount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7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 </a:t>
            </a:r>
            <a:r>
              <a:rPr lang="en-US" dirty="0" err="1" smtClean="0"/>
              <a:t>oop_employee.py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 Zara ,Salary:  2000</a:t>
            </a:r>
          </a:p>
          <a:p>
            <a:r>
              <a:rPr lang="en-US" dirty="0"/>
              <a:t>Name :  </a:t>
            </a:r>
            <a:r>
              <a:rPr lang="en-US" dirty="0" err="1"/>
              <a:t>Manni</a:t>
            </a:r>
            <a:r>
              <a:rPr lang="en-US" dirty="0"/>
              <a:t> ,Salary:  5000</a:t>
            </a:r>
          </a:p>
          <a:p>
            <a:r>
              <a:rPr lang="en-US" dirty="0"/>
              <a:t>Total Employee 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Ex3: oops_employee2.py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add, remove, or modify attributes of classes and objects at any </a:t>
            </a:r>
            <a:r>
              <a:rPr lang="en-US" dirty="0" smtClean="0"/>
              <a:t>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emp1.salary = 3000  </a:t>
            </a:r>
            <a:r>
              <a:rPr lang="en-US" i="1" dirty="0"/>
              <a:t># Add an 'salary' attribute.</a:t>
            </a:r>
            <a:br>
              <a:rPr lang="en-US" i="1" dirty="0"/>
            </a:br>
            <a:r>
              <a:rPr lang="en-US" dirty="0"/>
              <a:t>emp2.name = </a:t>
            </a:r>
            <a:r>
              <a:rPr lang="en-US" b="1" dirty="0"/>
              <a:t>"Lou"  </a:t>
            </a:r>
            <a:r>
              <a:rPr lang="en-US" i="1" dirty="0"/>
              <a:t># Modify 'name' attribute.</a:t>
            </a:r>
            <a:br>
              <a:rPr lang="en-US" i="1" dirty="0"/>
            </a:br>
            <a:r>
              <a:rPr lang="en-US" b="1" dirty="0"/>
              <a:t>del </a:t>
            </a:r>
            <a:r>
              <a:rPr lang="en-US" dirty="0"/>
              <a:t>emp1.age  </a:t>
            </a:r>
            <a:r>
              <a:rPr lang="en-US" i="1" dirty="0"/>
              <a:t># Delete 'age' attribute.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Instead of using the normal statements to access attributes, you can use the following functions −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getattr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/>
              <a:t>, name[, default]) </a:t>
            </a:r>
            <a:r>
              <a:rPr lang="en-US" dirty="0"/>
              <a:t>: to access the attribute of object.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hasattr</a:t>
            </a:r>
            <a:r>
              <a:rPr lang="en-US" b="1" dirty="0"/>
              <a:t>(</a:t>
            </a:r>
            <a:r>
              <a:rPr lang="en-US" b="1" dirty="0" err="1"/>
              <a:t>obj,name</a:t>
            </a:r>
            <a:r>
              <a:rPr lang="en-US" b="1" dirty="0"/>
              <a:t>)</a:t>
            </a:r>
            <a:r>
              <a:rPr lang="en-US" dirty="0"/>
              <a:t> : to check if an attribute exists or not.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setattr</a:t>
            </a:r>
            <a:r>
              <a:rPr lang="en-US" b="1" dirty="0"/>
              <a:t>(</a:t>
            </a:r>
            <a:r>
              <a:rPr lang="en-US" b="1" dirty="0" err="1"/>
              <a:t>obj,name,value</a:t>
            </a:r>
            <a:r>
              <a:rPr lang="en-US" b="1" dirty="0"/>
              <a:t>) </a:t>
            </a:r>
            <a:r>
              <a:rPr lang="en-US" dirty="0"/>
              <a:t>: to set an attribute. If attribute does not exist, then it would be created.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delattr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/>
              <a:t>, name) </a:t>
            </a:r>
            <a:r>
              <a:rPr lang="en-US" dirty="0"/>
              <a:t>: to delete an attribute.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hasattr</a:t>
            </a:r>
            <a:r>
              <a:rPr lang="en-US" dirty="0"/>
              <a:t>(emp1, 'age')    # Returns true if 'age' attribute exists</a:t>
            </a:r>
          </a:p>
          <a:p>
            <a:pPr marL="0" indent="0">
              <a:buNone/>
            </a:pPr>
            <a:r>
              <a:rPr lang="en-US" dirty="0" err="1"/>
              <a:t>getattr</a:t>
            </a:r>
            <a:r>
              <a:rPr lang="en-US" dirty="0"/>
              <a:t>(emp1, 'age')    # Returns value of 'age' attribute</a:t>
            </a:r>
          </a:p>
          <a:p>
            <a:pPr marL="0" indent="0">
              <a:buNone/>
            </a:pPr>
            <a:r>
              <a:rPr lang="en-US" dirty="0" err="1"/>
              <a:t>setattr</a:t>
            </a:r>
            <a:r>
              <a:rPr lang="en-US" dirty="0"/>
              <a:t>(emp1, 'age', 8) # Set attribute 'age' at 8</a:t>
            </a:r>
          </a:p>
          <a:p>
            <a:pPr marL="0" indent="0">
              <a:buNone/>
            </a:pPr>
            <a:r>
              <a:rPr lang="en-US" dirty="0" err="1"/>
              <a:t>delattr</a:t>
            </a:r>
            <a:r>
              <a:rPr lang="en-US" dirty="0"/>
              <a:t>(</a:t>
            </a:r>
            <a:r>
              <a:rPr lang="en-US" dirty="0" err="1"/>
              <a:t>empl</a:t>
            </a:r>
            <a:r>
              <a:rPr lang="en-US" dirty="0"/>
              <a:t>, 'age')    # Delete attribute 'age'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6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Class 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Every </a:t>
            </a:r>
            <a:r>
              <a:rPr lang="en-US" dirty="0"/>
              <a:t>Python class keeps following built-in attributes and they can be accessed using dot operator like any other attribute −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__</a:t>
            </a:r>
            <a:r>
              <a:rPr lang="en-US" dirty="0" err="1"/>
              <a:t>dict</a:t>
            </a:r>
            <a:r>
              <a:rPr lang="en-US" dirty="0"/>
              <a:t>__: Dictionary containing the class's namespace.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__doc__: Class documentation string or none, if undefined.</a:t>
            </a:r>
          </a:p>
          <a:p>
            <a:endParaRPr lang="en-US" dirty="0"/>
          </a:p>
          <a:p>
            <a:r>
              <a:rPr lang="en-US" dirty="0"/>
              <a:t>__name__: Class name.</a:t>
            </a:r>
          </a:p>
          <a:p>
            <a:endParaRPr lang="en-US" dirty="0"/>
          </a:p>
          <a:p>
            <a:r>
              <a:rPr lang="en-US" dirty="0"/>
              <a:t>__module__: Module name in which the class is defined. This attribute is "__main__" in interactive mode.</a:t>
            </a:r>
          </a:p>
          <a:p>
            <a:endParaRPr lang="en-US" dirty="0"/>
          </a:p>
          <a:p>
            <a:r>
              <a:rPr lang="en-US" dirty="0"/>
              <a:t>__bases__: A possibly empty tuple containing the base classes, in the order of their occurrence in the base class list.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1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Ex4:oop_builtin.py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class Employee:</a:t>
            </a:r>
          </a:p>
          <a:p>
            <a:r>
              <a:rPr lang="en-US" dirty="0"/>
              <a:t>   'Common base class for all employees'</a:t>
            </a:r>
          </a:p>
          <a:p>
            <a:r>
              <a:rPr lang="en-US" dirty="0"/>
              <a:t>   </a:t>
            </a:r>
            <a:r>
              <a:rPr lang="en-US" dirty="0" err="1"/>
              <a:t>empCount</a:t>
            </a:r>
            <a:r>
              <a:rPr lang="en-US" dirty="0"/>
              <a:t> = 0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salary):</a:t>
            </a:r>
          </a:p>
          <a:p>
            <a:r>
              <a:rPr lang="en-US" dirty="0"/>
              <a:t>      </a:t>
            </a:r>
            <a:r>
              <a:rPr lang="en-US" dirty="0" err="1"/>
              <a:t>self.name</a:t>
            </a:r>
            <a:r>
              <a:rPr lang="en-US" dirty="0"/>
              <a:t> = name</a:t>
            </a:r>
          </a:p>
          <a:p>
            <a:r>
              <a:rPr lang="en-US" dirty="0"/>
              <a:t>      </a:t>
            </a:r>
            <a:r>
              <a:rPr lang="en-US" dirty="0" err="1"/>
              <a:t>self.salary</a:t>
            </a:r>
            <a:r>
              <a:rPr lang="en-US" dirty="0"/>
              <a:t> = salary</a:t>
            </a:r>
          </a:p>
          <a:p>
            <a:r>
              <a:rPr lang="en-US" dirty="0"/>
              <a:t>      </a:t>
            </a:r>
            <a:r>
              <a:rPr lang="en-US" dirty="0" err="1"/>
              <a:t>Employee.empCount</a:t>
            </a:r>
            <a:r>
              <a:rPr lang="en-US" dirty="0"/>
              <a:t> += 1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displayCount</a:t>
            </a:r>
            <a:r>
              <a:rPr lang="en-US" dirty="0"/>
              <a:t>(self):</a:t>
            </a:r>
          </a:p>
          <a:p>
            <a:r>
              <a:rPr lang="en-US" dirty="0"/>
              <a:t>     print "Total Employee %d" % </a:t>
            </a:r>
            <a:r>
              <a:rPr lang="en-US" dirty="0" err="1"/>
              <a:t>Employee.empCount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displayEmployee</a:t>
            </a:r>
            <a:r>
              <a:rPr lang="en-US" dirty="0"/>
              <a:t>(self):</a:t>
            </a:r>
          </a:p>
          <a:p>
            <a:r>
              <a:rPr lang="en-US" dirty="0"/>
              <a:t>      print "Name : ", </a:t>
            </a:r>
            <a:r>
              <a:rPr lang="en-US" dirty="0" err="1"/>
              <a:t>self.name</a:t>
            </a:r>
            <a:r>
              <a:rPr lang="en-US" dirty="0"/>
              <a:t>,  ", Salary: ", </a:t>
            </a:r>
            <a:r>
              <a:rPr lang="en-US" dirty="0" err="1"/>
              <a:t>self.salary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print "</a:t>
            </a:r>
            <a:r>
              <a:rPr lang="en-US" dirty="0" err="1"/>
              <a:t>Employee.__doc</a:t>
            </a:r>
            <a:r>
              <a:rPr lang="en-US" dirty="0"/>
              <a:t>__:", </a:t>
            </a:r>
            <a:r>
              <a:rPr lang="en-US" dirty="0" err="1"/>
              <a:t>Employee.__doc</a:t>
            </a:r>
            <a:r>
              <a:rPr lang="en-US" dirty="0"/>
              <a:t>__</a:t>
            </a:r>
          </a:p>
          <a:p>
            <a:r>
              <a:rPr lang="en-US" dirty="0"/>
              <a:t>print "</a:t>
            </a:r>
            <a:r>
              <a:rPr lang="en-US" dirty="0" err="1"/>
              <a:t>Employee.__name</a:t>
            </a:r>
            <a:r>
              <a:rPr lang="en-US" dirty="0"/>
              <a:t>__:", </a:t>
            </a:r>
            <a:r>
              <a:rPr lang="en-US" dirty="0" err="1"/>
              <a:t>Employee.__name</a:t>
            </a:r>
            <a:r>
              <a:rPr lang="en-US" dirty="0"/>
              <a:t>__</a:t>
            </a:r>
          </a:p>
          <a:p>
            <a:r>
              <a:rPr lang="en-US" dirty="0"/>
              <a:t>print "</a:t>
            </a:r>
            <a:r>
              <a:rPr lang="en-US" dirty="0" err="1"/>
              <a:t>Employee.__module</a:t>
            </a:r>
            <a:r>
              <a:rPr lang="en-US" dirty="0"/>
              <a:t>__:", </a:t>
            </a:r>
            <a:r>
              <a:rPr lang="en-US" dirty="0" err="1"/>
              <a:t>Employee.__module</a:t>
            </a:r>
            <a:r>
              <a:rPr lang="en-US" dirty="0"/>
              <a:t>__</a:t>
            </a:r>
          </a:p>
          <a:p>
            <a:r>
              <a:rPr lang="en-US" dirty="0"/>
              <a:t>print "</a:t>
            </a:r>
            <a:r>
              <a:rPr lang="en-US" dirty="0" err="1"/>
              <a:t>Employee.__bases</a:t>
            </a:r>
            <a:r>
              <a:rPr lang="en-US" dirty="0"/>
              <a:t>__:", </a:t>
            </a:r>
            <a:r>
              <a:rPr lang="en-US" dirty="0" err="1"/>
              <a:t>Employee.__bases</a:t>
            </a:r>
            <a:r>
              <a:rPr lang="en-US" dirty="0"/>
              <a:t>__</a:t>
            </a:r>
          </a:p>
          <a:p>
            <a:r>
              <a:rPr lang="en-US" dirty="0"/>
              <a:t>print "Employee.__</a:t>
            </a:r>
            <a:r>
              <a:rPr lang="en-US" dirty="0" err="1"/>
              <a:t>dict</a:t>
            </a:r>
            <a:r>
              <a:rPr lang="en-US" dirty="0"/>
              <a:t>__:", Employee.__</a:t>
            </a:r>
            <a:r>
              <a:rPr lang="en-US" dirty="0" err="1"/>
              <a:t>dict</a:t>
            </a:r>
            <a:r>
              <a:rPr lang="en-US" dirty="0"/>
              <a:t>__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9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Drill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lass</a:t>
            </a:r>
            <a:r>
              <a:rPr lang="en-US" dirty="0"/>
              <a:t>: Tell Python to make a new type of thing.</a:t>
            </a:r>
          </a:p>
          <a:p>
            <a:r>
              <a:rPr lang="en-US" dirty="0"/>
              <a:t>o</a:t>
            </a:r>
            <a:r>
              <a:rPr lang="en-US" dirty="0" smtClean="0"/>
              <a:t>bject</a:t>
            </a:r>
            <a:r>
              <a:rPr lang="en-US" dirty="0"/>
              <a:t>: Two meanings: the most basic type of thing, and any instance of some thing.</a:t>
            </a:r>
          </a:p>
          <a:p>
            <a:r>
              <a:rPr lang="en-US" dirty="0"/>
              <a:t>i</a:t>
            </a:r>
            <a:r>
              <a:rPr lang="en-US" dirty="0" smtClean="0"/>
              <a:t>nstance</a:t>
            </a:r>
            <a:r>
              <a:rPr lang="en-US" dirty="0"/>
              <a:t>: What you get when you tell Python to create a class.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/>
              <a:t>: How you define a function inside a class.</a:t>
            </a:r>
          </a:p>
          <a:p>
            <a:r>
              <a:rPr lang="en-US" dirty="0"/>
              <a:t>s</a:t>
            </a:r>
            <a:r>
              <a:rPr lang="en-US" dirty="0" smtClean="0"/>
              <a:t>elf</a:t>
            </a:r>
            <a:r>
              <a:rPr lang="en-US" dirty="0"/>
              <a:t>: Inside the functions in a class, self is a variable for the instance/object being accessed.</a:t>
            </a:r>
          </a:p>
          <a:p>
            <a:r>
              <a:rPr lang="en-US" dirty="0"/>
              <a:t>i</a:t>
            </a:r>
            <a:r>
              <a:rPr lang="en-US" dirty="0" smtClean="0"/>
              <a:t>nheritance</a:t>
            </a:r>
            <a:r>
              <a:rPr lang="en-US" dirty="0"/>
              <a:t>: The concept that one class can inherit traits from another class, much like you and your parents.</a:t>
            </a:r>
          </a:p>
          <a:p>
            <a:r>
              <a:rPr lang="en-US" dirty="0"/>
              <a:t>c</a:t>
            </a:r>
            <a:r>
              <a:rPr lang="en-US" dirty="0" smtClean="0"/>
              <a:t>omposition</a:t>
            </a:r>
            <a:r>
              <a:rPr lang="en-US" dirty="0"/>
              <a:t>: The concept that a class can be composed of other classes as parts, much like how a car has wheels.</a:t>
            </a:r>
          </a:p>
          <a:p>
            <a:r>
              <a:rPr lang="en-US" dirty="0"/>
              <a:t>a</a:t>
            </a:r>
            <a:r>
              <a:rPr lang="en-US" dirty="0" smtClean="0"/>
              <a:t>ttribute</a:t>
            </a:r>
            <a:r>
              <a:rPr lang="en-US" dirty="0"/>
              <a:t>: A property classes have that are from composition and are usually variables.</a:t>
            </a:r>
          </a:p>
          <a:p>
            <a:r>
              <a:rPr lang="en-US" dirty="0"/>
              <a:t>is-a: A phrase to say that something inherits from another, as in a "salmon" is-a "fish."</a:t>
            </a:r>
          </a:p>
          <a:p>
            <a:r>
              <a:rPr lang="en-US" dirty="0"/>
              <a:t>has-a: A phrase to say that something is composed of other things or has a trait, as in "a salmon has-a mouth."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9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Output:oop_BuiltIn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Employee.__doc</a:t>
            </a:r>
            <a:r>
              <a:rPr lang="en-US" dirty="0"/>
              <a:t>__: Common base class for all employees</a:t>
            </a:r>
          </a:p>
          <a:p>
            <a:r>
              <a:rPr lang="en-US" dirty="0" err="1"/>
              <a:t>Employee.__name</a:t>
            </a:r>
            <a:r>
              <a:rPr lang="en-US" dirty="0"/>
              <a:t>__: Employee</a:t>
            </a:r>
          </a:p>
          <a:p>
            <a:r>
              <a:rPr lang="en-US" dirty="0" err="1"/>
              <a:t>Employee.__module</a:t>
            </a:r>
            <a:r>
              <a:rPr lang="en-US" dirty="0"/>
              <a:t>__: __main__</a:t>
            </a:r>
          </a:p>
          <a:p>
            <a:r>
              <a:rPr lang="en-US" dirty="0" err="1"/>
              <a:t>Employee.__bases</a:t>
            </a:r>
            <a:r>
              <a:rPr lang="en-US" dirty="0"/>
              <a:t>__: ()</a:t>
            </a:r>
          </a:p>
          <a:p>
            <a:r>
              <a:rPr lang="en-US" dirty="0"/>
              <a:t>Employee.__</a:t>
            </a:r>
            <a:r>
              <a:rPr lang="en-US" dirty="0" err="1"/>
              <a:t>dict</a:t>
            </a:r>
            <a:r>
              <a:rPr lang="en-US" dirty="0"/>
              <a:t>__: {'__module__': '__main__', '</a:t>
            </a:r>
            <a:r>
              <a:rPr lang="en-US" dirty="0" err="1"/>
              <a:t>displayCount</a:t>
            </a:r>
            <a:r>
              <a:rPr lang="en-US" dirty="0"/>
              <a:t>':</a:t>
            </a:r>
          </a:p>
          <a:p>
            <a:r>
              <a:rPr lang="en-US" dirty="0"/>
              <a:t>&lt;function </a:t>
            </a:r>
            <a:r>
              <a:rPr lang="en-US" dirty="0" err="1"/>
              <a:t>displayCount</a:t>
            </a:r>
            <a:r>
              <a:rPr lang="en-US" dirty="0"/>
              <a:t> at 0xb7c84994&gt;, '</a:t>
            </a:r>
            <a:r>
              <a:rPr lang="en-US" dirty="0" err="1"/>
              <a:t>empCount</a:t>
            </a:r>
            <a:r>
              <a:rPr lang="en-US" dirty="0"/>
              <a:t>': 2, </a:t>
            </a:r>
          </a:p>
          <a:p>
            <a:r>
              <a:rPr lang="en-US" dirty="0"/>
              <a:t>'</a:t>
            </a:r>
            <a:r>
              <a:rPr lang="en-US" dirty="0" err="1"/>
              <a:t>displayEmployee</a:t>
            </a:r>
            <a:r>
              <a:rPr lang="en-US" dirty="0"/>
              <a:t>': &lt;function </a:t>
            </a:r>
            <a:r>
              <a:rPr lang="en-US" dirty="0" err="1"/>
              <a:t>displayEmployee</a:t>
            </a:r>
            <a:r>
              <a:rPr lang="en-US" dirty="0"/>
              <a:t> at 0xb7c8441c&gt;, </a:t>
            </a:r>
          </a:p>
          <a:p>
            <a:r>
              <a:rPr lang="en-US" dirty="0"/>
              <a:t>'__doc__': 'Common base class for all employees', </a:t>
            </a:r>
          </a:p>
          <a:p>
            <a:r>
              <a:rPr lang="en-US" dirty="0"/>
              <a:t>'__</a:t>
            </a:r>
            <a:r>
              <a:rPr lang="en-US" dirty="0" err="1"/>
              <a:t>init</a:t>
            </a:r>
            <a:r>
              <a:rPr lang="en-US" dirty="0"/>
              <a:t>__': &lt;function __</a:t>
            </a:r>
            <a:r>
              <a:rPr lang="en-US" dirty="0" err="1"/>
              <a:t>init</a:t>
            </a:r>
            <a:r>
              <a:rPr lang="en-US" dirty="0"/>
              <a:t>__ at 0xb7c846bc&gt;}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Drills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 X(Y)</a:t>
            </a:r>
          </a:p>
          <a:p>
            <a:r>
              <a:rPr lang="en-US" dirty="0"/>
              <a:t>"Make a class named X that is-a Y."</a:t>
            </a:r>
          </a:p>
          <a:p>
            <a:r>
              <a:rPr lang="en-US" dirty="0"/>
              <a:t>class X(object):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J)</a:t>
            </a:r>
          </a:p>
          <a:p>
            <a:r>
              <a:rPr lang="en-US" dirty="0"/>
              <a:t>"class X has-a __</a:t>
            </a:r>
            <a:r>
              <a:rPr lang="en-US" dirty="0" err="1"/>
              <a:t>init</a:t>
            </a:r>
            <a:r>
              <a:rPr lang="en-US" dirty="0"/>
              <a:t>__ that takes self and J parameters."</a:t>
            </a:r>
          </a:p>
          <a:p>
            <a:r>
              <a:rPr lang="en-US" dirty="0"/>
              <a:t>class X(object): </a:t>
            </a:r>
            <a:r>
              <a:rPr lang="en-US" dirty="0" err="1"/>
              <a:t>def</a:t>
            </a:r>
            <a:r>
              <a:rPr lang="en-US" dirty="0"/>
              <a:t> M(self, J)</a:t>
            </a:r>
          </a:p>
          <a:p>
            <a:r>
              <a:rPr lang="en-US" dirty="0"/>
              <a:t>"class X has-a function named M that takes self and J parameters."</a:t>
            </a:r>
          </a:p>
          <a:p>
            <a:r>
              <a:rPr lang="en-US" dirty="0"/>
              <a:t>foo = X()</a:t>
            </a:r>
          </a:p>
          <a:p>
            <a:r>
              <a:rPr lang="en-US" dirty="0"/>
              <a:t>"Set foo to an instance of class X."</a:t>
            </a:r>
          </a:p>
          <a:p>
            <a:r>
              <a:rPr lang="en-US" dirty="0" err="1"/>
              <a:t>foo.M</a:t>
            </a:r>
            <a:r>
              <a:rPr lang="en-US" dirty="0"/>
              <a:t>(J)</a:t>
            </a:r>
          </a:p>
          <a:p>
            <a:r>
              <a:rPr lang="en-US" dirty="0"/>
              <a:t>"From foo get the M function, and call it with parameters self, J."</a:t>
            </a:r>
          </a:p>
          <a:p>
            <a:r>
              <a:rPr lang="en-US" dirty="0" err="1"/>
              <a:t>foo.K</a:t>
            </a:r>
            <a:r>
              <a:rPr lang="en-US" dirty="0"/>
              <a:t> = Q</a:t>
            </a:r>
          </a:p>
          <a:p>
            <a:r>
              <a:rPr lang="en-US" dirty="0"/>
              <a:t>"From foo get the K attribute and set it to Q."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available at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damchilly</a:t>
            </a:r>
            <a:r>
              <a:rPr lang="en-US" dirty="0">
                <a:hlinkClick r:id="rId2"/>
              </a:rPr>
              <a:t>/WWC-Python-Objects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6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Ex1:oop_test.py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import random</a:t>
            </a:r>
          </a:p>
          <a:p>
            <a:r>
              <a:rPr lang="en-US" dirty="0"/>
              <a:t>from </a:t>
            </a:r>
            <a:r>
              <a:rPr lang="en-US" dirty="0" err="1"/>
              <a:t>urllib</a:t>
            </a:r>
            <a:r>
              <a:rPr lang="en-US" dirty="0"/>
              <a:t> import </a:t>
            </a:r>
            <a:r>
              <a:rPr lang="en-US" dirty="0" err="1"/>
              <a:t>urlopen</a:t>
            </a:r>
            <a:endParaRPr lang="en-US" dirty="0"/>
          </a:p>
          <a:p>
            <a:r>
              <a:rPr lang="en-US" dirty="0"/>
              <a:t>import sys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WORD_URL = "http://</a:t>
            </a:r>
            <a:r>
              <a:rPr lang="en-US" dirty="0" err="1"/>
              <a:t>learncodethehardway.org</a:t>
            </a:r>
            <a:r>
              <a:rPr lang="en-US" dirty="0"/>
              <a:t>/</a:t>
            </a:r>
            <a:r>
              <a:rPr lang="en-US" dirty="0" err="1"/>
              <a:t>words.txt</a:t>
            </a:r>
            <a:r>
              <a:rPr lang="en-US" dirty="0"/>
              <a:t>"</a:t>
            </a:r>
          </a:p>
          <a:p>
            <a:r>
              <a:rPr lang="en-US" dirty="0"/>
              <a:t>WORDS = []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PHRASES = {</a:t>
            </a:r>
          </a:p>
          <a:p>
            <a:r>
              <a:rPr lang="en-US" dirty="0"/>
              <a:t>    "class %%%(%%%):":</a:t>
            </a:r>
          </a:p>
          <a:p>
            <a:r>
              <a:rPr lang="en-US" dirty="0"/>
              <a:t>      "Make a class named %%% that is-a %%%.",</a:t>
            </a:r>
          </a:p>
          <a:p>
            <a:r>
              <a:rPr lang="en-US" dirty="0"/>
              <a:t>    "class %%%(object):\n\</a:t>
            </a:r>
            <a:r>
              <a:rPr lang="en-US" dirty="0" err="1"/>
              <a:t>tdef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***)" :</a:t>
            </a:r>
          </a:p>
          <a:p>
            <a:r>
              <a:rPr lang="en-US" dirty="0"/>
              <a:t>      "class %%% has-a __</a:t>
            </a:r>
            <a:r>
              <a:rPr lang="en-US" dirty="0" err="1"/>
              <a:t>init</a:t>
            </a:r>
            <a:r>
              <a:rPr lang="en-US" dirty="0"/>
              <a:t>__ that takes self and *** parameters.",</a:t>
            </a:r>
          </a:p>
          <a:p>
            <a:r>
              <a:rPr lang="en-US" dirty="0"/>
              <a:t>    "class %%%(object):\n\</a:t>
            </a:r>
            <a:r>
              <a:rPr lang="en-US" dirty="0" err="1"/>
              <a:t>tdef</a:t>
            </a:r>
            <a:r>
              <a:rPr lang="en-US" dirty="0"/>
              <a:t> ***(self, @@@)":</a:t>
            </a:r>
          </a:p>
          <a:p>
            <a:r>
              <a:rPr lang="en-US" dirty="0"/>
              <a:t>      "class %%% has-a function named *** that takes self and @@@ parameters.",</a:t>
            </a:r>
          </a:p>
          <a:p>
            <a:r>
              <a:rPr lang="en-US" dirty="0"/>
              <a:t>    "*** = %%%()":</a:t>
            </a:r>
          </a:p>
          <a:p>
            <a:r>
              <a:rPr lang="en-US" dirty="0"/>
              <a:t>      "Set *** to an instance of class %%%.",</a:t>
            </a:r>
          </a:p>
          <a:p>
            <a:r>
              <a:rPr lang="en-US" dirty="0"/>
              <a:t>    "***.***(@@@)":</a:t>
            </a:r>
          </a:p>
          <a:p>
            <a:r>
              <a:rPr lang="en-US" dirty="0"/>
              <a:t>      "From *** get the *** function, and call it with parameters self, @@@.",</a:t>
            </a:r>
          </a:p>
          <a:p>
            <a:r>
              <a:rPr lang="en-US" dirty="0"/>
              <a:t>    "***.*** = '***'":</a:t>
            </a:r>
          </a:p>
          <a:p>
            <a:r>
              <a:rPr lang="en-US" dirty="0"/>
              <a:t>      "From *** get the *** attribute and set it to '***'."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sys.argv</a:t>
            </a:r>
            <a:r>
              <a:rPr lang="en-US" dirty="0"/>
              <a:t> is a list in Python, which contains the command-line arguments passed to the script.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the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 function you can count the number of arguments.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If you are </a:t>
            </a:r>
            <a:r>
              <a:rPr lang="en-US" dirty="0" err="1"/>
              <a:t>gonna</a:t>
            </a:r>
            <a:r>
              <a:rPr lang="en-US" dirty="0"/>
              <a:t> work with command line arguments, you probably want to </a:t>
            </a:r>
            <a:r>
              <a:rPr lang="en-US" dirty="0" smtClean="0"/>
              <a:t>use </a:t>
            </a:r>
            <a:r>
              <a:rPr lang="en-US" dirty="0" err="1"/>
              <a:t>sys.argv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To use </a:t>
            </a:r>
            <a:r>
              <a:rPr lang="en-US" dirty="0" err="1"/>
              <a:t>sys.argv</a:t>
            </a:r>
            <a:r>
              <a:rPr lang="en-US" dirty="0"/>
              <a:t>, you will first have to import the sys module</a:t>
            </a:r>
            <a:r>
              <a:rPr lang="en-US" dirty="0" smtClean="0"/>
              <a:t>.</a:t>
            </a:r>
          </a:p>
          <a:p>
            <a:r>
              <a:rPr lang="en-US" dirty="0"/>
              <a:t>Remember that </a:t>
            </a:r>
            <a:r>
              <a:rPr lang="en-US" dirty="0" err="1"/>
              <a:t>sys.argv</a:t>
            </a:r>
            <a:r>
              <a:rPr lang="en-US" dirty="0"/>
              <a:t>[0] is the name of the script.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9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import sys </a:t>
            </a:r>
          </a:p>
          <a:p>
            <a:pPr marL="0" indent="0">
              <a:buNone/>
            </a:pPr>
            <a:r>
              <a:rPr lang="en-US" dirty="0"/>
              <a:t>print "This is the name of the script: ", </a:t>
            </a:r>
            <a:r>
              <a:rPr lang="en-US" dirty="0" err="1"/>
              <a:t>sys.argv</a:t>
            </a:r>
            <a:r>
              <a:rPr lang="en-US" dirty="0"/>
              <a:t>[0]</a:t>
            </a:r>
          </a:p>
          <a:p>
            <a:pPr marL="0" indent="0">
              <a:buNone/>
            </a:pPr>
            <a:r>
              <a:rPr lang="en-US" dirty="0"/>
              <a:t>print "Number of arguments: ",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print "The arguments are: " ,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r>
              <a:rPr lang="en-US" dirty="0"/>
              <a:t>This is the name of the script:  </a:t>
            </a:r>
            <a:r>
              <a:rPr lang="en-US" dirty="0" err="1"/>
              <a:t>sysargv.py</a:t>
            </a:r>
            <a:endParaRPr lang="en-US" dirty="0"/>
          </a:p>
          <a:p>
            <a:r>
              <a:rPr lang="en-US" dirty="0"/>
              <a:t>Number of arguments in:  1</a:t>
            </a:r>
          </a:p>
          <a:p>
            <a:r>
              <a:rPr lang="en-US" dirty="0"/>
              <a:t>The arguments are:  ['</a:t>
            </a:r>
            <a:r>
              <a:rPr lang="en-US" dirty="0" err="1"/>
              <a:t>sysargv.py</a:t>
            </a:r>
            <a:r>
              <a:rPr lang="en-US" dirty="0"/>
              <a:t>']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 do they want to drill phrases first</a:t>
            </a:r>
          </a:p>
          <a:p>
            <a:r>
              <a:rPr lang="en-US" dirty="0"/>
              <a:t>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 == 2 and </a:t>
            </a:r>
            <a:r>
              <a:rPr lang="en-US" dirty="0" err="1"/>
              <a:t>sys.argv</a:t>
            </a:r>
            <a:r>
              <a:rPr lang="en-US" dirty="0"/>
              <a:t>[1] == "</a:t>
            </a:r>
            <a:r>
              <a:rPr lang="en-US" dirty="0" err="1"/>
              <a:t>english</a:t>
            </a:r>
            <a:r>
              <a:rPr lang="en-US" dirty="0"/>
              <a:t>":</a:t>
            </a:r>
          </a:p>
          <a:p>
            <a:r>
              <a:rPr lang="en-US" dirty="0"/>
              <a:t>    PHRASE_FIRST = True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PHRASE_FIRST = False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# load up the words from the website</a:t>
            </a:r>
          </a:p>
          <a:p>
            <a:r>
              <a:rPr lang="en-US" dirty="0"/>
              <a:t>for word in </a:t>
            </a:r>
            <a:r>
              <a:rPr lang="en-US" dirty="0" err="1"/>
              <a:t>urlopen</a:t>
            </a:r>
            <a:r>
              <a:rPr lang="en-US" dirty="0"/>
              <a:t>(WORD_URL).</a:t>
            </a:r>
            <a:r>
              <a:rPr lang="en-US" dirty="0" err="1"/>
              <a:t>readlines</a:t>
            </a:r>
            <a:r>
              <a:rPr lang="en-US" dirty="0"/>
              <a:t>():</a:t>
            </a:r>
          </a:p>
          <a:p>
            <a:r>
              <a:rPr lang="en-US" dirty="0"/>
              <a:t>    </a:t>
            </a:r>
            <a:r>
              <a:rPr lang="en-US" dirty="0" err="1"/>
              <a:t>WORDS.append</a:t>
            </a:r>
            <a:r>
              <a:rPr lang="en-US" dirty="0"/>
              <a:t>(</a:t>
            </a:r>
            <a:r>
              <a:rPr lang="en-US" dirty="0" err="1"/>
              <a:t>word.strip</a:t>
            </a:r>
            <a:r>
              <a:rPr lang="en-US" dirty="0"/>
              <a:t>())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 err="1"/>
              <a:t>def</a:t>
            </a:r>
            <a:r>
              <a:rPr lang="en-US" sz="1050" b="1" dirty="0"/>
              <a:t> </a:t>
            </a:r>
            <a:r>
              <a:rPr lang="en-US" sz="1050" dirty="0"/>
              <a:t>convert(snippet, phrase):</a:t>
            </a:r>
            <a:br>
              <a:rPr lang="en-US" sz="1050" dirty="0"/>
            </a:br>
            <a:r>
              <a:rPr lang="en-US" sz="1050" dirty="0"/>
              <a:t>    </a:t>
            </a:r>
            <a:r>
              <a:rPr lang="en-US" sz="1050" dirty="0" err="1"/>
              <a:t>class_names</a:t>
            </a:r>
            <a:r>
              <a:rPr lang="en-US" sz="1050" dirty="0"/>
              <a:t> = [</a:t>
            </a:r>
            <a:r>
              <a:rPr lang="en-US" sz="1050" dirty="0" err="1"/>
              <a:t>w.capitalize</a:t>
            </a:r>
            <a:r>
              <a:rPr lang="en-US" sz="1050" dirty="0"/>
              <a:t>() </a:t>
            </a:r>
            <a:r>
              <a:rPr lang="en-US" sz="1050" b="1" dirty="0"/>
              <a:t>for </a:t>
            </a:r>
            <a:r>
              <a:rPr lang="en-US" sz="1050" dirty="0"/>
              <a:t>w </a:t>
            </a:r>
            <a:r>
              <a:rPr lang="en-US" sz="1050" b="1" dirty="0"/>
              <a:t>in</a:t>
            </a:r>
            <a:br>
              <a:rPr lang="en-US" sz="1050" b="1" dirty="0"/>
            </a:br>
            <a:r>
              <a:rPr lang="en-US" sz="1050" b="1" dirty="0"/>
              <a:t>                   </a:t>
            </a:r>
            <a:r>
              <a:rPr lang="en-US" sz="1050" dirty="0" err="1"/>
              <a:t>random.sample</a:t>
            </a:r>
            <a:r>
              <a:rPr lang="en-US" sz="1050" dirty="0"/>
              <a:t>(WORDS, </a:t>
            </a:r>
            <a:r>
              <a:rPr lang="en-US" sz="1050" dirty="0" err="1"/>
              <a:t>snippet.count</a:t>
            </a:r>
            <a:r>
              <a:rPr lang="en-US" sz="1050" dirty="0"/>
              <a:t>(</a:t>
            </a:r>
            <a:r>
              <a:rPr lang="en-US" sz="1050" b="1" dirty="0"/>
              <a:t>"%%%"</a:t>
            </a:r>
            <a:r>
              <a:rPr lang="en-US" sz="1050" dirty="0"/>
              <a:t>))]</a:t>
            </a:r>
            <a:br>
              <a:rPr lang="en-US" sz="1050" dirty="0"/>
            </a:br>
            <a:r>
              <a:rPr lang="en-US" sz="1050" dirty="0"/>
              <a:t>    </a:t>
            </a:r>
            <a:r>
              <a:rPr lang="en-US" sz="1050" dirty="0" err="1"/>
              <a:t>other_names</a:t>
            </a:r>
            <a:r>
              <a:rPr lang="en-US" sz="1050" dirty="0"/>
              <a:t> = </a:t>
            </a:r>
            <a:r>
              <a:rPr lang="en-US" sz="1050" dirty="0" err="1"/>
              <a:t>random.sample</a:t>
            </a:r>
            <a:r>
              <a:rPr lang="en-US" sz="1050" dirty="0"/>
              <a:t>(WORDS, </a:t>
            </a:r>
            <a:r>
              <a:rPr lang="en-US" sz="1050" dirty="0" err="1"/>
              <a:t>snippet.count</a:t>
            </a:r>
            <a:r>
              <a:rPr lang="en-US" sz="1050" dirty="0"/>
              <a:t>(</a:t>
            </a:r>
            <a:r>
              <a:rPr lang="en-US" sz="1050" b="1" dirty="0"/>
              <a:t>"***"</a:t>
            </a:r>
            <a:r>
              <a:rPr lang="en-US" sz="1050" dirty="0"/>
              <a:t>))</a:t>
            </a:r>
            <a:br>
              <a:rPr lang="en-US" sz="1050" dirty="0"/>
            </a:br>
            <a:r>
              <a:rPr lang="en-US" sz="1050" dirty="0"/>
              <a:t>    results = []</a:t>
            </a:r>
            <a:br>
              <a:rPr lang="en-US" sz="1050" dirty="0"/>
            </a:br>
            <a:r>
              <a:rPr lang="en-US" sz="1050" dirty="0"/>
              <a:t>    </a:t>
            </a:r>
            <a:r>
              <a:rPr lang="en-US" sz="1050" dirty="0" err="1"/>
              <a:t>param_names</a:t>
            </a:r>
            <a:r>
              <a:rPr lang="en-US" sz="1050" dirty="0"/>
              <a:t> = []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    </a:t>
            </a:r>
            <a:r>
              <a:rPr lang="en-US" sz="1050" b="1" dirty="0"/>
              <a:t>for </a:t>
            </a:r>
            <a:r>
              <a:rPr lang="en-US" sz="1050" dirty="0" err="1"/>
              <a:t>i</a:t>
            </a:r>
            <a:r>
              <a:rPr lang="en-US" sz="1050" dirty="0"/>
              <a:t> </a:t>
            </a:r>
            <a:r>
              <a:rPr lang="en-US" sz="1050" b="1" dirty="0"/>
              <a:t>in </a:t>
            </a:r>
            <a:r>
              <a:rPr lang="en-US" sz="1050" dirty="0"/>
              <a:t>range(0, </a:t>
            </a:r>
            <a:r>
              <a:rPr lang="en-US" sz="1050" dirty="0" err="1"/>
              <a:t>snippet.count</a:t>
            </a:r>
            <a:r>
              <a:rPr lang="en-US" sz="1050" dirty="0"/>
              <a:t>(</a:t>
            </a:r>
            <a:r>
              <a:rPr lang="en-US" sz="1050" b="1" dirty="0"/>
              <a:t>"@@@"</a:t>
            </a:r>
            <a:r>
              <a:rPr lang="en-US" sz="1050" dirty="0"/>
              <a:t>)):</a:t>
            </a:r>
            <a:br>
              <a:rPr lang="en-US" sz="1050" dirty="0"/>
            </a:br>
            <a:r>
              <a:rPr lang="en-US" sz="1050" dirty="0"/>
              <a:t>        </a:t>
            </a:r>
            <a:r>
              <a:rPr lang="en-US" sz="1050" dirty="0" err="1"/>
              <a:t>param_count</a:t>
            </a:r>
            <a:r>
              <a:rPr lang="en-US" sz="1050" dirty="0"/>
              <a:t> = </a:t>
            </a:r>
            <a:r>
              <a:rPr lang="en-US" sz="1050" dirty="0" err="1"/>
              <a:t>random.randint</a:t>
            </a:r>
            <a:r>
              <a:rPr lang="en-US" sz="1050" dirty="0"/>
              <a:t>(1,3)</a:t>
            </a:r>
            <a:br>
              <a:rPr lang="en-US" sz="1050" dirty="0"/>
            </a:br>
            <a:r>
              <a:rPr lang="en-US" sz="1050" dirty="0"/>
              <a:t>        </a:t>
            </a:r>
            <a:r>
              <a:rPr lang="en-US" sz="1050" dirty="0" err="1"/>
              <a:t>param_names.append</a:t>
            </a:r>
            <a:r>
              <a:rPr lang="en-US" sz="1050" dirty="0"/>
              <a:t>(</a:t>
            </a:r>
            <a:r>
              <a:rPr lang="en-US" sz="1050" b="1" dirty="0"/>
              <a:t>', '</a:t>
            </a:r>
            <a:r>
              <a:rPr lang="en-US" sz="1050" dirty="0"/>
              <a:t>.join(</a:t>
            </a:r>
            <a:r>
              <a:rPr lang="en-US" sz="1050" dirty="0" err="1"/>
              <a:t>random.sample</a:t>
            </a:r>
            <a:r>
              <a:rPr lang="en-US" sz="1050" dirty="0"/>
              <a:t>(WORDS, </a:t>
            </a:r>
            <a:r>
              <a:rPr lang="en-US" sz="1050" dirty="0" err="1"/>
              <a:t>param_count</a:t>
            </a:r>
            <a:r>
              <a:rPr lang="en-US" sz="1050" dirty="0"/>
              <a:t>)))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    </a:t>
            </a:r>
            <a:r>
              <a:rPr lang="en-US" sz="1050" b="1" dirty="0"/>
              <a:t>for </a:t>
            </a:r>
            <a:r>
              <a:rPr lang="en-US" sz="1050" dirty="0"/>
              <a:t>sentence </a:t>
            </a:r>
            <a:r>
              <a:rPr lang="en-US" sz="1050" b="1" dirty="0"/>
              <a:t>in </a:t>
            </a:r>
            <a:r>
              <a:rPr lang="en-US" sz="1050" dirty="0"/>
              <a:t>snippet, phrase:</a:t>
            </a:r>
            <a:br>
              <a:rPr lang="en-US" sz="1050" dirty="0"/>
            </a:br>
            <a:r>
              <a:rPr lang="en-US" sz="1050" dirty="0"/>
              <a:t>        result = sentence[:]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        </a:t>
            </a:r>
            <a:r>
              <a:rPr lang="en-US" sz="1050" i="1" dirty="0"/>
              <a:t># fake class names</a:t>
            </a:r>
            <a:br>
              <a:rPr lang="en-US" sz="1050" i="1" dirty="0"/>
            </a:br>
            <a:r>
              <a:rPr lang="en-US" sz="1050" i="1" dirty="0"/>
              <a:t>        </a:t>
            </a:r>
            <a:r>
              <a:rPr lang="en-US" sz="1050" b="1" dirty="0"/>
              <a:t>for </a:t>
            </a:r>
            <a:r>
              <a:rPr lang="en-US" sz="1050" dirty="0"/>
              <a:t>word </a:t>
            </a:r>
            <a:r>
              <a:rPr lang="en-US" sz="1050" b="1" dirty="0"/>
              <a:t>in </a:t>
            </a:r>
            <a:r>
              <a:rPr lang="en-US" sz="1050" dirty="0" err="1"/>
              <a:t>class_names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            result = </a:t>
            </a:r>
            <a:r>
              <a:rPr lang="en-US" sz="1050" dirty="0" err="1"/>
              <a:t>result.replace</a:t>
            </a:r>
            <a:r>
              <a:rPr lang="en-US" sz="1050" dirty="0"/>
              <a:t>(</a:t>
            </a:r>
            <a:r>
              <a:rPr lang="en-US" sz="1050" b="1" dirty="0"/>
              <a:t>"%%%"</a:t>
            </a:r>
            <a:r>
              <a:rPr lang="en-US" sz="1050" dirty="0"/>
              <a:t>, word, 1)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        </a:t>
            </a:r>
            <a:r>
              <a:rPr lang="en-US" sz="1050" i="1" dirty="0"/>
              <a:t># fake other names</a:t>
            </a:r>
            <a:br>
              <a:rPr lang="en-US" sz="1050" i="1" dirty="0"/>
            </a:br>
            <a:r>
              <a:rPr lang="en-US" sz="1050" i="1" dirty="0"/>
              <a:t>        </a:t>
            </a:r>
            <a:r>
              <a:rPr lang="en-US" sz="1050" b="1" dirty="0"/>
              <a:t>for </a:t>
            </a:r>
            <a:r>
              <a:rPr lang="en-US" sz="1050" dirty="0"/>
              <a:t>word </a:t>
            </a:r>
            <a:r>
              <a:rPr lang="en-US" sz="1050" b="1" dirty="0"/>
              <a:t>in </a:t>
            </a:r>
            <a:r>
              <a:rPr lang="en-US" sz="1050" dirty="0" err="1"/>
              <a:t>other_names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            result = </a:t>
            </a:r>
            <a:r>
              <a:rPr lang="en-US" sz="1050" dirty="0" err="1"/>
              <a:t>result.replace</a:t>
            </a:r>
            <a:r>
              <a:rPr lang="en-US" sz="1050" dirty="0"/>
              <a:t>(</a:t>
            </a:r>
            <a:r>
              <a:rPr lang="en-US" sz="1050" b="1" dirty="0"/>
              <a:t>"***"</a:t>
            </a:r>
            <a:r>
              <a:rPr lang="en-US" sz="1050" dirty="0"/>
              <a:t>, word, 1)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        </a:t>
            </a:r>
            <a:r>
              <a:rPr lang="en-US" sz="1050" i="1" dirty="0"/>
              <a:t># fake parameter lists</a:t>
            </a:r>
            <a:br>
              <a:rPr lang="en-US" sz="1050" i="1" dirty="0"/>
            </a:br>
            <a:r>
              <a:rPr lang="en-US" sz="1050" i="1" dirty="0"/>
              <a:t>        </a:t>
            </a:r>
            <a:r>
              <a:rPr lang="en-US" sz="1050" b="1" dirty="0"/>
              <a:t>for </a:t>
            </a:r>
            <a:r>
              <a:rPr lang="en-US" sz="1050" dirty="0"/>
              <a:t>word </a:t>
            </a:r>
            <a:r>
              <a:rPr lang="en-US" sz="1050" b="1" dirty="0"/>
              <a:t>in </a:t>
            </a:r>
            <a:r>
              <a:rPr lang="en-US" sz="1050" dirty="0" err="1"/>
              <a:t>param_names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            result = </a:t>
            </a:r>
            <a:r>
              <a:rPr lang="en-US" sz="1050" dirty="0" err="1"/>
              <a:t>result.replace</a:t>
            </a:r>
            <a:r>
              <a:rPr lang="en-US" sz="1050" dirty="0"/>
              <a:t>(</a:t>
            </a:r>
            <a:r>
              <a:rPr lang="en-US" sz="1050" b="1" dirty="0"/>
              <a:t>"@@@"</a:t>
            </a:r>
            <a:r>
              <a:rPr lang="en-US" sz="1050" dirty="0"/>
              <a:t>, word, 1)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        </a:t>
            </a:r>
            <a:r>
              <a:rPr lang="en-US" sz="1050" dirty="0" err="1"/>
              <a:t>results.append</a:t>
            </a:r>
            <a:r>
              <a:rPr lang="en-US" sz="1050" dirty="0"/>
              <a:t>(result)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    </a:t>
            </a:r>
            <a:r>
              <a:rPr lang="en-US" sz="1050" b="1" dirty="0"/>
              <a:t>return </a:t>
            </a:r>
            <a:r>
              <a:rPr lang="en-US" sz="1050" dirty="0"/>
              <a:t>results</a:t>
            </a:r>
            <a:br>
              <a:rPr lang="en-US" sz="1050" dirty="0"/>
            </a:br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 Python The Hard Way by Zed A. Shaw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5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1109</Words>
  <Application>Microsoft Macintosh PowerPoint</Application>
  <PresentationFormat>On-screen Show (4:3)</PresentationFormat>
  <Paragraphs>206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Learning to Speak Object Oriented</vt:lpstr>
      <vt:lpstr>Word Drill</vt:lpstr>
      <vt:lpstr>Phrase Drills</vt:lpstr>
      <vt:lpstr>PowerPoint Presentation</vt:lpstr>
      <vt:lpstr>Ex1:oop_test.py</vt:lpstr>
      <vt:lpstr>Sys.argv()</vt:lpstr>
      <vt:lpstr>Sys.argv</vt:lpstr>
      <vt:lpstr>PowerPoint Presentation</vt:lpstr>
      <vt:lpstr>PowerPoint Presentation</vt:lpstr>
      <vt:lpstr>PowerPoint Presentation</vt:lpstr>
      <vt:lpstr>PowerPoint Presentation</vt:lpstr>
      <vt:lpstr>Creating Classes and Objects</vt:lpstr>
      <vt:lpstr>Ex2:oop_employee.py</vt:lpstr>
      <vt:lpstr>Output: oop_employee.py</vt:lpstr>
      <vt:lpstr>Ex3: oops_employee2.py</vt:lpstr>
      <vt:lpstr>Accessing Attributes</vt:lpstr>
      <vt:lpstr>Try them</vt:lpstr>
      <vt:lpstr>Built-In Class Attributes </vt:lpstr>
      <vt:lpstr>Ex4:oop_builtin.py</vt:lpstr>
      <vt:lpstr>Output:oop_BuiltIn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Modules, Classes and Objects</dc:title>
  <dc:creator>Diana Amador</dc:creator>
  <cp:lastModifiedBy>Diana Amador</cp:lastModifiedBy>
  <cp:revision>20</cp:revision>
  <dcterms:created xsi:type="dcterms:W3CDTF">2015-10-18T19:48:55Z</dcterms:created>
  <dcterms:modified xsi:type="dcterms:W3CDTF">2015-11-18T03:53:39Z</dcterms:modified>
</cp:coreProperties>
</file>