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7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296" y="3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818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818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818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8640" y="1088656"/>
            <a:ext cx="8242300" cy="8119109"/>
          </a:xfrm>
          <a:custGeom>
            <a:avLst/>
            <a:gdLst/>
            <a:ahLst/>
            <a:cxnLst/>
            <a:rect l="l" t="t" r="r" b="b"/>
            <a:pathLst>
              <a:path w="8242300" h="8119109">
                <a:moveTo>
                  <a:pt x="4121237" y="8118650"/>
                </a:moveTo>
                <a:lnTo>
                  <a:pt x="0" y="8118650"/>
                </a:lnTo>
                <a:lnTo>
                  <a:pt x="0" y="0"/>
                </a:lnTo>
                <a:lnTo>
                  <a:pt x="8241743" y="0"/>
                </a:lnTo>
                <a:lnTo>
                  <a:pt x="8241743" y="8118650"/>
                </a:lnTo>
                <a:lnTo>
                  <a:pt x="4121237" y="8118650"/>
                </a:lnTo>
                <a:close/>
              </a:path>
            </a:pathLst>
          </a:custGeom>
          <a:ln w="38159">
            <a:solidFill>
              <a:srgbClr val="292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848955"/>
            <a:ext cx="16861155" cy="6589395"/>
          </a:xfrm>
          <a:custGeom>
            <a:avLst/>
            <a:gdLst/>
            <a:ahLst/>
            <a:cxnLst/>
            <a:rect l="l" t="t" r="r" b="b"/>
            <a:pathLst>
              <a:path w="16861155" h="6589395">
                <a:moveTo>
                  <a:pt x="16860901" y="0"/>
                </a:moveTo>
                <a:lnTo>
                  <a:pt x="0" y="0"/>
                </a:lnTo>
                <a:lnTo>
                  <a:pt x="0" y="6589369"/>
                </a:lnTo>
                <a:lnTo>
                  <a:pt x="8430437" y="6589369"/>
                </a:lnTo>
                <a:lnTo>
                  <a:pt x="16860901" y="6589369"/>
                </a:lnTo>
                <a:lnTo>
                  <a:pt x="16860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8640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224621" y="0"/>
                </a:moveTo>
                <a:lnTo>
                  <a:pt x="191512" y="0"/>
                </a:lnTo>
                <a:lnTo>
                  <a:pt x="0" y="375831"/>
                </a:lnTo>
                <a:lnTo>
                  <a:pt x="32393" y="375831"/>
                </a:lnTo>
                <a:lnTo>
                  <a:pt x="224621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7863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4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3261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0325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2716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27156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33" y="0"/>
                </a:lnTo>
                <a:lnTo>
                  <a:pt x="32409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178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5178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76399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37" y="0"/>
                </a:moveTo>
                <a:lnTo>
                  <a:pt x="191516" y="0"/>
                </a:lnTo>
                <a:lnTo>
                  <a:pt x="0" y="375831"/>
                </a:lnTo>
                <a:lnTo>
                  <a:pt x="32410" y="375831"/>
                </a:lnTo>
                <a:lnTo>
                  <a:pt x="224637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76410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0031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300307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2493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85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4928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818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89914"/>
            <a:ext cx="17078325" cy="8506460"/>
          </a:xfrm>
          <a:custGeom>
            <a:avLst/>
            <a:gdLst/>
            <a:ahLst/>
            <a:cxnLst/>
            <a:rect l="l" t="t" r="r" b="b"/>
            <a:pathLst>
              <a:path w="17078325" h="8506460">
                <a:moveTo>
                  <a:pt x="17078325" y="0"/>
                </a:moveTo>
                <a:lnTo>
                  <a:pt x="0" y="0"/>
                </a:lnTo>
                <a:lnTo>
                  <a:pt x="0" y="8505980"/>
                </a:lnTo>
                <a:lnTo>
                  <a:pt x="8539162" y="8505980"/>
                </a:lnTo>
                <a:lnTo>
                  <a:pt x="17078325" y="8505980"/>
                </a:lnTo>
                <a:lnTo>
                  <a:pt x="17078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8640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224621" y="0"/>
                </a:moveTo>
                <a:lnTo>
                  <a:pt x="191512" y="0"/>
                </a:lnTo>
                <a:lnTo>
                  <a:pt x="0" y="375831"/>
                </a:lnTo>
                <a:lnTo>
                  <a:pt x="32393" y="375831"/>
                </a:lnTo>
                <a:lnTo>
                  <a:pt x="224621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863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4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3261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325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2716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27156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33" y="0"/>
                </a:lnTo>
                <a:lnTo>
                  <a:pt x="32409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85178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178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76399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37" y="0"/>
                </a:moveTo>
                <a:lnTo>
                  <a:pt x="191516" y="0"/>
                </a:lnTo>
                <a:lnTo>
                  <a:pt x="0" y="375831"/>
                </a:lnTo>
                <a:lnTo>
                  <a:pt x="32410" y="375831"/>
                </a:lnTo>
                <a:lnTo>
                  <a:pt x="224637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76410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30031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00307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52493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85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24928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079086" y="2184476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079086" y="1537195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079086" y="889203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7392336" y="3797258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59">
                <a:moveTo>
                  <a:pt x="895675" y="5597919"/>
                </a:moveTo>
                <a:lnTo>
                  <a:pt x="0" y="5597919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2986638" y="9631440"/>
            <a:ext cx="5295900" cy="654685"/>
          </a:xfrm>
          <a:custGeom>
            <a:avLst/>
            <a:gdLst/>
            <a:ahLst/>
            <a:cxnLst/>
            <a:rect l="l" t="t" r="r" b="b"/>
            <a:pathLst>
              <a:path w="5295900" h="654684">
                <a:moveTo>
                  <a:pt x="5295899" y="0"/>
                </a:moveTo>
                <a:lnTo>
                  <a:pt x="0" y="0"/>
                </a:lnTo>
                <a:lnTo>
                  <a:pt x="0" y="654397"/>
                </a:lnTo>
                <a:lnTo>
                  <a:pt x="5295899" y="654397"/>
                </a:lnTo>
                <a:lnTo>
                  <a:pt x="5295899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89914"/>
            <a:ext cx="17078325" cy="8506460"/>
          </a:xfrm>
          <a:custGeom>
            <a:avLst/>
            <a:gdLst/>
            <a:ahLst/>
            <a:cxnLst/>
            <a:rect l="l" t="t" r="r" b="b"/>
            <a:pathLst>
              <a:path w="17078325" h="8506460">
                <a:moveTo>
                  <a:pt x="17078325" y="0"/>
                </a:moveTo>
                <a:lnTo>
                  <a:pt x="0" y="0"/>
                </a:lnTo>
                <a:lnTo>
                  <a:pt x="0" y="8505980"/>
                </a:lnTo>
                <a:lnTo>
                  <a:pt x="8539162" y="8505980"/>
                </a:lnTo>
                <a:lnTo>
                  <a:pt x="17078325" y="8505980"/>
                </a:lnTo>
                <a:lnTo>
                  <a:pt x="17078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8640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224621" y="0"/>
                </a:moveTo>
                <a:lnTo>
                  <a:pt x="191512" y="0"/>
                </a:lnTo>
                <a:lnTo>
                  <a:pt x="0" y="375831"/>
                </a:lnTo>
                <a:lnTo>
                  <a:pt x="32393" y="375831"/>
                </a:lnTo>
                <a:lnTo>
                  <a:pt x="224621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863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90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4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3261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325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2716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27156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33" y="0"/>
                </a:lnTo>
                <a:lnTo>
                  <a:pt x="32409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85178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851789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76399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37" y="0"/>
                </a:moveTo>
                <a:lnTo>
                  <a:pt x="191516" y="0"/>
                </a:lnTo>
                <a:lnTo>
                  <a:pt x="0" y="375831"/>
                </a:lnTo>
                <a:lnTo>
                  <a:pt x="32410" y="375831"/>
                </a:lnTo>
                <a:lnTo>
                  <a:pt x="224637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76410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499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300312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24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97" y="375831"/>
                </a:lnTo>
                <a:lnTo>
                  <a:pt x="224624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300307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524937" y="355676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224612" y="0"/>
                </a:moveTo>
                <a:lnTo>
                  <a:pt x="191503" y="0"/>
                </a:lnTo>
                <a:lnTo>
                  <a:pt x="0" y="375831"/>
                </a:lnTo>
                <a:lnTo>
                  <a:pt x="32385" y="375831"/>
                </a:lnTo>
                <a:lnTo>
                  <a:pt x="224612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524928" y="355668"/>
            <a:ext cx="224790" cy="375920"/>
          </a:xfrm>
          <a:custGeom>
            <a:avLst/>
            <a:gdLst/>
            <a:ahLst/>
            <a:cxnLst/>
            <a:rect l="l" t="t" r="r" b="b"/>
            <a:pathLst>
              <a:path w="224789" h="375920">
                <a:moveTo>
                  <a:pt x="0" y="375825"/>
                </a:moveTo>
                <a:lnTo>
                  <a:pt x="191512" y="0"/>
                </a:lnTo>
                <a:lnTo>
                  <a:pt x="224620" y="0"/>
                </a:lnTo>
                <a:lnTo>
                  <a:pt x="32397" y="375825"/>
                </a:lnTo>
                <a:lnTo>
                  <a:pt x="0" y="375825"/>
                </a:lnTo>
                <a:close/>
              </a:path>
            </a:pathLst>
          </a:custGeom>
          <a:ln w="18718">
            <a:solidFill>
              <a:srgbClr val="181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8925" y="2320169"/>
            <a:ext cx="151828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818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youremail@freepi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150" y="3258751"/>
            <a:ext cx="10389870" cy="2503249"/>
          </a:xfrm>
          <a:prstGeom prst="rect">
            <a:avLst/>
          </a:prstGeom>
        </p:spPr>
        <p:txBody>
          <a:bodyPr vert="horz" wrap="square" lIns="0" tIns="10160" rIns="0" bIns="0" rtlCol="0" anchor="ctr">
            <a:spAutoFit/>
          </a:bodyPr>
          <a:lstStyle/>
          <a:p>
            <a:pPr marL="12700" marR="5080">
              <a:spcBef>
                <a:spcPts val="80"/>
              </a:spcBef>
            </a:pPr>
            <a:r>
              <a:rPr lang="en-US" sz="5400" dirty="0" smtClean="0"/>
              <a:t>What's </a:t>
            </a:r>
            <a:r>
              <a:rPr lang="en-US" sz="5400" dirty="0"/>
              <a:t>the smart question? how to apply it on </a:t>
            </a:r>
            <a:r>
              <a:rPr lang="en-US" sz="5400" dirty="0" smtClean="0"/>
              <a:t>your daily </a:t>
            </a:r>
            <a:r>
              <a:rPr lang="en-US" sz="5400" dirty="0"/>
              <a:t>basis/work</a:t>
            </a:r>
            <a:endParaRPr sz="5400" dirty="0"/>
          </a:p>
        </p:txBody>
      </p:sp>
      <p:sp>
        <p:nvSpPr>
          <p:cNvPr id="4" name="object 4"/>
          <p:cNvSpPr/>
          <p:nvPr/>
        </p:nvSpPr>
        <p:spPr>
          <a:xfrm>
            <a:off x="15957390" y="0"/>
            <a:ext cx="1807210" cy="5163185"/>
          </a:xfrm>
          <a:custGeom>
            <a:avLst/>
            <a:gdLst/>
            <a:ahLst/>
            <a:cxnLst/>
            <a:rect l="l" t="t" r="r" b="b"/>
            <a:pathLst>
              <a:path w="1807209" h="5163185">
                <a:moveTo>
                  <a:pt x="903461" y="5163019"/>
                </a:moveTo>
                <a:lnTo>
                  <a:pt x="0" y="5163019"/>
                </a:lnTo>
                <a:lnTo>
                  <a:pt x="0" y="0"/>
                </a:lnTo>
              </a:path>
              <a:path w="1807209" h="5163185">
                <a:moveTo>
                  <a:pt x="1807050" y="0"/>
                </a:moveTo>
                <a:lnTo>
                  <a:pt x="1807050" y="5163019"/>
                </a:lnTo>
                <a:lnTo>
                  <a:pt x="903461" y="5163019"/>
                </a:lnTo>
              </a:path>
            </a:pathLst>
          </a:custGeom>
          <a:ln w="76317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80693" y="9778318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80693" y="9233279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73122"/>
            <a:ext cx="5295265" cy="1614170"/>
          </a:xfrm>
          <a:custGeom>
            <a:avLst/>
            <a:gdLst/>
            <a:ahLst/>
            <a:cxnLst/>
            <a:rect l="l" t="t" r="r" b="b"/>
            <a:pathLst>
              <a:path w="5295265" h="1614170">
                <a:moveTo>
                  <a:pt x="0" y="1613875"/>
                </a:moveTo>
                <a:lnTo>
                  <a:pt x="0" y="0"/>
                </a:lnTo>
                <a:lnTo>
                  <a:pt x="5295175" y="0"/>
                </a:lnTo>
                <a:lnTo>
                  <a:pt x="5295175" y="1613875"/>
                </a:lnTo>
                <a:lnTo>
                  <a:pt x="0" y="1613875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342958"/>
            <a:ext cx="18326735" cy="9434195"/>
            <a:chOff x="0" y="-38158"/>
            <a:chExt cx="18326735" cy="9434195"/>
          </a:xfrm>
        </p:grpSpPr>
        <p:sp>
          <p:nvSpPr>
            <p:cNvPr id="4" name="object 4"/>
            <p:cNvSpPr/>
            <p:nvPr/>
          </p:nvSpPr>
          <p:spPr>
            <a:xfrm>
              <a:off x="0" y="889914"/>
              <a:ext cx="17078325" cy="8506460"/>
            </a:xfrm>
            <a:custGeom>
              <a:avLst/>
              <a:gdLst/>
              <a:ahLst/>
              <a:cxnLst/>
              <a:rect l="l" t="t" r="r" b="b"/>
              <a:pathLst>
                <a:path w="17078325" h="8506460">
                  <a:moveTo>
                    <a:pt x="17078325" y="0"/>
                  </a:moveTo>
                  <a:lnTo>
                    <a:pt x="0" y="0"/>
                  </a:lnTo>
                  <a:lnTo>
                    <a:pt x="0" y="8505980"/>
                  </a:lnTo>
                  <a:lnTo>
                    <a:pt x="8539162" y="8505980"/>
                  </a:lnTo>
                  <a:lnTo>
                    <a:pt x="17078325" y="8505980"/>
                  </a:lnTo>
                  <a:lnTo>
                    <a:pt x="17078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79086" y="9123841"/>
              <a:ext cx="1208405" cy="266700"/>
            </a:xfrm>
            <a:custGeom>
              <a:avLst/>
              <a:gdLst/>
              <a:ahLst/>
              <a:cxnLst/>
              <a:rect l="l" t="t" r="r" b="b"/>
              <a:pathLst>
                <a:path w="1208405" h="266700">
                  <a:moveTo>
                    <a:pt x="1208023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208023" y="0"/>
                  </a:lnTo>
                  <a:lnTo>
                    <a:pt x="1208023" y="266699"/>
                  </a:lnTo>
                  <a:close/>
                </a:path>
              </a:pathLst>
            </a:custGeom>
            <a:solidFill>
              <a:srgbClr val="292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79086" y="8475840"/>
              <a:ext cx="1208405" cy="266700"/>
            </a:xfrm>
            <a:custGeom>
              <a:avLst/>
              <a:gdLst/>
              <a:ahLst/>
              <a:cxnLst/>
              <a:rect l="l" t="t" r="r" b="b"/>
              <a:pathLst>
                <a:path w="1208405" h="266700">
                  <a:moveTo>
                    <a:pt x="1208023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208023" y="0"/>
                  </a:lnTo>
                  <a:lnTo>
                    <a:pt x="1208023" y="266699"/>
                  </a:lnTo>
                  <a:close/>
                </a:path>
              </a:pathLst>
            </a:custGeom>
            <a:solidFill>
              <a:srgbClr val="575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79086" y="7828559"/>
              <a:ext cx="1208405" cy="266700"/>
            </a:xfrm>
            <a:custGeom>
              <a:avLst/>
              <a:gdLst/>
              <a:ahLst/>
              <a:cxnLst/>
              <a:rect l="l" t="t" r="r" b="b"/>
              <a:pathLst>
                <a:path w="1208405" h="266700">
                  <a:moveTo>
                    <a:pt x="1208023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208023" y="0"/>
                  </a:lnTo>
                  <a:lnTo>
                    <a:pt x="1208023" y="266699"/>
                  </a:lnTo>
                  <a:close/>
                </a:path>
              </a:pathLst>
            </a:custGeom>
            <a:solidFill>
              <a:srgbClr val="868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92336" y="0"/>
              <a:ext cx="895985" cy="3688079"/>
            </a:xfrm>
            <a:custGeom>
              <a:avLst/>
              <a:gdLst/>
              <a:ahLst/>
              <a:cxnLst/>
              <a:rect l="l" t="t" r="r" b="b"/>
              <a:pathLst>
                <a:path w="895984" h="3688079">
                  <a:moveTo>
                    <a:pt x="895675" y="3687732"/>
                  </a:moveTo>
                  <a:lnTo>
                    <a:pt x="0" y="3687732"/>
                  </a:lnTo>
                  <a:lnTo>
                    <a:pt x="0" y="0"/>
                  </a:lnTo>
                </a:path>
              </a:pathLst>
            </a:custGeom>
            <a:ln w="76316">
              <a:solidFill>
                <a:srgbClr val="FFB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69279" y="9544316"/>
            <a:ext cx="1590040" cy="394970"/>
            <a:chOff x="1169279" y="9544316"/>
            <a:chExt cx="1590040" cy="394970"/>
          </a:xfrm>
        </p:grpSpPr>
        <p:sp>
          <p:nvSpPr>
            <p:cNvPr id="10" name="object 10"/>
            <p:cNvSpPr/>
            <p:nvPr/>
          </p:nvSpPr>
          <p:spPr>
            <a:xfrm>
              <a:off x="1178640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21" y="0"/>
                  </a:moveTo>
                  <a:lnTo>
                    <a:pt x="191512" y="0"/>
                  </a:lnTo>
                  <a:lnTo>
                    <a:pt x="0" y="375826"/>
                  </a:lnTo>
                  <a:lnTo>
                    <a:pt x="32393" y="375826"/>
                  </a:lnTo>
                  <a:lnTo>
                    <a:pt x="224621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8639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0" y="375827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4" y="375827"/>
                  </a:lnTo>
                  <a:lnTo>
                    <a:pt x="0" y="375827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261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26"/>
                  </a:lnTo>
                  <a:lnTo>
                    <a:pt x="32397" y="375826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259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7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7"/>
                  </a:lnTo>
                  <a:lnTo>
                    <a:pt x="0" y="375827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7162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26"/>
                  </a:lnTo>
                  <a:lnTo>
                    <a:pt x="32397" y="375826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7156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7"/>
                  </a:moveTo>
                  <a:lnTo>
                    <a:pt x="191512" y="0"/>
                  </a:lnTo>
                  <a:lnTo>
                    <a:pt x="224633" y="0"/>
                  </a:lnTo>
                  <a:lnTo>
                    <a:pt x="32409" y="375827"/>
                  </a:lnTo>
                  <a:lnTo>
                    <a:pt x="0" y="375827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1787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12" y="0"/>
                  </a:moveTo>
                  <a:lnTo>
                    <a:pt x="191503" y="0"/>
                  </a:lnTo>
                  <a:lnTo>
                    <a:pt x="0" y="375826"/>
                  </a:lnTo>
                  <a:lnTo>
                    <a:pt x="32397" y="375826"/>
                  </a:lnTo>
                  <a:lnTo>
                    <a:pt x="224612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51789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7"/>
                  </a:moveTo>
                  <a:lnTo>
                    <a:pt x="191499" y="0"/>
                  </a:lnTo>
                  <a:lnTo>
                    <a:pt x="224620" y="0"/>
                  </a:lnTo>
                  <a:lnTo>
                    <a:pt x="32397" y="375827"/>
                  </a:lnTo>
                  <a:lnTo>
                    <a:pt x="0" y="375827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76399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37" y="0"/>
                  </a:moveTo>
                  <a:lnTo>
                    <a:pt x="191516" y="0"/>
                  </a:lnTo>
                  <a:lnTo>
                    <a:pt x="0" y="375826"/>
                  </a:lnTo>
                  <a:lnTo>
                    <a:pt x="32410" y="375826"/>
                  </a:lnTo>
                  <a:lnTo>
                    <a:pt x="22463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6410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7"/>
                  </a:moveTo>
                  <a:lnTo>
                    <a:pt x="191499" y="0"/>
                  </a:lnTo>
                  <a:lnTo>
                    <a:pt x="224620" y="0"/>
                  </a:lnTo>
                  <a:lnTo>
                    <a:pt x="32397" y="375827"/>
                  </a:lnTo>
                  <a:lnTo>
                    <a:pt x="0" y="375827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0312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26"/>
                  </a:lnTo>
                  <a:lnTo>
                    <a:pt x="32397" y="375826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0307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7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7"/>
                  </a:lnTo>
                  <a:lnTo>
                    <a:pt x="0" y="375827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4937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12" y="0"/>
                  </a:moveTo>
                  <a:lnTo>
                    <a:pt x="191503" y="0"/>
                  </a:lnTo>
                  <a:lnTo>
                    <a:pt x="0" y="375826"/>
                  </a:lnTo>
                  <a:lnTo>
                    <a:pt x="32385" y="375826"/>
                  </a:lnTo>
                  <a:lnTo>
                    <a:pt x="224612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24928" y="9553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7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7"/>
                  </a:lnTo>
                  <a:lnTo>
                    <a:pt x="0" y="375827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9737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Introduction</a:t>
            </a:r>
            <a:endParaRPr spc="-565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44088" y="3556615"/>
            <a:ext cx="6627495" cy="38901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25"/>
              </a:spcBef>
              <a:tabLst>
                <a:tab pos="525272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5" y="2195512"/>
            <a:ext cx="5895974" cy="58959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527893" y="3943180"/>
            <a:ext cx="6543690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Variable Small" pitchFamily="2" charset="0"/>
              </a:rPr>
              <a:t>Definition of "Smart Question“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Importance of Asking Smart Questions</a:t>
            </a:r>
            <a:endParaRPr lang="en-US" sz="2400" dirty="0" smtClean="0">
              <a:latin typeface="Segoe UI Variable Small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Variable Smal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9086" y="9123841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79086" y="847584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9086" y="782856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92336" y="889180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60">
                <a:moveTo>
                  <a:pt x="895675" y="5597916"/>
                </a:moveTo>
                <a:lnTo>
                  <a:pt x="0" y="5597916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31440"/>
            <a:ext cx="5295265" cy="654685"/>
          </a:xfrm>
          <a:custGeom>
            <a:avLst/>
            <a:gdLst/>
            <a:ahLst/>
            <a:cxnLst/>
            <a:rect l="l" t="t" r="r" b="b"/>
            <a:pathLst>
              <a:path w="5295265" h="654684">
                <a:moveTo>
                  <a:pt x="5295175" y="0"/>
                </a:moveTo>
                <a:lnTo>
                  <a:pt x="0" y="0"/>
                </a:lnTo>
                <a:lnTo>
                  <a:pt x="0" y="654397"/>
                </a:lnTo>
                <a:lnTo>
                  <a:pt x="5295175" y="654397"/>
                </a:lnTo>
                <a:lnTo>
                  <a:pt x="5295175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2017" y="2101850"/>
            <a:ext cx="151828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Characteristics of Smart Questions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8516" y="3889962"/>
            <a:ext cx="5712129" cy="259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Variable Small" pitchFamily="2" charset="0"/>
              </a:rPr>
              <a:t>Open-Ended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Variable Small" pitchFamily="2" charset="0"/>
              </a:rPr>
              <a:t>Focused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Variable Small" pitchFamily="2" charset="0"/>
              </a:rPr>
              <a:t>Probing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Variable Small" pitchFamily="2" charset="0"/>
              </a:rPr>
              <a:t>Clarifying</a:t>
            </a:r>
          </a:p>
        </p:txBody>
      </p:sp>
      <p:pic>
        <p:nvPicPr>
          <p:cNvPr id="2054" name="Picture 6" descr="Khái Niệm Nền Bóng đèn Sáng Tạo đồ Thị Vector-vector Nền-miễn Phí Vector  Miễn Phí Tải V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37" y="3688260"/>
            <a:ext cx="456247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0"/>
            <a:ext cx="183007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BCFavoritPro-Regular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BCFavoritPro-Regular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object 3"/>
          <p:cNvSpPr txBox="1"/>
          <p:nvPr/>
        </p:nvSpPr>
        <p:spPr>
          <a:xfrm>
            <a:off x="1682750" y="2250539"/>
            <a:ext cx="13182600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0" b="1" spc="-250" dirty="0">
                <a:solidFill>
                  <a:srgbClr val="1818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  <a:r>
              <a:rPr sz="6000" b="1" spc="-409" dirty="0">
                <a:solidFill>
                  <a:srgbClr val="1818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0" b="1" spc="-225" dirty="0">
                <a:solidFill>
                  <a:srgbClr val="1818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6000" b="1" spc="-409" dirty="0">
                <a:solidFill>
                  <a:srgbClr val="1818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0" b="1" spc="-340" dirty="0">
                <a:solidFill>
                  <a:srgbClr val="1818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sz="6000" b="1" spc="-405" dirty="0">
                <a:solidFill>
                  <a:srgbClr val="1818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6000" b="1" spc="-275" dirty="0">
                <a:solidFill>
                  <a:srgbClr val="1818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7610" y="4027696"/>
            <a:ext cx="427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Variable Small" pitchFamily="2" charset="0"/>
              </a:rPr>
              <a:t>Diagnostic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Variable Small" pitchFamily="2" charset="0"/>
              </a:rPr>
              <a:t>Question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80801" y="4691405"/>
            <a:ext cx="521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Identify </a:t>
            </a:r>
            <a:r>
              <a:rPr lang="en-US" sz="2400" dirty="0" smtClean="0">
                <a:latin typeface="Segoe UI Variable Small" pitchFamily="2" charset="0"/>
              </a:rPr>
              <a:t>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Uncover Underlying Issues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68904" y="4027696"/>
            <a:ext cx="6423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Variable Small" pitchFamily="2" charset="0"/>
              </a:rPr>
              <a:t>Exploratory Questions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Variable Small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81156" y="4691405"/>
            <a:ext cx="521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Gather </a:t>
            </a:r>
            <a:r>
              <a:rPr lang="en-US" sz="2400" dirty="0" smtClean="0">
                <a:latin typeface="Segoe UI Variable Small" pitchFamily="2" charset="0"/>
              </a:rPr>
              <a:t>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Variable Small" pitchFamily="2" charset="0"/>
              </a:rPr>
              <a:t>Understand Context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52556" y="6120464"/>
            <a:ext cx="427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Variable Small" pitchFamily="2" charset="0"/>
              </a:rPr>
              <a:t>Analytical Questions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Variable Small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81156" y="6859128"/>
            <a:ext cx="521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Evaluate </a:t>
            </a:r>
            <a:r>
              <a:rPr lang="en-US" sz="2400" dirty="0" smtClean="0">
                <a:latin typeface="Segoe UI Variable Small" pitchFamily="2" charset="0"/>
              </a:rPr>
              <a:t>Alternatives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Assess Implications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2201" y="6120464"/>
            <a:ext cx="427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Variable Small" pitchFamily="2" charset="0"/>
              </a:rPr>
              <a:t>Creative Questions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Variable Small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80801" y="6859128"/>
            <a:ext cx="521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Generate New </a:t>
            </a:r>
            <a:r>
              <a:rPr lang="en-US" sz="2400" dirty="0" smtClean="0">
                <a:latin typeface="Segoe UI Variable Small" pitchFamily="2" charset="0"/>
              </a:rPr>
              <a:t>Ideas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Stimulate Innovative Thinking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9086" y="2184476"/>
            <a:ext cx="1208405" cy="267335"/>
          </a:xfrm>
          <a:custGeom>
            <a:avLst/>
            <a:gdLst/>
            <a:ahLst/>
            <a:cxnLst/>
            <a:rect l="l" t="t" r="r" b="b"/>
            <a:pathLst>
              <a:path w="1208405" h="267335">
                <a:moveTo>
                  <a:pt x="1208023" y="266826"/>
                </a:moveTo>
                <a:lnTo>
                  <a:pt x="0" y="266826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826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79087" y="1537195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9087" y="889203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92336" y="3797258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59">
                <a:moveTo>
                  <a:pt x="895675" y="5597919"/>
                </a:moveTo>
                <a:lnTo>
                  <a:pt x="0" y="5597919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86638" y="9631440"/>
            <a:ext cx="5295900" cy="654685"/>
          </a:xfrm>
          <a:custGeom>
            <a:avLst/>
            <a:gdLst/>
            <a:ahLst/>
            <a:cxnLst/>
            <a:rect l="l" t="t" r="r" b="b"/>
            <a:pathLst>
              <a:path w="5295900" h="654684">
                <a:moveTo>
                  <a:pt x="5295899" y="0"/>
                </a:moveTo>
                <a:lnTo>
                  <a:pt x="0" y="0"/>
                </a:lnTo>
                <a:lnTo>
                  <a:pt x="0" y="654397"/>
                </a:lnTo>
                <a:lnTo>
                  <a:pt x="5295899" y="654397"/>
                </a:lnTo>
                <a:lnTo>
                  <a:pt x="5295899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5150" y="2147862"/>
            <a:ext cx="1410795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Applying Smart Questions in </a:t>
            </a:r>
            <a:r>
              <a:rPr lang="en-US" dirty="0" smtClean="0"/>
              <a:t>Daily work</a:t>
            </a:r>
            <a:endParaRPr spc="-480" dirty="0">
              <a:latin typeface="Verdana"/>
              <a:cs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8230" y="4498823"/>
            <a:ext cx="5191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Variable Small" pitchFamily="2" charset="0"/>
              </a:rPr>
              <a:t>Meetings and Discussions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37484" y="5092748"/>
            <a:ext cx="4902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Eliciting </a:t>
            </a:r>
            <a:r>
              <a:rPr lang="en-US" sz="2400" dirty="0" smtClean="0">
                <a:latin typeface="Segoe UI Variable Small" pitchFamily="2" charset="0"/>
              </a:rPr>
              <a:t>Feedback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Uncovering Hidden </a:t>
            </a:r>
            <a:r>
              <a:rPr lang="en-US" sz="2400" dirty="0" smtClean="0">
                <a:latin typeface="Segoe UI Variable Small" pitchFamily="2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Facilitating Problem-Solving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93847" y="4512739"/>
            <a:ext cx="5191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Variable Small" pitchFamily="2" charset="0"/>
              </a:rPr>
              <a:t>Individual Tasks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73101" y="5106664"/>
            <a:ext cx="4902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Clarifying </a:t>
            </a:r>
            <a:r>
              <a:rPr lang="en-US" sz="2400" dirty="0" smtClean="0">
                <a:latin typeface="Segoe UI Variable Small" pitchFamily="2" charset="0"/>
              </a:rPr>
              <a:t>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Identifying </a:t>
            </a:r>
            <a:r>
              <a:rPr lang="en-US" sz="2400" dirty="0" smtClean="0">
                <a:latin typeface="Segoe UI Variable Small" pitchFamily="2" charset="0"/>
              </a:rPr>
              <a:t>Roadblocks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Variable Small" pitchFamily="2" charset="0"/>
              </a:rPr>
              <a:t>Optimizing Workflows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9086" y="2184476"/>
            <a:ext cx="1208405" cy="267335"/>
          </a:xfrm>
          <a:custGeom>
            <a:avLst/>
            <a:gdLst/>
            <a:ahLst/>
            <a:cxnLst/>
            <a:rect l="l" t="t" r="r" b="b"/>
            <a:pathLst>
              <a:path w="1208405" h="267335">
                <a:moveTo>
                  <a:pt x="1208023" y="266826"/>
                </a:moveTo>
                <a:lnTo>
                  <a:pt x="0" y="266826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826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79087" y="1537195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9087" y="889203"/>
            <a:ext cx="1208405" cy="271780"/>
          </a:xfrm>
          <a:custGeom>
            <a:avLst/>
            <a:gdLst/>
            <a:ahLst/>
            <a:cxnLst/>
            <a:rect l="l" t="t" r="r" b="b"/>
            <a:pathLst>
              <a:path w="1208405" h="271780">
                <a:moveTo>
                  <a:pt x="1208024" y="0"/>
                </a:moveTo>
                <a:lnTo>
                  <a:pt x="0" y="0"/>
                </a:lnTo>
                <a:lnTo>
                  <a:pt x="0" y="271437"/>
                </a:lnTo>
                <a:lnTo>
                  <a:pt x="604012" y="271437"/>
                </a:lnTo>
                <a:lnTo>
                  <a:pt x="1208024" y="271437"/>
                </a:lnTo>
                <a:lnTo>
                  <a:pt x="1208024" y="0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92336" y="3797258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59">
                <a:moveTo>
                  <a:pt x="895675" y="5597919"/>
                </a:moveTo>
                <a:lnTo>
                  <a:pt x="0" y="5597919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86638" y="9631440"/>
            <a:ext cx="5295900" cy="654685"/>
          </a:xfrm>
          <a:custGeom>
            <a:avLst/>
            <a:gdLst/>
            <a:ahLst/>
            <a:cxnLst/>
            <a:rect l="l" t="t" r="r" b="b"/>
            <a:pathLst>
              <a:path w="5295900" h="654684">
                <a:moveTo>
                  <a:pt x="5295899" y="0"/>
                </a:moveTo>
                <a:lnTo>
                  <a:pt x="0" y="0"/>
                </a:lnTo>
                <a:lnTo>
                  <a:pt x="0" y="654397"/>
                </a:lnTo>
                <a:lnTo>
                  <a:pt x="5295899" y="654397"/>
                </a:lnTo>
                <a:lnTo>
                  <a:pt x="5295899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30350" y="2113614"/>
            <a:ext cx="1071562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Questioning Techniques</a:t>
            </a:r>
            <a:endParaRPr spc="-1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2581" y="3700631"/>
            <a:ext cx="4829174" cy="46209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8950" y="3797258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Variable Small" pitchFamily="2" charset="0"/>
              </a:rPr>
              <a:t>Laddering</a:t>
            </a:r>
            <a:endParaRPr lang="en-US" sz="2800" dirty="0" smtClean="0">
              <a:latin typeface="Segoe UI Variable Small" pitchFamily="2" charset="0"/>
            </a:endParaRPr>
          </a:p>
          <a:p>
            <a:r>
              <a:rPr lang="en-US" sz="2800" dirty="0" smtClean="0">
                <a:latin typeface="Segoe UI Variable Small" pitchFamily="2" charset="0"/>
              </a:rPr>
              <a:t>	“</a:t>
            </a:r>
            <a:r>
              <a:rPr lang="en-US" sz="2200" dirty="0" smtClean="0">
                <a:latin typeface="Segoe UI Variable Small" pitchFamily="2" charset="0"/>
              </a:rPr>
              <a:t>Technique of asking progressively     	more specific questions to 		thoroughly understand a topic</a:t>
            </a:r>
            <a:r>
              <a:rPr lang="en-US" sz="2400" dirty="0" smtClean="0">
                <a:latin typeface="Segoe UI Variable Small" pitchFamily="2" charset="0"/>
              </a:rPr>
              <a:t>”</a:t>
            </a:r>
          </a:p>
          <a:p>
            <a:endParaRPr lang="en-US" sz="2400" dirty="0" smtClean="0">
              <a:latin typeface="Segoe UI Variable Smal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Variable Small" pitchFamily="2" charset="0"/>
              </a:rPr>
              <a:t>Mirroring</a:t>
            </a:r>
          </a:p>
          <a:p>
            <a:r>
              <a:rPr lang="en-US" sz="2400" dirty="0" smtClean="0">
                <a:latin typeface="Segoe UI Variable Small" pitchFamily="2" charset="0"/>
              </a:rPr>
              <a:t>	“</a:t>
            </a:r>
            <a:r>
              <a:rPr lang="en-US" sz="2200" dirty="0" smtClean="0">
                <a:latin typeface="Segoe UI Variable Small" pitchFamily="2" charset="0"/>
              </a:rPr>
              <a:t>Reflecting </a:t>
            </a:r>
            <a:r>
              <a:rPr lang="en-US" sz="2200" dirty="0">
                <a:latin typeface="Segoe UI Variable Small" pitchFamily="2" charset="0"/>
              </a:rPr>
              <a:t>back the respondent's words </a:t>
            </a:r>
            <a:r>
              <a:rPr lang="en-US" sz="2200" dirty="0" smtClean="0">
                <a:latin typeface="Segoe UI Variable Small" pitchFamily="2" charset="0"/>
              </a:rPr>
              <a:t>	to </a:t>
            </a:r>
            <a:r>
              <a:rPr lang="en-US" sz="2200" dirty="0">
                <a:latin typeface="Segoe UI Variable Small" pitchFamily="2" charset="0"/>
              </a:rPr>
              <a:t>encourage continued dialogue</a:t>
            </a:r>
            <a:r>
              <a:rPr lang="en-US" sz="2400" dirty="0" smtClean="0"/>
              <a:t>.”</a:t>
            </a:r>
          </a:p>
          <a:p>
            <a:endParaRPr lang="en-US" sz="2400" dirty="0" smtClean="0">
              <a:latin typeface="Segoe UI Variable Smal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 Variable Small" pitchFamily="2" charset="0"/>
              </a:rPr>
              <a:t>Paraphrasing</a:t>
            </a:r>
          </a:p>
          <a:p>
            <a:pPr lvl="2"/>
            <a:r>
              <a:rPr lang="en-US" sz="2400" dirty="0" smtClean="0"/>
              <a:t>	</a:t>
            </a:r>
            <a:r>
              <a:rPr lang="en-US" sz="2200" dirty="0" smtClean="0">
                <a:latin typeface="Segoe UI Variable Small" pitchFamily="2" charset="0"/>
              </a:rPr>
              <a:t>“Rephrasing </a:t>
            </a:r>
            <a:r>
              <a:rPr lang="en-US" sz="2200" dirty="0">
                <a:latin typeface="Segoe UI Variable Small" pitchFamily="2" charset="0"/>
              </a:rPr>
              <a:t>the essence of what </a:t>
            </a:r>
            <a:r>
              <a:rPr lang="en-US" sz="2200" dirty="0" smtClean="0">
                <a:latin typeface="Segoe UI Variable Small" pitchFamily="2" charset="0"/>
              </a:rPr>
              <a:t>	someone </a:t>
            </a:r>
            <a:r>
              <a:rPr lang="en-US" sz="2200" dirty="0">
                <a:latin typeface="Segoe UI Variable Small" pitchFamily="2" charset="0"/>
              </a:rPr>
              <a:t>says in your own words</a:t>
            </a:r>
            <a:r>
              <a:rPr lang="en-US" sz="2200" dirty="0" smtClean="0">
                <a:latin typeface="Segoe UI Variable Small" pitchFamily="2" charset="0"/>
              </a:rPr>
              <a:t>.”</a:t>
            </a:r>
            <a:endParaRPr lang="en-US" sz="2200" dirty="0">
              <a:latin typeface="Segoe UI Variable Smal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9086" y="9123836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79086" y="847584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79086" y="7828560"/>
            <a:ext cx="1208405" cy="266700"/>
          </a:xfrm>
          <a:custGeom>
            <a:avLst/>
            <a:gdLst/>
            <a:ahLst/>
            <a:cxnLst/>
            <a:rect l="l" t="t" r="r" b="b"/>
            <a:pathLst>
              <a:path w="1208405" h="266700">
                <a:moveTo>
                  <a:pt x="1208023" y="266699"/>
                </a:moveTo>
                <a:lnTo>
                  <a:pt x="0" y="266699"/>
                </a:lnTo>
                <a:lnTo>
                  <a:pt x="0" y="0"/>
                </a:lnTo>
                <a:lnTo>
                  <a:pt x="1208023" y="0"/>
                </a:lnTo>
                <a:lnTo>
                  <a:pt x="1208023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92336" y="889180"/>
            <a:ext cx="895985" cy="5598160"/>
          </a:xfrm>
          <a:custGeom>
            <a:avLst/>
            <a:gdLst/>
            <a:ahLst/>
            <a:cxnLst/>
            <a:rect l="l" t="t" r="r" b="b"/>
            <a:pathLst>
              <a:path w="895984" h="5598160">
                <a:moveTo>
                  <a:pt x="895675" y="5597916"/>
                </a:moveTo>
                <a:lnTo>
                  <a:pt x="0" y="5597916"/>
                </a:lnTo>
                <a:lnTo>
                  <a:pt x="0" y="0"/>
                </a:lnTo>
                <a:lnTo>
                  <a:pt x="895675" y="0"/>
                </a:lnTo>
              </a:path>
            </a:pathLst>
          </a:custGeom>
          <a:ln w="76316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31440"/>
            <a:ext cx="5295265" cy="654685"/>
          </a:xfrm>
          <a:custGeom>
            <a:avLst/>
            <a:gdLst/>
            <a:ahLst/>
            <a:cxnLst/>
            <a:rect l="l" t="t" r="r" b="b"/>
            <a:pathLst>
              <a:path w="5295265" h="654684">
                <a:moveTo>
                  <a:pt x="5295175" y="0"/>
                </a:moveTo>
                <a:lnTo>
                  <a:pt x="0" y="0"/>
                </a:lnTo>
                <a:lnTo>
                  <a:pt x="0" y="654397"/>
                </a:lnTo>
                <a:lnTo>
                  <a:pt x="5295175" y="654397"/>
                </a:lnTo>
                <a:lnTo>
                  <a:pt x="5295175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58925" y="2320169"/>
            <a:ext cx="151828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Benefits of Smart Questioning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975" y="408305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Variable Small" pitchFamily="2" charset="0"/>
              </a:rPr>
              <a:t>Improved </a:t>
            </a:r>
            <a:r>
              <a:rPr lang="en-US" sz="2800" dirty="0" smtClean="0">
                <a:latin typeface="Segoe UI Variable Small" pitchFamily="2" charset="0"/>
              </a:rPr>
              <a:t>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Variable Small" pitchFamily="2" charset="0"/>
              </a:rPr>
              <a:t>Enhanced </a:t>
            </a:r>
            <a:r>
              <a:rPr lang="en-US" sz="2800" dirty="0" smtClean="0">
                <a:latin typeface="Segoe UI Variable Small" pitchFamily="2" charset="0"/>
              </a:rPr>
              <a:t>Problem-Solving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Variable Small" pitchFamily="2" charset="0"/>
              </a:rPr>
              <a:t>Increased </a:t>
            </a:r>
            <a:r>
              <a:rPr lang="en-US" sz="2800" dirty="0" smtClean="0">
                <a:latin typeface="Segoe UI Variable Small" pitchFamily="2" charset="0"/>
              </a:rPr>
              <a:t>Engagement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Variable Small" pitchFamily="2" charset="0"/>
              </a:rPr>
              <a:t>Better Decision-Making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69577"/>
            <a:ext cx="16861155" cy="8157209"/>
            <a:chOff x="0" y="1069577"/>
            <a:chExt cx="16861155" cy="8157209"/>
          </a:xfrm>
        </p:grpSpPr>
        <p:sp>
          <p:nvSpPr>
            <p:cNvPr id="4" name="object 4"/>
            <p:cNvSpPr/>
            <p:nvPr/>
          </p:nvSpPr>
          <p:spPr>
            <a:xfrm>
              <a:off x="1178640" y="1088656"/>
              <a:ext cx="8242300" cy="8119109"/>
            </a:xfrm>
            <a:custGeom>
              <a:avLst/>
              <a:gdLst/>
              <a:ahLst/>
              <a:cxnLst/>
              <a:rect l="l" t="t" r="r" b="b"/>
              <a:pathLst>
                <a:path w="8242300" h="8119109">
                  <a:moveTo>
                    <a:pt x="4121237" y="8118650"/>
                  </a:moveTo>
                  <a:lnTo>
                    <a:pt x="0" y="8118650"/>
                  </a:lnTo>
                  <a:lnTo>
                    <a:pt x="0" y="0"/>
                  </a:lnTo>
                  <a:lnTo>
                    <a:pt x="8241743" y="0"/>
                  </a:lnTo>
                  <a:lnTo>
                    <a:pt x="8241743" y="8118650"/>
                  </a:lnTo>
                  <a:lnTo>
                    <a:pt x="4121237" y="8118650"/>
                  </a:lnTo>
                  <a:close/>
                </a:path>
              </a:pathLst>
            </a:custGeom>
            <a:ln w="38159">
              <a:solidFill>
                <a:srgbClr val="292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48955"/>
              <a:ext cx="16861155" cy="6589395"/>
            </a:xfrm>
            <a:custGeom>
              <a:avLst/>
              <a:gdLst/>
              <a:ahLst/>
              <a:cxnLst/>
              <a:rect l="l" t="t" r="r" b="b"/>
              <a:pathLst>
                <a:path w="16861155" h="6589395">
                  <a:moveTo>
                    <a:pt x="16860901" y="0"/>
                  </a:moveTo>
                  <a:lnTo>
                    <a:pt x="0" y="0"/>
                  </a:lnTo>
                  <a:lnTo>
                    <a:pt x="0" y="6589369"/>
                  </a:lnTo>
                  <a:lnTo>
                    <a:pt x="8430437" y="6589369"/>
                  </a:lnTo>
                  <a:lnTo>
                    <a:pt x="16860901" y="6589369"/>
                  </a:lnTo>
                  <a:lnTo>
                    <a:pt x="1686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69279" y="9591838"/>
            <a:ext cx="1590040" cy="394970"/>
            <a:chOff x="1169279" y="9591838"/>
            <a:chExt cx="1590040" cy="394970"/>
          </a:xfrm>
        </p:grpSpPr>
        <p:sp>
          <p:nvSpPr>
            <p:cNvPr id="7" name="object 7"/>
            <p:cNvSpPr/>
            <p:nvPr/>
          </p:nvSpPr>
          <p:spPr>
            <a:xfrm>
              <a:off x="1178640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32393" y="0"/>
                  </a:moveTo>
                  <a:lnTo>
                    <a:pt x="0" y="0"/>
                  </a:lnTo>
                  <a:lnTo>
                    <a:pt x="191512" y="375826"/>
                  </a:lnTo>
                  <a:lnTo>
                    <a:pt x="224621" y="375826"/>
                  </a:lnTo>
                  <a:lnTo>
                    <a:pt x="32393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863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4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261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325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7162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56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33" y="375825"/>
                  </a:lnTo>
                  <a:lnTo>
                    <a:pt x="32409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178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12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178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6399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410" y="0"/>
                  </a:moveTo>
                  <a:lnTo>
                    <a:pt x="0" y="0"/>
                  </a:lnTo>
                  <a:lnTo>
                    <a:pt x="191516" y="375826"/>
                  </a:lnTo>
                  <a:lnTo>
                    <a:pt x="224637" y="375826"/>
                  </a:lnTo>
                  <a:lnTo>
                    <a:pt x="32410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6410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499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312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97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24" y="375826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030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937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32385" y="0"/>
                  </a:moveTo>
                  <a:lnTo>
                    <a:pt x="0" y="0"/>
                  </a:lnTo>
                  <a:lnTo>
                    <a:pt x="191503" y="375826"/>
                  </a:lnTo>
                  <a:lnTo>
                    <a:pt x="224612" y="375826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4928" y="9601197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0"/>
                  </a:moveTo>
                  <a:lnTo>
                    <a:pt x="191512" y="375825"/>
                  </a:lnTo>
                  <a:lnTo>
                    <a:pt x="224620" y="375825"/>
                  </a:lnTo>
                  <a:lnTo>
                    <a:pt x="32397" y="0"/>
                  </a:lnTo>
                  <a:lnTo>
                    <a:pt x="0" y="0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3680693" y="9778313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80693" y="9233279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5295265" cy="1612265"/>
          </a:xfrm>
          <a:custGeom>
            <a:avLst/>
            <a:gdLst/>
            <a:ahLst/>
            <a:cxnLst/>
            <a:rect l="l" t="t" r="r" b="b"/>
            <a:pathLst>
              <a:path w="5295265" h="1612265">
                <a:moveTo>
                  <a:pt x="5295175" y="0"/>
                </a:moveTo>
                <a:lnTo>
                  <a:pt x="0" y="0"/>
                </a:lnTo>
                <a:lnTo>
                  <a:pt x="0" y="1611998"/>
                </a:lnTo>
                <a:lnTo>
                  <a:pt x="5295175" y="1611998"/>
                </a:lnTo>
                <a:lnTo>
                  <a:pt x="5295175" y="0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957295" y="0"/>
            <a:ext cx="1807210" cy="5163185"/>
          </a:xfrm>
          <a:custGeom>
            <a:avLst/>
            <a:gdLst/>
            <a:ahLst/>
            <a:cxnLst/>
            <a:rect l="l" t="t" r="r" b="b"/>
            <a:pathLst>
              <a:path w="1807209" h="5163185">
                <a:moveTo>
                  <a:pt x="903597" y="5163019"/>
                </a:moveTo>
                <a:lnTo>
                  <a:pt x="0" y="5163019"/>
                </a:lnTo>
                <a:lnTo>
                  <a:pt x="0" y="0"/>
                </a:lnTo>
              </a:path>
              <a:path w="1807209" h="5163185">
                <a:moveTo>
                  <a:pt x="1807195" y="0"/>
                </a:moveTo>
                <a:lnTo>
                  <a:pt x="1807195" y="5163019"/>
                </a:lnTo>
                <a:lnTo>
                  <a:pt x="903597" y="5163019"/>
                </a:lnTo>
              </a:path>
            </a:pathLst>
          </a:custGeom>
          <a:ln w="76318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25716" y="161252"/>
            <a:ext cx="1548130" cy="1525270"/>
          </a:xfrm>
          <a:custGeom>
            <a:avLst/>
            <a:gdLst/>
            <a:ahLst/>
            <a:cxnLst/>
            <a:rect l="l" t="t" r="r" b="b"/>
            <a:pathLst>
              <a:path w="1548130" h="1525270">
                <a:moveTo>
                  <a:pt x="773931" y="1524929"/>
                </a:moveTo>
                <a:lnTo>
                  <a:pt x="0" y="1524929"/>
                </a:lnTo>
                <a:lnTo>
                  <a:pt x="0" y="0"/>
                </a:lnTo>
                <a:lnTo>
                  <a:pt x="1547863" y="0"/>
                </a:lnTo>
                <a:lnTo>
                  <a:pt x="1547863" y="1524929"/>
                </a:lnTo>
                <a:lnTo>
                  <a:pt x="773931" y="1524929"/>
                </a:lnTo>
                <a:close/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Developing a Questioning Mindset</a:t>
            </a:r>
            <a:endParaRPr spc="-65" dirty="0"/>
          </a:p>
        </p:txBody>
      </p:sp>
      <p:sp>
        <p:nvSpPr>
          <p:cNvPr id="36" name="TextBox 35"/>
          <p:cNvSpPr txBox="1"/>
          <p:nvPr/>
        </p:nvSpPr>
        <p:spPr>
          <a:xfrm>
            <a:off x="2160120" y="4043641"/>
            <a:ext cx="119411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Segoe UI Variable Small" pitchFamily="2" charset="0"/>
              </a:rPr>
              <a:t>Cultivating </a:t>
            </a:r>
            <a:r>
              <a:rPr lang="en-US" sz="2600" dirty="0" smtClean="0">
                <a:latin typeface="Segoe UI Variable Small" pitchFamily="2" charset="0"/>
              </a:rPr>
              <a:t>Curiosity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Segoe UI Variable Small" pitchFamily="2" charset="0"/>
              </a:rPr>
              <a:t>Practicing Active </a:t>
            </a:r>
            <a:r>
              <a:rPr lang="en-US" sz="2600" dirty="0" smtClean="0">
                <a:latin typeface="Segoe UI Variable Small" pitchFamily="2" charset="0"/>
              </a:rPr>
              <a:t>Listening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Segoe UI Variable Small" pitchFamily="2" charset="0"/>
              </a:rPr>
              <a:t>Overcoming </a:t>
            </a:r>
            <a:r>
              <a:rPr lang="en-US" sz="2600" dirty="0" smtClean="0">
                <a:latin typeface="Segoe UI Variable Small" pitchFamily="2" charset="0"/>
              </a:rPr>
              <a:t>Biases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Segoe UI Variable Small" pitchFamily="2" charset="0"/>
              </a:rPr>
              <a:t>Fostering a Questioning </a:t>
            </a:r>
            <a:r>
              <a:rPr lang="en-US" sz="2600" dirty="0" smtClean="0">
                <a:latin typeface="Segoe UI Variable Small" pitchFamily="2" charset="0"/>
              </a:rPr>
              <a:t>Culture</a:t>
            </a:r>
            <a:endParaRPr lang="en-US" sz="2600" dirty="0">
              <a:latin typeface="Segoe UI Variable Smal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2C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69577"/>
            <a:ext cx="16861155" cy="8157209"/>
            <a:chOff x="0" y="1069577"/>
            <a:chExt cx="16861155" cy="8157209"/>
          </a:xfrm>
        </p:grpSpPr>
        <p:sp>
          <p:nvSpPr>
            <p:cNvPr id="4" name="object 4"/>
            <p:cNvSpPr/>
            <p:nvPr/>
          </p:nvSpPr>
          <p:spPr>
            <a:xfrm>
              <a:off x="1178640" y="1088656"/>
              <a:ext cx="8242300" cy="8119109"/>
            </a:xfrm>
            <a:custGeom>
              <a:avLst/>
              <a:gdLst/>
              <a:ahLst/>
              <a:cxnLst/>
              <a:rect l="l" t="t" r="r" b="b"/>
              <a:pathLst>
                <a:path w="8242300" h="8119109">
                  <a:moveTo>
                    <a:pt x="4121237" y="8118645"/>
                  </a:moveTo>
                  <a:lnTo>
                    <a:pt x="0" y="8118645"/>
                  </a:lnTo>
                  <a:lnTo>
                    <a:pt x="0" y="0"/>
                  </a:lnTo>
                  <a:lnTo>
                    <a:pt x="8241743" y="0"/>
                  </a:lnTo>
                  <a:lnTo>
                    <a:pt x="8241743" y="8118645"/>
                  </a:lnTo>
                  <a:lnTo>
                    <a:pt x="4121237" y="8118645"/>
                  </a:lnTo>
                  <a:close/>
                </a:path>
              </a:pathLst>
            </a:custGeom>
            <a:ln w="38159">
              <a:solidFill>
                <a:srgbClr val="2928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48955"/>
              <a:ext cx="16861155" cy="6589395"/>
            </a:xfrm>
            <a:custGeom>
              <a:avLst/>
              <a:gdLst/>
              <a:ahLst/>
              <a:cxnLst/>
              <a:rect l="l" t="t" r="r" b="b"/>
              <a:pathLst>
                <a:path w="16861155" h="6589395">
                  <a:moveTo>
                    <a:pt x="16860901" y="0"/>
                  </a:moveTo>
                  <a:lnTo>
                    <a:pt x="0" y="0"/>
                  </a:lnTo>
                  <a:lnTo>
                    <a:pt x="0" y="6589369"/>
                  </a:lnTo>
                  <a:lnTo>
                    <a:pt x="8430437" y="6589369"/>
                  </a:lnTo>
                  <a:lnTo>
                    <a:pt x="16860901" y="6589369"/>
                  </a:lnTo>
                  <a:lnTo>
                    <a:pt x="16860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69279" y="346308"/>
            <a:ext cx="1590040" cy="394970"/>
            <a:chOff x="1169279" y="346308"/>
            <a:chExt cx="1590040" cy="394970"/>
          </a:xfrm>
        </p:grpSpPr>
        <p:sp>
          <p:nvSpPr>
            <p:cNvPr id="7" name="object 7"/>
            <p:cNvSpPr/>
            <p:nvPr/>
          </p:nvSpPr>
          <p:spPr>
            <a:xfrm>
              <a:off x="1178640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224621" y="0"/>
                  </a:moveTo>
                  <a:lnTo>
                    <a:pt x="191512" y="0"/>
                  </a:lnTo>
                  <a:lnTo>
                    <a:pt x="0" y="375831"/>
                  </a:lnTo>
                  <a:lnTo>
                    <a:pt x="32393" y="375831"/>
                  </a:lnTo>
                  <a:lnTo>
                    <a:pt x="224621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8639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90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4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261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3259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7162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7156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33" y="0"/>
                  </a:lnTo>
                  <a:lnTo>
                    <a:pt x="32409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1787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12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12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1789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499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6399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37" y="0"/>
                  </a:moveTo>
                  <a:lnTo>
                    <a:pt x="191516" y="0"/>
                  </a:lnTo>
                  <a:lnTo>
                    <a:pt x="0" y="375831"/>
                  </a:lnTo>
                  <a:lnTo>
                    <a:pt x="32410" y="375831"/>
                  </a:lnTo>
                  <a:lnTo>
                    <a:pt x="224637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6410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499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0312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24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97" y="375831"/>
                  </a:lnTo>
                  <a:lnTo>
                    <a:pt x="224624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0307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4937" y="355676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224612" y="0"/>
                  </a:moveTo>
                  <a:lnTo>
                    <a:pt x="191503" y="0"/>
                  </a:lnTo>
                  <a:lnTo>
                    <a:pt x="0" y="375831"/>
                  </a:lnTo>
                  <a:lnTo>
                    <a:pt x="32385" y="375831"/>
                  </a:lnTo>
                  <a:lnTo>
                    <a:pt x="224612" y="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4928" y="355668"/>
              <a:ext cx="224790" cy="375920"/>
            </a:xfrm>
            <a:custGeom>
              <a:avLst/>
              <a:gdLst/>
              <a:ahLst/>
              <a:cxnLst/>
              <a:rect l="l" t="t" r="r" b="b"/>
              <a:pathLst>
                <a:path w="224789" h="375920">
                  <a:moveTo>
                    <a:pt x="0" y="375825"/>
                  </a:moveTo>
                  <a:lnTo>
                    <a:pt x="191512" y="0"/>
                  </a:lnTo>
                  <a:lnTo>
                    <a:pt x="224620" y="0"/>
                  </a:lnTo>
                  <a:lnTo>
                    <a:pt x="32397" y="375825"/>
                  </a:lnTo>
                  <a:lnTo>
                    <a:pt x="0" y="375825"/>
                  </a:lnTo>
                  <a:close/>
                </a:path>
              </a:pathLst>
            </a:custGeom>
            <a:ln w="18718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3680693" y="9778313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8"/>
                </a:lnTo>
                <a:lnTo>
                  <a:pt x="2303272" y="271438"/>
                </a:lnTo>
                <a:lnTo>
                  <a:pt x="4605782" y="271438"/>
                </a:lnTo>
                <a:lnTo>
                  <a:pt x="4605782" y="0"/>
                </a:lnTo>
                <a:close/>
              </a:path>
            </a:pathLst>
          </a:custGeom>
          <a:solidFill>
            <a:srgbClr val="292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80693" y="9233279"/>
            <a:ext cx="4606290" cy="271780"/>
          </a:xfrm>
          <a:custGeom>
            <a:avLst/>
            <a:gdLst/>
            <a:ahLst/>
            <a:cxnLst/>
            <a:rect l="l" t="t" r="r" b="b"/>
            <a:pathLst>
              <a:path w="4606290" h="271779">
                <a:moveTo>
                  <a:pt x="4605782" y="0"/>
                </a:moveTo>
                <a:lnTo>
                  <a:pt x="0" y="0"/>
                </a:lnTo>
                <a:lnTo>
                  <a:pt x="0" y="271433"/>
                </a:lnTo>
                <a:lnTo>
                  <a:pt x="2303272" y="271433"/>
                </a:lnTo>
                <a:lnTo>
                  <a:pt x="4605782" y="271433"/>
                </a:lnTo>
                <a:lnTo>
                  <a:pt x="4605782" y="0"/>
                </a:lnTo>
                <a:close/>
              </a:path>
            </a:pathLst>
          </a:custGeom>
          <a:solidFill>
            <a:srgbClr val="57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983917" y="3263366"/>
            <a:ext cx="60655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10" dirty="0"/>
              <a:t>Thanks!</a:t>
            </a:r>
            <a:endParaRPr sz="12000"/>
          </a:p>
        </p:txBody>
      </p:sp>
      <p:sp>
        <p:nvSpPr>
          <p:cNvPr id="24" name="object 24"/>
          <p:cNvSpPr txBox="1"/>
          <p:nvPr/>
        </p:nvSpPr>
        <p:spPr>
          <a:xfrm>
            <a:off x="1984895" y="5152578"/>
            <a:ext cx="5476240" cy="92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5"/>
              </a:lnSpc>
              <a:spcBef>
                <a:spcPts val="100"/>
              </a:spcBef>
            </a:pPr>
            <a:r>
              <a:rPr sz="3150" b="1" spc="-75" dirty="0">
                <a:solidFill>
                  <a:srgbClr val="18181A"/>
                </a:solidFill>
                <a:latin typeface="Tahoma"/>
                <a:cs typeface="Tahoma"/>
              </a:rPr>
              <a:t>Do</a:t>
            </a:r>
            <a:r>
              <a:rPr sz="3150" b="1" spc="-175" dirty="0">
                <a:solidFill>
                  <a:srgbClr val="18181A"/>
                </a:solidFill>
                <a:latin typeface="Tahoma"/>
                <a:cs typeface="Tahoma"/>
              </a:rPr>
              <a:t> </a:t>
            </a:r>
            <a:r>
              <a:rPr sz="3150" b="1" spc="-45" dirty="0">
                <a:solidFill>
                  <a:srgbClr val="18181A"/>
                </a:solidFill>
                <a:latin typeface="Tahoma"/>
                <a:cs typeface="Tahoma"/>
              </a:rPr>
              <a:t>you</a:t>
            </a:r>
            <a:r>
              <a:rPr sz="3150" b="1" spc="-175" dirty="0">
                <a:solidFill>
                  <a:srgbClr val="18181A"/>
                </a:solidFill>
                <a:latin typeface="Tahoma"/>
                <a:cs typeface="Tahoma"/>
              </a:rPr>
              <a:t> </a:t>
            </a:r>
            <a:r>
              <a:rPr sz="3150" b="1" spc="-70" dirty="0">
                <a:solidFill>
                  <a:srgbClr val="18181A"/>
                </a:solidFill>
                <a:latin typeface="Tahoma"/>
                <a:cs typeface="Tahoma"/>
              </a:rPr>
              <a:t>have</a:t>
            </a:r>
            <a:r>
              <a:rPr sz="3150" b="1" spc="-170" dirty="0">
                <a:solidFill>
                  <a:srgbClr val="18181A"/>
                </a:solidFill>
                <a:latin typeface="Tahoma"/>
                <a:cs typeface="Tahoma"/>
              </a:rPr>
              <a:t> </a:t>
            </a:r>
            <a:r>
              <a:rPr sz="3150" b="1" spc="-70" dirty="0">
                <a:solidFill>
                  <a:srgbClr val="18181A"/>
                </a:solidFill>
                <a:latin typeface="Tahoma"/>
                <a:cs typeface="Tahoma"/>
              </a:rPr>
              <a:t>any</a:t>
            </a:r>
            <a:r>
              <a:rPr sz="3150" b="1" spc="-175" dirty="0">
                <a:solidFill>
                  <a:srgbClr val="18181A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18181A"/>
                </a:solidFill>
                <a:latin typeface="Tahoma"/>
                <a:cs typeface="Tahoma"/>
              </a:rPr>
              <a:t>questions</a:t>
            </a:r>
            <a:r>
              <a:rPr sz="3150" b="1" spc="-10" dirty="0" smtClean="0">
                <a:solidFill>
                  <a:srgbClr val="18181A"/>
                </a:solidFill>
                <a:latin typeface="Tahoma"/>
                <a:cs typeface="Tahoma"/>
              </a:rPr>
              <a:t>?</a:t>
            </a:r>
          </a:p>
          <a:p>
            <a:pPr marL="12700">
              <a:lnSpc>
                <a:spcPts val="3300"/>
              </a:lnSpc>
            </a:pPr>
            <a:r>
              <a:rPr lang="en-US" sz="2750" spc="135" dirty="0" smtClean="0">
                <a:solidFill>
                  <a:srgbClr val="18181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trid2300@gmail</a:t>
            </a:r>
            <a:r>
              <a:rPr sz="2750" spc="135" dirty="0" smtClean="0">
                <a:solidFill>
                  <a:srgbClr val="18181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.com</a:t>
            </a:r>
            <a:endParaRPr sz="275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871262" y="3408689"/>
            <a:ext cx="1155700" cy="1155700"/>
            <a:chOff x="9871262" y="3408689"/>
            <a:chExt cx="1155700" cy="1155700"/>
          </a:xfrm>
        </p:grpSpPr>
        <p:sp>
          <p:nvSpPr>
            <p:cNvPr id="26" name="object 26"/>
            <p:cNvSpPr/>
            <p:nvPr/>
          </p:nvSpPr>
          <p:spPr>
            <a:xfrm>
              <a:off x="9890340" y="342776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>
                  <a:moveTo>
                    <a:pt x="558673" y="1117346"/>
                  </a:moveTo>
                  <a:lnTo>
                    <a:pt x="0" y="1117346"/>
                  </a:lnTo>
                  <a:lnTo>
                    <a:pt x="0" y="0"/>
                  </a:lnTo>
                  <a:lnTo>
                    <a:pt x="1117346" y="0"/>
                  </a:lnTo>
                  <a:lnTo>
                    <a:pt x="1117346" y="1117346"/>
                  </a:lnTo>
                  <a:lnTo>
                    <a:pt x="558673" y="1117346"/>
                  </a:lnTo>
                  <a:close/>
                </a:path>
              </a:pathLst>
            </a:custGeom>
            <a:ln w="38156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69957" y="3599141"/>
              <a:ext cx="771525" cy="774065"/>
            </a:xfrm>
            <a:custGeom>
              <a:avLst/>
              <a:gdLst/>
              <a:ahLst/>
              <a:cxnLst/>
              <a:rect l="l" t="t" r="r" b="b"/>
              <a:pathLst>
                <a:path w="771525" h="774064">
                  <a:moveTo>
                    <a:pt x="631405" y="141820"/>
                  </a:moveTo>
                  <a:lnTo>
                    <a:pt x="615327" y="138569"/>
                  </a:lnTo>
                  <a:lnTo>
                    <a:pt x="599452" y="136334"/>
                  </a:lnTo>
                  <a:lnTo>
                    <a:pt x="583717" y="135039"/>
                  </a:lnTo>
                  <a:lnTo>
                    <a:pt x="568058" y="134620"/>
                  </a:lnTo>
                  <a:lnTo>
                    <a:pt x="558444" y="134759"/>
                  </a:lnTo>
                  <a:lnTo>
                    <a:pt x="490524" y="146583"/>
                  </a:lnTo>
                  <a:lnTo>
                    <a:pt x="441502" y="189941"/>
                  </a:lnTo>
                  <a:lnTo>
                    <a:pt x="434136" y="226060"/>
                  </a:lnTo>
                  <a:lnTo>
                    <a:pt x="434136" y="339090"/>
                  </a:lnTo>
                  <a:lnTo>
                    <a:pt x="432371" y="347853"/>
                  </a:lnTo>
                  <a:lnTo>
                    <a:pt x="427570" y="355206"/>
                  </a:lnTo>
                  <a:lnTo>
                    <a:pt x="420471" y="360248"/>
                  </a:lnTo>
                  <a:lnTo>
                    <a:pt x="411822" y="362127"/>
                  </a:lnTo>
                  <a:lnTo>
                    <a:pt x="366471" y="362127"/>
                  </a:lnTo>
                  <a:lnTo>
                    <a:pt x="366471" y="407479"/>
                  </a:lnTo>
                  <a:lnTo>
                    <a:pt x="411822" y="407479"/>
                  </a:lnTo>
                  <a:lnTo>
                    <a:pt x="420471" y="409257"/>
                  </a:lnTo>
                  <a:lnTo>
                    <a:pt x="427570" y="414058"/>
                  </a:lnTo>
                  <a:lnTo>
                    <a:pt x="432371" y="421157"/>
                  </a:lnTo>
                  <a:lnTo>
                    <a:pt x="434136" y="429806"/>
                  </a:lnTo>
                  <a:lnTo>
                    <a:pt x="434136" y="773950"/>
                  </a:lnTo>
                  <a:lnTo>
                    <a:pt x="502526" y="773950"/>
                  </a:lnTo>
                  <a:lnTo>
                    <a:pt x="502526" y="429806"/>
                  </a:lnTo>
                  <a:lnTo>
                    <a:pt x="504304" y="421157"/>
                  </a:lnTo>
                  <a:lnTo>
                    <a:pt x="509193" y="414058"/>
                  </a:lnTo>
                  <a:lnTo>
                    <a:pt x="516496" y="409257"/>
                  </a:lnTo>
                  <a:lnTo>
                    <a:pt x="525576" y="407479"/>
                  </a:lnTo>
                  <a:lnTo>
                    <a:pt x="598297" y="407479"/>
                  </a:lnTo>
                  <a:lnTo>
                    <a:pt x="609815" y="362127"/>
                  </a:lnTo>
                  <a:lnTo>
                    <a:pt x="525576" y="362127"/>
                  </a:lnTo>
                  <a:lnTo>
                    <a:pt x="516496" y="360248"/>
                  </a:lnTo>
                  <a:lnTo>
                    <a:pt x="509193" y="355206"/>
                  </a:lnTo>
                  <a:lnTo>
                    <a:pt x="504304" y="347853"/>
                  </a:lnTo>
                  <a:lnTo>
                    <a:pt x="502526" y="339090"/>
                  </a:lnTo>
                  <a:lnTo>
                    <a:pt x="502526" y="266369"/>
                  </a:lnTo>
                  <a:lnTo>
                    <a:pt x="519633" y="219138"/>
                  </a:lnTo>
                  <a:lnTo>
                    <a:pt x="568058" y="195110"/>
                  </a:lnTo>
                  <a:lnTo>
                    <a:pt x="575970" y="194373"/>
                  </a:lnTo>
                  <a:lnTo>
                    <a:pt x="583171" y="193662"/>
                  </a:lnTo>
                  <a:lnTo>
                    <a:pt x="590359" y="193662"/>
                  </a:lnTo>
                  <a:lnTo>
                    <a:pt x="599287" y="193929"/>
                  </a:lnTo>
                  <a:lnTo>
                    <a:pt x="607733" y="194652"/>
                  </a:lnTo>
                  <a:lnTo>
                    <a:pt x="615784" y="195795"/>
                  </a:lnTo>
                  <a:lnTo>
                    <a:pt x="623493" y="197256"/>
                  </a:lnTo>
                  <a:lnTo>
                    <a:pt x="631405" y="141820"/>
                  </a:lnTo>
                  <a:close/>
                </a:path>
                <a:path w="771525" h="774064">
                  <a:moveTo>
                    <a:pt x="771525" y="249110"/>
                  </a:moveTo>
                  <a:lnTo>
                    <a:pt x="771436" y="93586"/>
                  </a:lnTo>
                  <a:lnTo>
                    <a:pt x="741997" y="33020"/>
                  </a:lnTo>
                  <a:lnTo>
                    <a:pt x="705840" y="8851"/>
                  </a:lnTo>
                  <a:lnTo>
                    <a:pt x="661631" y="0"/>
                  </a:lnTo>
                  <a:lnTo>
                    <a:pt x="113030" y="0"/>
                  </a:lnTo>
                  <a:lnTo>
                    <a:pt x="68948" y="8851"/>
                  </a:lnTo>
                  <a:lnTo>
                    <a:pt x="33032" y="33020"/>
                  </a:lnTo>
                  <a:lnTo>
                    <a:pt x="8864" y="68935"/>
                  </a:lnTo>
                  <a:lnTo>
                    <a:pt x="0" y="113030"/>
                  </a:lnTo>
                  <a:lnTo>
                    <a:pt x="0" y="661644"/>
                  </a:lnTo>
                  <a:lnTo>
                    <a:pt x="8864" y="705840"/>
                  </a:lnTo>
                  <a:lnTo>
                    <a:pt x="33032" y="742010"/>
                  </a:lnTo>
                  <a:lnTo>
                    <a:pt x="68948" y="766432"/>
                  </a:lnTo>
                  <a:lnTo>
                    <a:pt x="93992" y="771525"/>
                  </a:lnTo>
                  <a:lnTo>
                    <a:pt x="388772" y="771525"/>
                  </a:lnTo>
                  <a:lnTo>
                    <a:pt x="388772" y="454291"/>
                  </a:lnTo>
                  <a:lnTo>
                    <a:pt x="343420" y="454291"/>
                  </a:lnTo>
                  <a:lnTo>
                    <a:pt x="334772" y="452412"/>
                  </a:lnTo>
                  <a:lnTo>
                    <a:pt x="327672" y="447357"/>
                  </a:lnTo>
                  <a:lnTo>
                    <a:pt x="322872" y="440016"/>
                  </a:lnTo>
                  <a:lnTo>
                    <a:pt x="321094" y="431253"/>
                  </a:lnTo>
                  <a:lnTo>
                    <a:pt x="321094" y="340537"/>
                  </a:lnTo>
                  <a:lnTo>
                    <a:pt x="322872" y="331470"/>
                  </a:lnTo>
                  <a:lnTo>
                    <a:pt x="327672" y="324154"/>
                  </a:lnTo>
                  <a:lnTo>
                    <a:pt x="334772" y="319278"/>
                  </a:lnTo>
                  <a:lnTo>
                    <a:pt x="343420" y="317500"/>
                  </a:lnTo>
                  <a:lnTo>
                    <a:pt x="388772" y="317500"/>
                  </a:lnTo>
                  <a:lnTo>
                    <a:pt x="388772" y="236867"/>
                  </a:lnTo>
                  <a:lnTo>
                    <a:pt x="394411" y="189953"/>
                  </a:lnTo>
                  <a:lnTo>
                    <a:pt x="411073" y="152628"/>
                  </a:lnTo>
                  <a:lnTo>
                    <a:pt x="438378" y="124421"/>
                  </a:lnTo>
                  <a:lnTo>
                    <a:pt x="475957" y="104889"/>
                  </a:lnTo>
                  <a:lnTo>
                    <a:pt x="523405" y="93586"/>
                  </a:lnTo>
                  <a:lnTo>
                    <a:pt x="567321" y="89992"/>
                  </a:lnTo>
                  <a:lnTo>
                    <a:pt x="590791" y="90919"/>
                  </a:lnTo>
                  <a:lnTo>
                    <a:pt x="638810" y="98183"/>
                  </a:lnTo>
                  <a:lnTo>
                    <a:pt x="676224" y="113665"/>
                  </a:lnTo>
                  <a:lnTo>
                    <a:pt x="679627" y="128879"/>
                  </a:lnTo>
                  <a:lnTo>
                    <a:pt x="664514" y="229666"/>
                  </a:lnTo>
                  <a:lnTo>
                    <a:pt x="663790" y="235419"/>
                  </a:lnTo>
                  <a:lnTo>
                    <a:pt x="660196" y="241185"/>
                  </a:lnTo>
                  <a:lnTo>
                    <a:pt x="655154" y="244792"/>
                  </a:lnTo>
                  <a:lnTo>
                    <a:pt x="650836" y="247662"/>
                  </a:lnTo>
                  <a:lnTo>
                    <a:pt x="646518" y="249110"/>
                  </a:lnTo>
                  <a:lnTo>
                    <a:pt x="638594" y="249110"/>
                  </a:lnTo>
                  <a:lnTo>
                    <a:pt x="635000" y="247662"/>
                  </a:lnTo>
                  <a:lnTo>
                    <a:pt x="629958" y="246227"/>
                  </a:lnTo>
                  <a:lnTo>
                    <a:pt x="620636" y="244106"/>
                  </a:lnTo>
                  <a:lnTo>
                    <a:pt x="610971" y="242252"/>
                  </a:lnTo>
                  <a:lnTo>
                    <a:pt x="600900" y="240957"/>
                  </a:lnTo>
                  <a:lnTo>
                    <a:pt x="590359" y="240461"/>
                  </a:lnTo>
                  <a:lnTo>
                    <a:pt x="580999" y="240461"/>
                  </a:lnTo>
                  <a:lnTo>
                    <a:pt x="547878" y="267830"/>
                  </a:lnTo>
                  <a:lnTo>
                    <a:pt x="547878" y="317500"/>
                  </a:lnTo>
                  <a:lnTo>
                    <a:pt x="645795" y="317500"/>
                  </a:lnTo>
                  <a:lnTo>
                    <a:pt x="652272" y="321106"/>
                  </a:lnTo>
                  <a:lnTo>
                    <a:pt x="656590" y="326136"/>
                  </a:lnTo>
                  <a:lnTo>
                    <a:pt x="660920" y="331901"/>
                  </a:lnTo>
                  <a:lnTo>
                    <a:pt x="662355" y="339102"/>
                  </a:lnTo>
                  <a:lnTo>
                    <a:pt x="660920" y="345579"/>
                  </a:lnTo>
                  <a:lnTo>
                    <a:pt x="637882" y="437007"/>
                  </a:lnTo>
                  <a:lnTo>
                    <a:pt x="616280" y="454291"/>
                  </a:lnTo>
                  <a:lnTo>
                    <a:pt x="547878" y="454291"/>
                  </a:lnTo>
                  <a:lnTo>
                    <a:pt x="547878" y="771525"/>
                  </a:lnTo>
                  <a:lnTo>
                    <a:pt x="680732" y="771525"/>
                  </a:lnTo>
                  <a:lnTo>
                    <a:pt x="705840" y="766432"/>
                  </a:lnTo>
                  <a:lnTo>
                    <a:pt x="741997" y="742010"/>
                  </a:lnTo>
                  <a:lnTo>
                    <a:pt x="766419" y="705840"/>
                  </a:lnTo>
                  <a:lnTo>
                    <a:pt x="771525" y="680669"/>
                  </a:lnTo>
                  <a:lnTo>
                    <a:pt x="771525" y="24911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2933778" y="3408689"/>
            <a:ext cx="1155700" cy="1155700"/>
            <a:chOff x="12933778" y="3408689"/>
            <a:chExt cx="1155700" cy="1155700"/>
          </a:xfrm>
        </p:grpSpPr>
        <p:sp>
          <p:nvSpPr>
            <p:cNvPr id="29" name="object 29"/>
            <p:cNvSpPr/>
            <p:nvPr/>
          </p:nvSpPr>
          <p:spPr>
            <a:xfrm>
              <a:off x="12952857" y="342776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>
                  <a:moveTo>
                    <a:pt x="558673" y="1117346"/>
                  </a:moveTo>
                  <a:lnTo>
                    <a:pt x="0" y="1117346"/>
                  </a:lnTo>
                  <a:lnTo>
                    <a:pt x="0" y="0"/>
                  </a:lnTo>
                  <a:lnTo>
                    <a:pt x="1117346" y="0"/>
                  </a:lnTo>
                  <a:lnTo>
                    <a:pt x="1117346" y="1117346"/>
                  </a:lnTo>
                  <a:lnTo>
                    <a:pt x="558673" y="1117346"/>
                  </a:lnTo>
                  <a:close/>
                </a:path>
              </a:pathLst>
            </a:custGeom>
            <a:ln w="38156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124294" y="3598430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205117" y="318922"/>
                  </a:moveTo>
                  <a:lnTo>
                    <a:pt x="160540" y="318922"/>
                  </a:lnTo>
                  <a:lnTo>
                    <a:pt x="160540" y="636422"/>
                  </a:lnTo>
                  <a:lnTo>
                    <a:pt x="205117" y="636422"/>
                  </a:lnTo>
                  <a:lnTo>
                    <a:pt x="205117" y="318922"/>
                  </a:lnTo>
                  <a:close/>
                </a:path>
                <a:path w="771525" h="771525">
                  <a:moveTo>
                    <a:pt x="205117" y="159816"/>
                  </a:moveTo>
                  <a:lnTo>
                    <a:pt x="203352" y="151168"/>
                  </a:lnTo>
                  <a:lnTo>
                    <a:pt x="198551" y="144068"/>
                  </a:lnTo>
                  <a:lnTo>
                    <a:pt x="191452" y="139268"/>
                  </a:lnTo>
                  <a:lnTo>
                    <a:pt x="182765" y="137490"/>
                  </a:lnTo>
                  <a:lnTo>
                    <a:pt x="174142" y="139268"/>
                  </a:lnTo>
                  <a:lnTo>
                    <a:pt x="167081" y="144068"/>
                  </a:lnTo>
                  <a:lnTo>
                    <a:pt x="162293" y="151168"/>
                  </a:lnTo>
                  <a:lnTo>
                    <a:pt x="160540" y="159816"/>
                  </a:lnTo>
                  <a:lnTo>
                    <a:pt x="162293" y="168592"/>
                  </a:lnTo>
                  <a:lnTo>
                    <a:pt x="167081" y="175933"/>
                  </a:lnTo>
                  <a:lnTo>
                    <a:pt x="174142" y="180987"/>
                  </a:lnTo>
                  <a:lnTo>
                    <a:pt x="182765" y="182854"/>
                  </a:lnTo>
                  <a:lnTo>
                    <a:pt x="191452" y="180987"/>
                  </a:lnTo>
                  <a:lnTo>
                    <a:pt x="198551" y="175933"/>
                  </a:lnTo>
                  <a:lnTo>
                    <a:pt x="203352" y="168592"/>
                  </a:lnTo>
                  <a:lnTo>
                    <a:pt x="205117" y="159816"/>
                  </a:lnTo>
                  <a:close/>
                </a:path>
                <a:path w="771525" h="771525">
                  <a:moveTo>
                    <a:pt x="614057" y="415404"/>
                  </a:moveTo>
                  <a:lnTo>
                    <a:pt x="591997" y="353847"/>
                  </a:lnTo>
                  <a:lnTo>
                    <a:pt x="530606" y="320370"/>
                  </a:lnTo>
                  <a:lnTo>
                    <a:pt x="524776" y="318922"/>
                  </a:lnTo>
                  <a:lnTo>
                    <a:pt x="511822" y="318922"/>
                  </a:lnTo>
                  <a:lnTo>
                    <a:pt x="470217" y="326313"/>
                  </a:lnTo>
                  <a:lnTo>
                    <a:pt x="436257" y="347726"/>
                  </a:lnTo>
                  <a:lnTo>
                    <a:pt x="429971" y="354076"/>
                  </a:lnTo>
                  <a:lnTo>
                    <a:pt x="423824" y="359600"/>
                  </a:lnTo>
                  <a:lnTo>
                    <a:pt x="417410" y="363524"/>
                  </a:lnTo>
                  <a:lnTo>
                    <a:pt x="410349" y="364998"/>
                  </a:lnTo>
                  <a:lnTo>
                    <a:pt x="407428" y="364998"/>
                  </a:lnTo>
                  <a:lnTo>
                    <a:pt x="404634" y="364286"/>
                  </a:lnTo>
                  <a:lnTo>
                    <a:pt x="400951" y="362839"/>
                  </a:lnTo>
                  <a:lnTo>
                    <a:pt x="392315" y="359244"/>
                  </a:lnTo>
                  <a:lnTo>
                    <a:pt x="387235" y="351320"/>
                  </a:lnTo>
                  <a:lnTo>
                    <a:pt x="387235" y="318922"/>
                  </a:lnTo>
                  <a:lnTo>
                    <a:pt x="341896" y="318922"/>
                  </a:lnTo>
                  <a:lnTo>
                    <a:pt x="341896" y="637146"/>
                  </a:lnTo>
                  <a:lnTo>
                    <a:pt x="387235" y="637146"/>
                  </a:lnTo>
                  <a:lnTo>
                    <a:pt x="387235" y="455726"/>
                  </a:lnTo>
                  <a:lnTo>
                    <a:pt x="394322" y="420281"/>
                  </a:lnTo>
                  <a:lnTo>
                    <a:pt x="413727" y="391464"/>
                  </a:lnTo>
                  <a:lnTo>
                    <a:pt x="442569" y="372097"/>
                  </a:lnTo>
                  <a:lnTo>
                    <a:pt x="478040" y="364998"/>
                  </a:lnTo>
                  <a:lnTo>
                    <a:pt x="513473" y="372097"/>
                  </a:lnTo>
                  <a:lnTo>
                    <a:pt x="542277" y="391464"/>
                  </a:lnTo>
                  <a:lnTo>
                    <a:pt x="561632" y="420281"/>
                  </a:lnTo>
                  <a:lnTo>
                    <a:pt x="568706" y="455726"/>
                  </a:lnTo>
                  <a:lnTo>
                    <a:pt x="568718" y="637146"/>
                  </a:lnTo>
                  <a:lnTo>
                    <a:pt x="614057" y="637146"/>
                  </a:lnTo>
                  <a:lnTo>
                    <a:pt x="614057" y="415404"/>
                  </a:lnTo>
                  <a:close/>
                </a:path>
                <a:path w="771525" h="771525">
                  <a:moveTo>
                    <a:pt x="771525" y="96100"/>
                  </a:moveTo>
                  <a:lnTo>
                    <a:pt x="741222" y="33743"/>
                  </a:lnTo>
                  <a:lnTo>
                    <a:pt x="704557" y="9067"/>
                  </a:lnTo>
                  <a:lnTo>
                    <a:pt x="660146" y="0"/>
                  </a:lnTo>
                  <a:lnTo>
                    <a:pt x="660146" y="415404"/>
                  </a:lnTo>
                  <a:lnTo>
                    <a:pt x="660146" y="660196"/>
                  </a:lnTo>
                  <a:lnTo>
                    <a:pt x="658380" y="668845"/>
                  </a:lnTo>
                  <a:lnTo>
                    <a:pt x="653516" y="675944"/>
                  </a:lnTo>
                  <a:lnTo>
                    <a:pt x="646226" y="680745"/>
                  </a:lnTo>
                  <a:lnTo>
                    <a:pt x="637159" y="682510"/>
                  </a:lnTo>
                  <a:lnTo>
                    <a:pt x="546354" y="682510"/>
                  </a:lnTo>
                  <a:lnTo>
                    <a:pt x="537298" y="680745"/>
                  </a:lnTo>
                  <a:lnTo>
                    <a:pt x="530009" y="675944"/>
                  </a:lnTo>
                  <a:lnTo>
                    <a:pt x="525145" y="668845"/>
                  </a:lnTo>
                  <a:lnTo>
                    <a:pt x="523367" y="660196"/>
                  </a:lnTo>
                  <a:lnTo>
                    <a:pt x="523367" y="455726"/>
                  </a:lnTo>
                  <a:lnTo>
                    <a:pt x="519823" y="438010"/>
                  </a:lnTo>
                  <a:lnTo>
                    <a:pt x="510133" y="423595"/>
                  </a:lnTo>
                  <a:lnTo>
                    <a:pt x="495731" y="413918"/>
                  </a:lnTo>
                  <a:lnTo>
                    <a:pt x="478028" y="410375"/>
                  </a:lnTo>
                  <a:lnTo>
                    <a:pt x="460286" y="413918"/>
                  </a:lnTo>
                  <a:lnTo>
                    <a:pt x="445884" y="423595"/>
                  </a:lnTo>
                  <a:lnTo>
                    <a:pt x="436219" y="438010"/>
                  </a:lnTo>
                  <a:lnTo>
                    <a:pt x="432689" y="455726"/>
                  </a:lnTo>
                  <a:lnTo>
                    <a:pt x="432689" y="660196"/>
                  </a:lnTo>
                  <a:lnTo>
                    <a:pt x="430911" y="668845"/>
                  </a:lnTo>
                  <a:lnTo>
                    <a:pt x="426085" y="675944"/>
                  </a:lnTo>
                  <a:lnTo>
                    <a:pt x="418973" y="680745"/>
                  </a:lnTo>
                  <a:lnTo>
                    <a:pt x="410337" y="682510"/>
                  </a:lnTo>
                  <a:lnTo>
                    <a:pt x="318897" y="682510"/>
                  </a:lnTo>
                  <a:lnTo>
                    <a:pt x="310261" y="680745"/>
                  </a:lnTo>
                  <a:lnTo>
                    <a:pt x="303149" y="675944"/>
                  </a:lnTo>
                  <a:lnTo>
                    <a:pt x="298323" y="668845"/>
                  </a:lnTo>
                  <a:lnTo>
                    <a:pt x="296545" y="660196"/>
                  </a:lnTo>
                  <a:lnTo>
                    <a:pt x="296545" y="296621"/>
                  </a:lnTo>
                  <a:lnTo>
                    <a:pt x="298323" y="287540"/>
                  </a:lnTo>
                  <a:lnTo>
                    <a:pt x="303149" y="280225"/>
                  </a:lnTo>
                  <a:lnTo>
                    <a:pt x="310261" y="275348"/>
                  </a:lnTo>
                  <a:lnTo>
                    <a:pt x="318897" y="273570"/>
                  </a:lnTo>
                  <a:lnTo>
                    <a:pt x="410337" y="273570"/>
                  </a:lnTo>
                  <a:lnTo>
                    <a:pt x="418490" y="275094"/>
                  </a:lnTo>
                  <a:lnTo>
                    <a:pt x="425284" y="279323"/>
                  </a:lnTo>
                  <a:lnTo>
                    <a:pt x="430187" y="285724"/>
                  </a:lnTo>
                  <a:lnTo>
                    <a:pt x="432689" y="293738"/>
                  </a:lnTo>
                  <a:lnTo>
                    <a:pt x="450811" y="284695"/>
                  </a:lnTo>
                  <a:lnTo>
                    <a:pt x="470344" y="278168"/>
                  </a:lnTo>
                  <a:lnTo>
                    <a:pt x="490842" y="274193"/>
                  </a:lnTo>
                  <a:lnTo>
                    <a:pt x="500672" y="273570"/>
                  </a:lnTo>
                  <a:lnTo>
                    <a:pt x="511810" y="272859"/>
                  </a:lnTo>
                  <a:lnTo>
                    <a:pt x="588137" y="292595"/>
                  </a:lnTo>
                  <a:lnTo>
                    <a:pt x="626745" y="324421"/>
                  </a:lnTo>
                  <a:lnTo>
                    <a:pt x="651446" y="366636"/>
                  </a:lnTo>
                  <a:lnTo>
                    <a:pt x="660146" y="415404"/>
                  </a:lnTo>
                  <a:lnTo>
                    <a:pt x="660146" y="0"/>
                  </a:lnTo>
                  <a:lnTo>
                    <a:pt x="251206" y="0"/>
                  </a:lnTo>
                  <a:lnTo>
                    <a:pt x="251206" y="159829"/>
                  </a:lnTo>
                  <a:lnTo>
                    <a:pt x="251206" y="296621"/>
                  </a:lnTo>
                  <a:lnTo>
                    <a:pt x="251206" y="660196"/>
                  </a:lnTo>
                  <a:lnTo>
                    <a:pt x="249440" y="668845"/>
                  </a:lnTo>
                  <a:lnTo>
                    <a:pt x="244576" y="675944"/>
                  </a:lnTo>
                  <a:lnTo>
                    <a:pt x="237286" y="680745"/>
                  </a:lnTo>
                  <a:lnTo>
                    <a:pt x="228219" y="682510"/>
                  </a:lnTo>
                  <a:lnTo>
                    <a:pt x="137414" y="682510"/>
                  </a:lnTo>
                  <a:lnTo>
                    <a:pt x="128358" y="680745"/>
                  </a:lnTo>
                  <a:lnTo>
                    <a:pt x="121069" y="675944"/>
                  </a:lnTo>
                  <a:lnTo>
                    <a:pt x="116205" y="668845"/>
                  </a:lnTo>
                  <a:lnTo>
                    <a:pt x="114427" y="660196"/>
                  </a:lnTo>
                  <a:lnTo>
                    <a:pt x="114427" y="296621"/>
                  </a:lnTo>
                  <a:lnTo>
                    <a:pt x="116205" y="287540"/>
                  </a:lnTo>
                  <a:lnTo>
                    <a:pt x="121069" y="280225"/>
                  </a:lnTo>
                  <a:lnTo>
                    <a:pt x="128358" y="275348"/>
                  </a:lnTo>
                  <a:lnTo>
                    <a:pt x="137414" y="273570"/>
                  </a:lnTo>
                  <a:lnTo>
                    <a:pt x="228219" y="273570"/>
                  </a:lnTo>
                  <a:lnTo>
                    <a:pt x="237286" y="275348"/>
                  </a:lnTo>
                  <a:lnTo>
                    <a:pt x="244576" y="280225"/>
                  </a:lnTo>
                  <a:lnTo>
                    <a:pt x="249440" y="287540"/>
                  </a:lnTo>
                  <a:lnTo>
                    <a:pt x="251206" y="296621"/>
                  </a:lnTo>
                  <a:lnTo>
                    <a:pt x="251206" y="159829"/>
                  </a:lnTo>
                  <a:lnTo>
                    <a:pt x="245783" y="186601"/>
                  </a:lnTo>
                  <a:lnTo>
                    <a:pt x="231038" y="208330"/>
                  </a:lnTo>
                  <a:lnTo>
                    <a:pt x="209257" y="222897"/>
                  </a:lnTo>
                  <a:lnTo>
                    <a:pt x="182753" y="228219"/>
                  </a:lnTo>
                  <a:lnTo>
                    <a:pt x="156324" y="222897"/>
                  </a:lnTo>
                  <a:lnTo>
                    <a:pt x="134594" y="208330"/>
                  </a:lnTo>
                  <a:lnTo>
                    <a:pt x="119862" y="186601"/>
                  </a:lnTo>
                  <a:lnTo>
                    <a:pt x="114427" y="159829"/>
                  </a:lnTo>
                  <a:lnTo>
                    <a:pt x="119862" y="133451"/>
                  </a:lnTo>
                  <a:lnTo>
                    <a:pt x="134594" y="111950"/>
                  </a:lnTo>
                  <a:lnTo>
                    <a:pt x="156324" y="97459"/>
                  </a:lnTo>
                  <a:lnTo>
                    <a:pt x="182753" y="92151"/>
                  </a:lnTo>
                  <a:lnTo>
                    <a:pt x="209257" y="97459"/>
                  </a:lnTo>
                  <a:lnTo>
                    <a:pt x="231038" y="111950"/>
                  </a:lnTo>
                  <a:lnTo>
                    <a:pt x="245783" y="133451"/>
                  </a:lnTo>
                  <a:lnTo>
                    <a:pt x="251206" y="159829"/>
                  </a:lnTo>
                  <a:lnTo>
                    <a:pt x="251206" y="0"/>
                  </a:lnTo>
                  <a:lnTo>
                    <a:pt x="114427" y="0"/>
                  </a:lnTo>
                  <a:lnTo>
                    <a:pt x="70142" y="9067"/>
                  </a:lnTo>
                  <a:lnTo>
                    <a:pt x="33743" y="33743"/>
                  </a:lnTo>
                  <a:lnTo>
                    <a:pt x="9080" y="70154"/>
                  </a:lnTo>
                  <a:lnTo>
                    <a:pt x="0" y="114465"/>
                  </a:lnTo>
                  <a:lnTo>
                    <a:pt x="0" y="660196"/>
                  </a:lnTo>
                  <a:lnTo>
                    <a:pt x="9080" y="704608"/>
                  </a:lnTo>
                  <a:lnTo>
                    <a:pt x="33743" y="741273"/>
                  </a:lnTo>
                  <a:lnTo>
                    <a:pt x="70142" y="766191"/>
                  </a:lnTo>
                  <a:lnTo>
                    <a:pt x="95821" y="771525"/>
                  </a:lnTo>
                  <a:lnTo>
                    <a:pt x="678815" y="771525"/>
                  </a:lnTo>
                  <a:lnTo>
                    <a:pt x="741222" y="741273"/>
                  </a:lnTo>
                  <a:lnTo>
                    <a:pt x="766152" y="704608"/>
                  </a:lnTo>
                  <a:lnTo>
                    <a:pt x="771525" y="678599"/>
                  </a:lnTo>
                  <a:lnTo>
                    <a:pt x="771525" y="272859"/>
                  </a:lnTo>
                  <a:lnTo>
                    <a:pt x="771525" y="228219"/>
                  </a:lnTo>
                  <a:lnTo>
                    <a:pt x="771525" y="96100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406705" y="3408689"/>
            <a:ext cx="1155700" cy="1155700"/>
            <a:chOff x="11406705" y="3408689"/>
            <a:chExt cx="1155700" cy="1155700"/>
          </a:xfrm>
        </p:grpSpPr>
        <p:sp>
          <p:nvSpPr>
            <p:cNvPr id="32" name="object 32"/>
            <p:cNvSpPr/>
            <p:nvPr/>
          </p:nvSpPr>
          <p:spPr>
            <a:xfrm>
              <a:off x="11425783" y="342776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1117600" h="1117600">
                  <a:moveTo>
                    <a:pt x="558673" y="1117346"/>
                  </a:moveTo>
                  <a:lnTo>
                    <a:pt x="0" y="1117346"/>
                  </a:lnTo>
                  <a:lnTo>
                    <a:pt x="0" y="0"/>
                  </a:lnTo>
                  <a:lnTo>
                    <a:pt x="1117346" y="0"/>
                  </a:lnTo>
                  <a:lnTo>
                    <a:pt x="1117346" y="1117346"/>
                  </a:lnTo>
                  <a:lnTo>
                    <a:pt x="558673" y="1117346"/>
                  </a:lnTo>
                  <a:close/>
                </a:path>
              </a:pathLst>
            </a:custGeom>
            <a:ln w="38156">
              <a:solidFill>
                <a:srgbClr val="1818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731041" y="3735209"/>
              <a:ext cx="499745" cy="499109"/>
            </a:xfrm>
            <a:custGeom>
              <a:avLst/>
              <a:gdLst/>
              <a:ahLst/>
              <a:cxnLst/>
              <a:rect l="l" t="t" r="r" b="b"/>
              <a:pathLst>
                <a:path w="499745" h="499110">
                  <a:moveTo>
                    <a:pt x="431241" y="0"/>
                  </a:moveTo>
                  <a:lnTo>
                    <a:pt x="67665" y="0"/>
                  </a:lnTo>
                  <a:lnTo>
                    <a:pt x="41298" y="5309"/>
                  </a:lnTo>
                  <a:lnTo>
                    <a:pt x="19792" y="19797"/>
                  </a:lnTo>
                  <a:lnTo>
                    <a:pt x="5307" y="41303"/>
                  </a:lnTo>
                  <a:lnTo>
                    <a:pt x="0" y="67665"/>
                  </a:lnTo>
                  <a:lnTo>
                    <a:pt x="0" y="431253"/>
                  </a:lnTo>
                  <a:lnTo>
                    <a:pt x="5307" y="457616"/>
                  </a:lnTo>
                  <a:lnTo>
                    <a:pt x="19792" y="479121"/>
                  </a:lnTo>
                  <a:lnTo>
                    <a:pt x="41298" y="493609"/>
                  </a:lnTo>
                  <a:lnTo>
                    <a:pt x="67665" y="498919"/>
                  </a:lnTo>
                  <a:lnTo>
                    <a:pt x="431241" y="498919"/>
                  </a:lnTo>
                  <a:lnTo>
                    <a:pt x="457716" y="493609"/>
                  </a:lnTo>
                  <a:lnTo>
                    <a:pt x="479471" y="479121"/>
                  </a:lnTo>
                  <a:lnTo>
                    <a:pt x="494208" y="457616"/>
                  </a:lnTo>
                  <a:lnTo>
                    <a:pt x="499630" y="431253"/>
                  </a:lnTo>
                  <a:lnTo>
                    <a:pt x="499630" y="408216"/>
                  </a:lnTo>
                  <a:lnTo>
                    <a:pt x="249809" y="408216"/>
                  </a:lnTo>
                  <a:lnTo>
                    <a:pt x="199538" y="400105"/>
                  </a:lnTo>
                  <a:lnTo>
                    <a:pt x="155865" y="377548"/>
                  </a:lnTo>
                  <a:lnTo>
                    <a:pt x="121416" y="343207"/>
                  </a:lnTo>
                  <a:lnTo>
                    <a:pt x="98819" y="299744"/>
                  </a:lnTo>
                  <a:lnTo>
                    <a:pt x="90703" y="249821"/>
                  </a:lnTo>
                  <a:lnTo>
                    <a:pt x="98819" y="199545"/>
                  </a:lnTo>
                  <a:lnTo>
                    <a:pt x="121416" y="155868"/>
                  </a:lnTo>
                  <a:lnTo>
                    <a:pt x="155865" y="121417"/>
                  </a:lnTo>
                  <a:lnTo>
                    <a:pt x="199538" y="98819"/>
                  </a:lnTo>
                  <a:lnTo>
                    <a:pt x="249809" y="90703"/>
                  </a:lnTo>
                  <a:lnTo>
                    <a:pt x="362839" y="90703"/>
                  </a:lnTo>
                  <a:lnTo>
                    <a:pt x="366483" y="72987"/>
                  </a:lnTo>
                  <a:lnTo>
                    <a:pt x="376339" y="58578"/>
                  </a:lnTo>
                  <a:lnTo>
                    <a:pt x="390785" y="48894"/>
                  </a:lnTo>
                  <a:lnTo>
                    <a:pt x="408203" y="45351"/>
                  </a:lnTo>
                  <a:lnTo>
                    <a:pt x="495040" y="45351"/>
                  </a:lnTo>
                  <a:lnTo>
                    <a:pt x="494208" y="41303"/>
                  </a:lnTo>
                  <a:lnTo>
                    <a:pt x="479471" y="19797"/>
                  </a:lnTo>
                  <a:lnTo>
                    <a:pt x="457716" y="5309"/>
                  </a:lnTo>
                  <a:lnTo>
                    <a:pt x="431241" y="0"/>
                  </a:lnTo>
                  <a:close/>
                </a:path>
                <a:path w="499745" h="499110">
                  <a:moveTo>
                    <a:pt x="362839" y="90703"/>
                  </a:moveTo>
                  <a:lnTo>
                    <a:pt x="249809" y="90703"/>
                  </a:lnTo>
                  <a:lnTo>
                    <a:pt x="299736" y="98819"/>
                  </a:lnTo>
                  <a:lnTo>
                    <a:pt x="343200" y="121417"/>
                  </a:lnTo>
                  <a:lnTo>
                    <a:pt x="377539" y="155868"/>
                  </a:lnTo>
                  <a:lnTo>
                    <a:pt x="400094" y="199545"/>
                  </a:lnTo>
                  <a:lnTo>
                    <a:pt x="408203" y="249821"/>
                  </a:lnTo>
                  <a:lnTo>
                    <a:pt x="400094" y="299744"/>
                  </a:lnTo>
                  <a:lnTo>
                    <a:pt x="377539" y="343207"/>
                  </a:lnTo>
                  <a:lnTo>
                    <a:pt x="343200" y="377548"/>
                  </a:lnTo>
                  <a:lnTo>
                    <a:pt x="299736" y="400105"/>
                  </a:lnTo>
                  <a:lnTo>
                    <a:pt x="249809" y="408216"/>
                  </a:lnTo>
                  <a:lnTo>
                    <a:pt x="499630" y="408216"/>
                  </a:lnTo>
                  <a:lnTo>
                    <a:pt x="499630" y="136067"/>
                  </a:lnTo>
                  <a:lnTo>
                    <a:pt x="408203" y="136067"/>
                  </a:lnTo>
                  <a:lnTo>
                    <a:pt x="390785" y="132422"/>
                  </a:lnTo>
                  <a:lnTo>
                    <a:pt x="376339" y="122567"/>
                  </a:lnTo>
                  <a:lnTo>
                    <a:pt x="366483" y="108121"/>
                  </a:lnTo>
                  <a:lnTo>
                    <a:pt x="362839" y="90703"/>
                  </a:lnTo>
                  <a:close/>
                </a:path>
                <a:path w="499745" h="499110">
                  <a:moveTo>
                    <a:pt x="495040" y="45351"/>
                  </a:moveTo>
                  <a:lnTo>
                    <a:pt x="408203" y="45351"/>
                  </a:lnTo>
                  <a:lnTo>
                    <a:pt x="425919" y="48894"/>
                  </a:lnTo>
                  <a:lnTo>
                    <a:pt x="440328" y="58578"/>
                  </a:lnTo>
                  <a:lnTo>
                    <a:pt x="450012" y="72987"/>
                  </a:lnTo>
                  <a:lnTo>
                    <a:pt x="453555" y="90703"/>
                  </a:lnTo>
                  <a:lnTo>
                    <a:pt x="450012" y="108121"/>
                  </a:lnTo>
                  <a:lnTo>
                    <a:pt x="440328" y="122567"/>
                  </a:lnTo>
                  <a:lnTo>
                    <a:pt x="425919" y="132422"/>
                  </a:lnTo>
                  <a:lnTo>
                    <a:pt x="408203" y="136067"/>
                  </a:lnTo>
                  <a:lnTo>
                    <a:pt x="499630" y="136067"/>
                  </a:lnTo>
                  <a:lnTo>
                    <a:pt x="499630" y="67665"/>
                  </a:lnTo>
                  <a:lnTo>
                    <a:pt x="495040" y="45351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7108" y="3872725"/>
              <a:ext cx="226771" cy="2267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594248" y="3598418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660184" y="0"/>
                  </a:moveTo>
                  <a:lnTo>
                    <a:pt x="114465" y="0"/>
                  </a:lnTo>
                  <a:lnTo>
                    <a:pt x="70155" y="9076"/>
                  </a:lnTo>
                  <a:lnTo>
                    <a:pt x="33743" y="33743"/>
                  </a:lnTo>
                  <a:lnTo>
                    <a:pt x="9076" y="70155"/>
                  </a:lnTo>
                  <a:lnTo>
                    <a:pt x="0" y="114465"/>
                  </a:lnTo>
                  <a:lnTo>
                    <a:pt x="0" y="660196"/>
                  </a:lnTo>
                  <a:lnTo>
                    <a:pt x="9076" y="704619"/>
                  </a:lnTo>
                  <a:lnTo>
                    <a:pt x="33743" y="741279"/>
                  </a:lnTo>
                  <a:lnTo>
                    <a:pt x="70155" y="766195"/>
                  </a:lnTo>
                  <a:lnTo>
                    <a:pt x="95850" y="771524"/>
                  </a:lnTo>
                  <a:lnTo>
                    <a:pt x="678798" y="771524"/>
                  </a:lnTo>
                  <a:lnTo>
                    <a:pt x="704493" y="766195"/>
                  </a:lnTo>
                  <a:lnTo>
                    <a:pt x="740905" y="741279"/>
                  </a:lnTo>
                  <a:lnTo>
                    <a:pt x="765572" y="704619"/>
                  </a:lnTo>
                  <a:lnTo>
                    <a:pt x="770089" y="682510"/>
                  </a:lnTo>
                  <a:lnTo>
                    <a:pt x="205905" y="682510"/>
                  </a:lnTo>
                  <a:lnTo>
                    <a:pt x="161706" y="673544"/>
                  </a:lnTo>
                  <a:lnTo>
                    <a:pt x="125539" y="649122"/>
                  </a:lnTo>
                  <a:lnTo>
                    <a:pt x="101116" y="612955"/>
                  </a:lnTo>
                  <a:lnTo>
                    <a:pt x="92151" y="568756"/>
                  </a:lnTo>
                  <a:lnTo>
                    <a:pt x="92151" y="205905"/>
                  </a:lnTo>
                  <a:lnTo>
                    <a:pt x="101116" y="161706"/>
                  </a:lnTo>
                  <a:lnTo>
                    <a:pt x="125539" y="125539"/>
                  </a:lnTo>
                  <a:lnTo>
                    <a:pt x="161706" y="101116"/>
                  </a:lnTo>
                  <a:lnTo>
                    <a:pt x="205905" y="92151"/>
                  </a:lnTo>
                  <a:lnTo>
                    <a:pt x="770078" y="92151"/>
                  </a:lnTo>
                  <a:lnTo>
                    <a:pt x="765572" y="70155"/>
                  </a:lnTo>
                  <a:lnTo>
                    <a:pt x="740905" y="33743"/>
                  </a:lnTo>
                  <a:lnTo>
                    <a:pt x="704493" y="9076"/>
                  </a:lnTo>
                  <a:lnTo>
                    <a:pt x="660184" y="0"/>
                  </a:lnTo>
                  <a:close/>
                </a:path>
                <a:path w="771525" h="771525">
                  <a:moveTo>
                    <a:pt x="770078" y="92151"/>
                  </a:moveTo>
                  <a:lnTo>
                    <a:pt x="568744" y="92151"/>
                  </a:lnTo>
                  <a:lnTo>
                    <a:pt x="612942" y="101116"/>
                  </a:lnTo>
                  <a:lnTo>
                    <a:pt x="649109" y="125539"/>
                  </a:lnTo>
                  <a:lnTo>
                    <a:pt x="673532" y="161706"/>
                  </a:lnTo>
                  <a:lnTo>
                    <a:pt x="682497" y="205905"/>
                  </a:lnTo>
                  <a:lnTo>
                    <a:pt x="682497" y="568756"/>
                  </a:lnTo>
                  <a:lnTo>
                    <a:pt x="673532" y="612955"/>
                  </a:lnTo>
                  <a:lnTo>
                    <a:pt x="649109" y="649122"/>
                  </a:lnTo>
                  <a:lnTo>
                    <a:pt x="612942" y="673544"/>
                  </a:lnTo>
                  <a:lnTo>
                    <a:pt x="568744" y="682510"/>
                  </a:lnTo>
                  <a:lnTo>
                    <a:pt x="770089" y="682510"/>
                  </a:lnTo>
                  <a:lnTo>
                    <a:pt x="771524" y="675486"/>
                  </a:lnTo>
                  <a:lnTo>
                    <a:pt x="771524" y="99214"/>
                  </a:lnTo>
                  <a:lnTo>
                    <a:pt x="770078" y="92151"/>
                  </a:lnTo>
                  <a:close/>
                </a:path>
              </a:pathLst>
            </a:custGeom>
            <a:solidFill>
              <a:srgbClr val="1818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15957390" y="0"/>
            <a:ext cx="1807210" cy="5163185"/>
          </a:xfrm>
          <a:custGeom>
            <a:avLst/>
            <a:gdLst/>
            <a:ahLst/>
            <a:cxnLst/>
            <a:rect l="l" t="t" r="r" b="b"/>
            <a:pathLst>
              <a:path w="1807209" h="5163185">
                <a:moveTo>
                  <a:pt x="903461" y="5163006"/>
                </a:moveTo>
                <a:lnTo>
                  <a:pt x="0" y="5163006"/>
                </a:lnTo>
                <a:lnTo>
                  <a:pt x="0" y="0"/>
                </a:lnTo>
              </a:path>
              <a:path w="1807209" h="5163185">
                <a:moveTo>
                  <a:pt x="1807050" y="0"/>
                </a:moveTo>
                <a:lnTo>
                  <a:pt x="1807050" y="5163006"/>
                </a:lnTo>
                <a:lnTo>
                  <a:pt x="903461" y="5163006"/>
                </a:lnTo>
              </a:path>
            </a:pathLst>
          </a:custGeom>
          <a:ln w="76317">
            <a:solidFill>
              <a:srgbClr val="FFB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673122"/>
            <a:ext cx="5295265" cy="1614170"/>
          </a:xfrm>
          <a:custGeom>
            <a:avLst/>
            <a:gdLst/>
            <a:ahLst/>
            <a:cxnLst/>
            <a:rect l="l" t="t" r="r" b="b"/>
            <a:pathLst>
              <a:path w="5295265" h="1614170">
                <a:moveTo>
                  <a:pt x="0" y="1613875"/>
                </a:moveTo>
                <a:lnTo>
                  <a:pt x="0" y="0"/>
                </a:lnTo>
                <a:lnTo>
                  <a:pt x="5295175" y="0"/>
                </a:lnTo>
                <a:lnTo>
                  <a:pt x="5295175" y="1613875"/>
                </a:lnTo>
                <a:lnTo>
                  <a:pt x="0" y="1613875"/>
                </a:lnTo>
                <a:close/>
              </a:path>
            </a:pathLst>
          </a:custGeom>
          <a:solidFill>
            <a:srgbClr val="18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80693" y="8673122"/>
            <a:ext cx="4606290" cy="266700"/>
          </a:xfrm>
          <a:custGeom>
            <a:avLst/>
            <a:gdLst/>
            <a:ahLst/>
            <a:cxnLst/>
            <a:rect l="l" t="t" r="r" b="b"/>
            <a:pathLst>
              <a:path w="4606290" h="266700">
                <a:moveTo>
                  <a:pt x="4605781" y="266699"/>
                </a:moveTo>
                <a:lnTo>
                  <a:pt x="0" y="266699"/>
                </a:lnTo>
                <a:lnTo>
                  <a:pt x="0" y="0"/>
                </a:lnTo>
                <a:lnTo>
                  <a:pt x="4605781" y="0"/>
                </a:lnTo>
                <a:lnTo>
                  <a:pt x="4605781" y="266699"/>
                </a:lnTo>
                <a:close/>
              </a:path>
            </a:pathLst>
          </a:custGeom>
          <a:solidFill>
            <a:srgbClr val="8680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177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ABCFavoritPro-Regular</vt:lpstr>
      <vt:lpstr>Arial</vt:lpstr>
      <vt:lpstr>Calibri</vt:lpstr>
      <vt:lpstr>Segoe UI Variable Small</vt:lpstr>
      <vt:lpstr>Tahoma</vt:lpstr>
      <vt:lpstr>Verdana</vt:lpstr>
      <vt:lpstr>Office Theme</vt:lpstr>
      <vt:lpstr>What's the smart question? how to apply it on your daily basis/work</vt:lpstr>
      <vt:lpstr>Introduction</vt:lpstr>
      <vt:lpstr>Characteristics of Smart Questions</vt:lpstr>
      <vt:lpstr>PowerPoint Presentation</vt:lpstr>
      <vt:lpstr>Applying Smart Questions in Daily work</vt:lpstr>
      <vt:lpstr>Questioning Techniques</vt:lpstr>
      <vt:lpstr>Benefits of Smart Questioning</vt:lpstr>
      <vt:lpstr>Developing a Questioning Mindset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the smart question? how to apply it on your daily basis/work</dc:title>
  <dc:creator>Đàm Công Trí</dc:creator>
  <cp:lastModifiedBy>trid2300@gmail.com</cp:lastModifiedBy>
  <cp:revision>13</cp:revision>
  <dcterms:created xsi:type="dcterms:W3CDTF">2024-04-18T16:01:55Z</dcterms:created>
  <dcterms:modified xsi:type="dcterms:W3CDTF">2024-04-18T19:43:14Z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2024-04-18T00:00:00Z</vt:filetime>
  </property>
  <property fmtid="{D5CDD505-2E9C-101B-9397-08002B2CF9AE}" pid="5" name="Producer">
    <vt:lpwstr>GPL Ghostscript 10.02.0</vt:lpwstr>
  </property>
</Properties>
</file>