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4157119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4636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036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73392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72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7062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99312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46410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42825724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BFDF05-A02F-46A3-83BB-CA9ECD54CE00}" type="datetimeFigureOut">
              <a:rPr lang="es-ES" smtClean="0"/>
              <a:t>11/03/2020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97776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CBFDF05-A02F-46A3-83BB-CA9ECD54CE00}" type="datetimeFigureOut">
              <a:rPr lang="es-ES" smtClean="0"/>
              <a:t>11/03/2020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69870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CBFDF05-A02F-46A3-83BB-CA9ECD54CE00}" type="datetimeFigureOut">
              <a:rPr lang="es-ES" smtClean="0"/>
              <a:t>11/03/2020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11778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CBFDF05-A02F-46A3-83BB-CA9ECD54CE00}" type="datetimeFigureOut">
              <a:rPr lang="es-ES" smtClean="0"/>
              <a:t>11/03/2020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267181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DF05-A02F-46A3-83BB-CA9ECD54CE00}" type="datetimeFigureOut">
              <a:rPr lang="es-ES" smtClean="0"/>
              <a:t>11/03/2020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90921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BFDF05-A02F-46A3-83BB-CA9ECD54CE00}" type="datetimeFigureOut">
              <a:rPr lang="es-ES" smtClean="0"/>
              <a:t>11/03/2020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243171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BFDF05-A02F-46A3-83BB-CA9ECD54CE00}" type="datetimeFigureOut">
              <a:rPr lang="es-ES" smtClean="0"/>
              <a:t>11/03/2020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4DC1447-7FAB-4A18-B6CD-0693BE48A06C}" type="slidenum">
              <a:rPr lang="es-ES" smtClean="0"/>
              <a:t>‹Nº›</a:t>
            </a:fld>
            <a:endParaRPr lang="es-ES"/>
          </a:p>
        </p:txBody>
      </p:sp>
    </p:spTree>
    <p:extLst>
      <p:ext uri="{BB962C8B-B14F-4D97-AF65-F5344CB8AC3E}">
        <p14:creationId xmlns:p14="http://schemas.microsoft.com/office/powerpoint/2010/main" val="50915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BFDF05-A02F-46A3-83BB-CA9ECD54CE00}" type="datetimeFigureOut">
              <a:rPr lang="es-ES" smtClean="0"/>
              <a:t>11/03/2020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DC1447-7FAB-4A18-B6CD-0693BE48A06C}" type="slidenum">
              <a:rPr lang="es-ES" smtClean="0"/>
              <a:t>‹Nº›</a:t>
            </a:fld>
            <a:endParaRPr lang="es-ES"/>
          </a:p>
        </p:txBody>
      </p:sp>
    </p:spTree>
    <p:extLst>
      <p:ext uri="{BB962C8B-B14F-4D97-AF65-F5344CB8AC3E}">
        <p14:creationId xmlns:p14="http://schemas.microsoft.com/office/powerpoint/2010/main" val="351967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Trello%20TW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com/angular-chile/comunicaci%C3%B3n-entre-componentes-explicado-con-dragon-ball-z-angular-7-parte-1-f1c67f7455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smtClean="0"/>
              <a:t>Clemente Santos Bernal</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003" y="2812583"/>
            <a:ext cx="5715000" cy="1238250"/>
          </a:xfrm>
          <a:prstGeom prst="rect">
            <a:avLst/>
          </a:prstGeom>
        </p:spPr>
      </p:pic>
    </p:spTree>
    <p:extLst>
      <p:ext uri="{BB962C8B-B14F-4D97-AF65-F5344CB8AC3E}">
        <p14:creationId xmlns:p14="http://schemas.microsoft.com/office/powerpoint/2010/main" val="244994153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a:t>Después de todo este tiempo practicando y aprendiendo me han propuesto un ejercicio complicado y a la vez divertido, consiste en</a:t>
            </a:r>
            <a:r>
              <a:rPr lang="es-ES" dirty="0" smtClean="0"/>
              <a:t>:</a:t>
            </a:r>
          </a:p>
          <a:p>
            <a:endParaRPr lang="es-ES" dirty="0"/>
          </a:p>
          <a:p>
            <a:endParaRPr lang="es-ES" dirty="0"/>
          </a:p>
          <a:p>
            <a:r>
              <a:rPr lang="es-ES" dirty="0" err="1" smtClean="0">
                <a:hlinkClick r:id="rId2" action="ppaction://hlinkfile"/>
              </a:rPr>
              <a:t>Trello</a:t>
            </a:r>
            <a:r>
              <a:rPr lang="es-ES" dirty="0" smtClean="0">
                <a:hlinkClick r:id="rId2" action="ppaction://hlinkfile"/>
              </a:rPr>
              <a:t> TWS.pdf</a:t>
            </a:r>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spTree>
    <p:extLst>
      <p:ext uri="{BB962C8B-B14F-4D97-AF65-F5344CB8AC3E}">
        <p14:creationId xmlns:p14="http://schemas.microsoft.com/office/powerpoint/2010/main" val="130071571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159098"/>
            <a:ext cx="8596668" cy="771301"/>
          </a:xfrm>
        </p:spPr>
        <p:txBody>
          <a:bodyPr/>
          <a:lstStyle/>
          <a:p>
            <a:r>
              <a:rPr lang="es-ES" dirty="0" smtClean="0"/>
              <a:t>Introducción:</a:t>
            </a:r>
            <a:endParaRPr lang="es-ES" dirty="0"/>
          </a:p>
        </p:txBody>
      </p:sp>
      <p:sp>
        <p:nvSpPr>
          <p:cNvPr id="3" name="Marcador de contenido 2"/>
          <p:cNvSpPr>
            <a:spLocks noGrp="1"/>
          </p:cNvSpPr>
          <p:nvPr>
            <p:ph idx="1"/>
          </p:nvPr>
        </p:nvSpPr>
        <p:spPr/>
        <p:txBody>
          <a:bodyPr/>
          <a:lstStyle/>
          <a:p>
            <a:r>
              <a:rPr lang="es-ES" dirty="0"/>
              <a:t>Principalmente he trabajado con </a:t>
            </a:r>
            <a:r>
              <a:rPr lang="es-ES" dirty="0" err="1"/>
              <a:t>javascript</a:t>
            </a:r>
            <a:r>
              <a:rPr lang="es-ES" dirty="0"/>
              <a:t> y </a:t>
            </a:r>
            <a:r>
              <a:rPr lang="es-ES" dirty="0" err="1"/>
              <a:t>nodejs</a:t>
            </a:r>
            <a:endParaRPr lang="es-ES" dirty="0"/>
          </a:p>
          <a:p>
            <a:r>
              <a:rPr lang="es-ES" dirty="0"/>
              <a:t>También he usado Angular y </a:t>
            </a:r>
            <a:r>
              <a:rPr lang="es-ES" dirty="0" err="1"/>
              <a:t>Typescript</a:t>
            </a:r>
            <a:r>
              <a:rPr lang="es-ES" dirty="0"/>
              <a:t>, junto a esto, </a:t>
            </a:r>
            <a:r>
              <a:rPr lang="es-ES" dirty="0" err="1"/>
              <a:t>scss</a:t>
            </a:r>
            <a:endParaRPr lang="es-ES" dirty="0"/>
          </a:p>
          <a:p>
            <a:pPr marL="0" indent="0">
              <a:buNone/>
            </a:pPr>
            <a:endParaRPr lang="es-E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307" y="2875936"/>
            <a:ext cx="2376152" cy="2376152"/>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09" y="5289051"/>
            <a:ext cx="1499651" cy="1123291"/>
          </a:xfrm>
          <a:prstGeom prst="rect">
            <a:avLst/>
          </a:prstGeom>
        </p:spPr>
      </p:pic>
      <p:pic>
        <p:nvPicPr>
          <p:cNvPr id="8" name="Imagen 7"/>
          <p:cNvPicPr>
            <a:picLocks noChangeAspect="1"/>
          </p:cNvPicPr>
          <p:nvPr/>
        </p:nvPicPr>
        <p:blipFill>
          <a:blip r:embed="rId5"/>
          <a:stretch>
            <a:fillRect/>
          </a:stretch>
        </p:blipFill>
        <p:spPr>
          <a:xfrm>
            <a:off x="3024307" y="5252088"/>
            <a:ext cx="2376152" cy="1192366"/>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906" y="5336190"/>
            <a:ext cx="1764890" cy="1076152"/>
          </a:xfrm>
          <a:prstGeom prst="rect">
            <a:avLst/>
          </a:prstGeom>
        </p:spPr>
      </p:pic>
    </p:spTree>
    <p:extLst>
      <p:ext uri="{BB962C8B-B14F-4D97-AF65-F5344CB8AC3E}">
        <p14:creationId xmlns:p14="http://schemas.microsoft.com/office/powerpoint/2010/main" val="416435830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La primera tarea que realicé en las prácticas fue una interfaz para una base de conocimientos en Angular, la que diseñé no fue definitiva pero sirvió para la que más adelante se integró en la web.</a:t>
            </a:r>
          </a:p>
          <a:p>
            <a:endParaRPr lang="es-ES"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7" name="Imagen 6"/>
          <p:cNvPicPr>
            <a:picLocks noChangeAspect="1"/>
          </p:cNvPicPr>
          <p:nvPr/>
        </p:nvPicPr>
        <p:blipFill>
          <a:blip r:embed="rId3"/>
          <a:stretch>
            <a:fillRect/>
          </a:stretch>
        </p:blipFill>
        <p:spPr>
          <a:xfrm>
            <a:off x="2198254" y="3556926"/>
            <a:ext cx="6191250" cy="2714625"/>
          </a:xfrm>
          <a:prstGeom prst="rect">
            <a:avLst/>
          </a:prstGeom>
        </p:spPr>
      </p:pic>
    </p:spTree>
    <p:extLst>
      <p:ext uri="{BB962C8B-B14F-4D97-AF65-F5344CB8AC3E}">
        <p14:creationId xmlns:p14="http://schemas.microsoft.com/office/powerpoint/2010/main" val="96154270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a:t>Hice un pequeño proyecto de práctica parecido a uno que creamos en clase con </a:t>
            </a:r>
            <a:r>
              <a:rPr lang="es-ES" dirty="0" err="1"/>
              <a:t>ionic</a:t>
            </a:r>
            <a:r>
              <a:rPr lang="es-ES" dirty="0"/>
              <a:t>, ataqué una API pública (</a:t>
            </a:r>
            <a:r>
              <a:rPr lang="es-ES" dirty="0" err="1"/>
              <a:t>iMDb</a:t>
            </a:r>
            <a:r>
              <a:rPr lang="es-ES" dirty="0"/>
              <a:t>) con Angular y </a:t>
            </a:r>
            <a:r>
              <a:rPr lang="es-ES" dirty="0" err="1"/>
              <a:t>typescript</a:t>
            </a:r>
            <a:r>
              <a:rPr lang="es-ES" dirty="0"/>
              <a:t>, el principal objetivo fue que la </a:t>
            </a:r>
            <a:r>
              <a:rPr lang="es-ES" dirty="0" err="1"/>
              <a:t>url</a:t>
            </a:r>
            <a:r>
              <a:rPr lang="es-ES" dirty="0"/>
              <a:t> de la página cambiara cuando realizará una búsqueda y agregar un “id” a cada película y que apareciera en la ruta de la página (</a:t>
            </a:r>
            <a:r>
              <a:rPr lang="es-ES" dirty="0" err="1"/>
              <a:t>Query</a:t>
            </a:r>
            <a:r>
              <a:rPr lang="es-ES" dirty="0"/>
              <a:t> </a:t>
            </a:r>
            <a:r>
              <a:rPr lang="es-ES" dirty="0" err="1"/>
              <a:t>Params</a:t>
            </a:r>
            <a:r>
              <a:rPr lang="es-ES" dirty="0"/>
              <a:t>).</a:t>
            </a:r>
          </a:p>
          <a:p>
            <a:endParaRPr lang="es-E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772" y="4100975"/>
            <a:ext cx="1733792" cy="1724266"/>
          </a:xfrm>
          <a:prstGeom prst="rect">
            <a:avLst/>
          </a:prstGeom>
        </p:spPr>
      </p:pic>
    </p:spTree>
    <p:extLst>
      <p:ext uri="{BB962C8B-B14F-4D97-AF65-F5344CB8AC3E}">
        <p14:creationId xmlns:p14="http://schemas.microsoft.com/office/powerpoint/2010/main" val="99533785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Me enseñaron lo que era node.js y las librerías más usadas de este entorno, estuve practicando durante mucho tiempo </a:t>
            </a:r>
            <a:r>
              <a:rPr lang="es-ES" dirty="0" err="1"/>
              <a:t>express</a:t>
            </a:r>
            <a:r>
              <a:rPr lang="es-ES" dirty="0"/>
              <a:t> y </a:t>
            </a:r>
            <a:r>
              <a:rPr lang="es-ES" dirty="0" err="1"/>
              <a:t>javascript</a:t>
            </a:r>
            <a:r>
              <a:rPr lang="es-ES" dirty="0"/>
              <a:t>, en este periodo de tiempo también estuve aprendiendo las funciones de los </a:t>
            </a:r>
            <a:r>
              <a:rPr lang="es-ES" dirty="0" err="1"/>
              <a:t>arrays</a:t>
            </a:r>
            <a:r>
              <a:rPr lang="es-ES" dirty="0"/>
              <a:t> de </a:t>
            </a:r>
            <a:r>
              <a:rPr lang="es-ES" dirty="0" err="1"/>
              <a:t>javascript</a:t>
            </a:r>
            <a:r>
              <a:rPr lang="es-ES" dirty="0"/>
              <a:t> y practicando ejemplos y retos que me proponía la empresa.</a:t>
            </a:r>
          </a:p>
          <a:p>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34" y="4437622"/>
            <a:ext cx="2486419" cy="160374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5109" y="4562345"/>
            <a:ext cx="2798874" cy="1354294"/>
          </a:xfrm>
          <a:prstGeom prst="rect">
            <a:avLst/>
          </a:prstGeom>
        </p:spPr>
      </p:pic>
    </p:spTree>
    <p:extLst>
      <p:ext uri="{BB962C8B-B14F-4D97-AF65-F5344CB8AC3E}">
        <p14:creationId xmlns:p14="http://schemas.microsoft.com/office/powerpoint/2010/main" val="88059996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A la vez, cada vez que creaba un proyecto o trabajaba en alguna tarea, debía utilizar </a:t>
            </a:r>
            <a:r>
              <a:rPr lang="es-ES" dirty="0" err="1"/>
              <a:t>git</a:t>
            </a:r>
            <a:r>
              <a:rPr lang="es-ES" dirty="0"/>
              <a:t> para establecer un orden y control sobre el trabajo, me enseñaron las funciones más básicas de </a:t>
            </a:r>
            <a:r>
              <a:rPr lang="es-ES" dirty="0" err="1"/>
              <a:t>git</a:t>
            </a:r>
            <a:r>
              <a:rPr lang="es-ES" dirty="0"/>
              <a:t> y el control de “</a:t>
            </a:r>
            <a:r>
              <a:rPr lang="es-ES" dirty="0" err="1"/>
              <a:t>branches</a:t>
            </a:r>
            <a:r>
              <a:rPr lang="es-ES" dirty="0"/>
              <a:t>” y “</a:t>
            </a:r>
            <a:r>
              <a:rPr lang="es-ES" dirty="0" err="1"/>
              <a:t>commits</a:t>
            </a:r>
            <a:r>
              <a:rPr lang="es-ES" dirty="0"/>
              <a:t>”.</a:t>
            </a:r>
          </a:p>
          <a:p>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12480">
            <a:off x="5628859" y="3499339"/>
            <a:ext cx="1870346" cy="2992554"/>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883" y="3946218"/>
            <a:ext cx="3672894" cy="2098796"/>
          </a:xfrm>
          <a:prstGeom prst="rect">
            <a:avLst/>
          </a:prstGeom>
        </p:spPr>
      </p:pic>
    </p:spTree>
    <p:extLst>
      <p:ext uri="{BB962C8B-B14F-4D97-AF65-F5344CB8AC3E}">
        <p14:creationId xmlns:p14="http://schemas.microsoft.com/office/powerpoint/2010/main" val="125923243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Cuando empecé a afianzar conocimientos, empecé a usar más Angular, mi primera tarea fue </a:t>
            </a:r>
            <a:r>
              <a:rPr lang="es-ES" dirty="0" smtClean="0"/>
              <a:t>la comunicación entre componentes (@</a:t>
            </a:r>
            <a:r>
              <a:rPr lang="es-ES" dirty="0"/>
              <a:t>Input, @Output), aquí dejo el link en concreto de la tarea:</a:t>
            </a:r>
          </a:p>
          <a:p>
            <a:endParaRPr lang="es-ES" dirty="0"/>
          </a:p>
          <a:p>
            <a:r>
              <a:rPr lang="es-ES" dirty="0">
                <a:hlinkClick r:id="rId2"/>
              </a:rPr>
              <a:t>TAREA </a:t>
            </a:r>
            <a:r>
              <a:rPr lang="es-ES" dirty="0" smtClean="0">
                <a:hlinkClick r:id="rId2"/>
              </a:rPr>
              <a:t>COMUNICACIÓN ENTRE COMPONENTES</a:t>
            </a:r>
            <a:endParaRPr lang="es-ES" dirty="0"/>
          </a:p>
          <a:p>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spTree>
    <p:extLst>
      <p:ext uri="{BB962C8B-B14F-4D97-AF65-F5344CB8AC3E}">
        <p14:creationId xmlns:p14="http://schemas.microsoft.com/office/powerpoint/2010/main" val="145503098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Después estuve trabajando un tiempo con Renderer2 y </a:t>
            </a:r>
            <a:r>
              <a:rPr lang="es-ES" dirty="0" err="1"/>
              <a:t>ElementRef</a:t>
            </a:r>
            <a:r>
              <a:rPr lang="es-ES" dirty="0"/>
              <a:t>, manipulando el DOM en Angular.</a:t>
            </a:r>
          </a:p>
          <a:p>
            <a:endParaRPr lang="es-ES" dirty="0"/>
          </a:p>
          <a:p>
            <a:r>
              <a:rPr lang="es-ES" dirty="0"/>
              <a:t>Trabajé con las promesas y </a:t>
            </a:r>
            <a:r>
              <a:rPr lang="es-ES" dirty="0" err="1"/>
              <a:t>callbacks</a:t>
            </a:r>
            <a:r>
              <a:rPr lang="es-ES" dirty="0"/>
              <a:t> de </a:t>
            </a:r>
            <a:r>
              <a:rPr lang="es-ES" dirty="0" err="1"/>
              <a:t>javascript</a:t>
            </a:r>
            <a:r>
              <a:rPr lang="es-ES" dirty="0"/>
              <a:t>, en </a:t>
            </a:r>
            <a:r>
              <a:rPr lang="es-ES" dirty="0" err="1"/>
              <a:t>nodejs</a:t>
            </a:r>
            <a:r>
              <a:rPr lang="es-ES" dirty="0"/>
              <a:t> también estuve con la función </a:t>
            </a:r>
            <a:r>
              <a:rPr lang="es-ES" dirty="0" err="1"/>
              <a:t>async</a:t>
            </a:r>
            <a:r>
              <a:rPr lang="es-ES" dirty="0"/>
              <a:t> </a:t>
            </a:r>
            <a:r>
              <a:rPr lang="es-ES" dirty="0" err="1"/>
              <a:t>await</a:t>
            </a:r>
            <a:r>
              <a:rPr lang="es-ES" dirty="0"/>
              <a:t>.</a:t>
            </a:r>
          </a:p>
          <a:p>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5293" y="4100975"/>
            <a:ext cx="2540750" cy="2537284"/>
          </a:xfrm>
          <a:prstGeom prst="rect">
            <a:avLst/>
          </a:prstGeom>
        </p:spPr>
      </p:pic>
    </p:spTree>
    <p:extLst>
      <p:ext uri="{BB962C8B-B14F-4D97-AF65-F5344CB8AC3E}">
        <p14:creationId xmlns:p14="http://schemas.microsoft.com/office/powerpoint/2010/main" val="269802140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De forma más breve, toqué un poco </a:t>
            </a:r>
            <a:r>
              <a:rPr lang="es-ES" dirty="0" err="1"/>
              <a:t>ionic</a:t>
            </a:r>
            <a:r>
              <a:rPr lang="es-ES" dirty="0"/>
              <a:t>, ya que la empresa estaba ocupada desarrollando una aplicación móvil, y pude realizar algunas funciones que ellos necesitaban.</a:t>
            </a:r>
          </a:p>
          <a:p>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80067"/>
            <a:ext cx="1520920" cy="32953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850" y="3231621"/>
            <a:ext cx="3259568" cy="3259568"/>
          </a:xfrm>
          <a:prstGeom prst="rect">
            <a:avLst/>
          </a:prstGeom>
        </p:spPr>
      </p:pic>
    </p:spTree>
    <p:extLst>
      <p:ext uri="{BB962C8B-B14F-4D97-AF65-F5344CB8AC3E}">
        <p14:creationId xmlns:p14="http://schemas.microsoft.com/office/powerpoint/2010/main" val="235386759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Faceta">
  <a:themeElements>
    <a:clrScheme name="Personalizado 2">
      <a:dk1>
        <a:sysClr val="windowText" lastClr="000000"/>
      </a:dk1>
      <a:lt1>
        <a:srgbClr val="FFFFFF"/>
      </a:lt1>
      <a:dk2>
        <a:srgbClr val="2C3C43"/>
      </a:dk2>
      <a:lt2>
        <a:srgbClr val="FFFFFF"/>
      </a:lt2>
      <a:accent1>
        <a:srgbClr val="1ABC9C"/>
      </a:accent1>
      <a:accent2>
        <a:srgbClr val="2F4858"/>
      </a:accent2>
      <a:accent3>
        <a:srgbClr val="FFA412"/>
      </a:accent3>
      <a:accent4>
        <a:srgbClr val="FFFFFF"/>
      </a:accent4>
      <a:accent5>
        <a:srgbClr val="FFFFFF"/>
      </a:accent5>
      <a:accent6>
        <a:srgbClr val="1ABC9C"/>
      </a:accent6>
      <a:hlink>
        <a:srgbClr val="1ABC9C"/>
      </a:hlink>
      <a:folHlink>
        <a:srgbClr val="FFA41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355</Words>
  <Application>Microsoft Office PowerPoint</Application>
  <PresentationFormat>Panorámica</PresentationFormat>
  <Paragraphs>19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PC-USER</dc:creator>
  <cp:lastModifiedBy>PC-USER</cp:lastModifiedBy>
  <cp:revision>10</cp:revision>
  <dcterms:created xsi:type="dcterms:W3CDTF">2020-03-11T07:45:43Z</dcterms:created>
  <dcterms:modified xsi:type="dcterms:W3CDTF">2020-03-11T14:12:31Z</dcterms:modified>
</cp:coreProperties>
</file>