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a7853f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a7853f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aa7498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aa7498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a7498e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a7498e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a7498e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a7498e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a7498e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a7498e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a7498e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a7498e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21300"/>
            <a:ext cx="5361300" cy="21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MHW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Catena d'hotel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Damiano Desantis</a:t>
            </a:r>
            <a:br>
              <a:rPr lang="it"/>
            </a:br>
            <a:r>
              <a:rPr lang="it"/>
              <a:t>O46002183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50" y="961575"/>
            <a:ext cx="7856450" cy="1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&lt;header&gt;&lt;/header&gt;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00" y="2465625"/>
            <a:ext cx="3823331" cy="22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731" y="1163850"/>
            <a:ext cx="1698131" cy="22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425" y="3805250"/>
            <a:ext cx="2502825" cy="10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&lt;navbar&gt;&lt;/navbar&gt;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934650"/>
            <a:ext cx="68103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262" y="2041175"/>
            <a:ext cx="3345434" cy="2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&lt;div class="column"&gt;&lt;/div&gt;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75" y="743625"/>
            <a:ext cx="3898444" cy="4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72" y="789325"/>
            <a:ext cx="2170625" cy="153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577600" y="396200"/>
            <a:ext cx="376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&lt;section id="showroom"&gt; &lt;/section&gt;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6" y="805750"/>
            <a:ext cx="5003149" cy="26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325" y="291987"/>
            <a:ext cx="1898350" cy="455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063" y="3565650"/>
            <a:ext cx="33242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2687250" y="3891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&lt;div class="card"&gt;&lt;/div&gt;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75" y="789325"/>
            <a:ext cx="2711717" cy="4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667" y="1004263"/>
            <a:ext cx="38481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2687250" y="3891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&lt;section id="sections"&gt;&lt;/section&gt;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5" y="1463450"/>
            <a:ext cx="5656124" cy="252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750" y="612450"/>
            <a:ext cx="2412500" cy="4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