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a7853f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a7853f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a7498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a7498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a7498e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a7498e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a7498e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a7498e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1d9135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1d9135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1d9135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1d9135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d1d9135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d1d9135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21300"/>
            <a:ext cx="5361300" cy="21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MHW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Catena d'hotel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Damiano Desantis</a:t>
            </a:r>
            <a:br>
              <a:rPr lang="it"/>
            </a:br>
            <a:r>
              <a:rPr lang="it"/>
              <a:t>O46002183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Nuovi componenti 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1170225"/>
            <a:ext cx="4452275" cy="28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5483975" y="1725150"/>
            <a:ext cx="301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Per quanto riguarda il codice HTML, ho utilizzato &lt;header&gt;&lt;/header&gt; e &lt;footer&gt;&lt;/footer&gt; dal MHW1 (incluso nella repository) e ho aggiunto una input, di tipo testo, e due sezioni: una per i preferiti, una per i risultati della ricerca aggiunti dinamicamente via css.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Navbar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88" y="919525"/>
            <a:ext cx="4572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2534400" y="261985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Ho aggiunto alla navbar presente nel mhw1, il collegamento rapido alla pagina del mhw2 "ricerca".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534400" y="3891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Caricamento dinamico dei componenti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00" y="789325"/>
            <a:ext cx="2718529" cy="404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351625" y="1644163"/>
            <a:ext cx="426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Iterando l´array presente dentro il file "contents.js", carico dinamicamente i componenti della classe css "card" dentro la sezione "prodotti".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Creo ogni singolo elemento usando la funzione "createElement(tagname), gli assegno l´eventuali classi utilizzando "ELEMENTO.classList.add(classString) e infine aggiungo i vari elementi al div parent con classe "card", per poi aggiungere la card cosí formata al div "products" presente staticamente nel HTML, ottenuto utilizzando `document.querySelector("#products")`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2687250" y="366600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Mostra/nascondi descrizione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50" y="1030200"/>
            <a:ext cx="3644174" cy="3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63" y="2571750"/>
            <a:ext cx="4094549" cy="20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4965875" y="1617450"/>
            <a:ext cx="381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Per gestire la visualizzazione della descrizione presente in ogni card, ho associato all´evento "click" del titolo un handler;  controllando la presenza della classe "hidden" aggiungendola/togliendola. Inoltre, salvo dentro una variabile globale, il precedente componente cliccato, cosí da nasconderlo una volta cliccato un nuova card.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887" y="3773750"/>
            <a:ext cx="20859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2687250" y="366600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Aggiungi preferito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988075" y="1164950"/>
            <a:ext cx="381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Ho creato questa funzione per gestire l´evento "click" per l´elemento "add" presente dentro la card. Per creare la card da aggiungere dentro i preferiti prendo i vari dati dalla card originale utilizzando "event.currentTarget.parentNode"; utilizzo la proprietá "parentNode", poiché l´evento é stato associato ad un nodo figlio del "div.card".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Dopodiché creo e aggiungo l´elemento utilizzando "createElement", "element.classList.add()", ".appendChild()" e disattivo l´evento "click" per la card selezionata, per evitare doppioni fra i preferiti. Inoltre, rendo visibile la sezione preferiti togliendo, nel caso in cui fosse presente, la classe "hidden".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50" y="729800"/>
            <a:ext cx="4541734" cy="40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2687250" y="366600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Rimuovi preferito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5002900" y="1401913"/>
            <a:ext cx="381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Ho creato questa funzione per gestire l´evento "click" per l´elemento "remove" presente dentro la card corrispondente ad un preferito. Utilizzando un ciclo for, vado ad iterare i ´div` presenti dentro il div "#products", questo  per trovare la card originale e riattivare l´evento on:click all´oggetto "add".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In seguito rimuovo l´elemento dal div cliccato e rendo nascosta la sezione, nel caso in cui non ci fossero piú elementi.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81300"/>
            <a:ext cx="4698101" cy="20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2687250" y="366600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Ricerca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039900" y="1833013"/>
            <a:ext cx="381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Questa funzione é stata associata all´evento keyup della input type=text, per effettuare una ricerca fra gli elementi.</a:t>
            </a:r>
            <a:br>
              <a:rPr lang="it">
                <a:latin typeface="Calibri"/>
                <a:ea typeface="Calibri"/>
                <a:cs typeface="Calibri"/>
                <a:sym typeface="Calibri"/>
              </a:rPr>
            </a:br>
            <a:r>
              <a:rPr lang="it">
                <a:latin typeface="Calibri"/>
                <a:ea typeface="Calibri"/>
                <a:cs typeface="Calibri"/>
                <a:sym typeface="Calibri"/>
              </a:rPr>
              <a:t>Iterando le card presenti dentro il div "#products", vado a confrontare il testo del tag h3 presente dentro la card(utilizzando .indexOf()), con il valore inserito nella input type="text", nascondendo o mostrando la card in base alla condizione booleana.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75" y="1958725"/>
            <a:ext cx="4561626" cy="1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