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5aa7853f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5aa7853f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d7441c16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d7441c16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aa7498e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aa7498e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d7441c16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d7441c16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d7441c16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d7441c16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mpala.trave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://weatherstack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021300"/>
            <a:ext cx="5361300" cy="21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MHW 3: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Catena d'hotel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Damiano Desantis</a:t>
            </a:r>
            <a:br>
              <a:rPr lang="it"/>
            </a:br>
            <a:r>
              <a:rPr lang="it"/>
              <a:t>O46002183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75" y="405188"/>
            <a:ext cx="8549250" cy="433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/>
        </p:nvSpPr>
        <p:spPr>
          <a:xfrm>
            <a:off x="2534400" y="3891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 (1/3)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4572000" y="1727925"/>
            <a:ext cx="3591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All'apertura della pagina web, verrá effettuata una richiesta verso il servizio di API offerto da </a:t>
            </a: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https://impala.travel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 per ottenere una lista di hotel che, in seguito, verranno mostrati dentro le card create nello scorso homework.</a:t>
            </a:r>
            <a:br>
              <a:rPr lang="it">
                <a:latin typeface="Calibri"/>
                <a:ea typeface="Calibri"/>
                <a:cs typeface="Calibri"/>
                <a:sym typeface="Calibri"/>
              </a:rPr>
            </a:br>
            <a:r>
              <a:rPr lang="it">
                <a:latin typeface="Calibri"/>
                <a:ea typeface="Calibri"/>
                <a:cs typeface="Calibri"/>
                <a:sym typeface="Calibri"/>
              </a:rPr>
              <a:t>Il servizio "impala.travel" utilizza l'autenticazione mediante apiKey, che é stata aggiunta tramite l'aggiunta dell'header "x-api-key" nella richiesta.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88" y="888438"/>
            <a:ext cx="3094999" cy="15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63" y="2535050"/>
            <a:ext cx="2663425" cy="5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813" y="3176654"/>
            <a:ext cx="3166125" cy="16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2534400" y="3891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 (2/2)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50" y="694501"/>
            <a:ext cx="3000374" cy="37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4543700" y="1833000"/>
            <a:ext cx="4075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Inoltre, durante la creazione della card corrispondente, verrá effettuata una richiesta verso il servizio "</a:t>
            </a: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http://weatherstack.com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" (con autenticazione tramite apiKey) cosí da ottenere informazioni riguardo il meteo della cittá in cui é situato l'hotel, che saranno incluse nel contenuto della card.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/>
        </p:nvSpPr>
        <p:spPr>
          <a:xfrm>
            <a:off x="2534400" y="3891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 (3/3)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4572000" y="2048400"/>
            <a:ext cx="407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É stata aggiunta la possibilitá di filtrare gli hotel per nome e/o per numero di stelle, andando ad utilizzare gli ulteriori parametri offerti dalla rest api offerta da impala.travel.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00" y="789325"/>
            <a:ext cx="3936949" cy="18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50" y="2904299"/>
            <a:ext cx="3640844" cy="18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030050" y="2094450"/>
            <a:ext cx="1083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