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30"/>
  </p:notesMasterIdLst>
  <p:sldIdLst>
    <p:sldId id="256" r:id="rId2"/>
    <p:sldId id="284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embeddedFontLst>
    <p:embeddedFont>
      <p:font typeface="Roboto Condensed" charset="0"/>
      <p:regular r:id="rId31"/>
      <p:bold r:id="rId32"/>
      <p:italic r:id="rId33"/>
      <p:boldItalic r:id="rId34"/>
    </p:embeddedFont>
    <p:embeddedFont>
      <p:font typeface="Footlight MT Light" pitchFamily="18" charset="0"/>
      <p:regular r:id="rId35"/>
    </p:embeddedFont>
    <p:embeddedFont>
      <p:font typeface="Droid Serif" pitchFamily="18" charset="0"/>
      <p:regular r:id="rId36"/>
      <p:bold r:id="rId37"/>
      <p:italic r:id="rId38"/>
      <p:boldItalic r:id="rId39"/>
    </p:embeddedFont>
    <p:embeddedFont>
      <p:font typeface="Roboto Condensed Light" charset="0"/>
      <p:regular r:id="rId40"/>
      <p:bold r:id="rId41"/>
      <p:italic r:id="rId42"/>
      <p:boldItalic r:id="rId43"/>
    </p:embeddedFont>
    <p:embeddedFont>
      <p:font typeface="Arvo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3AB3912B-2815-44BE-8C35-04C22C6DAA0D}">
  <a:tblStyle styleId="{3AB3912B-2815-44BE-8C35-04C22C6DAA0D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Shape 3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Shape 3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Shape 4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Shape 4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Shape 5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Shape 5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Shape 98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Shape 9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Shape 2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Shape 2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Shape 11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Shape 1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Shape 14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15" name="Shape 15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Shape 16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Shape 17"/>
          <p:cNvGrpSpPr/>
          <p:nvPr/>
        </p:nvGrpSpPr>
        <p:grpSpPr>
          <a:xfrm>
            <a:off x="3677235" y="4278348"/>
            <a:ext cx="5480828" cy="432996"/>
            <a:chOff x="5582264" y="4646737"/>
            <a:chExt cx="5480828" cy="432996"/>
          </a:xfrm>
        </p:grpSpPr>
        <p:sp>
          <p:nvSpPr>
            <p:cNvPr id="18" name="Shape 18"/>
            <p:cNvSpPr/>
            <p:nvPr/>
          </p:nvSpPr>
          <p:spPr>
            <a:xfrm rot="10800000">
              <a:off x="5582264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9" name="Shape 19"/>
            <p:cNvGrpSpPr/>
            <p:nvPr/>
          </p:nvGrpSpPr>
          <p:grpSpPr>
            <a:xfrm flipH="1">
              <a:off x="5585231" y="4646737"/>
              <a:ext cx="5477861" cy="304551"/>
              <a:chOff x="-24158748" y="330075"/>
              <a:chExt cx="30568422" cy="1699505"/>
            </a:xfrm>
          </p:grpSpPr>
          <p:sp>
            <p:nvSpPr>
              <p:cNvPr id="20" name="Shape 20"/>
              <p:cNvSpPr/>
              <p:nvPr/>
            </p:nvSpPr>
            <p:spPr>
              <a:xfrm>
                <a:off x="-24158748" y="330080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21" name="Shape 21"/>
              <p:cNvSpPr/>
              <p:nvPr/>
            </p:nvSpPr>
            <p:spPr>
              <a:xfrm>
                <a:off x="4710174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22" name="Shape 22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ub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5697213" y="2635518"/>
            <a:ext cx="889200" cy="2964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Shape 25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Shape 26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10800000" flipH="1">
            <a:off x="-1" y="2924825"/>
            <a:ext cx="6589086" cy="2027267"/>
            <a:chOff x="-9894851" y="-4493254"/>
            <a:chExt cx="21200407" cy="6522739"/>
          </a:xfrm>
        </p:grpSpPr>
        <p:sp>
          <p:nvSpPr>
            <p:cNvPr id="29" name="Shape 29"/>
            <p:cNvSpPr/>
            <p:nvPr/>
          </p:nvSpPr>
          <p:spPr>
            <a:xfrm>
              <a:off x="-9894851" y="-4493114"/>
              <a:ext cx="146853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Shape 3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32" name="Shape 3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33" name="Shape 3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39" name="Shape 39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1pPr>
            <a:lvl2pPr lvl="1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2pPr>
            <a:lvl3pPr lvl="2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3pPr>
            <a:lvl4pPr lvl="3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4pPr>
            <a:lvl5pPr lvl="4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5pPr>
            <a:lvl6pPr lvl="5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6pPr>
            <a:lvl7pPr lvl="6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7pPr>
            <a:lvl8pPr lvl="7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8pPr>
            <a:lvl9pPr lvl="8" rtl="0">
              <a:spcBef>
                <a:spcPts val="0"/>
              </a:spcBef>
              <a:buClr>
                <a:srgbClr val="FF9800"/>
              </a:buClr>
              <a:buSzPct val="100000"/>
              <a:buNone/>
              <a:defRPr sz="2000">
                <a:solidFill>
                  <a:srgbClr val="FF9800"/>
                </a:solidFill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7544482" y="657775"/>
            <a:ext cx="1299300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44" name="Shape 4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45" name="Shape 45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6" name="Shape 46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7" name="Shape 47"/>
          <p:cNvGrpSpPr/>
          <p:nvPr/>
        </p:nvGrpSpPr>
        <p:grpSpPr>
          <a:xfrm rot="10800000" flipH="1">
            <a:off x="0" y="1090762"/>
            <a:ext cx="8847501" cy="2961974"/>
            <a:chOff x="-8178042" y="-4493254"/>
            <a:chExt cx="19483597" cy="6522736"/>
          </a:xfrm>
        </p:grpSpPr>
        <p:sp>
          <p:nvSpPr>
            <p:cNvPr id="48" name="Shape 48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9" name="Shape 49"/>
            <p:cNvSpPr/>
            <p:nvPr/>
          </p:nvSpPr>
          <p:spPr>
            <a:xfrm>
              <a:off x="4782955" y="-4493254"/>
              <a:ext cx="6522599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1" name="Shape 51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7200" b="1">
                <a:solidFill>
                  <a:srgbClr val="FF9800"/>
                </a:solidFill>
              </a:rPr>
              <a:t>“</a:t>
            </a:r>
          </a:p>
        </p:txBody>
      </p:sp>
      <p:grpSp>
        <p:nvGrpSpPr>
          <p:cNvPr id="52" name="Shape 52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53" name="Shape 5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54" name="Shape 5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55" name="Shape 5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6" name="Shape 5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57" name="Shape 5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58" name="Shape 5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 rt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Shape 6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63" name="Shape 6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Shape 6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65" name="Shape 6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Shape 6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Shape 6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68" name="Shape 6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Shape 6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Shape 7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71" name="Shape 7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72" name="Shape 7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73" name="Shape 7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4" name="Shape 7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75" name="Shape 7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76" name="Shape 7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7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Shape 82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83" name="Shape 83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Shape 84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85" name="Shape 85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Shape 86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Shape 87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88" name="Shape 8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Shape 90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91" name="Shape 91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92" name="Shape 92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93" name="Shape 93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9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95" name="Shape 95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96" name="Shape 96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7" name="Shape 97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2000"/>
            </a:lvl1pPr>
            <a:lvl2pPr lvl="1">
              <a:spcBef>
                <a:spcPts val="0"/>
              </a:spcBef>
              <a:buSzPct val="100000"/>
              <a:defRPr sz="2000"/>
            </a:lvl2pPr>
            <a:lvl3pPr lvl="2">
              <a:spcBef>
                <a:spcPts val="0"/>
              </a:spcBef>
              <a:buSzPct val="100000"/>
              <a:defRPr sz="2000"/>
            </a:lvl3pPr>
            <a:lvl4pPr lvl="3">
              <a:spcBef>
                <a:spcPts val="0"/>
              </a:spcBef>
              <a:buSzPct val="100000"/>
              <a:defRPr sz="2000"/>
            </a:lvl4pPr>
            <a:lvl5pPr lvl="4">
              <a:spcBef>
                <a:spcPts val="0"/>
              </a:spcBef>
              <a:buSzPct val="100000"/>
              <a:defRPr sz="2000"/>
            </a:lvl5pPr>
            <a:lvl6pPr lvl="5">
              <a:spcBef>
                <a:spcPts val="0"/>
              </a:spcBef>
              <a:buSzPct val="100000"/>
              <a:defRPr sz="2000"/>
            </a:lvl6pPr>
            <a:lvl7pPr lvl="6">
              <a:spcBef>
                <a:spcPts val="0"/>
              </a:spcBef>
              <a:buSzPct val="100000"/>
              <a:defRPr sz="2000"/>
            </a:lvl7pPr>
            <a:lvl8pPr lvl="7">
              <a:spcBef>
                <a:spcPts val="0"/>
              </a:spcBef>
              <a:buSzPct val="100000"/>
              <a:defRPr sz="2000"/>
            </a:lvl8pPr>
            <a:lvl9pPr lvl="8">
              <a:spcBef>
                <a:spcPts val="0"/>
              </a:spcBef>
              <a:buSzPct val="100000"/>
              <a:defRPr sz="2000"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Shape 103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04" name="Shape 104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Shape 105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06" name="Shape 106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Shape 107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Shape 108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Shape 110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Shape 111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12" name="Shape 112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13" name="Shape 113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14" name="Shape 114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5" name="Shape 11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16" name="Shape 116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1" name="Shape 121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2" name="Shape 122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800"/>
            </a:lvl1pPr>
            <a:lvl2pPr lvl="1" rtl="0">
              <a:spcBef>
                <a:spcPts val="0"/>
              </a:spcBef>
              <a:buSzPct val="100000"/>
              <a:defRPr sz="1800"/>
            </a:lvl2pPr>
            <a:lvl3pPr lvl="2" rtl="0">
              <a:spcBef>
                <a:spcPts val="0"/>
              </a:spcBef>
              <a:buSzPct val="100000"/>
              <a:defRPr sz="1800"/>
            </a:lvl3pPr>
            <a:lvl4pPr lvl="3" rtl="0">
              <a:spcBef>
                <a:spcPts val="0"/>
              </a:spcBef>
              <a:buSzPct val="100000"/>
              <a:defRPr sz="1800"/>
            </a:lvl4pPr>
            <a:lvl5pPr lvl="4" rtl="0">
              <a:spcBef>
                <a:spcPts val="0"/>
              </a:spcBef>
              <a:buSzPct val="100000"/>
              <a:defRPr sz="1800"/>
            </a:lvl5pPr>
            <a:lvl6pPr lvl="5" rtl="0">
              <a:spcBef>
                <a:spcPts val="0"/>
              </a:spcBef>
              <a:buSzPct val="100000"/>
              <a:defRPr sz="1800"/>
            </a:lvl6pPr>
            <a:lvl7pPr lvl="6" rtl="0">
              <a:spcBef>
                <a:spcPts val="0"/>
              </a:spcBef>
              <a:buSzPct val="100000"/>
              <a:defRPr sz="1800"/>
            </a:lvl7pPr>
            <a:lvl8pPr lvl="7" rtl="0">
              <a:spcBef>
                <a:spcPts val="0"/>
              </a:spcBef>
              <a:buSzPct val="100000"/>
              <a:defRPr sz="1800"/>
            </a:lvl8pPr>
            <a:lvl9pPr lvl="8" rtl="0">
              <a:spcBef>
                <a:spcPts val="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Shape 125"/>
          <p:cNvGrpSpPr/>
          <p:nvPr/>
        </p:nvGrpSpPr>
        <p:grpSpPr>
          <a:xfrm>
            <a:off x="-3" y="40"/>
            <a:ext cx="7072430" cy="1327314"/>
            <a:chOff x="-3" y="40"/>
            <a:chExt cx="7072430" cy="1327314"/>
          </a:xfrm>
        </p:grpSpPr>
        <p:sp>
          <p:nvSpPr>
            <p:cNvPr id="126" name="Shape 12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Shape 127"/>
            <p:cNvGrpSpPr/>
            <p:nvPr/>
          </p:nvGrpSpPr>
          <p:grpSpPr>
            <a:xfrm rot="10800000" flipH="1">
              <a:off x="2" y="40"/>
              <a:ext cx="6756167" cy="1327314"/>
              <a:chOff x="-2168137" y="330075"/>
              <a:chExt cx="8650662" cy="1699506"/>
            </a:xfrm>
          </p:grpSpPr>
          <p:sp>
            <p:nvSpPr>
              <p:cNvPr id="128" name="Shape 128"/>
              <p:cNvSpPr/>
              <p:nvPr/>
            </p:nvSpPr>
            <p:spPr>
              <a:xfrm>
                <a:off x="-2168137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Shape 129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Shape 130"/>
            <p:cNvGrpSpPr/>
            <p:nvPr/>
          </p:nvGrpSpPr>
          <p:grpSpPr>
            <a:xfrm rot="10800000" flipH="1">
              <a:off x="-3" y="381007"/>
              <a:ext cx="7072430" cy="771743"/>
              <a:chOff x="-9092084" y="330075"/>
              <a:chExt cx="15574609" cy="1699501"/>
            </a:xfrm>
          </p:grpSpPr>
          <p:sp>
            <p:nvSpPr>
              <p:cNvPr id="131" name="Shape 131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Shape 132"/>
              <p:cNvSpPr/>
              <p:nvPr/>
            </p:nvSpPr>
            <p:spPr>
              <a:xfrm>
                <a:off x="4783024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Shape 133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34" name="Shape 134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35" name="Shape 135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38" name="Shape 138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Shape 144"/>
          <p:cNvGrpSpPr/>
          <p:nvPr/>
        </p:nvGrpSpPr>
        <p:grpSpPr>
          <a:xfrm>
            <a:off x="2466137" y="4472722"/>
            <a:ext cx="6686825" cy="670794"/>
            <a:chOff x="5589287" y="4472722"/>
            <a:chExt cx="6686825" cy="670794"/>
          </a:xfrm>
        </p:grpSpPr>
        <p:sp>
          <p:nvSpPr>
            <p:cNvPr id="145" name="Shape 145"/>
            <p:cNvSpPr/>
            <p:nvPr/>
          </p:nvSpPr>
          <p:spPr>
            <a:xfrm rot="10800000">
              <a:off x="5589287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46" name="Shape 146"/>
            <p:cNvGrpSpPr/>
            <p:nvPr/>
          </p:nvGrpSpPr>
          <p:grpSpPr>
            <a:xfrm flipH="1">
              <a:off x="5748896" y="4472722"/>
              <a:ext cx="6527216" cy="670794"/>
              <a:chOff x="-10101301" y="330075"/>
              <a:chExt cx="16532971" cy="1699505"/>
            </a:xfrm>
          </p:grpSpPr>
          <p:sp>
            <p:nvSpPr>
              <p:cNvPr id="147" name="Shape 147"/>
              <p:cNvSpPr/>
              <p:nvPr/>
            </p:nvSpPr>
            <p:spPr>
              <a:xfrm>
                <a:off x="-10101301" y="330080"/>
                <a:ext cx="148464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48" name="Shape 148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49" name="Shape 149"/>
            <p:cNvGrpSpPr/>
            <p:nvPr/>
          </p:nvGrpSpPr>
          <p:grpSpPr>
            <a:xfrm flipH="1">
              <a:off x="5592254" y="4646737"/>
              <a:ext cx="6682918" cy="304562"/>
              <a:chOff x="-30922586" y="330075"/>
              <a:chExt cx="37293070" cy="1699568"/>
            </a:xfrm>
          </p:grpSpPr>
          <p:sp>
            <p:nvSpPr>
              <p:cNvPr id="150" name="Shape 150"/>
              <p:cNvSpPr/>
              <p:nvPr/>
            </p:nvSpPr>
            <p:spPr>
              <a:xfrm>
                <a:off x="-30922586" y="330143"/>
                <a:ext cx="355881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4670983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ct val="100000"/>
              <a:buNone/>
              <a:defRPr sz="1300"/>
            </a:lvl1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54" name="Shape 154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55" name="Shape 15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56" name="Shape 15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59" name="Shape 15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60" name="Shape 16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1" name="Shape 16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grpSp>
        <p:nvGrpSpPr>
          <p:cNvPr id="164" name="Shape 164"/>
          <p:cNvGrpSpPr/>
          <p:nvPr/>
        </p:nvGrpSpPr>
        <p:grpSpPr>
          <a:xfrm>
            <a:off x="6946841" y="4472722"/>
            <a:ext cx="2202829" cy="670794"/>
            <a:chOff x="5575241" y="4472722"/>
            <a:chExt cx="2202829" cy="670794"/>
          </a:xfrm>
        </p:grpSpPr>
        <p:sp>
          <p:nvSpPr>
            <p:cNvPr id="165" name="Shape 165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66" name="Shape 166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67" name="Shape 167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68" name="Shape 16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69" name="Shape 169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0" name="Shape 170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  <p:grpSp>
        <p:nvGrpSpPr>
          <p:cNvPr id="172" name="Shape 172"/>
          <p:cNvGrpSpPr/>
          <p:nvPr/>
        </p:nvGrpSpPr>
        <p:grpSpPr>
          <a:xfrm rot="10800000">
            <a:off x="-8" y="-2"/>
            <a:ext cx="2202829" cy="670794"/>
            <a:chOff x="5575241" y="4472722"/>
            <a:chExt cx="2202829" cy="670794"/>
          </a:xfrm>
        </p:grpSpPr>
        <p:sp>
          <p:nvSpPr>
            <p:cNvPr id="173" name="Shape 173"/>
            <p:cNvSpPr/>
            <p:nvPr/>
          </p:nvSpPr>
          <p:spPr>
            <a:xfrm rot="10800000">
              <a:off x="5575241" y="4948333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174" name="Shape 174"/>
            <p:cNvGrpSpPr/>
            <p:nvPr/>
          </p:nvGrpSpPr>
          <p:grpSpPr>
            <a:xfrm flipH="1">
              <a:off x="5734850" y="4472722"/>
              <a:ext cx="2040836" cy="670794"/>
              <a:chOff x="1297953" y="330075"/>
              <a:chExt cx="5169293" cy="1699505"/>
            </a:xfrm>
          </p:grpSpPr>
          <p:sp>
            <p:nvSpPr>
              <p:cNvPr id="175" name="Shape 175"/>
              <p:cNvSpPr/>
              <p:nvPr/>
            </p:nvSpPr>
            <p:spPr>
              <a:xfrm>
                <a:off x="1297953" y="330080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6" name="Shape 17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grpSp>
          <p:nvGrpSpPr>
            <p:cNvPr id="177" name="Shape 177"/>
            <p:cNvGrpSpPr/>
            <p:nvPr/>
          </p:nvGrpSpPr>
          <p:grpSpPr>
            <a:xfrm flipH="1">
              <a:off x="5578208" y="4646737"/>
              <a:ext cx="2199862" cy="304562"/>
              <a:chOff x="-5827152" y="330075"/>
              <a:chExt cx="12276018" cy="1699568"/>
            </a:xfrm>
          </p:grpSpPr>
          <p:sp>
            <p:nvSpPr>
              <p:cNvPr id="178" name="Shape 178"/>
              <p:cNvSpPr/>
              <p:nvPr/>
            </p:nvSpPr>
            <p:spPr>
              <a:xfrm>
                <a:off x="-5827152" y="330143"/>
                <a:ext cx="1061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474936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60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lvl="1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lvl="2">
              <a:spcBef>
                <a:spcPts val="48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lvl="3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lvl="4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lvl="5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lvl="6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lvl="7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lvl="8">
              <a:spcBef>
                <a:spcPts val="360"/>
              </a:spcBef>
              <a:spcAft>
                <a:spcPts val="1000"/>
              </a:spcAft>
              <a:buClr>
                <a:srgbClr val="C7D3E6"/>
              </a:buClr>
              <a:buSzPct val="1000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2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200" b="1">
              <a:solidFill>
                <a:srgbClr val="FFFFF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startupstockphotos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erial.io/guidelines/resources/roboto-noto-font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>
            <a:spLocks noGrp="1"/>
          </p:cNvSpPr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 smtClean="0"/>
              <a:t>OVERVIEW </a:t>
            </a:r>
            <a:br>
              <a:rPr lang="en" dirty="0" smtClean="0"/>
            </a:br>
            <a:r>
              <a:rPr lang="en" dirty="0" smtClean="0"/>
              <a:t>OF BIG DATA</a:t>
            </a:r>
            <a:endParaRPr lang="e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PICTURE IS WORTH A THOUSAND WORDS</a:t>
            </a:r>
          </a:p>
        </p:txBody>
      </p:sp>
      <p:sp>
        <p:nvSpPr>
          <p:cNvPr id="301" name="Shape 30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36885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</a:p>
        </p:txBody>
      </p:sp>
      <p:pic>
        <p:nvPicPr>
          <p:cNvPr id="302" name="Shape 302" descr="18.jpg"/>
          <p:cNvPicPr preferRelativeResize="0"/>
          <p:nvPr/>
        </p:nvPicPr>
        <p:blipFill rotWithShape="1">
          <a:blip r:embed="rId3">
            <a:alphaModFix/>
          </a:blip>
          <a:srcRect l="1653" r="42096"/>
          <a:stretch/>
        </p:blipFill>
        <p:spPr>
          <a:xfrm>
            <a:off x="4675374" y="909350"/>
            <a:ext cx="4097700" cy="4097700"/>
          </a:xfrm>
          <a:prstGeom prst="diamond">
            <a:avLst/>
          </a:prstGeom>
          <a:noFill/>
          <a:ln>
            <a:noFill/>
          </a:ln>
        </p:spPr>
      </p:pic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10</a:t>
            </a:fld>
            <a:endParaRPr lang="en"/>
          </a:p>
        </p:txBody>
      </p:sp>
      <p:grpSp>
        <p:nvGrpSpPr>
          <p:cNvPr id="304" name="Shape 304"/>
          <p:cNvGrpSpPr/>
          <p:nvPr/>
        </p:nvGrpSpPr>
        <p:grpSpPr>
          <a:xfrm>
            <a:off x="299070" y="635917"/>
            <a:ext cx="335799" cy="279517"/>
            <a:chOff x="1247825" y="322750"/>
            <a:chExt cx="443300" cy="369000"/>
          </a:xfrm>
        </p:grpSpPr>
        <p:sp>
          <p:nvSpPr>
            <p:cNvPr id="305" name="Shape 305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09" name="Shape 309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 txBox="1">
            <a:spLocks noGrp="1"/>
          </p:cNvSpPr>
          <p:nvPr>
            <p:ph type="title" idx="4294967295"/>
          </p:nvPr>
        </p:nvSpPr>
        <p:spPr>
          <a:xfrm>
            <a:off x="2118750" y="1576950"/>
            <a:ext cx="4754099" cy="13800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b="0"/>
              <a:t>Want big impact?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/>
              <a:t>USE BIG IMAGE</a:t>
            </a:r>
          </a:p>
        </p:txBody>
      </p:sp>
      <p:sp>
        <p:nvSpPr>
          <p:cNvPr id="315" name="Shape 315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 CHARTS TO EXPLAIN YOUR IDEAS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12</a:t>
            </a:fld>
            <a:endParaRPr lang="en"/>
          </a:p>
        </p:txBody>
      </p:sp>
      <p:sp>
        <p:nvSpPr>
          <p:cNvPr id="322" name="Shape 322"/>
          <p:cNvSpPr/>
          <p:nvPr/>
        </p:nvSpPr>
        <p:spPr>
          <a:xfrm>
            <a:off x="3378600" y="1888450"/>
            <a:ext cx="2386800" cy="2386800"/>
          </a:xfrm>
          <a:prstGeom prst="diamond">
            <a:avLst/>
          </a:prstGeom>
          <a:solidFill>
            <a:srgbClr val="C7D3E6"/>
          </a:solidFill>
          <a:ln w="38100" cap="flat" cmpd="sng">
            <a:solidFill>
              <a:srgbClr val="92A8C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Gray</a:t>
            </a:r>
          </a:p>
        </p:txBody>
      </p:sp>
      <p:sp>
        <p:nvSpPr>
          <p:cNvPr id="323" name="Shape 323"/>
          <p:cNvSpPr/>
          <p:nvPr/>
        </p:nvSpPr>
        <p:spPr>
          <a:xfrm>
            <a:off x="16014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White</a:t>
            </a:r>
          </a:p>
        </p:txBody>
      </p:sp>
      <p:sp>
        <p:nvSpPr>
          <p:cNvPr id="324" name="Shape 324"/>
          <p:cNvSpPr/>
          <p:nvPr/>
        </p:nvSpPr>
        <p:spPr>
          <a:xfrm>
            <a:off x="5155800" y="1888450"/>
            <a:ext cx="2386800" cy="2386800"/>
          </a:xfrm>
          <a:prstGeom prst="diamond">
            <a:avLst/>
          </a:prstGeom>
          <a:noFill/>
          <a:ln w="76200" cap="flat" cmpd="sng">
            <a:solidFill>
              <a:srgbClr val="FF98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D26F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Black</a:t>
            </a:r>
          </a:p>
        </p:txBody>
      </p:sp>
      <p:grpSp>
        <p:nvGrpSpPr>
          <p:cNvPr id="325" name="Shape 325"/>
          <p:cNvGrpSpPr/>
          <p:nvPr/>
        </p:nvGrpSpPr>
        <p:grpSpPr>
          <a:xfrm>
            <a:off x="263100" y="580105"/>
            <a:ext cx="407743" cy="391135"/>
            <a:chOff x="5233525" y="4954450"/>
            <a:chExt cx="538275" cy="516350"/>
          </a:xfrm>
        </p:grpSpPr>
        <p:sp>
          <p:nvSpPr>
            <p:cNvPr id="326" name="Shape 32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7" name="Shape 32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8" name="Shape 32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29" name="Shape 32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0" name="Shape 33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1" name="Shape 33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2" name="Shape 33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3" name="Shape 33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4" name="Shape 33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5" name="Shape 33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36" name="Shape 33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AND TABLES TO COMPARE DATA</a:t>
            </a:r>
          </a:p>
        </p:txBody>
      </p:sp>
      <p:graphicFrame>
        <p:nvGraphicFramePr>
          <p:cNvPr id="342" name="Shape 342"/>
          <p:cNvGraphicFramePr/>
          <p:nvPr/>
        </p:nvGraphicFramePr>
        <p:xfrm>
          <a:off x="880100" y="1810081"/>
          <a:ext cx="5422200" cy="2740900"/>
        </p:xfrm>
        <a:graphic>
          <a:graphicData uri="http://schemas.openxmlformats.org/drawingml/2006/table">
            <a:tbl>
              <a:tblPr>
                <a:noFill/>
                <a:tableStyleId>{3AB3912B-2815-44BE-8C35-04C22C6DAA0D}</a:tableStyleId>
              </a:tblPr>
              <a:tblGrid>
                <a:gridCol w="1355550"/>
                <a:gridCol w="1355550"/>
                <a:gridCol w="1355550"/>
                <a:gridCol w="1355550"/>
              </a:tblGrid>
              <a:tr h="685225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>
                        <a:solidFill>
                          <a:srgbClr val="3F5378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A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Yellow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7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Blue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30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10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5225"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">
                          <a:solidFill>
                            <a:srgbClr val="3F537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Orange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D3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5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24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>
                          <a:solidFill>
                            <a:srgbClr val="263248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16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C7D3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43" name="Shape 34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13</a:t>
            </a:fld>
            <a:endParaRPr lang="en"/>
          </a:p>
        </p:txBody>
      </p:sp>
      <p:grpSp>
        <p:nvGrpSpPr>
          <p:cNvPr id="344" name="Shape 344"/>
          <p:cNvGrpSpPr/>
          <p:nvPr/>
        </p:nvGrpSpPr>
        <p:grpSpPr>
          <a:xfrm>
            <a:off x="307843" y="634298"/>
            <a:ext cx="318263" cy="282755"/>
            <a:chOff x="5292575" y="3681900"/>
            <a:chExt cx="420150" cy="373275"/>
          </a:xfrm>
        </p:grpSpPr>
        <p:sp>
          <p:nvSpPr>
            <p:cNvPr id="345" name="Shape 3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6" name="Shape 3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7" name="Shape 3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8" name="Shape 3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49" name="Shape 3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0" name="Shape 3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51" name="Shape 3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Shape 356"/>
          <p:cNvSpPr/>
          <p:nvPr/>
        </p:nvSpPr>
        <p:spPr>
          <a:xfrm>
            <a:off x="514725" y="790183"/>
            <a:ext cx="8171735" cy="3892834"/>
          </a:xfrm>
          <a:custGeom>
            <a:avLst/>
            <a:gdLst/>
            <a:ahLst/>
            <a:cxnLst/>
            <a:rect l="0" t="0" r="0" b="0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rgbClr val="C7D3E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7" name="Shape 357"/>
          <p:cNvSpPr txBox="1">
            <a:spLocks noGrp="1"/>
          </p:cNvSpPr>
          <p:nvPr>
            <p:ph type="title" idx="4294967295"/>
          </p:nvPr>
        </p:nvSpPr>
        <p:spPr>
          <a:xfrm>
            <a:off x="1942800" y="877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</a:rPr>
              <a:t>MAPS</a:t>
            </a:r>
          </a:p>
        </p:txBody>
      </p:sp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14</a:t>
            </a:fld>
            <a:endParaRPr lang="en"/>
          </a:p>
        </p:txBody>
      </p:sp>
      <p:grpSp>
        <p:nvGrpSpPr>
          <p:cNvPr id="359" name="Shape 359"/>
          <p:cNvGrpSpPr/>
          <p:nvPr/>
        </p:nvGrpSpPr>
        <p:grpSpPr>
          <a:xfrm rot="10800000">
            <a:off x="1712742" y="1488721"/>
            <a:ext cx="1134223" cy="322896"/>
            <a:chOff x="2689941" y="1287959"/>
            <a:chExt cx="7261354" cy="2067200"/>
          </a:xfrm>
        </p:grpSpPr>
        <p:sp>
          <p:nvSpPr>
            <p:cNvPr id="360" name="Shape 36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1" name="Shape 361"/>
            <p:cNvSpPr/>
            <p:nvPr/>
          </p:nvSpPr>
          <p:spPr>
            <a:xfrm rot="10800000" flipH="1">
              <a:off x="3905360" y="1697078"/>
              <a:ext cx="4801199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800" b="1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OUR OFFICE</a:t>
              </a:r>
            </a:p>
          </p:txBody>
        </p:sp>
        <p:sp>
          <p:nvSpPr>
            <p:cNvPr id="362" name="Shape 36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3" name="Shape 363"/>
            <p:cNvSpPr/>
            <p:nvPr/>
          </p:nvSpPr>
          <p:spPr>
            <a:xfrm flipH="1">
              <a:off x="2689941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364" name="Shape 364"/>
            <p:cNvSpPr/>
            <p:nvPr/>
          </p:nvSpPr>
          <p:spPr>
            <a:xfrm rot="10800000">
              <a:off x="26899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 sz="8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sp>
        <p:nvSpPr>
          <p:cNvPr id="365" name="Shape 365"/>
          <p:cNvSpPr/>
          <p:nvPr/>
        </p:nvSpPr>
        <p:spPr>
          <a:xfrm>
            <a:off x="1209129" y="21159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6" name="Shape 366"/>
          <p:cNvSpPr/>
          <p:nvPr/>
        </p:nvSpPr>
        <p:spPr>
          <a:xfrm>
            <a:off x="2992604" y="33704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/>
          <p:nvPr/>
        </p:nvSpPr>
        <p:spPr>
          <a:xfrm>
            <a:off x="3907004" y="184139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8" name="Shape 368"/>
          <p:cNvSpPr/>
          <p:nvPr/>
        </p:nvSpPr>
        <p:spPr>
          <a:xfrm>
            <a:off x="6786204" y="2377947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9" name="Shape 369"/>
          <p:cNvSpPr/>
          <p:nvPr/>
        </p:nvSpPr>
        <p:spPr>
          <a:xfrm>
            <a:off x="4621129" y="399767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0" name="Shape 370"/>
          <p:cNvSpPr/>
          <p:nvPr/>
        </p:nvSpPr>
        <p:spPr>
          <a:xfrm>
            <a:off x="7412179" y="4036722"/>
            <a:ext cx="107100" cy="107100"/>
          </a:xfrm>
          <a:prstGeom prst="diamond">
            <a:avLst/>
          </a:prstGeom>
          <a:solidFill>
            <a:srgbClr val="FF9800"/>
          </a:solidFill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371" name="Shape 371"/>
          <p:cNvCxnSpPr>
            <a:stCxn id="361" idx="2"/>
          </p:cNvCxnSpPr>
          <p:nvPr/>
        </p:nvCxnSpPr>
        <p:spPr>
          <a:xfrm>
            <a:off x="2282143" y="1747714"/>
            <a:ext cx="0" cy="167400"/>
          </a:xfrm>
          <a:prstGeom prst="straightConnector1">
            <a:avLst/>
          </a:prstGeom>
          <a:noFill/>
          <a:ln w="19050" cap="flat" cmpd="sng">
            <a:solidFill>
              <a:srgbClr val="FF9800"/>
            </a:solidFill>
            <a:prstDash val="solid"/>
            <a:round/>
            <a:headEnd type="none" w="med" len="med"/>
            <a:tailEnd type="diamond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Shape 376"/>
          <p:cNvGrpSpPr/>
          <p:nvPr/>
        </p:nvGrpSpPr>
        <p:grpSpPr>
          <a:xfrm>
            <a:off x="552885" y="1385749"/>
            <a:ext cx="8044527" cy="2067200"/>
            <a:chOff x="185742" y="1287959"/>
            <a:chExt cx="8044527" cy="2067200"/>
          </a:xfrm>
        </p:grpSpPr>
        <p:sp>
          <p:nvSpPr>
            <p:cNvPr id="377" name="Shape 377"/>
            <p:cNvSpPr/>
            <p:nvPr/>
          </p:nvSpPr>
          <p:spPr>
            <a:xfrm>
              <a:off x="6978450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8" name="Shape 378"/>
            <p:cNvSpPr/>
            <p:nvPr/>
          </p:nvSpPr>
          <p:spPr>
            <a:xfrm rot="10800000" flipH="1">
              <a:off x="1423250" y="1697050"/>
              <a:ext cx="55665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79" name="Shape 379"/>
            <p:cNvSpPr/>
            <p:nvPr/>
          </p:nvSpPr>
          <p:spPr>
            <a:xfrm rot="10800000" flipH="1">
              <a:off x="6986469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0" name="Shape 380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81" name="Shape 381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382" name="Shape 382"/>
          <p:cNvSpPr txBox="1">
            <a:spLocks noGrp="1"/>
          </p:cNvSpPr>
          <p:nvPr>
            <p:ph type="ctrTitle" idx="4294967295"/>
          </p:nvPr>
        </p:nvSpPr>
        <p:spPr>
          <a:xfrm>
            <a:off x="558475" y="1808800"/>
            <a:ext cx="8039100" cy="122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7200">
                <a:solidFill>
                  <a:srgbClr val="3F5378"/>
                </a:solidFill>
              </a:rPr>
              <a:t>89,526,124</a:t>
            </a:r>
          </a:p>
        </p:txBody>
      </p:sp>
      <p:sp>
        <p:nvSpPr>
          <p:cNvPr id="383" name="Shape 383"/>
          <p:cNvSpPr txBox="1">
            <a:spLocks noGrp="1"/>
          </p:cNvSpPr>
          <p:nvPr>
            <p:ph type="subTitle" idx="4294967295"/>
          </p:nvPr>
        </p:nvSpPr>
        <p:spPr>
          <a:xfrm>
            <a:off x="1555500" y="3034300"/>
            <a:ext cx="6050700" cy="4974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>
                <a:solidFill>
                  <a:srgbClr val="FF9800"/>
                </a:solidFill>
              </a:rPr>
              <a:t>Whoa! That’s a big number, aren’t you proud?</a:t>
            </a:r>
          </a:p>
        </p:txBody>
      </p:sp>
      <p:sp>
        <p:nvSpPr>
          <p:cNvPr id="384" name="Shape 38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" name="Shape 389"/>
          <p:cNvGrpSpPr/>
          <p:nvPr/>
        </p:nvGrpSpPr>
        <p:grpSpPr>
          <a:xfrm>
            <a:off x="2053392" y="2059370"/>
            <a:ext cx="5043756" cy="907707"/>
            <a:chOff x="-1535283" y="1287959"/>
            <a:chExt cx="11486579" cy="2067200"/>
          </a:xfrm>
        </p:grpSpPr>
        <p:sp>
          <p:nvSpPr>
            <p:cNvPr id="390" name="Shape 390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1" name="Shape 391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2" name="Shape 392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3" name="Shape 393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4" name="Shape 394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95" name="Shape 395"/>
          <p:cNvGrpSpPr/>
          <p:nvPr/>
        </p:nvGrpSpPr>
        <p:grpSpPr>
          <a:xfrm>
            <a:off x="2053392" y="3507170"/>
            <a:ext cx="5043756" cy="907707"/>
            <a:chOff x="-1535283" y="1287959"/>
            <a:chExt cx="11486579" cy="2067200"/>
          </a:xfrm>
        </p:grpSpPr>
        <p:sp>
          <p:nvSpPr>
            <p:cNvPr id="396" name="Shape 396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7" name="Shape 397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8" name="Shape 398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99" name="Shape 399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0" name="Shape 400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401" name="Shape 401"/>
          <p:cNvGrpSpPr/>
          <p:nvPr/>
        </p:nvGrpSpPr>
        <p:grpSpPr>
          <a:xfrm>
            <a:off x="2053392" y="611570"/>
            <a:ext cx="5043756" cy="907707"/>
            <a:chOff x="-1535283" y="1287959"/>
            <a:chExt cx="11486579" cy="2067200"/>
          </a:xfrm>
        </p:grpSpPr>
        <p:sp>
          <p:nvSpPr>
            <p:cNvPr id="402" name="Shape 402"/>
            <p:cNvSpPr/>
            <p:nvPr/>
          </p:nvSpPr>
          <p:spPr>
            <a:xfrm>
              <a:off x="8699476" y="1287959"/>
              <a:ext cx="1243800" cy="414299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3" name="Shape 403"/>
            <p:cNvSpPr/>
            <p:nvPr/>
          </p:nvSpPr>
          <p:spPr>
            <a:xfrm rot="10800000" flipH="1">
              <a:off x="-308909" y="1697038"/>
              <a:ext cx="9030600" cy="1243800"/>
            </a:xfrm>
            <a:prstGeom prst="rect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4" name="Shape 404"/>
            <p:cNvSpPr/>
            <p:nvPr/>
          </p:nvSpPr>
          <p:spPr>
            <a:xfrm rot="10800000" flipH="1">
              <a:off x="8707495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5" name="Shape 405"/>
            <p:cNvSpPr/>
            <p:nvPr/>
          </p:nvSpPr>
          <p:spPr>
            <a:xfrm flipH="1">
              <a:off x="-1535283" y="1697042"/>
              <a:ext cx="1243800" cy="1243800"/>
            </a:xfrm>
            <a:prstGeom prst="rtTriangle">
              <a:avLst/>
            </a:prstGeom>
            <a:solidFill>
              <a:srgbClr val="FF98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406" name="Shape 406"/>
            <p:cNvSpPr/>
            <p:nvPr/>
          </p:nvSpPr>
          <p:spPr>
            <a:xfrm rot="10800000">
              <a:off x="-1535278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D26F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407" name="Shape 407"/>
          <p:cNvSpPr txBox="1">
            <a:spLocks noGrp="1"/>
          </p:cNvSpPr>
          <p:nvPr>
            <p:ph type="ctrTitle" idx="4294967295"/>
          </p:nvPr>
        </p:nvSpPr>
        <p:spPr>
          <a:xfrm>
            <a:off x="2613475" y="8004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89,526,124$</a:t>
            </a:r>
          </a:p>
        </p:txBody>
      </p:sp>
      <p:sp>
        <p:nvSpPr>
          <p:cNvPr id="408" name="Shape 408"/>
          <p:cNvSpPr txBox="1">
            <a:spLocks noGrp="1"/>
          </p:cNvSpPr>
          <p:nvPr>
            <p:ph type="subTitle" idx="4294967295"/>
          </p:nvPr>
        </p:nvSpPr>
        <p:spPr>
          <a:xfrm>
            <a:off x="2613475" y="1335107"/>
            <a:ext cx="3917100" cy="463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That’s a lot of money</a:t>
            </a:r>
          </a:p>
        </p:txBody>
      </p:sp>
      <p:sp>
        <p:nvSpPr>
          <p:cNvPr id="409" name="Shape 409"/>
          <p:cNvSpPr txBox="1">
            <a:spLocks noGrp="1"/>
          </p:cNvSpPr>
          <p:nvPr>
            <p:ph type="ctrTitle" idx="4294967295"/>
          </p:nvPr>
        </p:nvSpPr>
        <p:spPr>
          <a:xfrm>
            <a:off x="2613475" y="3693600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100%</a:t>
            </a:r>
          </a:p>
        </p:txBody>
      </p:sp>
      <p:sp>
        <p:nvSpPr>
          <p:cNvPr id="410" name="Shape 410"/>
          <p:cNvSpPr txBox="1">
            <a:spLocks noGrp="1"/>
          </p:cNvSpPr>
          <p:nvPr>
            <p:ph type="subTitle" idx="4294967295"/>
          </p:nvPr>
        </p:nvSpPr>
        <p:spPr>
          <a:xfrm>
            <a:off x="2613475" y="424360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Total success!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ctrTitle" idx="4294967295"/>
          </p:nvPr>
        </p:nvSpPr>
        <p:spPr>
          <a:xfrm>
            <a:off x="2613475" y="2242058"/>
            <a:ext cx="3917100" cy="534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3000"/>
              <a:t>185,244 users</a:t>
            </a:r>
          </a:p>
        </p:txBody>
      </p:sp>
      <p:sp>
        <p:nvSpPr>
          <p:cNvPr id="412" name="Shape 412"/>
          <p:cNvSpPr txBox="1">
            <a:spLocks noGrp="1"/>
          </p:cNvSpPr>
          <p:nvPr>
            <p:ph type="subTitle" idx="4294967295"/>
          </p:nvPr>
        </p:nvSpPr>
        <p:spPr>
          <a:xfrm>
            <a:off x="2613475" y="2776650"/>
            <a:ext cx="3917100" cy="412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>
                <a:solidFill>
                  <a:srgbClr val="3F5378"/>
                </a:solidFill>
              </a:rPr>
              <a:t>And a lot of users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OUR PROCESS IS EASY</a:t>
            </a:r>
          </a:p>
        </p:txBody>
      </p:sp>
      <p:sp>
        <p:nvSpPr>
          <p:cNvPr id="419" name="Shape 419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17</a:t>
            </a:fld>
            <a:endParaRPr lang="en"/>
          </a:p>
        </p:txBody>
      </p:sp>
      <p:grpSp>
        <p:nvGrpSpPr>
          <p:cNvPr id="420" name="Shape 420"/>
          <p:cNvGrpSpPr/>
          <p:nvPr/>
        </p:nvGrpSpPr>
        <p:grpSpPr>
          <a:xfrm rot="10800000">
            <a:off x="836023" y="2296510"/>
            <a:ext cx="2694428" cy="864880"/>
            <a:chOff x="185742" y="1697029"/>
            <a:chExt cx="5165697" cy="1658129"/>
          </a:xfrm>
        </p:grpSpPr>
        <p:sp>
          <p:nvSpPr>
            <p:cNvPr id="421" name="Shape 42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first</a:t>
              </a:r>
            </a:p>
          </p:txBody>
        </p:sp>
        <p:sp>
          <p:nvSpPr>
            <p:cNvPr id="422" name="Shape 42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3" name="Shape 42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4" name="Shape 42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25" name="Shape 425"/>
          <p:cNvGrpSpPr/>
          <p:nvPr/>
        </p:nvGrpSpPr>
        <p:grpSpPr>
          <a:xfrm rot="10800000">
            <a:off x="3062853" y="2296510"/>
            <a:ext cx="2694428" cy="864880"/>
            <a:chOff x="185742" y="1697029"/>
            <a:chExt cx="5165697" cy="1658129"/>
          </a:xfrm>
        </p:grpSpPr>
        <p:sp>
          <p:nvSpPr>
            <p:cNvPr id="426" name="Shape 426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263248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second</a:t>
              </a:r>
            </a:p>
          </p:txBody>
        </p:sp>
        <p:sp>
          <p:nvSpPr>
            <p:cNvPr id="427" name="Shape 427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8" name="Shape 428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92A8C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29" name="Shape 429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0" name="Shape 430"/>
          <p:cNvGrpSpPr/>
          <p:nvPr/>
        </p:nvGrpSpPr>
        <p:grpSpPr>
          <a:xfrm rot="10800000">
            <a:off x="5287746" y="2296510"/>
            <a:ext cx="2694428" cy="864880"/>
            <a:chOff x="185742" y="1697029"/>
            <a:chExt cx="5165697" cy="1658129"/>
          </a:xfrm>
        </p:grpSpPr>
        <p:sp>
          <p:nvSpPr>
            <p:cNvPr id="431" name="Shape 431"/>
            <p:cNvSpPr/>
            <p:nvPr/>
          </p:nvSpPr>
          <p:spPr>
            <a:xfrm rot="10800000" flipH="1">
              <a:off x="1426311" y="1697029"/>
              <a:ext cx="2693400" cy="12438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" sz="2400">
                  <a:solidFill>
                    <a:srgbClr val="FFFFFF"/>
                  </a:solidFill>
                  <a:latin typeface="Roboto Condensed"/>
                  <a:ea typeface="Roboto Condensed"/>
                  <a:cs typeface="Roboto Condensed"/>
                  <a:sym typeface="Roboto Condensed"/>
                </a:rPr>
                <a:t>last</a:t>
              </a:r>
            </a:p>
          </p:txBody>
        </p:sp>
        <p:sp>
          <p:nvSpPr>
            <p:cNvPr id="432" name="Shape 432"/>
            <p:cNvSpPr/>
            <p:nvPr/>
          </p:nvSpPr>
          <p:spPr>
            <a:xfrm rot="10800000" flipH="1">
              <a:off x="4107640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3" name="Shape 433"/>
            <p:cNvSpPr/>
            <p:nvPr/>
          </p:nvSpPr>
          <p:spPr>
            <a:xfrm flipH="1">
              <a:off x="185742" y="1697042"/>
              <a:ext cx="1243800" cy="12438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  <p:sp>
          <p:nvSpPr>
            <p:cNvPr id="434" name="Shape 434"/>
            <p:cNvSpPr/>
            <p:nvPr/>
          </p:nvSpPr>
          <p:spPr>
            <a:xfrm rot="10800000">
              <a:off x="185747" y="2940859"/>
              <a:ext cx="1243800" cy="414300"/>
            </a:xfrm>
            <a:prstGeom prst="triangle">
              <a:avLst>
                <a:gd name="adj" fmla="val 0"/>
              </a:avLst>
            </a:prstGeom>
            <a:solidFill>
              <a:srgbClr val="263248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endParaRPr sz="24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endParaRPr>
            </a:p>
          </p:txBody>
        </p:sp>
      </p:grpSp>
      <p:grpSp>
        <p:nvGrpSpPr>
          <p:cNvPr id="435" name="Shape 435"/>
          <p:cNvGrpSpPr/>
          <p:nvPr/>
        </p:nvGrpSpPr>
        <p:grpSpPr>
          <a:xfrm>
            <a:off x="270943" y="629920"/>
            <a:ext cx="392063" cy="291504"/>
            <a:chOff x="5247525" y="3007275"/>
            <a:chExt cx="517575" cy="384825"/>
          </a:xfrm>
        </p:grpSpPr>
        <p:sp>
          <p:nvSpPr>
            <p:cNvPr id="436" name="Shape 436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37" name="Shape 437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Shape 44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REVIEW SOME CONCEPTS</a:t>
            </a:r>
          </a:p>
        </p:txBody>
      </p:sp>
      <p:sp>
        <p:nvSpPr>
          <p:cNvPr id="443" name="Shape 443"/>
          <p:cNvSpPr txBox="1">
            <a:spLocks noGrp="1"/>
          </p:cNvSpPr>
          <p:nvPr>
            <p:ph type="body" idx="1"/>
          </p:nvPr>
        </p:nvSpPr>
        <p:spPr>
          <a:xfrm>
            <a:off x="870450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2"/>
          </p:nvPr>
        </p:nvSpPr>
        <p:spPr>
          <a:xfrm>
            <a:off x="3233637" y="1468875"/>
            <a:ext cx="2247899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5" name="Shape 445"/>
          <p:cNvSpPr txBox="1">
            <a:spLocks noGrp="1"/>
          </p:cNvSpPr>
          <p:nvPr>
            <p:ph type="body" idx="3"/>
          </p:nvPr>
        </p:nvSpPr>
        <p:spPr>
          <a:xfrm>
            <a:off x="5540649" y="1468875"/>
            <a:ext cx="2247900" cy="1515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46" name="Shape 44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18</a:t>
            </a:fld>
            <a:endParaRPr lang="en"/>
          </a:p>
        </p:txBody>
      </p:sp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870450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</a:p>
        </p:txBody>
      </p:sp>
      <p:sp>
        <p:nvSpPr>
          <p:cNvPr id="448" name="Shape 448"/>
          <p:cNvSpPr txBox="1">
            <a:spLocks noGrp="1"/>
          </p:cNvSpPr>
          <p:nvPr>
            <p:ph type="body" idx="2"/>
          </p:nvPr>
        </p:nvSpPr>
        <p:spPr>
          <a:xfrm>
            <a:off x="3233637" y="2992875"/>
            <a:ext cx="2247899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colour of the clear sky and the deep sea. It is located between violet and green on the optical spectrum.</a:t>
            </a:r>
          </a:p>
        </p:txBody>
      </p:sp>
      <p:sp>
        <p:nvSpPr>
          <p:cNvPr id="449" name="Shape 449"/>
          <p:cNvSpPr txBox="1">
            <a:spLocks noGrp="1"/>
          </p:cNvSpPr>
          <p:nvPr>
            <p:ph type="body" idx="3"/>
          </p:nvPr>
        </p:nvSpPr>
        <p:spPr>
          <a:xfrm>
            <a:off x="5540649" y="2992875"/>
            <a:ext cx="2247900" cy="1515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</a:p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grpSp>
        <p:nvGrpSpPr>
          <p:cNvPr id="450" name="Shape 450"/>
          <p:cNvGrpSpPr/>
          <p:nvPr/>
        </p:nvGrpSpPr>
        <p:grpSpPr>
          <a:xfrm>
            <a:off x="305070" y="605926"/>
            <a:ext cx="323793" cy="339492"/>
            <a:chOff x="5961125" y="1623900"/>
            <a:chExt cx="427450" cy="448175"/>
          </a:xfrm>
        </p:grpSpPr>
        <p:sp>
          <p:nvSpPr>
            <p:cNvPr id="451" name="Shape 451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3" name="Shape 453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4" name="Shape 454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5" name="Shape 455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6" name="Shape 456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 lvl="0">
                <a:spcBef>
                  <a:spcPts val="0"/>
                </a:spcBef>
                <a:buNone/>
              </a:pPr>
              <a:t>2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762000" y="1504950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Bits of </a:t>
            </a: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BIG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The</a:t>
            </a: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BIG DATA HYPE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Impact of </a:t>
            </a: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BIG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Future of BIG DATA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BIG DATA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and </a:t>
            </a: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DATA SCIENCE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BIG DATA USE CASES</a:t>
            </a:r>
          </a:p>
          <a:p>
            <a:pPr>
              <a:lnSpc>
                <a:spcPct val="150000"/>
              </a:lnSpc>
              <a:buFont typeface="Wingdings" pitchFamily="2" charset="2"/>
              <a:buChar char="q"/>
            </a:pP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 Tools </a:t>
            </a:r>
            <a:r>
              <a:rPr lang="e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and </a:t>
            </a:r>
            <a:r>
              <a:rPr lang="en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Footlight MT Light" pitchFamily="18" charset="0"/>
                <a:ea typeface="Droid Serif" pitchFamily="18" charset="0"/>
                <a:cs typeface="Droid Serif" pitchFamily="18" charset="0"/>
                <a:sym typeface="Roboto Condensed"/>
              </a:rPr>
              <a:t>Applications</a:t>
            </a:r>
            <a:endParaRPr lang="en-US" sz="1050" b="1" dirty="0">
              <a:solidFill>
                <a:schemeClr val="tx1">
                  <a:lumMod val="75000"/>
                  <a:lumOff val="25000"/>
                </a:schemeClr>
              </a:solidFill>
              <a:latin typeface="Footlight MT Light" pitchFamily="18" charset="0"/>
              <a:ea typeface="Droid Serif" pitchFamily="18" charset="0"/>
              <a:cs typeface="Droid Serif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/>
          <p:nvPr/>
        </p:nvSpPr>
        <p:spPr>
          <a:xfrm>
            <a:off x="4461009" y="489800"/>
            <a:ext cx="2075120" cy="4163909"/>
          </a:xfrm>
          <a:custGeom>
            <a:avLst/>
            <a:gdLst/>
            <a:ahLst/>
            <a:cxnLst/>
            <a:rect l="0" t="0" r="0" b="0"/>
            <a:pathLst>
              <a:path w="30819" h="61841" extrusionOk="0">
                <a:moveTo>
                  <a:pt x="5160" y="2580"/>
                </a:moveTo>
                <a:lnTo>
                  <a:pt x="5295" y="2648"/>
                </a:lnTo>
                <a:lnTo>
                  <a:pt x="5363" y="2784"/>
                </a:lnTo>
                <a:lnTo>
                  <a:pt x="5363" y="2920"/>
                </a:lnTo>
                <a:lnTo>
                  <a:pt x="5363" y="3055"/>
                </a:lnTo>
                <a:lnTo>
                  <a:pt x="5295" y="3191"/>
                </a:lnTo>
                <a:lnTo>
                  <a:pt x="5160" y="3259"/>
                </a:lnTo>
                <a:lnTo>
                  <a:pt x="4888" y="3259"/>
                </a:lnTo>
                <a:lnTo>
                  <a:pt x="4752" y="3191"/>
                </a:lnTo>
                <a:lnTo>
                  <a:pt x="4684" y="3055"/>
                </a:lnTo>
                <a:lnTo>
                  <a:pt x="4684" y="2920"/>
                </a:lnTo>
                <a:lnTo>
                  <a:pt x="4684" y="2784"/>
                </a:lnTo>
                <a:lnTo>
                  <a:pt x="4752" y="2648"/>
                </a:lnTo>
                <a:lnTo>
                  <a:pt x="4888" y="2580"/>
                </a:lnTo>
                <a:close/>
                <a:moveTo>
                  <a:pt x="15410" y="2241"/>
                </a:moveTo>
                <a:lnTo>
                  <a:pt x="15681" y="2309"/>
                </a:lnTo>
                <a:lnTo>
                  <a:pt x="15885" y="2444"/>
                </a:lnTo>
                <a:lnTo>
                  <a:pt x="16021" y="2648"/>
                </a:lnTo>
                <a:lnTo>
                  <a:pt x="16088" y="2920"/>
                </a:lnTo>
                <a:lnTo>
                  <a:pt x="16021" y="3191"/>
                </a:lnTo>
                <a:lnTo>
                  <a:pt x="15885" y="3395"/>
                </a:lnTo>
                <a:lnTo>
                  <a:pt x="15681" y="3531"/>
                </a:lnTo>
                <a:lnTo>
                  <a:pt x="15410" y="3598"/>
                </a:lnTo>
                <a:lnTo>
                  <a:pt x="15138" y="3531"/>
                </a:lnTo>
                <a:lnTo>
                  <a:pt x="14934" y="3395"/>
                </a:lnTo>
                <a:lnTo>
                  <a:pt x="14799" y="3191"/>
                </a:lnTo>
                <a:lnTo>
                  <a:pt x="14731" y="2920"/>
                </a:lnTo>
                <a:lnTo>
                  <a:pt x="14799" y="2648"/>
                </a:lnTo>
                <a:lnTo>
                  <a:pt x="14934" y="2444"/>
                </a:lnTo>
                <a:lnTo>
                  <a:pt x="15138" y="2309"/>
                </a:lnTo>
                <a:lnTo>
                  <a:pt x="15410" y="2241"/>
                </a:lnTo>
                <a:close/>
                <a:moveTo>
                  <a:pt x="29393" y="5228"/>
                </a:moveTo>
                <a:lnTo>
                  <a:pt x="29461" y="5296"/>
                </a:lnTo>
                <a:lnTo>
                  <a:pt x="29461" y="54849"/>
                </a:lnTo>
                <a:lnTo>
                  <a:pt x="1426" y="54849"/>
                </a:lnTo>
                <a:lnTo>
                  <a:pt x="1426" y="5296"/>
                </a:lnTo>
                <a:lnTo>
                  <a:pt x="1494" y="5228"/>
                </a:lnTo>
                <a:close/>
                <a:moveTo>
                  <a:pt x="15410" y="544"/>
                </a:moveTo>
                <a:lnTo>
                  <a:pt x="19143" y="612"/>
                </a:lnTo>
                <a:lnTo>
                  <a:pt x="23012" y="747"/>
                </a:lnTo>
                <a:lnTo>
                  <a:pt x="26339" y="951"/>
                </a:lnTo>
                <a:lnTo>
                  <a:pt x="27560" y="1087"/>
                </a:lnTo>
                <a:lnTo>
                  <a:pt x="27560" y="1087"/>
                </a:lnTo>
                <a:lnTo>
                  <a:pt x="26339" y="1019"/>
                </a:lnTo>
                <a:lnTo>
                  <a:pt x="23012" y="815"/>
                </a:lnTo>
                <a:lnTo>
                  <a:pt x="19143" y="680"/>
                </a:lnTo>
                <a:lnTo>
                  <a:pt x="15410" y="612"/>
                </a:lnTo>
                <a:lnTo>
                  <a:pt x="11676" y="680"/>
                </a:lnTo>
                <a:lnTo>
                  <a:pt x="7807" y="815"/>
                </a:lnTo>
                <a:lnTo>
                  <a:pt x="4481" y="1019"/>
                </a:lnTo>
                <a:lnTo>
                  <a:pt x="3259" y="1087"/>
                </a:lnTo>
                <a:lnTo>
                  <a:pt x="2444" y="1223"/>
                </a:lnTo>
                <a:lnTo>
                  <a:pt x="1969" y="1358"/>
                </a:lnTo>
                <a:lnTo>
                  <a:pt x="1630" y="1494"/>
                </a:lnTo>
                <a:lnTo>
                  <a:pt x="1290" y="1698"/>
                </a:lnTo>
                <a:lnTo>
                  <a:pt x="1019" y="1901"/>
                </a:lnTo>
                <a:lnTo>
                  <a:pt x="815" y="2173"/>
                </a:lnTo>
                <a:lnTo>
                  <a:pt x="679" y="2444"/>
                </a:lnTo>
                <a:lnTo>
                  <a:pt x="544" y="2852"/>
                </a:lnTo>
                <a:lnTo>
                  <a:pt x="544" y="3259"/>
                </a:lnTo>
                <a:lnTo>
                  <a:pt x="544" y="58311"/>
                </a:lnTo>
                <a:lnTo>
                  <a:pt x="544" y="58718"/>
                </a:lnTo>
                <a:lnTo>
                  <a:pt x="476" y="58311"/>
                </a:lnTo>
                <a:lnTo>
                  <a:pt x="476" y="3259"/>
                </a:lnTo>
                <a:lnTo>
                  <a:pt x="544" y="2784"/>
                </a:lnTo>
                <a:lnTo>
                  <a:pt x="612" y="2444"/>
                </a:lnTo>
                <a:lnTo>
                  <a:pt x="747" y="2105"/>
                </a:lnTo>
                <a:lnTo>
                  <a:pt x="951" y="1834"/>
                </a:lnTo>
                <a:lnTo>
                  <a:pt x="1222" y="1630"/>
                </a:lnTo>
                <a:lnTo>
                  <a:pt x="1562" y="1426"/>
                </a:lnTo>
                <a:lnTo>
                  <a:pt x="1969" y="1290"/>
                </a:lnTo>
                <a:lnTo>
                  <a:pt x="2444" y="1155"/>
                </a:lnTo>
                <a:lnTo>
                  <a:pt x="3259" y="1087"/>
                </a:lnTo>
                <a:lnTo>
                  <a:pt x="4481" y="951"/>
                </a:lnTo>
                <a:lnTo>
                  <a:pt x="7807" y="747"/>
                </a:lnTo>
                <a:lnTo>
                  <a:pt x="11676" y="612"/>
                </a:lnTo>
                <a:lnTo>
                  <a:pt x="15410" y="544"/>
                </a:lnTo>
                <a:close/>
                <a:moveTo>
                  <a:pt x="27560" y="1087"/>
                </a:moveTo>
                <a:lnTo>
                  <a:pt x="28375" y="1155"/>
                </a:lnTo>
                <a:lnTo>
                  <a:pt x="28850" y="1290"/>
                </a:lnTo>
                <a:lnTo>
                  <a:pt x="29257" y="1426"/>
                </a:lnTo>
                <a:lnTo>
                  <a:pt x="29597" y="1630"/>
                </a:lnTo>
                <a:lnTo>
                  <a:pt x="29868" y="1834"/>
                </a:lnTo>
                <a:lnTo>
                  <a:pt x="30072" y="2105"/>
                </a:lnTo>
                <a:lnTo>
                  <a:pt x="30208" y="2444"/>
                </a:lnTo>
                <a:lnTo>
                  <a:pt x="30276" y="2784"/>
                </a:lnTo>
                <a:lnTo>
                  <a:pt x="30344" y="3259"/>
                </a:lnTo>
                <a:lnTo>
                  <a:pt x="30344" y="58311"/>
                </a:lnTo>
                <a:lnTo>
                  <a:pt x="30276" y="58718"/>
                </a:lnTo>
                <a:lnTo>
                  <a:pt x="30208" y="59125"/>
                </a:lnTo>
                <a:lnTo>
                  <a:pt x="30072" y="59465"/>
                </a:lnTo>
                <a:lnTo>
                  <a:pt x="29868" y="59736"/>
                </a:lnTo>
                <a:lnTo>
                  <a:pt x="29597" y="60008"/>
                </a:lnTo>
                <a:lnTo>
                  <a:pt x="29257" y="60144"/>
                </a:lnTo>
                <a:lnTo>
                  <a:pt x="28850" y="60347"/>
                </a:lnTo>
                <a:lnTo>
                  <a:pt x="28375" y="60415"/>
                </a:lnTo>
                <a:lnTo>
                  <a:pt x="26746" y="60687"/>
                </a:lnTo>
                <a:lnTo>
                  <a:pt x="23895" y="60958"/>
                </a:lnTo>
                <a:lnTo>
                  <a:pt x="22130" y="61094"/>
                </a:lnTo>
                <a:lnTo>
                  <a:pt x="20093" y="61230"/>
                </a:lnTo>
                <a:lnTo>
                  <a:pt x="17853" y="61298"/>
                </a:lnTo>
                <a:lnTo>
                  <a:pt x="12966" y="61298"/>
                </a:lnTo>
                <a:lnTo>
                  <a:pt x="10726" y="61230"/>
                </a:lnTo>
                <a:lnTo>
                  <a:pt x="8689" y="61094"/>
                </a:lnTo>
                <a:lnTo>
                  <a:pt x="6924" y="60958"/>
                </a:lnTo>
                <a:lnTo>
                  <a:pt x="4073" y="60687"/>
                </a:lnTo>
                <a:lnTo>
                  <a:pt x="2444" y="60415"/>
                </a:lnTo>
                <a:lnTo>
                  <a:pt x="1969" y="60347"/>
                </a:lnTo>
                <a:lnTo>
                  <a:pt x="1562" y="60144"/>
                </a:lnTo>
                <a:lnTo>
                  <a:pt x="1290" y="60008"/>
                </a:lnTo>
                <a:lnTo>
                  <a:pt x="951" y="59736"/>
                </a:lnTo>
                <a:lnTo>
                  <a:pt x="747" y="59465"/>
                </a:lnTo>
                <a:lnTo>
                  <a:pt x="612" y="59125"/>
                </a:lnTo>
                <a:lnTo>
                  <a:pt x="544" y="58718"/>
                </a:lnTo>
                <a:lnTo>
                  <a:pt x="544" y="58718"/>
                </a:lnTo>
                <a:lnTo>
                  <a:pt x="679" y="59125"/>
                </a:lnTo>
                <a:lnTo>
                  <a:pt x="815" y="59397"/>
                </a:lnTo>
                <a:lnTo>
                  <a:pt x="1019" y="59669"/>
                </a:lnTo>
                <a:lnTo>
                  <a:pt x="1290" y="59940"/>
                </a:lnTo>
                <a:lnTo>
                  <a:pt x="1630" y="60144"/>
                </a:lnTo>
                <a:lnTo>
                  <a:pt x="2037" y="60279"/>
                </a:lnTo>
                <a:lnTo>
                  <a:pt x="2444" y="60415"/>
                </a:lnTo>
                <a:lnTo>
                  <a:pt x="4073" y="60619"/>
                </a:lnTo>
                <a:lnTo>
                  <a:pt x="6924" y="60890"/>
                </a:lnTo>
                <a:lnTo>
                  <a:pt x="8689" y="61026"/>
                </a:lnTo>
                <a:lnTo>
                  <a:pt x="10726" y="61162"/>
                </a:lnTo>
                <a:lnTo>
                  <a:pt x="12966" y="61230"/>
                </a:lnTo>
                <a:lnTo>
                  <a:pt x="17853" y="61230"/>
                </a:lnTo>
                <a:lnTo>
                  <a:pt x="20093" y="61162"/>
                </a:lnTo>
                <a:lnTo>
                  <a:pt x="22130" y="61026"/>
                </a:lnTo>
                <a:lnTo>
                  <a:pt x="23895" y="60890"/>
                </a:lnTo>
                <a:lnTo>
                  <a:pt x="26746" y="60619"/>
                </a:lnTo>
                <a:lnTo>
                  <a:pt x="28375" y="60415"/>
                </a:lnTo>
                <a:lnTo>
                  <a:pt x="28850" y="60279"/>
                </a:lnTo>
                <a:lnTo>
                  <a:pt x="29190" y="60144"/>
                </a:lnTo>
                <a:lnTo>
                  <a:pt x="29529" y="59940"/>
                </a:lnTo>
                <a:lnTo>
                  <a:pt x="29800" y="59669"/>
                </a:lnTo>
                <a:lnTo>
                  <a:pt x="30004" y="59397"/>
                </a:lnTo>
                <a:lnTo>
                  <a:pt x="30140" y="59125"/>
                </a:lnTo>
                <a:lnTo>
                  <a:pt x="30276" y="58718"/>
                </a:lnTo>
                <a:lnTo>
                  <a:pt x="30276" y="58311"/>
                </a:lnTo>
                <a:lnTo>
                  <a:pt x="30276" y="3259"/>
                </a:lnTo>
                <a:lnTo>
                  <a:pt x="30276" y="2852"/>
                </a:lnTo>
                <a:lnTo>
                  <a:pt x="30140" y="2444"/>
                </a:lnTo>
                <a:lnTo>
                  <a:pt x="30004" y="2173"/>
                </a:lnTo>
                <a:lnTo>
                  <a:pt x="29800" y="1901"/>
                </a:lnTo>
                <a:lnTo>
                  <a:pt x="29529" y="1698"/>
                </a:lnTo>
                <a:lnTo>
                  <a:pt x="29190" y="1494"/>
                </a:lnTo>
                <a:lnTo>
                  <a:pt x="28850" y="1358"/>
                </a:lnTo>
                <a:lnTo>
                  <a:pt x="28375" y="1223"/>
                </a:lnTo>
                <a:lnTo>
                  <a:pt x="27560" y="1087"/>
                </a:lnTo>
                <a:close/>
                <a:moveTo>
                  <a:pt x="15410" y="1"/>
                </a:moveTo>
                <a:lnTo>
                  <a:pt x="11608" y="69"/>
                </a:lnTo>
                <a:lnTo>
                  <a:pt x="7739" y="204"/>
                </a:lnTo>
                <a:lnTo>
                  <a:pt x="4413" y="408"/>
                </a:lnTo>
                <a:lnTo>
                  <a:pt x="3191" y="544"/>
                </a:lnTo>
                <a:lnTo>
                  <a:pt x="2309" y="680"/>
                </a:lnTo>
                <a:lnTo>
                  <a:pt x="1765" y="815"/>
                </a:lnTo>
                <a:lnTo>
                  <a:pt x="1290" y="1019"/>
                </a:lnTo>
                <a:lnTo>
                  <a:pt x="883" y="1223"/>
                </a:lnTo>
                <a:lnTo>
                  <a:pt x="544" y="1494"/>
                </a:lnTo>
                <a:lnTo>
                  <a:pt x="340" y="1901"/>
                </a:lnTo>
                <a:lnTo>
                  <a:pt x="136" y="2241"/>
                </a:lnTo>
                <a:lnTo>
                  <a:pt x="1" y="2716"/>
                </a:lnTo>
                <a:lnTo>
                  <a:pt x="1" y="3259"/>
                </a:lnTo>
                <a:lnTo>
                  <a:pt x="1" y="58311"/>
                </a:lnTo>
                <a:lnTo>
                  <a:pt x="1" y="58854"/>
                </a:lnTo>
                <a:lnTo>
                  <a:pt x="136" y="59261"/>
                </a:lnTo>
                <a:lnTo>
                  <a:pt x="340" y="59736"/>
                </a:lnTo>
                <a:lnTo>
                  <a:pt x="612" y="60076"/>
                </a:lnTo>
                <a:lnTo>
                  <a:pt x="951" y="60347"/>
                </a:lnTo>
                <a:lnTo>
                  <a:pt x="1358" y="60619"/>
                </a:lnTo>
                <a:lnTo>
                  <a:pt x="1833" y="60823"/>
                </a:lnTo>
                <a:lnTo>
                  <a:pt x="2309" y="60958"/>
                </a:lnTo>
                <a:lnTo>
                  <a:pt x="4006" y="61162"/>
                </a:lnTo>
                <a:lnTo>
                  <a:pt x="6857" y="61501"/>
                </a:lnTo>
                <a:lnTo>
                  <a:pt x="8689" y="61637"/>
                </a:lnTo>
                <a:lnTo>
                  <a:pt x="10726" y="61705"/>
                </a:lnTo>
                <a:lnTo>
                  <a:pt x="12966" y="61773"/>
                </a:lnTo>
                <a:lnTo>
                  <a:pt x="15410" y="61841"/>
                </a:lnTo>
                <a:lnTo>
                  <a:pt x="17853" y="61773"/>
                </a:lnTo>
                <a:lnTo>
                  <a:pt x="20093" y="61705"/>
                </a:lnTo>
                <a:lnTo>
                  <a:pt x="22130" y="61637"/>
                </a:lnTo>
                <a:lnTo>
                  <a:pt x="23963" y="61501"/>
                </a:lnTo>
                <a:lnTo>
                  <a:pt x="26814" y="61162"/>
                </a:lnTo>
                <a:lnTo>
                  <a:pt x="28511" y="60958"/>
                </a:lnTo>
                <a:lnTo>
                  <a:pt x="28986" y="60823"/>
                </a:lnTo>
                <a:lnTo>
                  <a:pt x="29461" y="60619"/>
                </a:lnTo>
                <a:lnTo>
                  <a:pt x="29868" y="60347"/>
                </a:lnTo>
                <a:lnTo>
                  <a:pt x="30208" y="60076"/>
                </a:lnTo>
                <a:lnTo>
                  <a:pt x="30479" y="59736"/>
                </a:lnTo>
                <a:lnTo>
                  <a:pt x="30683" y="59261"/>
                </a:lnTo>
                <a:lnTo>
                  <a:pt x="30819" y="58854"/>
                </a:lnTo>
                <a:lnTo>
                  <a:pt x="30819" y="58311"/>
                </a:lnTo>
                <a:lnTo>
                  <a:pt x="30819" y="3259"/>
                </a:lnTo>
                <a:lnTo>
                  <a:pt x="30819" y="2716"/>
                </a:lnTo>
                <a:lnTo>
                  <a:pt x="30683" y="2241"/>
                </a:lnTo>
                <a:lnTo>
                  <a:pt x="30547" y="1901"/>
                </a:lnTo>
                <a:lnTo>
                  <a:pt x="30276" y="1494"/>
                </a:lnTo>
                <a:lnTo>
                  <a:pt x="29936" y="1223"/>
                </a:lnTo>
                <a:lnTo>
                  <a:pt x="29529" y="1019"/>
                </a:lnTo>
                <a:lnTo>
                  <a:pt x="29054" y="815"/>
                </a:lnTo>
                <a:lnTo>
                  <a:pt x="28511" y="680"/>
                </a:lnTo>
                <a:lnTo>
                  <a:pt x="27628" y="544"/>
                </a:lnTo>
                <a:lnTo>
                  <a:pt x="26406" y="408"/>
                </a:lnTo>
                <a:lnTo>
                  <a:pt x="23080" y="204"/>
                </a:lnTo>
                <a:lnTo>
                  <a:pt x="19211" y="69"/>
                </a:lnTo>
                <a:lnTo>
                  <a:pt x="1541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1" name="Shape 47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ANDROID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sp>
        <p:nvSpPr>
          <p:cNvPr id="472" name="Shape 472"/>
          <p:cNvSpPr/>
          <p:nvPr/>
        </p:nvSpPr>
        <p:spPr>
          <a:xfrm>
            <a:off x="4554325" y="839000"/>
            <a:ext cx="1888500" cy="335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73" name="Shape 47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/>
        </p:nvSpPr>
        <p:spPr>
          <a:xfrm>
            <a:off x="4314820" y="623036"/>
            <a:ext cx="1863608" cy="3921827"/>
          </a:xfrm>
          <a:custGeom>
            <a:avLst/>
            <a:gdLst/>
            <a:ahLst/>
            <a:cxnLst/>
            <a:rect l="0" t="0" r="0" b="0"/>
            <a:pathLst>
              <a:path w="25999" h="54713" extrusionOk="0">
                <a:moveTo>
                  <a:pt x="12966" y="2173"/>
                </a:moveTo>
                <a:lnTo>
                  <a:pt x="13169" y="2240"/>
                </a:lnTo>
                <a:lnTo>
                  <a:pt x="13373" y="2308"/>
                </a:lnTo>
                <a:lnTo>
                  <a:pt x="13441" y="2512"/>
                </a:lnTo>
                <a:lnTo>
                  <a:pt x="13509" y="2716"/>
                </a:lnTo>
                <a:lnTo>
                  <a:pt x="13441" y="2919"/>
                </a:lnTo>
                <a:lnTo>
                  <a:pt x="13373" y="3123"/>
                </a:lnTo>
                <a:lnTo>
                  <a:pt x="13169" y="3191"/>
                </a:lnTo>
                <a:lnTo>
                  <a:pt x="12966" y="3259"/>
                </a:lnTo>
                <a:lnTo>
                  <a:pt x="12762" y="3191"/>
                </a:lnTo>
                <a:lnTo>
                  <a:pt x="12626" y="3123"/>
                </a:lnTo>
                <a:lnTo>
                  <a:pt x="12491" y="2919"/>
                </a:lnTo>
                <a:lnTo>
                  <a:pt x="12423" y="2716"/>
                </a:lnTo>
                <a:lnTo>
                  <a:pt x="12491" y="2512"/>
                </a:lnTo>
                <a:lnTo>
                  <a:pt x="12626" y="2308"/>
                </a:lnTo>
                <a:lnTo>
                  <a:pt x="12762" y="2240"/>
                </a:lnTo>
                <a:lnTo>
                  <a:pt x="12966" y="2173"/>
                </a:lnTo>
                <a:close/>
                <a:moveTo>
                  <a:pt x="14934" y="4480"/>
                </a:moveTo>
                <a:lnTo>
                  <a:pt x="15002" y="4548"/>
                </a:lnTo>
                <a:lnTo>
                  <a:pt x="15070" y="4684"/>
                </a:lnTo>
                <a:lnTo>
                  <a:pt x="15138" y="4752"/>
                </a:lnTo>
                <a:lnTo>
                  <a:pt x="15070" y="4888"/>
                </a:lnTo>
                <a:lnTo>
                  <a:pt x="15002" y="5024"/>
                </a:lnTo>
                <a:lnTo>
                  <a:pt x="14934" y="5024"/>
                </a:lnTo>
                <a:lnTo>
                  <a:pt x="14799" y="5091"/>
                </a:lnTo>
                <a:lnTo>
                  <a:pt x="11065" y="5091"/>
                </a:lnTo>
                <a:lnTo>
                  <a:pt x="10929" y="5024"/>
                </a:lnTo>
                <a:lnTo>
                  <a:pt x="10861" y="5024"/>
                </a:lnTo>
                <a:lnTo>
                  <a:pt x="10794" y="4888"/>
                </a:lnTo>
                <a:lnTo>
                  <a:pt x="10726" y="4752"/>
                </a:lnTo>
                <a:lnTo>
                  <a:pt x="10794" y="4684"/>
                </a:lnTo>
                <a:lnTo>
                  <a:pt x="10861" y="4548"/>
                </a:lnTo>
                <a:lnTo>
                  <a:pt x="10929" y="4480"/>
                </a:lnTo>
                <a:close/>
                <a:moveTo>
                  <a:pt x="23963" y="7807"/>
                </a:moveTo>
                <a:lnTo>
                  <a:pt x="23963" y="7875"/>
                </a:lnTo>
                <a:lnTo>
                  <a:pt x="23963" y="46771"/>
                </a:lnTo>
                <a:lnTo>
                  <a:pt x="23963" y="46838"/>
                </a:lnTo>
                <a:lnTo>
                  <a:pt x="1969" y="46838"/>
                </a:lnTo>
                <a:lnTo>
                  <a:pt x="1969" y="46771"/>
                </a:lnTo>
                <a:lnTo>
                  <a:pt x="1969" y="7875"/>
                </a:lnTo>
                <a:lnTo>
                  <a:pt x="1969" y="7807"/>
                </a:lnTo>
                <a:close/>
                <a:moveTo>
                  <a:pt x="12558" y="48536"/>
                </a:moveTo>
                <a:lnTo>
                  <a:pt x="12151" y="48671"/>
                </a:lnTo>
                <a:lnTo>
                  <a:pt x="11812" y="48875"/>
                </a:lnTo>
                <a:lnTo>
                  <a:pt x="11472" y="49146"/>
                </a:lnTo>
                <a:lnTo>
                  <a:pt x="11269" y="49418"/>
                </a:lnTo>
                <a:lnTo>
                  <a:pt x="11065" y="49825"/>
                </a:lnTo>
                <a:lnTo>
                  <a:pt x="10929" y="50165"/>
                </a:lnTo>
                <a:lnTo>
                  <a:pt x="10861" y="50640"/>
                </a:lnTo>
                <a:lnTo>
                  <a:pt x="10929" y="51047"/>
                </a:lnTo>
                <a:lnTo>
                  <a:pt x="11065" y="51454"/>
                </a:lnTo>
                <a:lnTo>
                  <a:pt x="11269" y="51794"/>
                </a:lnTo>
                <a:lnTo>
                  <a:pt x="11472" y="52065"/>
                </a:lnTo>
                <a:lnTo>
                  <a:pt x="11812" y="52337"/>
                </a:lnTo>
                <a:lnTo>
                  <a:pt x="12151" y="52541"/>
                </a:lnTo>
                <a:lnTo>
                  <a:pt x="12558" y="52676"/>
                </a:lnTo>
                <a:lnTo>
                  <a:pt x="12966" y="52744"/>
                </a:lnTo>
                <a:lnTo>
                  <a:pt x="13373" y="52676"/>
                </a:lnTo>
                <a:lnTo>
                  <a:pt x="13780" y="52541"/>
                </a:lnTo>
                <a:lnTo>
                  <a:pt x="14120" y="52337"/>
                </a:lnTo>
                <a:lnTo>
                  <a:pt x="14459" y="52065"/>
                </a:lnTo>
                <a:lnTo>
                  <a:pt x="14731" y="51794"/>
                </a:lnTo>
                <a:lnTo>
                  <a:pt x="14934" y="51454"/>
                </a:lnTo>
                <a:lnTo>
                  <a:pt x="15002" y="51047"/>
                </a:lnTo>
                <a:lnTo>
                  <a:pt x="15070" y="50640"/>
                </a:lnTo>
                <a:lnTo>
                  <a:pt x="15002" y="50165"/>
                </a:lnTo>
                <a:lnTo>
                  <a:pt x="14934" y="49825"/>
                </a:lnTo>
                <a:lnTo>
                  <a:pt x="14731" y="49418"/>
                </a:lnTo>
                <a:lnTo>
                  <a:pt x="14459" y="49146"/>
                </a:lnTo>
                <a:lnTo>
                  <a:pt x="14120" y="48875"/>
                </a:lnTo>
                <a:lnTo>
                  <a:pt x="13780" y="48671"/>
                </a:lnTo>
                <a:lnTo>
                  <a:pt x="13373" y="48536"/>
                </a:lnTo>
                <a:close/>
                <a:moveTo>
                  <a:pt x="12966" y="48332"/>
                </a:moveTo>
                <a:lnTo>
                  <a:pt x="13441" y="48400"/>
                </a:lnTo>
                <a:lnTo>
                  <a:pt x="13848" y="48536"/>
                </a:lnTo>
                <a:lnTo>
                  <a:pt x="14256" y="48739"/>
                </a:lnTo>
                <a:lnTo>
                  <a:pt x="14595" y="49011"/>
                </a:lnTo>
                <a:lnTo>
                  <a:pt x="14866" y="49350"/>
                </a:lnTo>
                <a:lnTo>
                  <a:pt x="15070" y="49757"/>
                </a:lnTo>
                <a:lnTo>
                  <a:pt x="15206" y="50165"/>
                </a:lnTo>
                <a:lnTo>
                  <a:pt x="15274" y="50640"/>
                </a:lnTo>
                <a:lnTo>
                  <a:pt x="15206" y="51047"/>
                </a:lnTo>
                <a:lnTo>
                  <a:pt x="15070" y="51522"/>
                </a:lnTo>
                <a:lnTo>
                  <a:pt x="14866" y="51862"/>
                </a:lnTo>
                <a:lnTo>
                  <a:pt x="14595" y="52201"/>
                </a:lnTo>
                <a:lnTo>
                  <a:pt x="14256" y="52473"/>
                </a:lnTo>
                <a:lnTo>
                  <a:pt x="13848" y="52676"/>
                </a:lnTo>
                <a:lnTo>
                  <a:pt x="13441" y="52812"/>
                </a:lnTo>
                <a:lnTo>
                  <a:pt x="12966" y="52880"/>
                </a:lnTo>
                <a:lnTo>
                  <a:pt x="12558" y="52812"/>
                </a:lnTo>
                <a:lnTo>
                  <a:pt x="12083" y="52676"/>
                </a:lnTo>
                <a:lnTo>
                  <a:pt x="11744" y="52473"/>
                </a:lnTo>
                <a:lnTo>
                  <a:pt x="11404" y="52201"/>
                </a:lnTo>
                <a:lnTo>
                  <a:pt x="11133" y="51862"/>
                </a:lnTo>
                <a:lnTo>
                  <a:pt x="10929" y="51522"/>
                </a:lnTo>
                <a:lnTo>
                  <a:pt x="10794" y="51047"/>
                </a:lnTo>
                <a:lnTo>
                  <a:pt x="10726" y="50640"/>
                </a:lnTo>
                <a:lnTo>
                  <a:pt x="10794" y="50165"/>
                </a:lnTo>
                <a:lnTo>
                  <a:pt x="10929" y="49757"/>
                </a:lnTo>
                <a:lnTo>
                  <a:pt x="11133" y="49350"/>
                </a:lnTo>
                <a:lnTo>
                  <a:pt x="11404" y="49011"/>
                </a:lnTo>
                <a:lnTo>
                  <a:pt x="11744" y="48739"/>
                </a:lnTo>
                <a:lnTo>
                  <a:pt x="12083" y="48536"/>
                </a:lnTo>
                <a:lnTo>
                  <a:pt x="12558" y="48400"/>
                </a:lnTo>
                <a:lnTo>
                  <a:pt x="12966" y="48332"/>
                </a:lnTo>
                <a:close/>
                <a:moveTo>
                  <a:pt x="3938" y="679"/>
                </a:moveTo>
                <a:lnTo>
                  <a:pt x="3259" y="747"/>
                </a:lnTo>
                <a:lnTo>
                  <a:pt x="2648" y="951"/>
                </a:lnTo>
                <a:lnTo>
                  <a:pt x="2105" y="1222"/>
                </a:lnTo>
                <a:lnTo>
                  <a:pt x="1630" y="1629"/>
                </a:lnTo>
                <a:lnTo>
                  <a:pt x="1290" y="2105"/>
                </a:lnTo>
                <a:lnTo>
                  <a:pt x="951" y="2648"/>
                </a:lnTo>
                <a:lnTo>
                  <a:pt x="747" y="3259"/>
                </a:lnTo>
                <a:lnTo>
                  <a:pt x="747" y="3870"/>
                </a:lnTo>
                <a:lnTo>
                  <a:pt x="747" y="50776"/>
                </a:lnTo>
                <a:lnTo>
                  <a:pt x="747" y="51387"/>
                </a:lnTo>
                <a:lnTo>
                  <a:pt x="951" y="51997"/>
                </a:lnTo>
                <a:lnTo>
                  <a:pt x="1290" y="52541"/>
                </a:lnTo>
                <a:lnTo>
                  <a:pt x="1630" y="53016"/>
                </a:lnTo>
                <a:lnTo>
                  <a:pt x="2105" y="53423"/>
                </a:lnTo>
                <a:lnTo>
                  <a:pt x="2648" y="53695"/>
                </a:lnTo>
                <a:lnTo>
                  <a:pt x="3259" y="53898"/>
                </a:lnTo>
                <a:lnTo>
                  <a:pt x="3938" y="53966"/>
                </a:lnTo>
                <a:lnTo>
                  <a:pt x="22062" y="53966"/>
                </a:lnTo>
                <a:lnTo>
                  <a:pt x="22741" y="53898"/>
                </a:lnTo>
                <a:lnTo>
                  <a:pt x="23352" y="53695"/>
                </a:lnTo>
                <a:lnTo>
                  <a:pt x="23895" y="53423"/>
                </a:lnTo>
                <a:lnTo>
                  <a:pt x="24370" y="53016"/>
                </a:lnTo>
                <a:lnTo>
                  <a:pt x="24709" y="52541"/>
                </a:lnTo>
                <a:lnTo>
                  <a:pt x="25049" y="51997"/>
                </a:lnTo>
                <a:lnTo>
                  <a:pt x="25252" y="51387"/>
                </a:lnTo>
                <a:lnTo>
                  <a:pt x="25320" y="50776"/>
                </a:lnTo>
                <a:lnTo>
                  <a:pt x="25320" y="3870"/>
                </a:lnTo>
                <a:lnTo>
                  <a:pt x="25252" y="3259"/>
                </a:lnTo>
                <a:lnTo>
                  <a:pt x="25049" y="2648"/>
                </a:lnTo>
                <a:lnTo>
                  <a:pt x="24709" y="2105"/>
                </a:lnTo>
                <a:lnTo>
                  <a:pt x="24370" y="1629"/>
                </a:lnTo>
                <a:lnTo>
                  <a:pt x="23895" y="1222"/>
                </a:lnTo>
                <a:lnTo>
                  <a:pt x="23352" y="951"/>
                </a:lnTo>
                <a:lnTo>
                  <a:pt x="22741" y="747"/>
                </a:lnTo>
                <a:lnTo>
                  <a:pt x="22062" y="679"/>
                </a:lnTo>
                <a:close/>
                <a:moveTo>
                  <a:pt x="22062" y="543"/>
                </a:moveTo>
                <a:lnTo>
                  <a:pt x="22741" y="611"/>
                </a:lnTo>
                <a:lnTo>
                  <a:pt x="23419" y="815"/>
                </a:lnTo>
                <a:lnTo>
                  <a:pt x="23963" y="1086"/>
                </a:lnTo>
                <a:lnTo>
                  <a:pt x="24438" y="1494"/>
                </a:lnTo>
                <a:lnTo>
                  <a:pt x="24845" y="2037"/>
                </a:lnTo>
                <a:lnTo>
                  <a:pt x="25184" y="2580"/>
                </a:lnTo>
                <a:lnTo>
                  <a:pt x="25388" y="3191"/>
                </a:lnTo>
                <a:lnTo>
                  <a:pt x="25456" y="3870"/>
                </a:lnTo>
                <a:lnTo>
                  <a:pt x="25456" y="50776"/>
                </a:lnTo>
                <a:lnTo>
                  <a:pt x="25388" y="51454"/>
                </a:lnTo>
                <a:lnTo>
                  <a:pt x="25184" y="52065"/>
                </a:lnTo>
                <a:lnTo>
                  <a:pt x="24845" y="52676"/>
                </a:lnTo>
                <a:lnTo>
                  <a:pt x="24438" y="53151"/>
                </a:lnTo>
                <a:lnTo>
                  <a:pt x="23963" y="53559"/>
                </a:lnTo>
                <a:lnTo>
                  <a:pt x="23419" y="53898"/>
                </a:lnTo>
                <a:lnTo>
                  <a:pt x="22741" y="54102"/>
                </a:lnTo>
                <a:lnTo>
                  <a:pt x="22062" y="54170"/>
                </a:lnTo>
                <a:lnTo>
                  <a:pt x="3938" y="54170"/>
                </a:lnTo>
                <a:lnTo>
                  <a:pt x="3259" y="54102"/>
                </a:lnTo>
                <a:lnTo>
                  <a:pt x="2580" y="53898"/>
                </a:lnTo>
                <a:lnTo>
                  <a:pt x="2037" y="53559"/>
                </a:lnTo>
                <a:lnTo>
                  <a:pt x="1562" y="53151"/>
                </a:lnTo>
                <a:lnTo>
                  <a:pt x="1154" y="52676"/>
                </a:lnTo>
                <a:lnTo>
                  <a:pt x="815" y="52065"/>
                </a:lnTo>
                <a:lnTo>
                  <a:pt x="611" y="51454"/>
                </a:lnTo>
                <a:lnTo>
                  <a:pt x="543" y="50776"/>
                </a:lnTo>
                <a:lnTo>
                  <a:pt x="543" y="3870"/>
                </a:lnTo>
                <a:lnTo>
                  <a:pt x="611" y="3191"/>
                </a:lnTo>
                <a:lnTo>
                  <a:pt x="815" y="2580"/>
                </a:lnTo>
                <a:lnTo>
                  <a:pt x="1154" y="2037"/>
                </a:lnTo>
                <a:lnTo>
                  <a:pt x="1562" y="1494"/>
                </a:lnTo>
                <a:lnTo>
                  <a:pt x="2037" y="1086"/>
                </a:lnTo>
                <a:lnTo>
                  <a:pt x="2580" y="815"/>
                </a:lnTo>
                <a:lnTo>
                  <a:pt x="3259" y="611"/>
                </a:lnTo>
                <a:lnTo>
                  <a:pt x="3938" y="543"/>
                </a:lnTo>
                <a:close/>
                <a:moveTo>
                  <a:pt x="3938" y="0"/>
                </a:moveTo>
                <a:lnTo>
                  <a:pt x="3123" y="68"/>
                </a:lnTo>
                <a:lnTo>
                  <a:pt x="2444" y="272"/>
                </a:lnTo>
                <a:lnTo>
                  <a:pt x="1765" y="611"/>
                </a:lnTo>
                <a:lnTo>
                  <a:pt x="1154" y="1154"/>
                </a:lnTo>
                <a:lnTo>
                  <a:pt x="679" y="1697"/>
                </a:lnTo>
                <a:lnTo>
                  <a:pt x="272" y="2376"/>
                </a:lnTo>
                <a:lnTo>
                  <a:pt x="68" y="3123"/>
                </a:lnTo>
                <a:lnTo>
                  <a:pt x="0" y="3870"/>
                </a:lnTo>
                <a:lnTo>
                  <a:pt x="0" y="50776"/>
                </a:lnTo>
                <a:lnTo>
                  <a:pt x="68" y="51522"/>
                </a:lnTo>
                <a:lnTo>
                  <a:pt x="272" y="52269"/>
                </a:lnTo>
                <a:lnTo>
                  <a:pt x="679" y="52948"/>
                </a:lnTo>
                <a:lnTo>
                  <a:pt x="1154" y="53559"/>
                </a:lnTo>
                <a:lnTo>
                  <a:pt x="1765" y="54034"/>
                </a:lnTo>
                <a:lnTo>
                  <a:pt x="2444" y="54373"/>
                </a:lnTo>
                <a:lnTo>
                  <a:pt x="3123" y="54645"/>
                </a:lnTo>
                <a:lnTo>
                  <a:pt x="3938" y="54713"/>
                </a:lnTo>
                <a:lnTo>
                  <a:pt x="22062" y="54713"/>
                </a:lnTo>
                <a:lnTo>
                  <a:pt x="22876" y="54645"/>
                </a:lnTo>
                <a:lnTo>
                  <a:pt x="23555" y="54373"/>
                </a:lnTo>
                <a:lnTo>
                  <a:pt x="24234" y="54034"/>
                </a:lnTo>
                <a:lnTo>
                  <a:pt x="24845" y="53559"/>
                </a:lnTo>
                <a:lnTo>
                  <a:pt x="25320" y="52948"/>
                </a:lnTo>
                <a:lnTo>
                  <a:pt x="25727" y="52269"/>
                </a:lnTo>
                <a:lnTo>
                  <a:pt x="25931" y="51522"/>
                </a:lnTo>
                <a:lnTo>
                  <a:pt x="25999" y="50776"/>
                </a:lnTo>
                <a:lnTo>
                  <a:pt x="25999" y="3870"/>
                </a:lnTo>
                <a:lnTo>
                  <a:pt x="25931" y="3123"/>
                </a:lnTo>
                <a:lnTo>
                  <a:pt x="25727" y="2376"/>
                </a:lnTo>
                <a:lnTo>
                  <a:pt x="25320" y="1697"/>
                </a:lnTo>
                <a:lnTo>
                  <a:pt x="24845" y="1154"/>
                </a:lnTo>
                <a:lnTo>
                  <a:pt x="24234" y="611"/>
                </a:lnTo>
                <a:lnTo>
                  <a:pt x="23555" y="272"/>
                </a:lnTo>
                <a:lnTo>
                  <a:pt x="22876" y="68"/>
                </a:lnTo>
                <a:lnTo>
                  <a:pt x="22062" y="0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79" name="Shape 479"/>
          <p:cNvSpPr/>
          <p:nvPr/>
        </p:nvSpPr>
        <p:spPr>
          <a:xfrm>
            <a:off x="4446550" y="1188850"/>
            <a:ext cx="1589700" cy="281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21</a:t>
            </a:fld>
            <a:endParaRPr lang="en"/>
          </a:p>
        </p:txBody>
      </p:sp>
      <p:sp>
        <p:nvSpPr>
          <p:cNvPr id="481" name="Shape 481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iPHONE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Shape 486"/>
          <p:cNvSpPr/>
          <p:nvPr/>
        </p:nvSpPr>
        <p:spPr>
          <a:xfrm>
            <a:off x="4101901" y="535612"/>
            <a:ext cx="2879503" cy="4072344"/>
          </a:xfrm>
          <a:custGeom>
            <a:avLst/>
            <a:gdLst/>
            <a:ahLst/>
            <a:cxnLst/>
            <a:rect l="0" t="0" r="0" b="0"/>
            <a:pathLst>
              <a:path w="60958" h="86210" extrusionOk="0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87" name="Shape 487"/>
          <p:cNvSpPr/>
          <p:nvPr/>
        </p:nvSpPr>
        <p:spPr>
          <a:xfrm>
            <a:off x="4300600" y="910325"/>
            <a:ext cx="2493300" cy="333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88" name="Shape 48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22</a:t>
            </a:fld>
            <a:endParaRPr lang="en"/>
          </a:p>
        </p:txBody>
      </p:sp>
      <p:sp>
        <p:nvSpPr>
          <p:cNvPr id="489" name="Shape 489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TABLET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/>
        </p:nvSpPr>
        <p:spPr>
          <a:xfrm>
            <a:off x="3860350" y="860949"/>
            <a:ext cx="4269671" cy="3323987"/>
          </a:xfrm>
          <a:custGeom>
            <a:avLst/>
            <a:gdLst/>
            <a:ahLst/>
            <a:cxnLst/>
            <a:rect l="0" t="0" r="0" b="0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C7D3E6"/>
          </a:solidFill>
          <a:ln w="9525" cap="flat" cmpd="sng">
            <a:solidFill>
              <a:srgbClr val="92A8C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95" name="Shape 495"/>
          <p:cNvSpPr/>
          <p:nvPr/>
        </p:nvSpPr>
        <p:spPr>
          <a:xfrm>
            <a:off x="4039024" y="1037470"/>
            <a:ext cx="3912300" cy="249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0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Place your screenshot here</a:t>
            </a:r>
          </a:p>
        </p:txBody>
      </p:sp>
      <p:sp>
        <p:nvSpPr>
          <p:cNvPr id="496" name="Shape 49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23</a:t>
            </a:fld>
            <a:endParaRPr lang="en"/>
          </a:p>
        </p:txBody>
      </p:sp>
      <p:sp>
        <p:nvSpPr>
          <p:cNvPr id="497" name="Shape 497"/>
          <p:cNvSpPr txBox="1">
            <a:spLocks noGrp="1"/>
          </p:cNvSpPr>
          <p:nvPr>
            <p:ph type="body" idx="4294967295"/>
          </p:nvPr>
        </p:nvSpPr>
        <p:spPr>
          <a:xfrm>
            <a:off x="1036275" y="1221600"/>
            <a:ext cx="2811600" cy="2700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FF9800"/>
                </a:solidFill>
              </a:rPr>
              <a:t>DESKTOP PROJECT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Shape 50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24</a:t>
            </a:fld>
            <a:endParaRPr lang="en"/>
          </a:p>
        </p:txBody>
      </p:sp>
      <p:sp>
        <p:nvSpPr>
          <p:cNvPr id="503" name="Shape 50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THANKS!</a:t>
            </a:r>
          </a:p>
        </p:txBody>
      </p:sp>
      <p:sp>
        <p:nvSpPr>
          <p:cNvPr id="504" name="Shape 50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Any questions?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You can find me at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/>
              <a:t>@username &amp; user@mail.me</a:t>
            </a:r>
          </a:p>
        </p:txBody>
      </p:sp>
      <p:grpSp>
        <p:nvGrpSpPr>
          <p:cNvPr id="505" name="Shape 505"/>
          <p:cNvGrpSpPr/>
          <p:nvPr/>
        </p:nvGrpSpPr>
        <p:grpSpPr>
          <a:xfrm>
            <a:off x="3996209" y="966816"/>
            <a:ext cx="1197664" cy="1126776"/>
            <a:chOff x="5972700" y="2330200"/>
            <a:chExt cx="411625" cy="387275"/>
          </a:xfrm>
        </p:grpSpPr>
        <p:sp>
          <p:nvSpPr>
            <p:cNvPr id="506" name="Shape 506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07" name="Shape 50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CREDITS</a:t>
            </a:r>
          </a:p>
        </p:txBody>
      </p:sp>
      <p:sp>
        <p:nvSpPr>
          <p:cNvPr id="513" name="Shape 513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Special thanks to all the people who made and released these awesome resources for free: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Presentation template by </a:t>
            </a:r>
            <a:r>
              <a:rPr lang="en" sz="2400" u="sng">
                <a:solidFill>
                  <a:srgbClr val="3F5378"/>
                </a:solidFill>
                <a:hlinkClick r:id="rId3"/>
              </a:rPr>
              <a:t>SlidesCarnival</a:t>
            </a:r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2400"/>
              <a:t>Photographs by </a:t>
            </a:r>
            <a:r>
              <a:rPr lang="en" u="sng">
                <a:solidFill>
                  <a:srgbClr val="3F5378"/>
                </a:solidFill>
                <a:hlinkClick r:id="rId4"/>
              </a:rPr>
              <a:t>Startup Stock Photos</a:t>
            </a:r>
          </a:p>
        </p:txBody>
      </p:sp>
      <p:sp>
        <p:nvSpPr>
          <p:cNvPr id="514" name="Shape 514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25</a:t>
            </a:fld>
            <a:endParaRPr lang="en"/>
          </a:p>
        </p:txBody>
      </p:sp>
      <p:sp>
        <p:nvSpPr>
          <p:cNvPr id="515" name="Shape 515"/>
          <p:cNvSpPr/>
          <p:nvPr/>
        </p:nvSpPr>
        <p:spPr>
          <a:xfrm>
            <a:off x="309225" y="634067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PRESENTATION DESIGN</a:t>
            </a:r>
          </a:p>
        </p:txBody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 and colors: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Titles: Roboto Condensed</a:t>
            </a:r>
          </a:p>
          <a:p>
            <a: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Body copy: Roboto Condensed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You can download the fonts on this page: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3F5378"/>
                </a:solidFill>
                <a:hlinkClick r:id="rId3"/>
              </a:rPr>
              <a:t>https://material.io/guidelines/resources/roboto-noto-fonts.html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Navy </a:t>
            </a:r>
            <a:r>
              <a:rPr lang="en" sz="1800" b="1">
                <a:solidFill>
                  <a:srgbClr val="3F5378"/>
                </a:solidFill>
              </a:rPr>
              <a:t>#3f5378 </a:t>
            </a:r>
            <a:r>
              <a:rPr lang="en" sz="1800"/>
              <a:t>· Dark navy </a:t>
            </a:r>
            <a:r>
              <a:rPr lang="en" sz="1800" b="1"/>
              <a:t>#263248</a:t>
            </a:r>
            <a:r>
              <a:rPr lang="en" sz="1800" b="1">
                <a:solidFill>
                  <a:srgbClr val="3F5378"/>
                </a:solidFill>
              </a:rPr>
              <a:t> </a:t>
            </a:r>
            <a:r>
              <a:rPr lang="en" sz="1800"/>
              <a:t>· Yellow </a:t>
            </a:r>
            <a:r>
              <a:rPr lang="en" sz="1800" b="1">
                <a:solidFill>
                  <a:srgbClr val="FF9800"/>
                </a:solidFill>
              </a:rPr>
              <a:t>#ff9800</a:t>
            </a:r>
          </a:p>
        </p:txBody>
      </p:sp>
      <p:sp>
        <p:nvSpPr>
          <p:cNvPr id="522" name="Shape 522"/>
          <p:cNvSpPr txBox="1"/>
          <p:nvPr/>
        </p:nvSpPr>
        <p:spPr>
          <a:xfrm>
            <a:off x="814275" y="4171650"/>
            <a:ext cx="6132600" cy="537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" sz="1000" i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1000" i="1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23" name="Shape 5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26</a:t>
            </a:fld>
            <a:endParaRPr lang="en"/>
          </a:p>
        </p:txBody>
      </p:sp>
      <p:grpSp>
        <p:nvGrpSpPr>
          <p:cNvPr id="524" name="Shape 524"/>
          <p:cNvGrpSpPr/>
          <p:nvPr/>
        </p:nvGrpSpPr>
        <p:grpSpPr>
          <a:xfrm>
            <a:off x="283551" y="610549"/>
            <a:ext cx="330270" cy="330251"/>
            <a:chOff x="1923675" y="1633650"/>
            <a:chExt cx="436000" cy="435975"/>
          </a:xfrm>
        </p:grpSpPr>
        <p:sp>
          <p:nvSpPr>
            <p:cNvPr id="525" name="Shape 525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7" name="Shape 527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8" name="Shape 528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0" name="Shape 530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 txBox="1"/>
          <p:nvPr/>
        </p:nvSpPr>
        <p:spPr>
          <a:xfrm>
            <a:off x="5972125" y="919300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SlidesCarnival icons are editable shapes</a:t>
            </a: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122222"/>
              <a:buFont typeface="Arial"/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This means that you can: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Resize them without losing quality.</a:t>
            </a:r>
          </a:p>
          <a:p>
            <a:pPr marL="457200" lvl="0" indent="-285750" rtl="0">
              <a:spcBef>
                <a:spcPts val="0"/>
              </a:spcBef>
              <a:buClr>
                <a:srgbClr val="3F5378"/>
              </a:buClr>
              <a:buSzPct val="100000"/>
              <a:buFont typeface="Roboto Condensed"/>
              <a:buChar char="●"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Change line color, width and style.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Isn’t that nice? :)</a:t>
            </a: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900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Examples: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 sz="900"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grpSp>
        <p:nvGrpSpPr>
          <p:cNvPr id="536" name="Shape 536"/>
          <p:cNvGrpSpPr/>
          <p:nvPr/>
        </p:nvGrpSpPr>
        <p:grpSpPr>
          <a:xfrm>
            <a:off x="583357" y="919303"/>
            <a:ext cx="309041" cy="403122"/>
            <a:chOff x="590250" y="244200"/>
            <a:chExt cx="407975" cy="532175"/>
          </a:xfrm>
        </p:grpSpPr>
        <p:sp>
          <p:nvSpPr>
            <p:cNvPr id="537" name="Shape 537"/>
            <p:cNvSpPr/>
            <p:nvPr/>
          </p:nvSpPr>
          <p:spPr>
            <a:xfrm>
              <a:off x="623125" y="313625"/>
              <a:ext cx="375100" cy="462750"/>
            </a:xfrm>
            <a:custGeom>
              <a:avLst/>
              <a:gdLst/>
              <a:ahLst/>
              <a:cxnLst/>
              <a:rect l="0" t="0" r="0" b="0"/>
              <a:pathLst>
                <a:path w="15004" h="18510" fill="none" extrusionOk="0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590250" y="2697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796650" y="274025"/>
              <a:ext cx="45100" cy="45100"/>
            </a:xfrm>
            <a:custGeom>
              <a:avLst/>
              <a:gdLst/>
              <a:ahLst/>
              <a:cxnLst/>
              <a:rect l="0" t="0" r="0" b="0"/>
              <a:pathLst>
                <a:path w="1804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0" name="Shape 540"/>
            <p:cNvSpPr/>
            <p:nvPr/>
          </p:nvSpPr>
          <p:spPr>
            <a:xfrm>
              <a:off x="7138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1" name="Shape 541"/>
            <p:cNvSpPr/>
            <p:nvPr/>
          </p:nvSpPr>
          <p:spPr>
            <a:xfrm>
              <a:off x="631050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649925" y="5900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3" name="Shape 543"/>
            <p:cNvSpPr/>
            <p:nvPr/>
          </p:nvSpPr>
          <p:spPr>
            <a:xfrm>
              <a:off x="649925" y="5346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4" name="Shape 544"/>
            <p:cNvSpPr/>
            <p:nvPr/>
          </p:nvSpPr>
          <p:spPr>
            <a:xfrm>
              <a:off x="649925" y="4798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5" name="Shape 545"/>
            <p:cNvSpPr/>
            <p:nvPr/>
          </p:nvSpPr>
          <p:spPr>
            <a:xfrm>
              <a:off x="649925" y="4244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6" name="Shape 546"/>
            <p:cNvSpPr/>
            <p:nvPr/>
          </p:nvSpPr>
          <p:spPr>
            <a:xfrm>
              <a:off x="879475" y="274025"/>
              <a:ext cx="45075" cy="45100"/>
            </a:xfrm>
            <a:custGeom>
              <a:avLst/>
              <a:gdLst/>
              <a:ahLst/>
              <a:cxnLst/>
              <a:rect l="0" t="0" r="0" b="0"/>
              <a:pathLst>
                <a:path w="1803" h="1804" fill="none" extrusionOk="0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7" name="Shape 547"/>
            <p:cNvSpPr/>
            <p:nvPr/>
          </p:nvSpPr>
          <p:spPr>
            <a:xfrm>
              <a:off x="6548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8" name="Shape 548"/>
            <p:cNvSpPr/>
            <p:nvPr/>
          </p:nvSpPr>
          <p:spPr>
            <a:xfrm>
              <a:off x="7376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49" name="Shape 549"/>
            <p:cNvSpPr/>
            <p:nvPr/>
          </p:nvSpPr>
          <p:spPr>
            <a:xfrm>
              <a:off x="820400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0" name="Shape 550"/>
            <p:cNvSpPr/>
            <p:nvPr/>
          </p:nvSpPr>
          <p:spPr>
            <a:xfrm>
              <a:off x="903225" y="244200"/>
              <a:ext cx="25" cy="51175"/>
            </a:xfrm>
            <a:custGeom>
              <a:avLst/>
              <a:gdLst/>
              <a:ahLst/>
              <a:cxnLst/>
              <a:rect l="0" t="0" r="0" b="0"/>
              <a:pathLst>
                <a:path w="1" h="2047" fill="none" extrusionOk="0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1" name="Shape 551"/>
          <p:cNvGrpSpPr/>
          <p:nvPr/>
        </p:nvGrpSpPr>
        <p:grpSpPr>
          <a:xfrm>
            <a:off x="1081470" y="978805"/>
            <a:ext cx="335799" cy="279517"/>
            <a:chOff x="1247825" y="322750"/>
            <a:chExt cx="443300" cy="369000"/>
          </a:xfrm>
        </p:grpSpPr>
        <p:sp>
          <p:nvSpPr>
            <p:cNvPr id="552" name="Shape 552"/>
            <p:cNvSpPr/>
            <p:nvPr/>
          </p:nvSpPr>
          <p:spPr>
            <a:xfrm>
              <a:off x="1247825" y="322750"/>
              <a:ext cx="443300" cy="369000"/>
            </a:xfrm>
            <a:custGeom>
              <a:avLst/>
              <a:gdLst/>
              <a:ahLst/>
              <a:cxnLst/>
              <a:rect l="0" t="0" r="0" b="0"/>
              <a:pathLst>
                <a:path w="17732" h="14760" fill="none" extrusionOk="0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3" name="Shape 553"/>
            <p:cNvSpPr/>
            <p:nvPr/>
          </p:nvSpPr>
          <p:spPr>
            <a:xfrm>
              <a:off x="1398225" y="386675"/>
              <a:ext cx="142500" cy="25"/>
            </a:xfrm>
            <a:custGeom>
              <a:avLst/>
              <a:gdLst/>
              <a:ahLst/>
              <a:cxnLst/>
              <a:rect l="0" t="0" r="0" b="0"/>
              <a:pathLst>
                <a:path w="5700" h="1" fill="none" extrusionOk="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4" name="Shape 554"/>
            <p:cNvSpPr/>
            <p:nvPr/>
          </p:nvSpPr>
          <p:spPr>
            <a:xfrm>
              <a:off x="1370225" y="450000"/>
              <a:ext cx="198500" cy="197900"/>
            </a:xfrm>
            <a:custGeom>
              <a:avLst/>
              <a:gdLst/>
              <a:ahLst/>
              <a:cxnLst/>
              <a:rect l="0" t="0" r="0" b="0"/>
              <a:pathLst>
                <a:path w="7940" h="7916" fill="none" extrusionOk="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403100" y="482875"/>
              <a:ext cx="132750" cy="132150"/>
            </a:xfrm>
            <a:custGeom>
              <a:avLst/>
              <a:gdLst/>
              <a:ahLst/>
              <a:cxnLst/>
              <a:rect l="0" t="0" r="0" b="0"/>
              <a:pathLst>
                <a:path w="5310" h="5286" fill="none" extrusionOk="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6" name="Shape 556"/>
            <p:cNvSpPr/>
            <p:nvPr/>
          </p:nvSpPr>
          <p:spPr>
            <a:xfrm>
              <a:off x="1588800" y="435400"/>
              <a:ext cx="66400" cy="43850"/>
            </a:xfrm>
            <a:custGeom>
              <a:avLst/>
              <a:gdLst/>
              <a:ahLst/>
              <a:cxnLst/>
              <a:rect l="0" t="0" r="0" b="0"/>
              <a:pathLst>
                <a:path w="2656" h="1754" fill="none" extrusionOk="0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57" name="Shape 557"/>
          <p:cNvGrpSpPr/>
          <p:nvPr/>
        </p:nvGrpSpPr>
        <p:grpSpPr>
          <a:xfrm>
            <a:off x="1598047" y="977422"/>
            <a:ext cx="321028" cy="282282"/>
            <a:chOff x="1929775" y="320925"/>
            <a:chExt cx="423800" cy="372650"/>
          </a:xfrm>
        </p:grpSpPr>
        <p:sp>
          <p:nvSpPr>
            <p:cNvPr id="558" name="Shape 558"/>
            <p:cNvSpPr/>
            <p:nvPr/>
          </p:nvSpPr>
          <p:spPr>
            <a:xfrm>
              <a:off x="1929775" y="320925"/>
              <a:ext cx="423800" cy="372650"/>
            </a:xfrm>
            <a:custGeom>
              <a:avLst/>
              <a:gdLst/>
              <a:ahLst/>
              <a:cxnLst/>
              <a:rect l="0" t="0" r="0" b="0"/>
              <a:pathLst>
                <a:path w="16952" h="14906" fill="none" extrusionOk="0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59" name="Shape 559"/>
            <p:cNvSpPr/>
            <p:nvPr/>
          </p:nvSpPr>
          <p:spPr>
            <a:xfrm>
              <a:off x="1954125" y="345275"/>
              <a:ext cx="375100" cy="323950"/>
            </a:xfrm>
            <a:custGeom>
              <a:avLst/>
              <a:gdLst/>
              <a:ahLst/>
              <a:cxnLst/>
              <a:rect l="0" t="0" r="0" b="0"/>
              <a:pathLst>
                <a:path w="15004" h="12958" fill="none" extrusionOk="0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0" name="Shape 560"/>
            <p:cNvSpPr/>
            <p:nvPr/>
          </p:nvSpPr>
          <p:spPr>
            <a:xfrm>
              <a:off x="2162375" y="534625"/>
              <a:ext cx="146750" cy="113275"/>
            </a:xfrm>
            <a:custGeom>
              <a:avLst/>
              <a:gdLst/>
              <a:ahLst/>
              <a:cxnLst/>
              <a:rect l="0" t="0" r="0" b="0"/>
              <a:pathLst>
                <a:path w="5870" h="4531" fill="none" extrusionOk="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1" name="Shape 561"/>
            <p:cNvSpPr/>
            <p:nvPr/>
          </p:nvSpPr>
          <p:spPr>
            <a:xfrm>
              <a:off x="1974225" y="468875"/>
              <a:ext cx="232600" cy="179025"/>
            </a:xfrm>
            <a:custGeom>
              <a:avLst/>
              <a:gdLst/>
              <a:ahLst/>
              <a:cxnLst/>
              <a:rect l="0" t="0" r="0" b="0"/>
              <a:pathLst>
                <a:path w="9304" h="7161" fill="none" extrusionOk="0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2" name="Shape 562"/>
            <p:cNvSpPr/>
            <p:nvPr/>
          </p:nvSpPr>
          <p:spPr>
            <a:xfrm>
              <a:off x="2169675" y="396425"/>
              <a:ext cx="97450" cy="97450"/>
            </a:xfrm>
            <a:custGeom>
              <a:avLst/>
              <a:gdLst/>
              <a:ahLst/>
              <a:cxnLst/>
              <a:rect l="0" t="0" r="0" b="0"/>
              <a:pathLst>
                <a:path w="3898" h="3898" fill="none" extrusionOk="0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63" name="Shape 563"/>
          <p:cNvSpPr/>
          <p:nvPr/>
        </p:nvSpPr>
        <p:spPr>
          <a:xfrm>
            <a:off x="2136333" y="967276"/>
            <a:ext cx="262909" cy="302583"/>
          </a:xfrm>
          <a:custGeom>
            <a:avLst/>
            <a:gdLst/>
            <a:ahLst/>
            <a:cxnLst/>
            <a:rect l="0" t="0" r="0" b="0"/>
            <a:pathLst>
              <a:path w="13883" h="15978" fill="none" extrusionOk="0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4" name="Shape 564"/>
          <p:cNvSpPr/>
          <p:nvPr/>
        </p:nvSpPr>
        <p:spPr>
          <a:xfrm>
            <a:off x="2663527" y="968204"/>
            <a:ext cx="226928" cy="300727"/>
          </a:xfrm>
          <a:custGeom>
            <a:avLst/>
            <a:gdLst/>
            <a:ahLst/>
            <a:cxnLst/>
            <a:rect l="0" t="0" r="0" b="0"/>
            <a:pathLst>
              <a:path w="11983" h="15880" fill="none" extrusionOk="0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65" name="Shape 565"/>
          <p:cNvGrpSpPr/>
          <p:nvPr/>
        </p:nvGrpSpPr>
        <p:grpSpPr>
          <a:xfrm>
            <a:off x="3643562" y="945588"/>
            <a:ext cx="303511" cy="345931"/>
            <a:chOff x="4630125" y="278900"/>
            <a:chExt cx="400675" cy="456675"/>
          </a:xfrm>
        </p:grpSpPr>
        <p:sp>
          <p:nvSpPr>
            <p:cNvPr id="566" name="Shape 566"/>
            <p:cNvSpPr/>
            <p:nvPr/>
          </p:nvSpPr>
          <p:spPr>
            <a:xfrm>
              <a:off x="4659350" y="3288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7" name="Shape 567"/>
            <p:cNvSpPr/>
            <p:nvPr/>
          </p:nvSpPr>
          <p:spPr>
            <a:xfrm>
              <a:off x="4630125" y="452425"/>
              <a:ext cx="371450" cy="96850"/>
            </a:xfrm>
            <a:custGeom>
              <a:avLst/>
              <a:gdLst/>
              <a:ahLst/>
              <a:cxnLst/>
              <a:rect l="0" t="0" r="0" b="0"/>
              <a:pathLst>
                <a:path w="14858" h="3874" fill="none" extrusionOk="0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4808525" y="278900"/>
              <a:ext cx="43875" cy="49950"/>
            </a:xfrm>
            <a:custGeom>
              <a:avLst/>
              <a:gdLst/>
              <a:ahLst/>
              <a:cxnLst/>
              <a:rect l="0" t="0" r="0" b="0"/>
              <a:pathLst>
                <a:path w="1755" h="1998" fill="none" extrusionOk="0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69" name="Shape 569"/>
            <p:cNvSpPr/>
            <p:nvPr/>
          </p:nvSpPr>
          <p:spPr>
            <a:xfrm>
              <a:off x="4808525" y="549250"/>
              <a:ext cx="43875" cy="186325"/>
            </a:xfrm>
            <a:custGeom>
              <a:avLst/>
              <a:gdLst/>
              <a:ahLst/>
              <a:cxnLst/>
              <a:rect l="0" t="0" r="0" b="0"/>
              <a:pathLst>
                <a:path w="1755" h="7453" fill="none" extrusionOk="0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70" name="Shape 570"/>
          <p:cNvSpPr/>
          <p:nvPr/>
        </p:nvSpPr>
        <p:spPr>
          <a:xfrm>
            <a:off x="4130705" y="966822"/>
            <a:ext cx="347787" cy="303492"/>
          </a:xfrm>
          <a:custGeom>
            <a:avLst/>
            <a:gdLst/>
            <a:ahLst/>
            <a:cxnLst/>
            <a:rect l="0" t="0" r="0" b="0"/>
            <a:pathLst>
              <a:path w="18365" h="16026" fill="none" extrusionOk="0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71" name="Shape 571"/>
          <p:cNvGrpSpPr/>
          <p:nvPr/>
        </p:nvGrpSpPr>
        <p:grpSpPr>
          <a:xfrm>
            <a:off x="587978" y="1438172"/>
            <a:ext cx="309022" cy="376837"/>
            <a:chOff x="596350" y="929175"/>
            <a:chExt cx="407950" cy="497475"/>
          </a:xfrm>
        </p:grpSpPr>
        <p:sp>
          <p:nvSpPr>
            <p:cNvPr id="572" name="Shape 5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3" name="Shape 5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4" name="Shape 5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5" name="Shape 5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6" name="Shape 5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79" name="Shape 579"/>
          <p:cNvGrpSpPr/>
          <p:nvPr/>
        </p:nvGrpSpPr>
        <p:grpSpPr>
          <a:xfrm>
            <a:off x="1601267" y="1493072"/>
            <a:ext cx="314589" cy="269366"/>
            <a:chOff x="1934025" y="1001650"/>
            <a:chExt cx="415300" cy="355600"/>
          </a:xfrm>
        </p:grpSpPr>
        <p:sp>
          <p:nvSpPr>
            <p:cNvPr id="580" name="Shape 580"/>
            <p:cNvSpPr/>
            <p:nvPr/>
          </p:nvSpPr>
          <p:spPr>
            <a:xfrm>
              <a:off x="1934025" y="1303650"/>
              <a:ext cx="207650" cy="53600"/>
            </a:xfrm>
            <a:custGeom>
              <a:avLst/>
              <a:gdLst/>
              <a:ahLst/>
              <a:cxnLst/>
              <a:rect l="0" t="0" r="0" b="0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2141650" y="1303650"/>
              <a:ext cx="207675" cy="53600"/>
            </a:xfrm>
            <a:custGeom>
              <a:avLst/>
              <a:gdLst/>
              <a:ahLst/>
              <a:cxnLst/>
              <a:rect l="0" t="0" r="0" b="0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2" name="Shape 582"/>
            <p:cNvSpPr/>
            <p:nvPr/>
          </p:nvSpPr>
          <p:spPr>
            <a:xfrm>
              <a:off x="1934025" y="1001650"/>
              <a:ext cx="207650" cy="331250"/>
            </a:xfrm>
            <a:custGeom>
              <a:avLst/>
              <a:gdLst/>
              <a:ahLst/>
              <a:cxnLst/>
              <a:rect l="0" t="0" r="0" b="0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83" name="Shape 583"/>
            <p:cNvSpPr/>
            <p:nvPr/>
          </p:nvSpPr>
          <p:spPr>
            <a:xfrm>
              <a:off x="2141650" y="1001650"/>
              <a:ext cx="207675" cy="331250"/>
            </a:xfrm>
            <a:custGeom>
              <a:avLst/>
              <a:gdLst/>
              <a:ahLst/>
              <a:cxnLst/>
              <a:rect l="0" t="0" r="0" b="0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584" name="Shape 584"/>
          <p:cNvSpPr/>
          <p:nvPr/>
        </p:nvSpPr>
        <p:spPr>
          <a:xfrm>
            <a:off x="2109593" y="1470474"/>
            <a:ext cx="316407" cy="314570"/>
          </a:xfrm>
          <a:custGeom>
            <a:avLst/>
            <a:gdLst/>
            <a:ahLst/>
            <a:cxnLst/>
            <a:rect l="0" t="0" r="0" b="0"/>
            <a:pathLst>
              <a:path w="16708" h="16611" fill="none" extrusionOk="0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5" name="Shape 585"/>
          <p:cNvSpPr/>
          <p:nvPr/>
        </p:nvSpPr>
        <p:spPr>
          <a:xfrm>
            <a:off x="2619250" y="1486155"/>
            <a:ext cx="315498" cy="283210"/>
          </a:xfrm>
          <a:custGeom>
            <a:avLst/>
            <a:gdLst/>
            <a:ahLst/>
            <a:cxnLst/>
            <a:rect l="0" t="0" r="0" b="0"/>
            <a:pathLst>
              <a:path w="16660" h="14955" fill="none" extrusionOk="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6" name="Shape 586"/>
          <p:cNvSpPr/>
          <p:nvPr/>
        </p:nvSpPr>
        <p:spPr>
          <a:xfrm>
            <a:off x="3133055" y="1488465"/>
            <a:ext cx="306276" cy="278589"/>
          </a:xfrm>
          <a:custGeom>
            <a:avLst/>
            <a:gdLst/>
            <a:ahLst/>
            <a:cxnLst/>
            <a:rect l="0" t="0" r="0" b="0"/>
            <a:pathLst>
              <a:path w="16173" h="14711" fill="none" extrusionOk="0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/>
          <p:nvPr/>
        </p:nvSpPr>
        <p:spPr>
          <a:xfrm>
            <a:off x="3652409" y="1491230"/>
            <a:ext cx="285975" cy="273059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588" name="Shape 588"/>
          <p:cNvGrpSpPr/>
          <p:nvPr/>
        </p:nvGrpSpPr>
        <p:grpSpPr>
          <a:xfrm>
            <a:off x="4146751" y="1472771"/>
            <a:ext cx="315498" cy="315953"/>
            <a:chOff x="5294400" y="974850"/>
            <a:chExt cx="416500" cy="417100"/>
          </a:xfrm>
        </p:grpSpPr>
        <p:sp>
          <p:nvSpPr>
            <p:cNvPr id="589" name="Shape 589"/>
            <p:cNvSpPr/>
            <p:nvPr/>
          </p:nvSpPr>
          <p:spPr>
            <a:xfrm>
              <a:off x="5325450" y="997975"/>
              <a:ext cx="151650" cy="154700"/>
            </a:xfrm>
            <a:custGeom>
              <a:avLst/>
              <a:gdLst/>
              <a:ahLst/>
              <a:cxnLst/>
              <a:rect l="0" t="0" r="0" b="0"/>
              <a:pathLst>
                <a:path w="6066" h="6188" fill="none" extrusionOk="0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5294400" y="974850"/>
              <a:ext cx="416500" cy="417100"/>
            </a:xfrm>
            <a:custGeom>
              <a:avLst/>
              <a:gdLst/>
              <a:ahLst/>
              <a:cxnLst/>
              <a:rect l="0" t="0" r="0" b="0"/>
              <a:pathLst>
                <a:path w="16660" h="16684" fill="none" extrusionOk="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1" name="Shape 591"/>
          <p:cNvGrpSpPr/>
          <p:nvPr/>
        </p:nvGrpSpPr>
        <p:grpSpPr>
          <a:xfrm>
            <a:off x="4618124" y="1437263"/>
            <a:ext cx="391135" cy="380984"/>
            <a:chOff x="5916675" y="927975"/>
            <a:chExt cx="516350" cy="502950"/>
          </a:xfrm>
        </p:grpSpPr>
        <p:sp>
          <p:nvSpPr>
            <p:cNvPr id="592" name="Shape 59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3" name="Shape 59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4" name="Shape 594"/>
          <p:cNvGrpSpPr/>
          <p:nvPr/>
        </p:nvGrpSpPr>
        <p:grpSpPr>
          <a:xfrm>
            <a:off x="563984" y="2022545"/>
            <a:ext cx="352388" cy="238006"/>
            <a:chOff x="564675" y="1700625"/>
            <a:chExt cx="465200" cy="314200"/>
          </a:xfrm>
        </p:grpSpPr>
        <p:sp>
          <p:nvSpPr>
            <p:cNvPr id="595" name="Shape 595"/>
            <p:cNvSpPr/>
            <p:nvPr/>
          </p:nvSpPr>
          <p:spPr>
            <a:xfrm>
              <a:off x="564675" y="1700625"/>
              <a:ext cx="465200" cy="29250"/>
            </a:xfrm>
            <a:custGeom>
              <a:avLst/>
              <a:gdLst/>
              <a:ahLst/>
              <a:cxnLst/>
              <a:rect l="0" t="0" r="0" b="0"/>
              <a:pathLst>
                <a:path w="18608" h="1170" fill="none" extrusionOk="0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6" name="Shape 596"/>
            <p:cNvSpPr/>
            <p:nvPr/>
          </p:nvSpPr>
          <p:spPr>
            <a:xfrm>
              <a:off x="564675" y="1732300"/>
              <a:ext cx="465200" cy="272175"/>
            </a:xfrm>
            <a:custGeom>
              <a:avLst/>
              <a:gdLst/>
              <a:ahLst/>
              <a:cxnLst/>
              <a:rect l="0" t="0" r="0" b="0"/>
              <a:pathLst>
                <a:path w="18608" h="10887" fill="none" extrusionOk="0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597" name="Shape 597"/>
            <p:cNvSpPr/>
            <p:nvPr/>
          </p:nvSpPr>
          <p:spPr>
            <a:xfrm>
              <a:off x="572600" y="201420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598" name="Shape 598"/>
          <p:cNvGrpSpPr/>
          <p:nvPr/>
        </p:nvGrpSpPr>
        <p:grpSpPr>
          <a:xfrm>
            <a:off x="1073175" y="1964426"/>
            <a:ext cx="352388" cy="345022"/>
            <a:chOff x="1236875" y="1623900"/>
            <a:chExt cx="465200" cy="455475"/>
          </a:xfrm>
        </p:grpSpPr>
        <p:sp>
          <p:nvSpPr>
            <p:cNvPr id="599" name="Shape 599"/>
            <p:cNvSpPr/>
            <p:nvPr/>
          </p:nvSpPr>
          <p:spPr>
            <a:xfrm>
              <a:off x="1236875" y="1623900"/>
              <a:ext cx="465200" cy="445125"/>
            </a:xfrm>
            <a:custGeom>
              <a:avLst/>
              <a:gdLst/>
              <a:ahLst/>
              <a:cxnLst/>
              <a:rect l="0" t="0" r="0" b="0"/>
              <a:pathLst>
                <a:path w="18608" h="17805" fill="none" extrusionOk="0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0" name="Shape 600"/>
            <p:cNvSpPr/>
            <p:nvPr/>
          </p:nvSpPr>
          <p:spPr>
            <a:xfrm>
              <a:off x="1244800" y="2078750"/>
              <a:ext cx="449375" cy="625"/>
            </a:xfrm>
            <a:custGeom>
              <a:avLst/>
              <a:gdLst/>
              <a:ahLst/>
              <a:cxnLst/>
              <a:rect l="0" t="0" r="0" b="0"/>
              <a:pathLst>
                <a:path w="17975" h="2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1" name="Shape 601"/>
            <p:cNvSpPr/>
            <p:nvPr/>
          </p:nvSpPr>
          <p:spPr>
            <a:xfrm>
              <a:off x="1236875" y="1791950"/>
              <a:ext cx="465200" cy="171725"/>
            </a:xfrm>
            <a:custGeom>
              <a:avLst/>
              <a:gdLst/>
              <a:ahLst/>
              <a:cxnLst/>
              <a:rect l="0" t="0" r="0" b="0"/>
              <a:pathLst>
                <a:path w="18608" h="6869" fill="none" extrusionOk="0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2" name="Shape 602"/>
            <p:cNvSpPr/>
            <p:nvPr/>
          </p:nvSpPr>
          <p:spPr>
            <a:xfrm>
              <a:off x="1330025" y="1750550"/>
              <a:ext cx="278900" cy="110850"/>
            </a:xfrm>
            <a:custGeom>
              <a:avLst/>
              <a:gdLst/>
              <a:ahLst/>
              <a:cxnLst/>
              <a:rect l="0" t="0" r="0" b="0"/>
              <a:pathLst>
                <a:path w="11156" h="4434" fill="none" extrusionOk="0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402500" y="18102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1402500" y="1844325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5" name="Shape 605"/>
            <p:cNvSpPr/>
            <p:nvPr/>
          </p:nvSpPr>
          <p:spPr>
            <a:xfrm>
              <a:off x="1402500" y="1878425"/>
              <a:ext cx="85250" cy="25"/>
            </a:xfrm>
            <a:custGeom>
              <a:avLst/>
              <a:gdLst/>
              <a:ahLst/>
              <a:cxnLst/>
              <a:rect l="0" t="0" r="0" b="0"/>
              <a:pathLst>
                <a:path w="3410" h="1" fill="none" extrusionOk="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06" name="Shape 606"/>
          <p:cNvGrpSpPr/>
          <p:nvPr/>
        </p:nvGrpSpPr>
        <p:grpSpPr>
          <a:xfrm>
            <a:off x="1593426" y="1971812"/>
            <a:ext cx="330269" cy="330251"/>
            <a:chOff x="1923675" y="1633650"/>
            <a:chExt cx="436000" cy="435975"/>
          </a:xfrm>
        </p:grpSpPr>
        <p:sp>
          <p:nvSpPr>
            <p:cNvPr id="607" name="Shape 607"/>
            <p:cNvSpPr/>
            <p:nvPr/>
          </p:nvSpPr>
          <p:spPr>
            <a:xfrm>
              <a:off x="2209250" y="1633650"/>
              <a:ext cx="150425" cy="150425"/>
            </a:xfrm>
            <a:custGeom>
              <a:avLst/>
              <a:gdLst/>
              <a:ahLst/>
              <a:cxnLst/>
              <a:rect l="0" t="0" r="0" b="0"/>
              <a:pathLst>
                <a:path w="6017" h="6017" fill="none" extrusionOk="0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>
              <a:off x="2019900" y="1757250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>
              <a:off x="1923675" y="1681150"/>
              <a:ext cx="388500" cy="388475"/>
            </a:xfrm>
            <a:custGeom>
              <a:avLst/>
              <a:gdLst/>
              <a:ahLst/>
              <a:cxnLst/>
              <a:rect l="0" t="0" r="0" b="0"/>
              <a:pathLst>
                <a:path w="15540" h="15539" fill="none" extrusionOk="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>
              <a:off x="1974225" y="1711575"/>
              <a:ext cx="261825" cy="261850"/>
            </a:xfrm>
            <a:custGeom>
              <a:avLst/>
              <a:gdLst/>
              <a:ahLst/>
              <a:cxnLst/>
              <a:rect l="0" t="0" r="0" b="0"/>
              <a:pathLst>
                <a:path w="10473" h="10474" fill="none" extrusionOk="0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1" name="Shape 611"/>
            <p:cNvSpPr/>
            <p:nvPr/>
          </p:nvSpPr>
          <p:spPr>
            <a:xfrm>
              <a:off x="1934650" y="2014200"/>
              <a:ext cx="44475" cy="44475"/>
            </a:xfrm>
            <a:custGeom>
              <a:avLst/>
              <a:gdLst/>
              <a:ahLst/>
              <a:cxnLst/>
              <a:rect l="0" t="0" r="0" b="0"/>
              <a:pathLst>
                <a:path w="1779" h="1779" fill="none" extrusionOk="0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2" name="Shape 612"/>
            <p:cNvSpPr/>
            <p:nvPr/>
          </p:nvSpPr>
          <p:spPr>
            <a:xfrm>
              <a:off x="1944375" y="1947225"/>
              <a:ext cx="101725" cy="101700"/>
            </a:xfrm>
            <a:custGeom>
              <a:avLst/>
              <a:gdLst/>
              <a:ahLst/>
              <a:cxnLst/>
              <a:rect l="0" t="0" r="0" b="0"/>
              <a:pathLst>
                <a:path w="4069" h="4068" fill="none" extrusionOk="0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13" name="Shape 613"/>
          <p:cNvGrpSpPr/>
          <p:nvPr/>
        </p:nvGrpSpPr>
        <p:grpSpPr>
          <a:xfrm>
            <a:off x="2101236" y="1970429"/>
            <a:ext cx="333015" cy="333015"/>
            <a:chOff x="2594050" y="1631825"/>
            <a:chExt cx="439625" cy="439625"/>
          </a:xfrm>
        </p:grpSpPr>
        <p:sp>
          <p:nvSpPr>
            <p:cNvPr id="614" name="Shape 614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5" name="Shape 615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18" name="Shape 618"/>
          <p:cNvSpPr/>
          <p:nvPr/>
        </p:nvSpPr>
        <p:spPr>
          <a:xfrm>
            <a:off x="2625235" y="1985205"/>
            <a:ext cx="303511" cy="303511"/>
          </a:xfrm>
          <a:custGeom>
            <a:avLst/>
            <a:gdLst/>
            <a:ahLst/>
            <a:cxnLst/>
            <a:rect l="0" t="0" r="0" b="0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19" name="Shape 619"/>
          <p:cNvGrpSpPr/>
          <p:nvPr/>
        </p:nvGrpSpPr>
        <p:grpSpPr>
          <a:xfrm>
            <a:off x="3150979" y="1945526"/>
            <a:ext cx="270294" cy="382821"/>
            <a:chOff x="3979850" y="1598950"/>
            <a:chExt cx="356825" cy="505375"/>
          </a:xfrm>
        </p:grpSpPr>
        <p:sp>
          <p:nvSpPr>
            <p:cNvPr id="620" name="Shape 620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0" t="0" r="0" b="0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1" name="Shape 621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0" t="0" r="0" b="0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2" name="Shape 622"/>
          <p:cNvGrpSpPr/>
          <p:nvPr/>
        </p:nvGrpSpPr>
        <p:grpSpPr>
          <a:xfrm>
            <a:off x="3617277" y="2027620"/>
            <a:ext cx="356081" cy="218633"/>
            <a:chOff x="4595425" y="1707325"/>
            <a:chExt cx="470075" cy="288625"/>
          </a:xfrm>
        </p:grpSpPr>
        <p:sp>
          <p:nvSpPr>
            <p:cNvPr id="623" name="Shape 623"/>
            <p:cNvSpPr/>
            <p:nvPr/>
          </p:nvSpPr>
          <p:spPr>
            <a:xfrm>
              <a:off x="4809750" y="17073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4" name="Shape 624"/>
            <p:cNvSpPr/>
            <p:nvPr/>
          </p:nvSpPr>
          <p:spPr>
            <a:xfrm>
              <a:off x="502407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5" name="Shape 625"/>
            <p:cNvSpPr/>
            <p:nvPr/>
          </p:nvSpPr>
          <p:spPr>
            <a:xfrm>
              <a:off x="4628900" y="1760300"/>
              <a:ext cx="403100" cy="177825"/>
            </a:xfrm>
            <a:custGeom>
              <a:avLst/>
              <a:gdLst/>
              <a:ahLst/>
              <a:cxnLst/>
              <a:rect l="0" t="0" r="0" b="0"/>
              <a:pathLst>
                <a:path w="16124" h="7113" fill="none" extrusionOk="0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6" name="Shape 626"/>
            <p:cNvSpPr/>
            <p:nvPr/>
          </p:nvSpPr>
          <p:spPr>
            <a:xfrm>
              <a:off x="4595425" y="1761525"/>
              <a:ext cx="41425" cy="41425"/>
            </a:xfrm>
            <a:custGeom>
              <a:avLst/>
              <a:gdLst/>
              <a:ahLst/>
              <a:cxnLst/>
              <a:rect l="0" t="0" r="0" b="0"/>
              <a:pathLst>
                <a:path w="1657" h="1657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27" name="Shape 627"/>
            <p:cNvSpPr/>
            <p:nvPr/>
          </p:nvSpPr>
          <p:spPr>
            <a:xfrm>
              <a:off x="4667275" y="1951475"/>
              <a:ext cx="326375" cy="44475"/>
            </a:xfrm>
            <a:custGeom>
              <a:avLst/>
              <a:gdLst/>
              <a:ahLst/>
              <a:cxnLst/>
              <a:rect l="0" t="0" r="0" b="0"/>
              <a:pathLst>
                <a:path w="13055" h="1779" fill="none" extrusionOk="0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28" name="Shape 628"/>
          <p:cNvGrpSpPr/>
          <p:nvPr/>
        </p:nvGrpSpPr>
        <p:grpSpPr>
          <a:xfrm>
            <a:off x="4143531" y="1974122"/>
            <a:ext cx="321956" cy="325630"/>
            <a:chOff x="5290150" y="1636700"/>
            <a:chExt cx="425025" cy="429875"/>
          </a:xfrm>
        </p:grpSpPr>
        <p:sp>
          <p:nvSpPr>
            <p:cNvPr id="629" name="Shape 629"/>
            <p:cNvSpPr/>
            <p:nvPr/>
          </p:nvSpPr>
          <p:spPr>
            <a:xfrm>
              <a:off x="5396700" y="1939925"/>
              <a:ext cx="211900" cy="126650"/>
            </a:xfrm>
            <a:custGeom>
              <a:avLst/>
              <a:gdLst/>
              <a:ahLst/>
              <a:cxnLst/>
              <a:rect l="0" t="0" r="0" b="0"/>
              <a:pathLst>
                <a:path w="8476" h="5066" fill="none" extrusionOk="0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0" name="Shape 630"/>
            <p:cNvSpPr/>
            <p:nvPr/>
          </p:nvSpPr>
          <p:spPr>
            <a:xfrm>
              <a:off x="5290150" y="1636700"/>
              <a:ext cx="425025" cy="294100"/>
            </a:xfrm>
            <a:custGeom>
              <a:avLst/>
              <a:gdLst/>
              <a:ahLst/>
              <a:cxnLst/>
              <a:rect l="0" t="0" r="0" b="0"/>
              <a:pathLst>
                <a:path w="17001" h="11764" fill="none" extrusionOk="0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1" name="Shape 631"/>
          <p:cNvGrpSpPr/>
          <p:nvPr/>
        </p:nvGrpSpPr>
        <p:grpSpPr>
          <a:xfrm>
            <a:off x="4651795" y="1964426"/>
            <a:ext cx="323793" cy="339492"/>
            <a:chOff x="5961125" y="1623900"/>
            <a:chExt cx="427450" cy="448175"/>
          </a:xfrm>
        </p:grpSpPr>
        <p:sp>
          <p:nvSpPr>
            <p:cNvPr id="632" name="Shape 632"/>
            <p:cNvSpPr/>
            <p:nvPr/>
          </p:nvSpPr>
          <p:spPr>
            <a:xfrm>
              <a:off x="5961125" y="1678700"/>
              <a:ext cx="376925" cy="376925"/>
            </a:xfrm>
            <a:custGeom>
              <a:avLst/>
              <a:gdLst/>
              <a:ahLst/>
              <a:cxnLst/>
              <a:rect l="0" t="0" r="0" b="0"/>
              <a:pathLst>
                <a:path w="15077" h="15077" fill="none" extrusionOk="0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3" name="Shape 633"/>
            <p:cNvSpPr/>
            <p:nvPr/>
          </p:nvSpPr>
          <p:spPr>
            <a:xfrm>
              <a:off x="6009825" y="1727425"/>
              <a:ext cx="279500" cy="279500"/>
            </a:xfrm>
            <a:custGeom>
              <a:avLst/>
              <a:gdLst/>
              <a:ahLst/>
              <a:cxnLst/>
              <a:rect l="0" t="0" r="0" b="0"/>
              <a:pathLst>
                <a:path w="11180" h="11180" fill="none" extrusionOk="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4" name="Shape 634"/>
            <p:cNvSpPr/>
            <p:nvPr/>
          </p:nvSpPr>
          <p:spPr>
            <a:xfrm>
              <a:off x="6107250" y="1824850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5" name="Shape 635"/>
            <p:cNvSpPr/>
            <p:nvPr/>
          </p:nvSpPr>
          <p:spPr>
            <a:xfrm>
              <a:off x="6058550" y="1776125"/>
              <a:ext cx="182075" cy="182075"/>
            </a:xfrm>
            <a:custGeom>
              <a:avLst/>
              <a:gdLst/>
              <a:ahLst/>
              <a:cxnLst/>
              <a:rect l="0" t="0" r="0" b="0"/>
              <a:pathLst>
                <a:path w="7283" h="7283" fill="none" extrusionOk="0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971475" y="2001400"/>
              <a:ext cx="74925" cy="70675"/>
            </a:xfrm>
            <a:custGeom>
              <a:avLst/>
              <a:gdLst/>
              <a:ahLst/>
              <a:cxnLst/>
              <a:rect l="0" t="0" r="0" b="0"/>
              <a:pathLst>
                <a:path w="2997" h="2827" fill="none" extrusionOk="0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6253375" y="2001400"/>
              <a:ext cx="74325" cy="70675"/>
            </a:xfrm>
            <a:custGeom>
              <a:avLst/>
              <a:gdLst/>
              <a:ahLst/>
              <a:cxnLst/>
              <a:rect l="0" t="0" r="0" b="0"/>
              <a:pathLst>
                <a:path w="2973" h="2827" fill="none" extrusionOk="0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38" name="Shape 638"/>
            <p:cNvSpPr/>
            <p:nvPr/>
          </p:nvSpPr>
          <p:spPr>
            <a:xfrm>
              <a:off x="6137700" y="1623900"/>
              <a:ext cx="250875" cy="255150"/>
            </a:xfrm>
            <a:custGeom>
              <a:avLst/>
              <a:gdLst/>
              <a:ahLst/>
              <a:cxnLst/>
              <a:rect l="0" t="0" r="0" b="0"/>
              <a:pathLst>
                <a:path w="10035" h="10206" fill="none" extrusionOk="0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5149908" y="1973194"/>
            <a:ext cx="345931" cy="327486"/>
            <a:chOff x="6618700" y="1635475"/>
            <a:chExt cx="456675" cy="432325"/>
          </a:xfrm>
        </p:grpSpPr>
        <p:sp>
          <p:nvSpPr>
            <p:cNvPr id="640" name="Shape 640"/>
            <p:cNvSpPr/>
            <p:nvPr/>
          </p:nvSpPr>
          <p:spPr>
            <a:xfrm>
              <a:off x="6663775" y="1904000"/>
              <a:ext cx="117525" cy="163800"/>
            </a:xfrm>
            <a:custGeom>
              <a:avLst/>
              <a:gdLst/>
              <a:ahLst/>
              <a:cxnLst/>
              <a:rect l="0" t="0" r="0" b="0"/>
              <a:pathLst>
                <a:path w="4701" h="6552" fill="none" extrusionOk="0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1" name="Shape 641"/>
            <p:cNvSpPr/>
            <p:nvPr/>
          </p:nvSpPr>
          <p:spPr>
            <a:xfrm>
              <a:off x="7046125" y="1775525"/>
              <a:ext cx="29250" cy="99275"/>
            </a:xfrm>
            <a:custGeom>
              <a:avLst/>
              <a:gdLst/>
              <a:ahLst/>
              <a:cxnLst/>
              <a:rect l="0" t="0" r="0" b="0"/>
              <a:pathLst>
                <a:path w="1170" h="3971" fill="none" extrusionOk="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2" name="Shape 642"/>
            <p:cNvSpPr/>
            <p:nvPr/>
          </p:nvSpPr>
          <p:spPr>
            <a:xfrm>
              <a:off x="6618700" y="1751775"/>
              <a:ext cx="96850" cy="146750"/>
            </a:xfrm>
            <a:custGeom>
              <a:avLst/>
              <a:gdLst/>
              <a:ahLst/>
              <a:cxnLst/>
              <a:rect l="0" t="0" r="0" b="0"/>
              <a:pathLst>
                <a:path w="3874" h="5870" fill="none" extrusionOk="0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3" name="Shape 643"/>
            <p:cNvSpPr/>
            <p:nvPr/>
          </p:nvSpPr>
          <p:spPr>
            <a:xfrm>
              <a:off x="6721600" y="1660450"/>
              <a:ext cx="278900" cy="329425"/>
            </a:xfrm>
            <a:custGeom>
              <a:avLst/>
              <a:gdLst/>
              <a:ahLst/>
              <a:cxnLst/>
              <a:rect l="0" t="0" r="0" b="0"/>
              <a:pathLst>
                <a:path w="11156" h="13177" fill="none" extrusionOk="0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4" name="Shape 644"/>
            <p:cNvSpPr/>
            <p:nvPr/>
          </p:nvSpPr>
          <p:spPr>
            <a:xfrm>
              <a:off x="7006550" y="1635475"/>
              <a:ext cx="34750" cy="378750"/>
            </a:xfrm>
            <a:custGeom>
              <a:avLst/>
              <a:gdLst/>
              <a:ahLst/>
              <a:cxnLst/>
              <a:rect l="0" t="0" r="0" b="0"/>
              <a:pathLst>
                <a:path w="1390" h="15150" fill="none" extrusionOk="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603185" y="2498994"/>
            <a:ext cx="273987" cy="294269"/>
            <a:chOff x="616425" y="2329600"/>
            <a:chExt cx="361700" cy="388475"/>
          </a:xfrm>
        </p:grpSpPr>
        <p:sp>
          <p:nvSpPr>
            <p:cNvPr id="646" name="Shape 646"/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0" t="0" r="0" b="0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7" name="Shape 647"/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0" t="0" r="0" b="0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8" name="Shape 648"/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49" name="Shape 649"/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0" t="0" r="0" b="0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0" t="0" r="0" b="0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0" t="0" r="0" b="0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2" name="Shape 652"/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0" t="0" r="0" b="0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3" name="Shape 653"/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0" t="0" r="0" b="0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1105009" y="2501759"/>
            <a:ext cx="288740" cy="288740"/>
            <a:chOff x="1278900" y="2333250"/>
            <a:chExt cx="381175" cy="381175"/>
          </a:xfrm>
        </p:grpSpPr>
        <p:sp>
          <p:nvSpPr>
            <p:cNvPr id="655" name="Shape 655"/>
            <p:cNvSpPr/>
            <p:nvPr/>
          </p:nvSpPr>
          <p:spPr>
            <a:xfrm>
              <a:off x="1278900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6" name="Shape 656"/>
            <p:cNvSpPr/>
            <p:nvPr/>
          </p:nvSpPr>
          <p:spPr>
            <a:xfrm>
              <a:off x="15254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7" name="Shape 657"/>
            <p:cNvSpPr/>
            <p:nvPr/>
          </p:nvSpPr>
          <p:spPr>
            <a:xfrm>
              <a:off x="13696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58" name="Shape 658"/>
            <p:cNvSpPr/>
            <p:nvPr/>
          </p:nvSpPr>
          <p:spPr>
            <a:xfrm>
              <a:off x="1369600" y="2604200"/>
              <a:ext cx="199750" cy="40825"/>
            </a:xfrm>
            <a:custGeom>
              <a:avLst/>
              <a:gdLst/>
              <a:ahLst/>
              <a:cxnLst/>
              <a:rect l="0" t="0" r="0" b="0"/>
              <a:pathLst>
                <a:path w="7990" h="1633" fill="none" extrusionOk="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59" name="Shape 659"/>
          <p:cNvGrpSpPr/>
          <p:nvPr/>
        </p:nvGrpSpPr>
        <p:grpSpPr>
          <a:xfrm>
            <a:off x="1614182" y="2501759"/>
            <a:ext cx="288758" cy="288740"/>
            <a:chOff x="1951075" y="2333250"/>
            <a:chExt cx="381200" cy="381175"/>
          </a:xfrm>
        </p:grpSpPr>
        <p:sp>
          <p:nvSpPr>
            <p:cNvPr id="660" name="Shape 660"/>
            <p:cNvSpPr/>
            <p:nvPr/>
          </p:nvSpPr>
          <p:spPr>
            <a:xfrm>
              <a:off x="1951075" y="2333250"/>
              <a:ext cx="381200" cy="381175"/>
            </a:xfrm>
            <a:custGeom>
              <a:avLst/>
              <a:gdLst/>
              <a:ahLst/>
              <a:cxnLst/>
              <a:rect l="0" t="0" r="0" b="0"/>
              <a:pathLst>
                <a:path w="15248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1" name="Shape 661"/>
            <p:cNvSpPr/>
            <p:nvPr/>
          </p:nvSpPr>
          <p:spPr>
            <a:xfrm>
              <a:off x="21976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2" name="Shape 662"/>
            <p:cNvSpPr/>
            <p:nvPr/>
          </p:nvSpPr>
          <p:spPr>
            <a:xfrm>
              <a:off x="20418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3" name="Shape 663"/>
            <p:cNvSpPr/>
            <p:nvPr/>
          </p:nvSpPr>
          <p:spPr>
            <a:xfrm>
              <a:off x="2041800" y="2584100"/>
              <a:ext cx="199750" cy="41425"/>
            </a:xfrm>
            <a:custGeom>
              <a:avLst/>
              <a:gdLst/>
              <a:ahLst/>
              <a:cxnLst/>
              <a:rect l="0" t="0" r="0" b="0"/>
              <a:pathLst>
                <a:path w="7990" h="1657" fill="none" extrusionOk="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4" name="Shape 664"/>
          <p:cNvGrpSpPr/>
          <p:nvPr/>
        </p:nvGrpSpPr>
        <p:grpSpPr>
          <a:xfrm>
            <a:off x="2123373" y="2501759"/>
            <a:ext cx="288740" cy="288740"/>
            <a:chOff x="2623275" y="2333250"/>
            <a:chExt cx="381175" cy="381175"/>
          </a:xfrm>
        </p:grpSpPr>
        <p:sp>
          <p:nvSpPr>
            <p:cNvPr id="665" name="Shape 665"/>
            <p:cNvSpPr/>
            <p:nvPr/>
          </p:nvSpPr>
          <p:spPr>
            <a:xfrm>
              <a:off x="2623275" y="2333250"/>
              <a:ext cx="381175" cy="381175"/>
            </a:xfrm>
            <a:custGeom>
              <a:avLst/>
              <a:gdLst/>
              <a:ahLst/>
              <a:cxnLst/>
              <a:rect l="0" t="0" r="0" b="0"/>
              <a:pathLst>
                <a:path w="15247" h="15247" fill="none" extrusionOk="0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6" name="Shape 666"/>
            <p:cNvSpPr/>
            <p:nvPr/>
          </p:nvSpPr>
          <p:spPr>
            <a:xfrm>
              <a:off x="2869875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7" name="Shape 667"/>
            <p:cNvSpPr/>
            <p:nvPr/>
          </p:nvSpPr>
          <p:spPr>
            <a:xfrm>
              <a:off x="2714000" y="2503125"/>
              <a:ext cx="43875" cy="47525"/>
            </a:xfrm>
            <a:custGeom>
              <a:avLst/>
              <a:gdLst/>
              <a:ahLst/>
              <a:cxnLst/>
              <a:rect l="0" t="0" r="0" b="0"/>
              <a:pathLst>
                <a:path w="1755" h="1901" fill="none" extrusionOk="0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68" name="Shape 668"/>
            <p:cNvSpPr/>
            <p:nvPr/>
          </p:nvSpPr>
          <p:spPr>
            <a:xfrm>
              <a:off x="2810200" y="2595675"/>
              <a:ext cx="99875" cy="31075"/>
            </a:xfrm>
            <a:custGeom>
              <a:avLst/>
              <a:gdLst/>
              <a:ahLst/>
              <a:cxnLst/>
              <a:rect l="0" t="0" r="0" b="0"/>
              <a:pathLst>
                <a:path w="3995" h="1243" fill="none" extrusionOk="0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2699907" y="2451953"/>
            <a:ext cx="154056" cy="384677"/>
            <a:chOff x="3384375" y="2267500"/>
            <a:chExt cx="203375" cy="507825"/>
          </a:xfrm>
        </p:grpSpPr>
        <p:sp>
          <p:nvSpPr>
            <p:cNvPr id="670" name="Shape 670"/>
            <p:cNvSpPr/>
            <p:nvPr/>
          </p:nvSpPr>
          <p:spPr>
            <a:xfrm>
              <a:off x="3384375" y="2373425"/>
              <a:ext cx="203375" cy="401900"/>
            </a:xfrm>
            <a:custGeom>
              <a:avLst/>
              <a:gdLst/>
              <a:ahLst/>
              <a:cxnLst/>
              <a:rect l="0" t="0" r="0" b="0"/>
              <a:pathLst>
                <a:path w="8135" h="16076" fill="none" extrusionOk="0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1" name="Shape 671"/>
            <p:cNvSpPr/>
            <p:nvPr/>
          </p:nvSpPr>
          <p:spPr>
            <a:xfrm>
              <a:off x="3443425" y="2267500"/>
              <a:ext cx="85275" cy="93775"/>
            </a:xfrm>
            <a:custGeom>
              <a:avLst/>
              <a:gdLst/>
              <a:ahLst/>
              <a:cxnLst/>
              <a:rect l="0" t="0" r="0" b="0"/>
              <a:pathLst>
                <a:path w="3411" h="3751" fill="none" extrusionOk="0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3732114" y="2500831"/>
            <a:ext cx="126388" cy="286903"/>
            <a:chOff x="4747025" y="2332025"/>
            <a:chExt cx="166850" cy="378750"/>
          </a:xfrm>
        </p:grpSpPr>
        <p:sp>
          <p:nvSpPr>
            <p:cNvPr id="673" name="Shape 673"/>
            <p:cNvSpPr/>
            <p:nvPr/>
          </p:nvSpPr>
          <p:spPr>
            <a:xfrm>
              <a:off x="4747025" y="2427025"/>
              <a:ext cx="166850" cy="283750"/>
            </a:xfrm>
            <a:custGeom>
              <a:avLst/>
              <a:gdLst/>
              <a:ahLst/>
              <a:cxnLst/>
              <a:rect l="0" t="0" r="0" b="0"/>
              <a:pathLst>
                <a:path w="6674" h="11350" fill="none" extrusionOk="0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4" name="Shape 674"/>
            <p:cNvSpPr/>
            <p:nvPr/>
          </p:nvSpPr>
          <p:spPr>
            <a:xfrm>
              <a:off x="4792100" y="2332025"/>
              <a:ext cx="76725" cy="84050"/>
            </a:xfrm>
            <a:custGeom>
              <a:avLst/>
              <a:gdLst/>
              <a:ahLst/>
              <a:cxnLst/>
              <a:rect l="0" t="0" r="0" b="0"/>
              <a:pathLst>
                <a:path w="3069" h="3362" fill="none" extrusionOk="0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3220631" y="2453790"/>
            <a:ext cx="130990" cy="380984"/>
            <a:chOff x="4071800" y="2269925"/>
            <a:chExt cx="172925" cy="502950"/>
          </a:xfrm>
        </p:grpSpPr>
        <p:sp>
          <p:nvSpPr>
            <p:cNvPr id="676" name="Shape 676"/>
            <p:cNvSpPr/>
            <p:nvPr/>
          </p:nvSpPr>
          <p:spPr>
            <a:xfrm>
              <a:off x="4118075" y="2269925"/>
              <a:ext cx="80375" cy="91350"/>
            </a:xfrm>
            <a:custGeom>
              <a:avLst/>
              <a:gdLst/>
              <a:ahLst/>
              <a:cxnLst/>
              <a:rect l="0" t="0" r="0" b="0"/>
              <a:pathLst>
                <a:path w="3215" h="3654" fill="none" extrusionOk="0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77" name="Shape 677"/>
            <p:cNvSpPr/>
            <p:nvPr/>
          </p:nvSpPr>
          <p:spPr>
            <a:xfrm>
              <a:off x="4071800" y="2372825"/>
              <a:ext cx="172925" cy="400050"/>
            </a:xfrm>
            <a:custGeom>
              <a:avLst/>
              <a:gdLst/>
              <a:ahLst/>
              <a:cxnLst/>
              <a:rect l="0" t="0" r="0" b="0"/>
              <a:pathLst>
                <a:path w="6917" h="16002" fill="none" extrusionOk="0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78" name="Shape 678"/>
          <p:cNvSpPr/>
          <p:nvPr/>
        </p:nvSpPr>
        <p:spPr>
          <a:xfrm>
            <a:off x="4160229" y="2493952"/>
            <a:ext cx="288740" cy="304420"/>
          </a:xfrm>
          <a:custGeom>
            <a:avLst/>
            <a:gdLst/>
            <a:ahLst/>
            <a:cxnLst/>
            <a:rect l="0" t="0" r="0" b="0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79" name="Shape 679"/>
          <p:cNvGrpSpPr/>
          <p:nvPr/>
        </p:nvGrpSpPr>
        <p:grpSpPr>
          <a:xfrm>
            <a:off x="4660563" y="2499448"/>
            <a:ext cx="311805" cy="293360"/>
            <a:chOff x="5972700" y="2330200"/>
            <a:chExt cx="411625" cy="387275"/>
          </a:xfrm>
        </p:grpSpPr>
        <p:sp>
          <p:nvSpPr>
            <p:cNvPr id="680" name="Shape 680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0" t="0" r="0" b="0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1" name="Shape 68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0" t="0" r="0" b="0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682" name="Shape 682"/>
          <p:cNvGrpSpPr/>
          <p:nvPr/>
        </p:nvGrpSpPr>
        <p:grpSpPr>
          <a:xfrm>
            <a:off x="690827" y="2975423"/>
            <a:ext cx="98721" cy="359774"/>
            <a:chOff x="732125" y="2958550"/>
            <a:chExt cx="130325" cy="474950"/>
          </a:xfrm>
        </p:grpSpPr>
        <p:sp>
          <p:nvSpPr>
            <p:cNvPr id="683" name="Shape 683"/>
            <p:cNvSpPr/>
            <p:nvPr/>
          </p:nvSpPr>
          <p:spPr>
            <a:xfrm>
              <a:off x="732125" y="2958550"/>
              <a:ext cx="130325" cy="474950"/>
            </a:xfrm>
            <a:custGeom>
              <a:avLst/>
              <a:gdLst/>
              <a:ahLst/>
              <a:cxnLst/>
              <a:rect l="0" t="0" r="0" b="0"/>
              <a:pathLst>
                <a:path w="5213" h="18998" fill="none" extrusionOk="0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4" name="Shape 684"/>
            <p:cNvSpPr/>
            <p:nvPr/>
          </p:nvSpPr>
          <p:spPr>
            <a:xfrm>
              <a:off x="756475" y="3090675"/>
              <a:ext cx="81625" cy="318475"/>
            </a:xfrm>
            <a:custGeom>
              <a:avLst/>
              <a:gdLst/>
              <a:ahLst/>
              <a:cxnLst/>
              <a:rect l="0" t="0" r="0" b="0"/>
              <a:pathLst>
                <a:path w="3265" h="12739" fill="none" extrusionOk="0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5" name="Shape 685"/>
            <p:cNvSpPr/>
            <p:nvPr/>
          </p:nvSpPr>
          <p:spPr>
            <a:xfrm>
              <a:off x="802750" y="312905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6" name="Shape 686"/>
            <p:cNvSpPr/>
            <p:nvPr/>
          </p:nvSpPr>
          <p:spPr>
            <a:xfrm>
              <a:off x="802750" y="31625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7" name="Shape 687"/>
            <p:cNvSpPr/>
            <p:nvPr/>
          </p:nvSpPr>
          <p:spPr>
            <a:xfrm>
              <a:off x="802750" y="319602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8" name="Shape 688"/>
            <p:cNvSpPr/>
            <p:nvPr/>
          </p:nvSpPr>
          <p:spPr>
            <a:xfrm>
              <a:off x="802750" y="32295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89" name="Shape 689"/>
            <p:cNvSpPr/>
            <p:nvPr/>
          </p:nvSpPr>
          <p:spPr>
            <a:xfrm>
              <a:off x="802750" y="3263000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0" name="Shape 690"/>
            <p:cNvSpPr/>
            <p:nvPr/>
          </p:nvSpPr>
          <p:spPr>
            <a:xfrm>
              <a:off x="802750" y="3296475"/>
              <a:ext cx="13425" cy="25"/>
            </a:xfrm>
            <a:custGeom>
              <a:avLst/>
              <a:gdLst/>
              <a:ahLst/>
              <a:cxnLst/>
              <a:rect l="0" t="0" r="0" b="0"/>
              <a:pathLst>
                <a:path w="537" h="1" fill="none" extrusionOk="0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1" name="Shape 691"/>
          <p:cNvSpPr/>
          <p:nvPr/>
        </p:nvSpPr>
        <p:spPr>
          <a:xfrm>
            <a:off x="1607303" y="2961168"/>
            <a:ext cx="302583" cy="388370"/>
          </a:xfrm>
          <a:custGeom>
            <a:avLst/>
            <a:gdLst/>
            <a:ahLst/>
            <a:cxnLst/>
            <a:rect l="0" t="0" r="0" b="0"/>
            <a:pathLst>
              <a:path w="15978" h="20508" fill="none" extrusionOk="0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92" name="Shape 692"/>
          <p:cNvSpPr/>
          <p:nvPr/>
        </p:nvSpPr>
        <p:spPr>
          <a:xfrm>
            <a:off x="1137301" y="2961168"/>
            <a:ext cx="224182" cy="388370"/>
          </a:xfrm>
          <a:custGeom>
            <a:avLst/>
            <a:gdLst/>
            <a:ahLst/>
            <a:cxnLst/>
            <a:rect l="0" t="0" r="0" b="0"/>
            <a:pathLst>
              <a:path w="11838" h="20508" fill="none" extrusionOk="0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3" name="Shape 693"/>
          <p:cNvGrpSpPr/>
          <p:nvPr/>
        </p:nvGrpSpPr>
        <p:grpSpPr>
          <a:xfrm>
            <a:off x="2092941" y="2986956"/>
            <a:ext cx="349624" cy="331179"/>
            <a:chOff x="2583100" y="2973775"/>
            <a:chExt cx="461550" cy="437200"/>
          </a:xfrm>
        </p:grpSpPr>
        <p:sp>
          <p:nvSpPr>
            <p:cNvPr id="694" name="Shape 694"/>
            <p:cNvSpPr/>
            <p:nvPr/>
          </p:nvSpPr>
          <p:spPr>
            <a:xfrm>
              <a:off x="2701225" y="3315975"/>
              <a:ext cx="225300" cy="95000"/>
            </a:xfrm>
            <a:custGeom>
              <a:avLst/>
              <a:gdLst/>
              <a:ahLst/>
              <a:cxnLst/>
              <a:rect l="0" t="0" r="0" b="0"/>
              <a:pathLst>
                <a:path w="9012" h="3800" fill="none" extrusionOk="0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5" name="Shape 695"/>
            <p:cNvSpPr/>
            <p:nvPr/>
          </p:nvSpPr>
          <p:spPr>
            <a:xfrm>
              <a:off x="2583100" y="2973775"/>
              <a:ext cx="461550" cy="336125"/>
            </a:xfrm>
            <a:custGeom>
              <a:avLst/>
              <a:gdLst/>
              <a:ahLst/>
              <a:cxnLst/>
              <a:rect l="0" t="0" r="0" b="0"/>
              <a:pathLst>
                <a:path w="18462" h="13445" fill="none" extrusionOk="0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696" name="Shape 696"/>
          <p:cNvSpPr/>
          <p:nvPr/>
        </p:nvSpPr>
        <p:spPr>
          <a:xfrm>
            <a:off x="3634872" y="2994840"/>
            <a:ext cx="321028" cy="321028"/>
          </a:xfrm>
          <a:custGeom>
            <a:avLst/>
            <a:gdLst/>
            <a:ahLst/>
            <a:cxnLst/>
            <a:rect l="0" t="0" r="0" b="0"/>
            <a:pathLst>
              <a:path w="16952" h="16952" fill="none" extrusionOk="0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697" name="Shape 697"/>
          <p:cNvGrpSpPr/>
          <p:nvPr/>
        </p:nvGrpSpPr>
        <p:grpSpPr>
          <a:xfrm>
            <a:off x="4111243" y="3012332"/>
            <a:ext cx="392063" cy="291504"/>
            <a:chOff x="5247525" y="3007275"/>
            <a:chExt cx="517575" cy="384825"/>
          </a:xfrm>
        </p:grpSpPr>
        <p:sp>
          <p:nvSpPr>
            <p:cNvPr id="698" name="Shape 698"/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699" name="Shape 699"/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3129769" y="2995724"/>
            <a:ext cx="309022" cy="315498"/>
            <a:chOff x="3951850" y="2985350"/>
            <a:chExt cx="407950" cy="416500"/>
          </a:xfrm>
        </p:grpSpPr>
        <p:sp>
          <p:nvSpPr>
            <p:cNvPr id="701" name="Shape 701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2" name="Shape 702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3" name="Shape 70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4" name="Shape 70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05" name="Shape 705"/>
          <p:cNvGrpSpPr/>
          <p:nvPr/>
        </p:nvGrpSpPr>
        <p:grpSpPr>
          <a:xfrm>
            <a:off x="567222" y="3527054"/>
            <a:ext cx="357918" cy="274896"/>
            <a:chOff x="568950" y="3686775"/>
            <a:chExt cx="472500" cy="362900"/>
          </a:xfrm>
        </p:grpSpPr>
        <p:sp>
          <p:nvSpPr>
            <p:cNvPr id="706" name="Shape 706"/>
            <p:cNvSpPr/>
            <p:nvPr/>
          </p:nvSpPr>
          <p:spPr>
            <a:xfrm>
              <a:off x="568950" y="3686775"/>
              <a:ext cx="472500" cy="362900"/>
            </a:xfrm>
            <a:custGeom>
              <a:avLst/>
              <a:gdLst/>
              <a:ahLst/>
              <a:cxnLst/>
              <a:rect l="0" t="0" r="0" b="0"/>
              <a:pathLst>
                <a:path w="18900" h="14516" fill="none" extrusionOk="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7" name="Shape 707"/>
            <p:cNvSpPr/>
            <p:nvPr/>
          </p:nvSpPr>
          <p:spPr>
            <a:xfrm>
              <a:off x="645650" y="3820725"/>
              <a:ext cx="34125" cy="34125"/>
            </a:xfrm>
            <a:custGeom>
              <a:avLst/>
              <a:gdLst/>
              <a:ahLst/>
              <a:cxnLst/>
              <a:rect l="0" t="0" r="0" b="0"/>
              <a:pathLst>
                <a:path w="1365" h="1365" fill="none" extrusionOk="0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08" name="Shape 708"/>
            <p:cNvSpPr/>
            <p:nvPr/>
          </p:nvSpPr>
          <p:spPr>
            <a:xfrm>
              <a:off x="747950" y="3753750"/>
              <a:ext cx="85275" cy="12200"/>
            </a:xfrm>
            <a:custGeom>
              <a:avLst/>
              <a:gdLst/>
              <a:ahLst/>
              <a:cxnLst/>
              <a:rect l="0" t="0" r="0" b="0"/>
              <a:pathLst>
                <a:path w="3411" h="488" fill="none" extrusionOk="0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09" name="Shape 709"/>
          <p:cNvSpPr/>
          <p:nvPr/>
        </p:nvSpPr>
        <p:spPr>
          <a:xfrm>
            <a:off x="4692025" y="2980087"/>
            <a:ext cx="243536" cy="350552"/>
          </a:xfrm>
          <a:custGeom>
            <a:avLst/>
            <a:gdLst/>
            <a:ahLst/>
            <a:cxnLst/>
            <a:rect l="0" t="0" r="0" b="0"/>
            <a:pathLst>
              <a:path w="12860" h="18511" fill="none" extrusionOk="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10" name="Shape 710"/>
          <p:cNvGrpSpPr/>
          <p:nvPr/>
        </p:nvGrpSpPr>
        <p:grpSpPr>
          <a:xfrm>
            <a:off x="1079179" y="3550120"/>
            <a:ext cx="340401" cy="228783"/>
            <a:chOff x="1244800" y="3717225"/>
            <a:chExt cx="449375" cy="302025"/>
          </a:xfrm>
        </p:grpSpPr>
        <p:sp>
          <p:nvSpPr>
            <p:cNvPr id="711" name="Shape 711"/>
            <p:cNvSpPr/>
            <p:nvPr/>
          </p:nvSpPr>
          <p:spPr>
            <a:xfrm>
              <a:off x="1244800" y="3717225"/>
              <a:ext cx="449375" cy="302025"/>
            </a:xfrm>
            <a:custGeom>
              <a:avLst/>
              <a:gdLst/>
              <a:ahLst/>
              <a:cxnLst/>
              <a:rect l="0" t="0" r="0" b="0"/>
              <a:pathLst>
                <a:path w="17975" h="12081" fill="none" extrusionOk="0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2" name="Shape 712"/>
            <p:cNvSpPr/>
            <p:nvPr/>
          </p:nvSpPr>
          <p:spPr>
            <a:xfrm>
              <a:off x="1244800" y="379515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3" name="Shape 713"/>
            <p:cNvSpPr/>
            <p:nvPr/>
          </p:nvSpPr>
          <p:spPr>
            <a:xfrm>
              <a:off x="1244800" y="3853000"/>
              <a:ext cx="449375" cy="25"/>
            </a:xfrm>
            <a:custGeom>
              <a:avLst/>
              <a:gdLst/>
              <a:ahLst/>
              <a:cxnLst/>
              <a:rect l="0" t="0" r="0" b="0"/>
              <a:pathLst>
                <a:path w="17975" h="1" fill="none" extrusionOk="0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4" name="Shape 714"/>
            <p:cNvSpPr/>
            <p:nvPr/>
          </p:nvSpPr>
          <p:spPr>
            <a:xfrm>
              <a:off x="1302625" y="3893800"/>
              <a:ext cx="161375" cy="25"/>
            </a:xfrm>
            <a:custGeom>
              <a:avLst/>
              <a:gdLst/>
              <a:ahLst/>
              <a:cxnLst/>
              <a:rect l="0" t="0" r="0" b="0"/>
              <a:pathLst>
                <a:path w="6455" h="1" fill="none" extrusionOk="0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5" name="Shape 715"/>
            <p:cNvSpPr/>
            <p:nvPr/>
          </p:nvSpPr>
          <p:spPr>
            <a:xfrm>
              <a:off x="1302625" y="3933975"/>
              <a:ext cx="110250" cy="25"/>
            </a:xfrm>
            <a:custGeom>
              <a:avLst/>
              <a:gdLst/>
              <a:ahLst/>
              <a:cxnLst/>
              <a:rect l="0" t="0" r="0" b="0"/>
              <a:pathLst>
                <a:path w="4410" h="1" fill="none" extrusionOk="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6" name="Shape 716"/>
            <p:cNvSpPr/>
            <p:nvPr/>
          </p:nvSpPr>
          <p:spPr>
            <a:xfrm>
              <a:off x="1572975" y="3899875"/>
              <a:ext cx="62125" cy="40225"/>
            </a:xfrm>
            <a:custGeom>
              <a:avLst/>
              <a:gdLst/>
              <a:ahLst/>
              <a:cxnLst/>
              <a:rect l="0" t="0" r="0" b="0"/>
              <a:pathLst>
                <a:path w="2485" h="1609" fill="none" extrusionOk="0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17" name="Shape 717"/>
          <p:cNvGrpSpPr/>
          <p:nvPr/>
        </p:nvGrpSpPr>
        <p:grpSpPr>
          <a:xfrm>
            <a:off x="1592972" y="3532583"/>
            <a:ext cx="331178" cy="258761"/>
            <a:chOff x="1923075" y="3694075"/>
            <a:chExt cx="437200" cy="341600"/>
          </a:xfrm>
        </p:grpSpPr>
        <p:sp>
          <p:nvSpPr>
            <p:cNvPr id="718" name="Shape 718"/>
            <p:cNvSpPr/>
            <p:nvPr/>
          </p:nvSpPr>
          <p:spPr>
            <a:xfrm>
              <a:off x="22476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19" name="Shape 719"/>
            <p:cNvSpPr/>
            <p:nvPr/>
          </p:nvSpPr>
          <p:spPr>
            <a:xfrm>
              <a:off x="2035100" y="3983300"/>
              <a:ext cx="52400" cy="52375"/>
            </a:xfrm>
            <a:custGeom>
              <a:avLst/>
              <a:gdLst/>
              <a:ahLst/>
              <a:cxnLst/>
              <a:rect l="0" t="0" r="0" b="0"/>
              <a:pathLst>
                <a:path w="2096" h="2095" fill="none" extrusionOk="0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0" name="Shape 720"/>
            <p:cNvSpPr/>
            <p:nvPr/>
          </p:nvSpPr>
          <p:spPr>
            <a:xfrm>
              <a:off x="1923075" y="3694075"/>
              <a:ext cx="437200" cy="280100"/>
            </a:xfrm>
            <a:custGeom>
              <a:avLst/>
              <a:gdLst/>
              <a:ahLst/>
              <a:cxnLst/>
              <a:rect l="0" t="0" r="0" b="0"/>
              <a:pathLst>
                <a:path w="17488" h="11204" fill="none" extrusionOk="0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1" name="Shape 721"/>
            <p:cNvSpPr/>
            <p:nvPr/>
          </p:nvSpPr>
          <p:spPr>
            <a:xfrm>
              <a:off x="2261000" y="3781750"/>
              <a:ext cx="48725" cy="108400"/>
            </a:xfrm>
            <a:custGeom>
              <a:avLst/>
              <a:gdLst/>
              <a:ahLst/>
              <a:cxnLst/>
              <a:rect l="0" t="0" r="0" b="0"/>
              <a:pathLst>
                <a:path w="1949" h="4336" fill="none" extrusionOk="0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2" name="Shape 722"/>
            <p:cNvSpPr/>
            <p:nvPr/>
          </p:nvSpPr>
          <p:spPr>
            <a:xfrm>
              <a:off x="2225675" y="3780550"/>
              <a:ext cx="32300" cy="113875"/>
            </a:xfrm>
            <a:custGeom>
              <a:avLst/>
              <a:gdLst/>
              <a:ahLst/>
              <a:cxnLst/>
              <a:rect l="0" t="0" r="0" b="0"/>
              <a:pathLst>
                <a:path w="1292" h="4555" fill="none" extrusionOk="0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3" name="Shape 723"/>
            <p:cNvSpPr/>
            <p:nvPr/>
          </p:nvSpPr>
          <p:spPr>
            <a:xfrm>
              <a:off x="2190375" y="3779325"/>
              <a:ext cx="15850" cy="119350"/>
            </a:xfrm>
            <a:custGeom>
              <a:avLst/>
              <a:gdLst/>
              <a:ahLst/>
              <a:cxnLst/>
              <a:rect l="0" t="0" r="0" b="0"/>
              <a:pathLst>
                <a:path w="634" h="4774" fill="none" extrusionOk="0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4" name="Shape 724"/>
            <p:cNvSpPr/>
            <p:nvPr/>
          </p:nvSpPr>
          <p:spPr>
            <a:xfrm>
              <a:off x="2154450" y="3777500"/>
              <a:ext cx="1250" cy="126050"/>
            </a:xfrm>
            <a:custGeom>
              <a:avLst/>
              <a:gdLst/>
              <a:ahLst/>
              <a:cxnLst/>
              <a:rect l="0" t="0" r="0" b="0"/>
              <a:pathLst>
                <a:path w="50" h="5042" fill="none" extrusionOk="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5" name="Shape 725"/>
            <p:cNvSpPr/>
            <p:nvPr/>
          </p:nvSpPr>
          <p:spPr>
            <a:xfrm>
              <a:off x="2103300" y="3776275"/>
              <a:ext cx="17075" cy="131550"/>
            </a:xfrm>
            <a:custGeom>
              <a:avLst/>
              <a:gdLst/>
              <a:ahLst/>
              <a:cxnLst/>
              <a:rect l="0" t="0" r="0" b="0"/>
              <a:pathLst>
                <a:path w="683" h="5262" fill="none" extrusionOk="0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6" name="Shape 726"/>
            <p:cNvSpPr/>
            <p:nvPr/>
          </p:nvSpPr>
          <p:spPr>
            <a:xfrm>
              <a:off x="2051550" y="3775050"/>
              <a:ext cx="34125" cy="137025"/>
            </a:xfrm>
            <a:custGeom>
              <a:avLst/>
              <a:gdLst/>
              <a:ahLst/>
              <a:cxnLst/>
              <a:rect l="0" t="0" r="0" b="0"/>
              <a:pathLst>
                <a:path w="1365" h="5481" fill="none" extrusionOk="0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27" name="Shape 727"/>
          <p:cNvGrpSpPr/>
          <p:nvPr/>
        </p:nvGrpSpPr>
        <p:grpSpPr>
          <a:xfrm>
            <a:off x="2105383" y="3528436"/>
            <a:ext cx="324721" cy="266602"/>
            <a:chOff x="2599525" y="3688600"/>
            <a:chExt cx="428675" cy="351950"/>
          </a:xfrm>
        </p:grpSpPr>
        <p:sp>
          <p:nvSpPr>
            <p:cNvPr id="728" name="Shape 728"/>
            <p:cNvSpPr/>
            <p:nvPr/>
          </p:nvSpPr>
          <p:spPr>
            <a:xfrm>
              <a:off x="2599525" y="3688600"/>
              <a:ext cx="428675" cy="168675"/>
            </a:xfrm>
            <a:custGeom>
              <a:avLst/>
              <a:gdLst/>
              <a:ahLst/>
              <a:cxnLst/>
              <a:rect l="0" t="0" r="0" b="0"/>
              <a:pathLst>
                <a:path w="17147" h="6747" fill="none" extrusionOk="0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29" name="Shape 729"/>
            <p:cNvSpPr/>
            <p:nvPr/>
          </p:nvSpPr>
          <p:spPr>
            <a:xfrm>
              <a:off x="2792550" y="3862125"/>
              <a:ext cx="42650" cy="23775"/>
            </a:xfrm>
            <a:custGeom>
              <a:avLst/>
              <a:gdLst/>
              <a:ahLst/>
              <a:cxnLst/>
              <a:rect l="0" t="0" r="0" b="0"/>
              <a:pathLst>
                <a:path w="1706" h="951" fill="none" extrusionOk="0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0" name="Shape 730"/>
            <p:cNvSpPr/>
            <p:nvPr/>
          </p:nvSpPr>
          <p:spPr>
            <a:xfrm>
              <a:off x="2599525" y="3852375"/>
              <a:ext cx="428675" cy="188175"/>
            </a:xfrm>
            <a:custGeom>
              <a:avLst/>
              <a:gdLst/>
              <a:ahLst/>
              <a:cxnLst/>
              <a:rect l="0" t="0" r="0" b="0"/>
              <a:pathLst>
                <a:path w="17147" h="7527" fill="none" extrusionOk="0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1" name="Shape 731"/>
          <p:cNvGrpSpPr/>
          <p:nvPr/>
        </p:nvGrpSpPr>
        <p:grpSpPr>
          <a:xfrm>
            <a:off x="2630255" y="3509991"/>
            <a:ext cx="300746" cy="296580"/>
            <a:chOff x="3292425" y="3664250"/>
            <a:chExt cx="397025" cy="391525"/>
          </a:xfrm>
        </p:grpSpPr>
        <p:sp>
          <p:nvSpPr>
            <p:cNvPr id="732" name="Shape 732"/>
            <p:cNvSpPr/>
            <p:nvPr/>
          </p:nvSpPr>
          <p:spPr>
            <a:xfrm>
              <a:off x="3292425" y="3680675"/>
              <a:ext cx="375100" cy="375100"/>
            </a:xfrm>
            <a:custGeom>
              <a:avLst/>
              <a:gdLst/>
              <a:ahLst/>
              <a:cxnLst/>
              <a:rect l="0" t="0" r="0" b="0"/>
              <a:pathLst>
                <a:path w="15004" h="15004" fill="none" extrusionOk="0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3" name="Shape 733"/>
            <p:cNvSpPr/>
            <p:nvPr/>
          </p:nvSpPr>
          <p:spPr>
            <a:xfrm>
              <a:off x="3504325" y="3664250"/>
              <a:ext cx="131525" cy="153450"/>
            </a:xfrm>
            <a:custGeom>
              <a:avLst/>
              <a:gdLst/>
              <a:ahLst/>
              <a:cxnLst/>
              <a:rect l="0" t="0" r="0" b="0"/>
              <a:pathLst>
                <a:path w="5261" h="6138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4" name="Shape 734"/>
            <p:cNvSpPr/>
            <p:nvPr/>
          </p:nvSpPr>
          <p:spPr>
            <a:xfrm>
              <a:off x="3501875" y="3749500"/>
              <a:ext cx="187575" cy="96825"/>
            </a:xfrm>
            <a:custGeom>
              <a:avLst/>
              <a:gdLst/>
              <a:ahLst/>
              <a:cxnLst/>
              <a:rect l="0" t="0" r="0" b="0"/>
              <a:pathLst>
                <a:path w="7503" h="3873" fill="none" extrusionOk="0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35" name="Shape 735"/>
          <p:cNvGrpSpPr/>
          <p:nvPr/>
        </p:nvGrpSpPr>
        <p:grpSpPr>
          <a:xfrm>
            <a:off x="3114998" y="3548264"/>
            <a:ext cx="333034" cy="241699"/>
            <a:chOff x="3932350" y="3714775"/>
            <a:chExt cx="439650" cy="319075"/>
          </a:xfrm>
        </p:grpSpPr>
        <p:sp>
          <p:nvSpPr>
            <p:cNvPr id="736" name="Shape 736"/>
            <p:cNvSpPr/>
            <p:nvPr/>
          </p:nvSpPr>
          <p:spPr>
            <a:xfrm>
              <a:off x="3932350" y="3714775"/>
              <a:ext cx="439650" cy="319075"/>
            </a:xfrm>
            <a:custGeom>
              <a:avLst/>
              <a:gdLst/>
              <a:ahLst/>
              <a:cxnLst/>
              <a:rect l="0" t="0" r="0" b="0"/>
              <a:pathLst>
                <a:path w="17586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7" name="Shape 737"/>
            <p:cNvSpPr/>
            <p:nvPr/>
          </p:nvSpPr>
          <p:spPr>
            <a:xfrm>
              <a:off x="39701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8" name="Shape 738"/>
            <p:cNvSpPr/>
            <p:nvPr/>
          </p:nvSpPr>
          <p:spPr>
            <a:xfrm>
              <a:off x="4278800" y="3862750"/>
              <a:ext cx="77350" cy="132750"/>
            </a:xfrm>
            <a:custGeom>
              <a:avLst/>
              <a:gdLst/>
              <a:ahLst/>
              <a:cxnLst/>
              <a:rect l="0" t="0" r="0" b="0"/>
              <a:pathLst>
                <a:path w="3094" h="5310" fill="none" extrusionOk="0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39" name="Shape 739"/>
            <p:cNvSpPr/>
            <p:nvPr/>
          </p:nvSpPr>
          <p:spPr>
            <a:xfrm>
              <a:off x="4073000" y="3716600"/>
              <a:ext cx="77350" cy="278900"/>
            </a:xfrm>
            <a:custGeom>
              <a:avLst/>
              <a:gdLst/>
              <a:ahLst/>
              <a:cxnLst/>
              <a:rect l="0" t="0" r="0" b="0"/>
              <a:pathLst>
                <a:path w="3094" h="11156" fill="none" extrusionOk="0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0" name="Shape 740"/>
            <p:cNvSpPr/>
            <p:nvPr/>
          </p:nvSpPr>
          <p:spPr>
            <a:xfrm>
              <a:off x="4175900" y="3787250"/>
              <a:ext cx="77350" cy="208250"/>
            </a:xfrm>
            <a:custGeom>
              <a:avLst/>
              <a:gdLst/>
              <a:ahLst/>
              <a:cxnLst/>
              <a:rect l="0" t="0" r="0" b="0"/>
              <a:pathLst>
                <a:path w="3094" h="8330" fill="none" extrusionOk="0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1" name="Shape 741"/>
          <p:cNvGrpSpPr/>
          <p:nvPr/>
        </p:nvGrpSpPr>
        <p:grpSpPr>
          <a:xfrm>
            <a:off x="3624189" y="3548264"/>
            <a:ext cx="333015" cy="241699"/>
            <a:chOff x="4604550" y="3714775"/>
            <a:chExt cx="439625" cy="319075"/>
          </a:xfrm>
        </p:grpSpPr>
        <p:sp>
          <p:nvSpPr>
            <p:cNvPr id="742" name="Shape 742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44" name="Shape 744"/>
          <p:cNvGrpSpPr/>
          <p:nvPr/>
        </p:nvGrpSpPr>
        <p:grpSpPr>
          <a:xfrm>
            <a:off x="4145368" y="3523361"/>
            <a:ext cx="318263" cy="282755"/>
            <a:chOff x="5292575" y="3681900"/>
            <a:chExt cx="420150" cy="373275"/>
          </a:xfrm>
        </p:grpSpPr>
        <p:sp>
          <p:nvSpPr>
            <p:cNvPr id="745" name="Shape 745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0" t="0" r="0" b="0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6" name="Shape 746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0" t="0" r="0" b="0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7" name="Shape 747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0" t="0" r="0" b="0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8" name="Shape 748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0" t="0" r="0" b="0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49" name="Shape 749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0" t="0" r="0" b="0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0" name="Shape 750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0" t="0" r="0" b="0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1" name="Shape 751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0" t="0" r="0" b="0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2" name="Shape 752"/>
          <p:cNvGrpSpPr/>
          <p:nvPr/>
        </p:nvGrpSpPr>
        <p:grpSpPr>
          <a:xfrm>
            <a:off x="4636569" y="3487380"/>
            <a:ext cx="354244" cy="354244"/>
            <a:chOff x="5941025" y="3634400"/>
            <a:chExt cx="467650" cy="467650"/>
          </a:xfrm>
        </p:grpSpPr>
        <p:sp>
          <p:nvSpPr>
            <p:cNvPr id="753" name="Shape 753"/>
            <p:cNvSpPr/>
            <p:nvPr/>
          </p:nvSpPr>
          <p:spPr>
            <a:xfrm>
              <a:off x="5941025" y="3634400"/>
              <a:ext cx="467650" cy="467650"/>
            </a:xfrm>
            <a:custGeom>
              <a:avLst/>
              <a:gdLst/>
              <a:ahLst/>
              <a:cxnLst/>
              <a:rect l="0" t="0" r="0" b="0"/>
              <a:pathLst>
                <a:path w="18706" h="18706" fill="none" extrusionOk="0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4" name="Shape 754"/>
            <p:cNvSpPr/>
            <p:nvPr/>
          </p:nvSpPr>
          <p:spPr>
            <a:xfrm>
              <a:off x="6211975" y="3753150"/>
              <a:ext cx="19525" cy="18900"/>
            </a:xfrm>
            <a:custGeom>
              <a:avLst/>
              <a:gdLst/>
              <a:ahLst/>
              <a:cxnLst/>
              <a:rect l="0" t="0" r="0" b="0"/>
              <a:pathLst>
                <a:path w="781" h="756" fill="none" extrusionOk="0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5" name="Shape 755"/>
            <p:cNvSpPr/>
            <p:nvPr/>
          </p:nvSpPr>
          <p:spPr>
            <a:xfrm>
              <a:off x="5943475" y="3695900"/>
              <a:ext cx="177800" cy="351350"/>
            </a:xfrm>
            <a:custGeom>
              <a:avLst/>
              <a:gdLst/>
              <a:ahLst/>
              <a:cxnLst/>
              <a:rect l="0" t="0" r="0" b="0"/>
              <a:pathLst>
                <a:path w="7112" h="14054" fill="none" extrusionOk="0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6128575" y="3695900"/>
              <a:ext cx="86475" cy="47525"/>
            </a:xfrm>
            <a:custGeom>
              <a:avLst/>
              <a:gdLst/>
              <a:ahLst/>
              <a:cxnLst/>
              <a:rect l="0" t="0" r="0" b="0"/>
              <a:pathLst>
                <a:path w="3459" h="1901" fill="none" extrusionOk="0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6357500" y="3940075"/>
              <a:ext cx="18900" cy="34725"/>
            </a:xfrm>
            <a:custGeom>
              <a:avLst/>
              <a:gdLst/>
              <a:ahLst/>
              <a:cxnLst/>
              <a:rect l="0" t="0" r="0" b="0"/>
              <a:pathLst>
                <a:path w="756" h="1389" fill="none" extrusionOk="0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58" name="Shape 758"/>
            <p:cNvSpPr/>
            <p:nvPr/>
          </p:nvSpPr>
          <p:spPr>
            <a:xfrm>
              <a:off x="6202850" y="3720875"/>
              <a:ext cx="204000" cy="278875"/>
            </a:xfrm>
            <a:custGeom>
              <a:avLst/>
              <a:gdLst/>
              <a:ahLst/>
              <a:cxnLst/>
              <a:rect l="0" t="0" r="0" b="0"/>
              <a:pathLst>
                <a:path w="8160" h="11155" fill="none" extrusionOk="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59" name="Shape 759"/>
          <p:cNvGrpSpPr/>
          <p:nvPr/>
        </p:nvGrpSpPr>
        <p:grpSpPr>
          <a:xfrm>
            <a:off x="5168372" y="3509991"/>
            <a:ext cx="309022" cy="309041"/>
            <a:chOff x="6643075" y="3664250"/>
            <a:chExt cx="407950" cy="407975"/>
          </a:xfrm>
        </p:grpSpPr>
        <p:sp>
          <p:nvSpPr>
            <p:cNvPr id="760" name="Shape 760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1" name="Shape 761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62" name="Shape 762"/>
          <p:cNvGrpSpPr/>
          <p:nvPr/>
        </p:nvGrpSpPr>
        <p:grpSpPr>
          <a:xfrm>
            <a:off x="572752" y="4006267"/>
            <a:ext cx="334871" cy="334852"/>
            <a:chOff x="576250" y="4319400"/>
            <a:chExt cx="442075" cy="442050"/>
          </a:xfrm>
        </p:grpSpPr>
        <p:sp>
          <p:nvSpPr>
            <p:cNvPr id="763" name="Shape 763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4" name="Shape 764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5" name="Shape 765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66" name="Shape 766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767" name="Shape 767"/>
          <p:cNvSpPr/>
          <p:nvPr/>
        </p:nvSpPr>
        <p:spPr>
          <a:xfrm>
            <a:off x="1068121" y="4071363"/>
            <a:ext cx="362539" cy="204790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8" name="Shape 768"/>
          <p:cNvSpPr/>
          <p:nvPr/>
        </p:nvSpPr>
        <p:spPr>
          <a:xfrm>
            <a:off x="3132601" y="4020155"/>
            <a:ext cx="307185" cy="307204"/>
          </a:xfrm>
          <a:custGeom>
            <a:avLst/>
            <a:gdLst/>
            <a:ahLst/>
            <a:cxnLst/>
            <a:rect l="0" t="0" r="0" b="0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9" name="Shape 769"/>
          <p:cNvSpPr/>
          <p:nvPr/>
        </p:nvSpPr>
        <p:spPr>
          <a:xfrm>
            <a:off x="2623398" y="4039528"/>
            <a:ext cx="307185" cy="268458"/>
          </a:xfrm>
          <a:custGeom>
            <a:avLst/>
            <a:gdLst/>
            <a:ahLst/>
            <a:cxnLst/>
            <a:rect l="0" t="0" r="0" b="0"/>
            <a:pathLst>
              <a:path w="16221" h="14176" fill="none" extrusionOk="0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70" name="Shape 770"/>
          <p:cNvSpPr/>
          <p:nvPr/>
        </p:nvSpPr>
        <p:spPr>
          <a:xfrm>
            <a:off x="3640421" y="4018772"/>
            <a:ext cx="309950" cy="309969"/>
          </a:xfrm>
          <a:custGeom>
            <a:avLst/>
            <a:gdLst/>
            <a:ahLst/>
            <a:cxnLst/>
            <a:rect l="0" t="0" r="0" b="0"/>
            <a:pathLst>
              <a:path w="16367" h="16368" fill="none" extrusionOk="0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w="12175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grpSp>
        <p:nvGrpSpPr>
          <p:cNvPr id="771" name="Shape 771"/>
          <p:cNvGrpSpPr/>
          <p:nvPr/>
        </p:nvGrpSpPr>
        <p:grpSpPr>
          <a:xfrm>
            <a:off x="4126923" y="4023330"/>
            <a:ext cx="355153" cy="293360"/>
            <a:chOff x="5268225" y="4341925"/>
            <a:chExt cx="468850" cy="387275"/>
          </a:xfrm>
        </p:grpSpPr>
        <p:sp>
          <p:nvSpPr>
            <p:cNvPr id="772" name="Shape 772"/>
            <p:cNvSpPr/>
            <p:nvPr/>
          </p:nvSpPr>
          <p:spPr>
            <a:xfrm>
              <a:off x="5652425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3" name="Shape 773"/>
            <p:cNvSpPr/>
            <p:nvPr/>
          </p:nvSpPr>
          <p:spPr>
            <a:xfrm>
              <a:off x="5287100" y="4676800"/>
              <a:ext cx="65775" cy="52400"/>
            </a:xfrm>
            <a:custGeom>
              <a:avLst/>
              <a:gdLst/>
              <a:ahLst/>
              <a:cxnLst/>
              <a:rect l="0" t="0" r="0" b="0"/>
              <a:pathLst>
                <a:path w="2631" h="2096" fill="none" extrusionOk="0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4" name="Shape 774"/>
            <p:cNvSpPr/>
            <p:nvPr/>
          </p:nvSpPr>
          <p:spPr>
            <a:xfrm>
              <a:off x="5268225" y="4341925"/>
              <a:ext cx="468850" cy="333075"/>
            </a:xfrm>
            <a:custGeom>
              <a:avLst/>
              <a:gdLst/>
              <a:ahLst/>
              <a:cxnLst/>
              <a:rect l="0" t="0" r="0" b="0"/>
              <a:pathLst>
                <a:path w="18754" h="13323" fill="none" extrusionOk="0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5" name="Shape 775"/>
            <p:cNvSpPr/>
            <p:nvPr/>
          </p:nvSpPr>
          <p:spPr>
            <a:xfrm>
              <a:off x="5351025" y="4375400"/>
              <a:ext cx="303250" cy="149825"/>
            </a:xfrm>
            <a:custGeom>
              <a:avLst/>
              <a:gdLst/>
              <a:ahLst/>
              <a:cxnLst/>
              <a:rect l="0" t="0" r="0" b="0"/>
              <a:pathLst>
                <a:path w="12130" h="5993" fill="none" extrusionOk="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6" name="Shape 776"/>
            <p:cNvSpPr/>
            <p:nvPr/>
          </p:nvSpPr>
          <p:spPr>
            <a:xfrm>
              <a:off x="532667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7" name="Shape 777"/>
            <p:cNvSpPr/>
            <p:nvPr/>
          </p:nvSpPr>
          <p:spPr>
            <a:xfrm>
              <a:off x="5447225" y="4615925"/>
              <a:ext cx="110850" cy="25"/>
            </a:xfrm>
            <a:custGeom>
              <a:avLst/>
              <a:gdLst/>
              <a:ahLst/>
              <a:cxnLst/>
              <a:rect l="0" t="0" r="0" b="0"/>
              <a:pathLst>
                <a:path w="4434" h="1" fill="none" extrusionOk="0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8" name="Shape 778"/>
            <p:cNvSpPr/>
            <p:nvPr/>
          </p:nvSpPr>
          <p:spPr>
            <a:xfrm>
              <a:off x="5439925" y="4589125"/>
              <a:ext cx="125450" cy="25"/>
            </a:xfrm>
            <a:custGeom>
              <a:avLst/>
              <a:gdLst/>
              <a:ahLst/>
              <a:cxnLst/>
              <a:rect l="0" t="0" r="0" b="0"/>
              <a:pathLst>
                <a:path w="5018" h="1" fill="none" extrusionOk="0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79" name="Shape 779"/>
            <p:cNvSpPr/>
            <p:nvPr/>
          </p:nvSpPr>
          <p:spPr>
            <a:xfrm>
              <a:off x="5597625" y="4569025"/>
              <a:ext cx="81000" cy="65175"/>
            </a:xfrm>
            <a:custGeom>
              <a:avLst/>
              <a:gdLst/>
              <a:ahLst/>
              <a:cxnLst/>
              <a:rect l="0" t="0" r="0" b="0"/>
              <a:pathLst>
                <a:path w="3240" h="2607" fill="none" extrusionOk="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0" name="Shape 780"/>
          <p:cNvGrpSpPr/>
          <p:nvPr/>
        </p:nvGrpSpPr>
        <p:grpSpPr>
          <a:xfrm>
            <a:off x="4654105" y="4014107"/>
            <a:ext cx="319172" cy="319172"/>
            <a:chOff x="5964175" y="4329750"/>
            <a:chExt cx="421350" cy="421350"/>
          </a:xfrm>
        </p:grpSpPr>
        <p:sp>
          <p:nvSpPr>
            <p:cNvPr id="781" name="Shape 781"/>
            <p:cNvSpPr/>
            <p:nvPr/>
          </p:nvSpPr>
          <p:spPr>
            <a:xfrm>
              <a:off x="5964175" y="4329750"/>
              <a:ext cx="421350" cy="421350"/>
            </a:xfrm>
            <a:custGeom>
              <a:avLst/>
              <a:gdLst/>
              <a:ahLst/>
              <a:cxnLst/>
              <a:rect l="0" t="0" r="0" b="0"/>
              <a:pathLst>
                <a:path w="16854" h="16854" fill="none" extrusionOk="0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2" name="Shape 782"/>
            <p:cNvSpPr/>
            <p:nvPr/>
          </p:nvSpPr>
          <p:spPr>
            <a:xfrm>
              <a:off x="6322800" y="4360800"/>
              <a:ext cx="31675" cy="30475"/>
            </a:xfrm>
            <a:custGeom>
              <a:avLst/>
              <a:gdLst/>
              <a:ahLst/>
              <a:cxnLst/>
              <a:rect l="0" t="0" r="0" b="0"/>
              <a:pathLst>
                <a:path w="1267" h="1219" fill="none" extrusionOk="0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83" name="Shape 783"/>
          <p:cNvGrpSpPr/>
          <p:nvPr/>
        </p:nvGrpSpPr>
        <p:grpSpPr>
          <a:xfrm>
            <a:off x="1081470" y="4523299"/>
            <a:ext cx="335799" cy="324721"/>
            <a:chOff x="1247825" y="5001950"/>
            <a:chExt cx="443300" cy="428675"/>
          </a:xfrm>
        </p:grpSpPr>
        <p:sp>
          <p:nvSpPr>
            <p:cNvPr id="784" name="Shape 784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0" t="0" r="0" b="0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5" name="Shape 785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0" t="0" r="0" b="0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6" name="Shape 786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0" t="0" r="0" b="0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7" name="Shape 787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8" name="Shape 788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89" name="Shape 789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0" t="0" r="0" b="0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0" name="Shape 790"/>
          <p:cNvGrpSpPr/>
          <p:nvPr/>
        </p:nvGrpSpPr>
        <p:grpSpPr>
          <a:xfrm>
            <a:off x="1620640" y="4507145"/>
            <a:ext cx="275843" cy="351479"/>
            <a:chOff x="1959600" y="4980625"/>
            <a:chExt cx="364150" cy="464000"/>
          </a:xfrm>
        </p:grpSpPr>
        <p:sp>
          <p:nvSpPr>
            <p:cNvPr id="791" name="Shape 791"/>
            <p:cNvSpPr/>
            <p:nvPr/>
          </p:nvSpPr>
          <p:spPr>
            <a:xfrm>
              <a:off x="1959600" y="4980625"/>
              <a:ext cx="364150" cy="239325"/>
            </a:xfrm>
            <a:custGeom>
              <a:avLst/>
              <a:gdLst/>
              <a:ahLst/>
              <a:cxnLst/>
              <a:rect l="0" t="0" r="0" b="0"/>
              <a:pathLst>
                <a:path w="14566" h="9573" fill="none" extrusionOk="0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2" name="Shape 792"/>
            <p:cNvSpPr/>
            <p:nvPr/>
          </p:nvSpPr>
          <p:spPr>
            <a:xfrm>
              <a:off x="2053375" y="5121275"/>
              <a:ext cx="176600" cy="25"/>
            </a:xfrm>
            <a:custGeom>
              <a:avLst/>
              <a:gdLst/>
              <a:ahLst/>
              <a:cxnLst/>
              <a:rect l="0" t="0" r="0" b="0"/>
              <a:pathLst>
                <a:path w="7064" h="1" fill="none" extrusionOk="0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3" name="Shape 793"/>
            <p:cNvSpPr/>
            <p:nvPr/>
          </p:nvSpPr>
          <p:spPr>
            <a:xfrm>
              <a:off x="2104525" y="5121275"/>
              <a:ext cx="74300" cy="323350"/>
            </a:xfrm>
            <a:custGeom>
              <a:avLst/>
              <a:gdLst/>
              <a:ahLst/>
              <a:cxnLst/>
              <a:rect l="0" t="0" r="0" b="0"/>
              <a:pathLst>
                <a:path w="2972" h="12934" fill="none" extrusionOk="0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4" name="Shape 794"/>
            <p:cNvSpPr/>
            <p:nvPr/>
          </p:nvSpPr>
          <p:spPr>
            <a:xfrm>
              <a:off x="2166625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5" name="Shape 795"/>
            <p:cNvSpPr/>
            <p:nvPr/>
          </p:nvSpPr>
          <p:spPr>
            <a:xfrm>
              <a:off x="2031450" y="5023850"/>
              <a:ext cx="85275" cy="85275"/>
            </a:xfrm>
            <a:custGeom>
              <a:avLst/>
              <a:gdLst/>
              <a:ahLst/>
              <a:cxnLst/>
              <a:rect l="0" t="0" r="0" b="0"/>
              <a:pathLst>
                <a:path w="3411" h="3411" fill="none" extrusionOk="0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6" name="Shape 796"/>
            <p:cNvSpPr/>
            <p:nvPr/>
          </p:nvSpPr>
          <p:spPr>
            <a:xfrm>
              <a:off x="19791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797" name="Shape 797"/>
            <p:cNvSpPr/>
            <p:nvPr/>
          </p:nvSpPr>
          <p:spPr>
            <a:xfrm>
              <a:off x="2178800" y="5219925"/>
              <a:ext cx="125450" cy="224700"/>
            </a:xfrm>
            <a:custGeom>
              <a:avLst/>
              <a:gdLst/>
              <a:ahLst/>
              <a:cxnLst/>
              <a:rect l="0" t="0" r="0" b="0"/>
              <a:pathLst>
                <a:path w="5018" h="8988" fill="none" extrusionOk="0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798" name="Shape 798"/>
          <p:cNvGrpSpPr/>
          <p:nvPr/>
        </p:nvGrpSpPr>
        <p:grpSpPr>
          <a:xfrm>
            <a:off x="2109549" y="4520534"/>
            <a:ext cx="316407" cy="325175"/>
            <a:chOff x="2605025" y="4998300"/>
            <a:chExt cx="417700" cy="429275"/>
          </a:xfrm>
        </p:grpSpPr>
        <p:sp>
          <p:nvSpPr>
            <p:cNvPr id="799" name="Shape 799"/>
            <p:cNvSpPr/>
            <p:nvPr/>
          </p:nvSpPr>
          <p:spPr>
            <a:xfrm>
              <a:off x="2819350" y="5216875"/>
              <a:ext cx="202150" cy="210700"/>
            </a:xfrm>
            <a:custGeom>
              <a:avLst/>
              <a:gdLst/>
              <a:ahLst/>
              <a:cxnLst/>
              <a:rect l="0" t="0" r="0" b="0"/>
              <a:pathLst>
                <a:path w="8086" h="8428" fill="none" extrusionOk="0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0" name="Shape 800"/>
            <p:cNvSpPr/>
            <p:nvPr/>
          </p:nvSpPr>
          <p:spPr>
            <a:xfrm>
              <a:off x="2606225" y="4998300"/>
              <a:ext cx="203400" cy="207650"/>
            </a:xfrm>
            <a:custGeom>
              <a:avLst/>
              <a:gdLst/>
              <a:ahLst/>
              <a:cxnLst/>
              <a:rect l="0" t="0" r="0" b="0"/>
              <a:pathLst>
                <a:path w="8136" h="8306" fill="none" extrusionOk="0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1" name="Shape 801"/>
            <p:cNvSpPr/>
            <p:nvPr/>
          </p:nvSpPr>
          <p:spPr>
            <a:xfrm>
              <a:off x="2605025" y="5003775"/>
              <a:ext cx="417700" cy="417700"/>
            </a:xfrm>
            <a:custGeom>
              <a:avLst/>
              <a:gdLst/>
              <a:ahLst/>
              <a:cxnLst/>
              <a:rect l="0" t="0" r="0" b="0"/>
              <a:pathLst>
                <a:path w="16708" h="16708" fill="none" extrusionOk="0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2" name="Shape 802"/>
          <p:cNvGrpSpPr/>
          <p:nvPr/>
        </p:nvGrpSpPr>
        <p:grpSpPr>
          <a:xfrm>
            <a:off x="2587835" y="4523299"/>
            <a:ext cx="378219" cy="315025"/>
            <a:chOff x="3236425" y="5001950"/>
            <a:chExt cx="499300" cy="415875"/>
          </a:xfrm>
        </p:grpSpPr>
        <p:sp>
          <p:nvSpPr>
            <p:cNvPr id="803" name="Shape 803"/>
            <p:cNvSpPr/>
            <p:nvPr/>
          </p:nvSpPr>
          <p:spPr>
            <a:xfrm>
              <a:off x="3236425" y="5309425"/>
              <a:ext cx="499300" cy="108400"/>
            </a:xfrm>
            <a:custGeom>
              <a:avLst/>
              <a:gdLst/>
              <a:ahLst/>
              <a:cxnLst/>
              <a:rect l="0" t="0" r="0" b="0"/>
              <a:pathLst>
                <a:path w="19972" h="4336" fill="none" extrusionOk="0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4" name="Shape 804"/>
            <p:cNvSpPr/>
            <p:nvPr/>
          </p:nvSpPr>
          <p:spPr>
            <a:xfrm>
              <a:off x="3294875" y="5330725"/>
              <a:ext cx="382400" cy="25"/>
            </a:xfrm>
            <a:custGeom>
              <a:avLst/>
              <a:gdLst/>
              <a:ahLst/>
              <a:cxnLst/>
              <a:rect l="0" t="0" r="0" b="0"/>
              <a:pathLst>
                <a:path w="15296" h="1" fill="none" extrusionOk="0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5" name="Shape 805"/>
            <p:cNvSpPr/>
            <p:nvPr/>
          </p:nvSpPr>
          <p:spPr>
            <a:xfrm>
              <a:off x="3280250" y="5162675"/>
              <a:ext cx="411625" cy="140075"/>
            </a:xfrm>
            <a:custGeom>
              <a:avLst/>
              <a:gdLst/>
              <a:ahLst/>
              <a:cxnLst/>
              <a:rect l="0" t="0" r="0" b="0"/>
              <a:pathLst>
                <a:path w="16465" h="5603" fill="none" extrusionOk="0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6" name="Shape 806"/>
            <p:cNvSpPr/>
            <p:nvPr/>
          </p:nvSpPr>
          <p:spPr>
            <a:xfrm>
              <a:off x="347145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7" name="Shape 807"/>
            <p:cNvSpPr/>
            <p:nvPr/>
          </p:nvSpPr>
          <p:spPr>
            <a:xfrm>
              <a:off x="3427600" y="5001950"/>
              <a:ext cx="17075" cy="114475"/>
            </a:xfrm>
            <a:custGeom>
              <a:avLst/>
              <a:gdLst/>
              <a:ahLst/>
              <a:cxnLst/>
              <a:rect l="0" t="0" r="0" b="0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08" name="Shape 808"/>
            <p:cNvSpPr/>
            <p:nvPr/>
          </p:nvSpPr>
          <p:spPr>
            <a:xfrm>
              <a:off x="3515275" y="5001950"/>
              <a:ext cx="16475" cy="114475"/>
            </a:xfrm>
            <a:custGeom>
              <a:avLst/>
              <a:gdLst/>
              <a:ahLst/>
              <a:cxnLst/>
              <a:rect l="0" t="0" r="0" b="0"/>
              <a:pathLst>
                <a:path w="659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09" name="Shape 809"/>
          <p:cNvGrpSpPr/>
          <p:nvPr/>
        </p:nvGrpSpPr>
        <p:grpSpPr>
          <a:xfrm>
            <a:off x="3142211" y="4507145"/>
            <a:ext cx="287831" cy="342711"/>
            <a:chOff x="3968275" y="4980625"/>
            <a:chExt cx="379975" cy="452425"/>
          </a:xfrm>
        </p:grpSpPr>
        <p:sp>
          <p:nvSpPr>
            <p:cNvPr id="810" name="Shape 810"/>
            <p:cNvSpPr/>
            <p:nvPr/>
          </p:nvSpPr>
          <p:spPr>
            <a:xfrm>
              <a:off x="4168000" y="4980625"/>
              <a:ext cx="85875" cy="102325"/>
            </a:xfrm>
            <a:custGeom>
              <a:avLst/>
              <a:gdLst/>
              <a:ahLst/>
              <a:cxnLst/>
              <a:rect l="0" t="0" r="0" b="0"/>
              <a:pathLst>
                <a:path w="3435" h="4093" fill="none" extrusionOk="0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3968275" y="5043350"/>
              <a:ext cx="379975" cy="389700"/>
            </a:xfrm>
            <a:custGeom>
              <a:avLst/>
              <a:gdLst/>
              <a:ahLst/>
              <a:cxnLst/>
              <a:rect l="0" t="0" r="0" b="0"/>
              <a:pathLst>
                <a:path w="15199" h="15588" fill="none" extrusionOk="0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2" name="Shape 812"/>
            <p:cNvSpPr/>
            <p:nvPr/>
          </p:nvSpPr>
          <p:spPr>
            <a:xfrm>
              <a:off x="4031000" y="5150500"/>
              <a:ext cx="54200" cy="61525"/>
            </a:xfrm>
            <a:custGeom>
              <a:avLst/>
              <a:gdLst/>
              <a:ahLst/>
              <a:cxnLst/>
              <a:rect l="0" t="0" r="0" b="0"/>
              <a:pathLst>
                <a:path w="2168" h="2461" fill="none" extrusionOk="0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4634259" y="4583709"/>
            <a:ext cx="364395" cy="198351"/>
            <a:chOff x="5937975" y="5081700"/>
            <a:chExt cx="481050" cy="261850"/>
          </a:xfrm>
        </p:grpSpPr>
        <p:sp>
          <p:nvSpPr>
            <p:cNvPr id="814" name="Shape 814"/>
            <p:cNvSpPr/>
            <p:nvPr/>
          </p:nvSpPr>
          <p:spPr>
            <a:xfrm>
              <a:off x="6104200" y="5081700"/>
              <a:ext cx="314825" cy="215575"/>
            </a:xfrm>
            <a:custGeom>
              <a:avLst/>
              <a:gdLst/>
              <a:ahLst/>
              <a:cxnLst/>
              <a:rect l="0" t="0" r="0" b="0"/>
              <a:pathLst>
                <a:path w="12593" h="8623" fill="none" extrusionOk="0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5" name="Shape 815"/>
            <p:cNvSpPr/>
            <p:nvPr/>
          </p:nvSpPr>
          <p:spPr>
            <a:xfrm>
              <a:off x="5937975" y="5210175"/>
              <a:ext cx="333700" cy="133375"/>
            </a:xfrm>
            <a:custGeom>
              <a:avLst/>
              <a:gdLst/>
              <a:ahLst/>
              <a:cxnLst/>
              <a:rect l="0" t="0" r="0" b="0"/>
              <a:pathLst>
                <a:path w="13348" h="5335" fill="none" extrusionOk="0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6" name="Shape 816"/>
            <p:cNvSpPr/>
            <p:nvPr/>
          </p:nvSpPr>
          <p:spPr>
            <a:xfrm>
              <a:off x="6352025" y="5109100"/>
              <a:ext cx="19500" cy="18900"/>
            </a:xfrm>
            <a:custGeom>
              <a:avLst/>
              <a:gdLst/>
              <a:ahLst/>
              <a:cxnLst/>
              <a:rect l="0" t="0" r="0" b="0"/>
              <a:pathLst>
                <a:path w="780" h="756" extrusionOk="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17" name="Shape 817"/>
          <p:cNvGrpSpPr/>
          <p:nvPr/>
        </p:nvGrpSpPr>
        <p:grpSpPr>
          <a:xfrm>
            <a:off x="5191419" y="4545437"/>
            <a:ext cx="261526" cy="300727"/>
            <a:chOff x="6673500" y="5031175"/>
            <a:chExt cx="345250" cy="397000"/>
          </a:xfrm>
        </p:grpSpPr>
        <p:sp>
          <p:nvSpPr>
            <p:cNvPr id="818" name="Shape 818"/>
            <p:cNvSpPr/>
            <p:nvPr/>
          </p:nvSpPr>
          <p:spPr>
            <a:xfrm>
              <a:off x="6731950" y="5031175"/>
              <a:ext cx="105375" cy="147375"/>
            </a:xfrm>
            <a:custGeom>
              <a:avLst/>
              <a:gdLst/>
              <a:ahLst/>
              <a:cxnLst/>
              <a:rect l="0" t="0" r="0" b="0"/>
              <a:pathLst>
                <a:path w="4215" h="5895" fill="none" extrusionOk="0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19" name="Shape 819"/>
            <p:cNvSpPr/>
            <p:nvPr/>
          </p:nvSpPr>
          <p:spPr>
            <a:xfrm>
              <a:off x="6673500" y="5146850"/>
              <a:ext cx="84050" cy="116925"/>
            </a:xfrm>
            <a:custGeom>
              <a:avLst/>
              <a:gdLst/>
              <a:ahLst/>
              <a:cxnLst/>
              <a:rect l="0" t="0" r="0" b="0"/>
              <a:pathLst>
                <a:path w="3362" h="4677" fill="none" extrusionOk="0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0" name="Shape 820"/>
            <p:cNvSpPr/>
            <p:nvPr/>
          </p:nvSpPr>
          <p:spPr>
            <a:xfrm>
              <a:off x="6859225" y="5033600"/>
              <a:ext cx="105350" cy="144950"/>
            </a:xfrm>
            <a:custGeom>
              <a:avLst/>
              <a:gdLst/>
              <a:ahLst/>
              <a:cxnLst/>
              <a:rect l="0" t="0" r="0" b="0"/>
              <a:pathLst>
                <a:path w="4214" h="5798" fill="none" extrusionOk="0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1" name="Shape 821"/>
            <p:cNvSpPr/>
            <p:nvPr/>
          </p:nvSpPr>
          <p:spPr>
            <a:xfrm>
              <a:off x="6931675" y="5150500"/>
              <a:ext cx="87075" cy="115725"/>
            </a:xfrm>
            <a:custGeom>
              <a:avLst/>
              <a:gdLst/>
              <a:ahLst/>
              <a:cxnLst/>
              <a:rect l="0" t="0" r="0" b="0"/>
              <a:pathLst>
                <a:path w="3483" h="4629" fill="none" extrusionOk="0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2" name="Shape 822"/>
            <p:cNvSpPr/>
            <p:nvPr/>
          </p:nvSpPr>
          <p:spPr>
            <a:xfrm>
              <a:off x="6715525" y="5180350"/>
              <a:ext cx="263050" cy="247825"/>
            </a:xfrm>
            <a:custGeom>
              <a:avLst/>
              <a:gdLst/>
              <a:ahLst/>
              <a:cxnLst/>
              <a:rect l="0" t="0" r="0" b="0"/>
              <a:pathLst>
                <a:path w="10522" h="9913" fill="none" extrusionOk="0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23" name="Shape 823"/>
          <p:cNvGrpSpPr/>
          <p:nvPr/>
        </p:nvGrpSpPr>
        <p:grpSpPr>
          <a:xfrm>
            <a:off x="3111324" y="962651"/>
            <a:ext cx="349624" cy="311805"/>
            <a:chOff x="3927500" y="301425"/>
            <a:chExt cx="461550" cy="411625"/>
          </a:xfrm>
        </p:grpSpPr>
        <p:sp>
          <p:nvSpPr>
            <p:cNvPr id="824" name="Shape 824"/>
            <p:cNvSpPr/>
            <p:nvPr/>
          </p:nvSpPr>
          <p:spPr>
            <a:xfrm>
              <a:off x="4080925" y="302050"/>
              <a:ext cx="154075" cy="411000"/>
            </a:xfrm>
            <a:custGeom>
              <a:avLst/>
              <a:gdLst/>
              <a:ahLst/>
              <a:cxnLst/>
              <a:rect l="0" t="0" r="0" b="0"/>
              <a:pathLst>
                <a:path w="6163" h="16440" fill="none" extrusionOk="0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5" name="Shape 825"/>
            <p:cNvSpPr/>
            <p:nvPr/>
          </p:nvSpPr>
          <p:spPr>
            <a:xfrm>
              <a:off x="3927500" y="301425"/>
              <a:ext cx="153450" cy="406150"/>
            </a:xfrm>
            <a:custGeom>
              <a:avLst/>
              <a:gdLst/>
              <a:ahLst/>
              <a:cxnLst/>
              <a:rect l="0" t="0" r="0" b="0"/>
              <a:pathLst>
                <a:path w="6138" h="16246" fill="none" extrusionOk="0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6" name="Shape 826"/>
            <p:cNvSpPr/>
            <p:nvPr/>
          </p:nvSpPr>
          <p:spPr>
            <a:xfrm>
              <a:off x="4234975" y="306925"/>
              <a:ext cx="154075" cy="405525"/>
            </a:xfrm>
            <a:custGeom>
              <a:avLst/>
              <a:gdLst/>
              <a:ahLst/>
              <a:cxnLst/>
              <a:rect l="0" t="0" r="0" b="0"/>
              <a:pathLst>
                <a:path w="6163" h="16221" fill="none" extrusionOk="0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7" name="Shape 827"/>
            <p:cNvSpPr/>
            <p:nvPr/>
          </p:nvSpPr>
          <p:spPr>
            <a:xfrm>
              <a:off x="4295850" y="442075"/>
              <a:ext cx="46300" cy="26225"/>
            </a:xfrm>
            <a:custGeom>
              <a:avLst/>
              <a:gdLst/>
              <a:ahLst/>
              <a:cxnLst/>
              <a:rect l="0" t="0" r="0" b="0"/>
              <a:pathLst>
                <a:path w="1852" h="1049" fill="none" extrusionOk="0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8" name="Shape 828"/>
            <p:cNvSpPr/>
            <p:nvPr/>
          </p:nvSpPr>
          <p:spPr>
            <a:xfrm>
              <a:off x="4296475" y="415900"/>
              <a:ext cx="45075" cy="78575"/>
            </a:xfrm>
            <a:custGeom>
              <a:avLst/>
              <a:gdLst/>
              <a:ahLst/>
              <a:cxnLst/>
              <a:rect l="0" t="0" r="0" b="0"/>
              <a:pathLst>
                <a:path w="1803" h="3143" fill="none" extrusionOk="0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29" name="Shape 829"/>
            <p:cNvSpPr/>
            <p:nvPr/>
          </p:nvSpPr>
          <p:spPr>
            <a:xfrm>
              <a:off x="3968275" y="590050"/>
              <a:ext cx="25" cy="6100"/>
            </a:xfrm>
            <a:custGeom>
              <a:avLst/>
              <a:gdLst/>
              <a:ahLst/>
              <a:cxnLst/>
              <a:rect l="0" t="0" r="0" b="0"/>
              <a:pathLst>
                <a:path w="1" h="244" fill="none" extrusionOk="0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0" name="Shape 830"/>
            <p:cNvSpPr/>
            <p:nvPr/>
          </p:nvSpPr>
          <p:spPr>
            <a:xfrm>
              <a:off x="3970725" y="558375"/>
              <a:ext cx="1850" cy="12200"/>
            </a:xfrm>
            <a:custGeom>
              <a:avLst/>
              <a:gdLst/>
              <a:ahLst/>
              <a:cxnLst/>
              <a:rect l="0" t="0" r="0" b="0"/>
              <a:pathLst>
                <a:path w="74" h="488" fill="none" extrusionOk="0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1" name="Shape 831"/>
            <p:cNvSpPr/>
            <p:nvPr/>
          </p:nvSpPr>
          <p:spPr>
            <a:xfrm>
              <a:off x="3976200" y="527325"/>
              <a:ext cx="3675" cy="12200"/>
            </a:xfrm>
            <a:custGeom>
              <a:avLst/>
              <a:gdLst/>
              <a:ahLst/>
              <a:cxnLst/>
              <a:rect l="0" t="0" r="0" b="0"/>
              <a:pathLst>
                <a:path w="147" h="488" fill="none" extrusionOk="0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3985950" y="498100"/>
              <a:ext cx="4875" cy="10975"/>
            </a:xfrm>
            <a:custGeom>
              <a:avLst/>
              <a:gdLst/>
              <a:ahLst/>
              <a:cxnLst/>
              <a:rect l="0" t="0" r="0" b="0"/>
              <a:pathLst>
                <a:path w="195" h="439" fill="none" extrusionOk="0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4000550" y="471300"/>
              <a:ext cx="7325" cy="9775"/>
            </a:xfrm>
            <a:custGeom>
              <a:avLst/>
              <a:gdLst/>
              <a:ahLst/>
              <a:cxnLst/>
              <a:rect l="0" t="0" r="0" b="0"/>
              <a:pathLst>
                <a:path w="293" h="391" fill="none" extrusionOk="0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4" name="Shape 834"/>
            <p:cNvSpPr/>
            <p:nvPr/>
          </p:nvSpPr>
          <p:spPr>
            <a:xfrm>
              <a:off x="4021250" y="450600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5" name="Shape 835"/>
            <p:cNvSpPr/>
            <p:nvPr/>
          </p:nvSpPr>
          <p:spPr>
            <a:xfrm>
              <a:off x="4049250" y="440250"/>
              <a:ext cx="11600" cy="2475"/>
            </a:xfrm>
            <a:custGeom>
              <a:avLst/>
              <a:gdLst/>
              <a:ahLst/>
              <a:cxnLst/>
              <a:rect l="0" t="0" r="0" b="0"/>
              <a:pathLst>
                <a:path w="464" h="99" fill="none" extrusionOk="0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6" name="Shape 836"/>
            <p:cNvSpPr/>
            <p:nvPr/>
          </p:nvSpPr>
          <p:spPr>
            <a:xfrm>
              <a:off x="4080325" y="439650"/>
              <a:ext cx="12200" cy="1850"/>
            </a:xfrm>
            <a:custGeom>
              <a:avLst/>
              <a:gdLst/>
              <a:ahLst/>
              <a:cxnLst/>
              <a:rect l="0" t="0" r="0" b="0"/>
              <a:pathLst>
                <a:path w="488" h="74" fill="none" extrusionOk="0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7" name="Shape 837"/>
            <p:cNvSpPr/>
            <p:nvPr/>
          </p:nvSpPr>
          <p:spPr>
            <a:xfrm>
              <a:off x="4110150" y="450000"/>
              <a:ext cx="9150" cy="7950"/>
            </a:xfrm>
            <a:custGeom>
              <a:avLst/>
              <a:gdLst/>
              <a:ahLst/>
              <a:cxnLst/>
              <a:rect l="0" t="0" r="0" b="0"/>
              <a:pathLst>
                <a:path w="366" h="318" fill="none" extrusionOk="0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4130250" y="473750"/>
              <a:ext cx="4900" cy="10975"/>
            </a:xfrm>
            <a:custGeom>
              <a:avLst/>
              <a:gdLst/>
              <a:ahLst/>
              <a:cxnLst/>
              <a:rect l="0" t="0" r="0" b="0"/>
              <a:pathLst>
                <a:path w="196" h="439" fill="none" extrusionOk="0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39" name="Shape 839"/>
            <p:cNvSpPr/>
            <p:nvPr/>
          </p:nvSpPr>
          <p:spPr>
            <a:xfrm>
              <a:off x="4141800" y="502975"/>
              <a:ext cx="3700" cy="11600"/>
            </a:xfrm>
            <a:custGeom>
              <a:avLst/>
              <a:gdLst/>
              <a:ahLst/>
              <a:cxnLst/>
              <a:rect l="0" t="0" r="0" b="0"/>
              <a:pathLst>
                <a:path w="148" h="464" fill="none" extrusionOk="0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4150950" y="533425"/>
              <a:ext cx="3675" cy="11575"/>
            </a:xfrm>
            <a:custGeom>
              <a:avLst/>
              <a:gdLst/>
              <a:ahLst/>
              <a:cxnLst/>
              <a:rect l="0" t="0" r="0" b="0"/>
              <a:pathLst>
                <a:path w="147" h="463" fill="none" extrusionOk="0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1" name="Shape 841"/>
            <p:cNvSpPr/>
            <p:nvPr/>
          </p:nvSpPr>
          <p:spPr>
            <a:xfrm>
              <a:off x="4160675" y="563850"/>
              <a:ext cx="4900" cy="11000"/>
            </a:xfrm>
            <a:custGeom>
              <a:avLst/>
              <a:gdLst/>
              <a:ahLst/>
              <a:cxnLst/>
              <a:rect l="0" t="0" r="0" b="0"/>
              <a:pathLst>
                <a:path w="196" h="440" fill="none" extrusionOk="0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2" name="Shape 842"/>
            <p:cNvSpPr/>
            <p:nvPr/>
          </p:nvSpPr>
          <p:spPr>
            <a:xfrm>
              <a:off x="4175300" y="591875"/>
              <a:ext cx="7325" cy="9150"/>
            </a:xfrm>
            <a:custGeom>
              <a:avLst/>
              <a:gdLst/>
              <a:ahLst/>
              <a:cxnLst/>
              <a:rect l="0" t="0" r="0" b="0"/>
              <a:pathLst>
                <a:path w="293" h="366" fill="none" extrusionOk="0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3" name="Shape 843"/>
            <p:cNvSpPr/>
            <p:nvPr/>
          </p:nvSpPr>
          <p:spPr>
            <a:xfrm>
              <a:off x="4198425" y="613175"/>
              <a:ext cx="11000" cy="4900"/>
            </a:xfrm>
            <a:custGeom>
              <a:avLst/>
              <a:gdLst/>
              <a:ahLst/>
              <a:cxnLst/>
              <a:rect l="0" t="0" r="0" b="0"/>
              <a:pathLst>
                <a:path w="440" h="196" fill="none" extrusionOk="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4228275" y="621100"/>
              <a:ext cx="12200" cy="625"/>
            </a:xfrm>
            <a:custGeom>
              <a:avLst/>
              <a:gdLst/>
              <a:ahLst/>
              <a:cxnLst/>
              <a:rect l="0" t="0" r="0" b="0"/>
              <a:pathLst>
                <a:path w="488" h="25" fill="none" extrusionOk="0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4259925" y="616225"/>
              <a:ext cx="11600" cy="3075"/>
            </a:xfrm>
            <a:custGeom>
              <a:avLst/>
              <a:gdLst/>
              <a:ahLst/>
              <a:cxnLst/>
              <a:rect l="0" t="0" r="0" b="0"/>
              <a:pathLst>
                <a:path w="464" h="123" fill="none" extrusionOk="0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6" name="Shape 846"/>
            <p:cNvSpPr/>
            <p:nvPr/>
          </p:nvSpPr>
          <p:spPr>
            <a:xfrm>
              <a:off x="4289775" y="602225"/>
              <a:ext cx="10375" cy="6725"/>
            </a:xfrm>
            <a:custGeom>
              <a:avLst/>
              <a:gdLst/>
              <a:ahLst/>
              <a:cxnLst/>
              <a:rect l="0" t="0" r="0" b="0"/>
              <a:pathLst>
                <a:path w="415" h="269" fill="none" extrusionOk="0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7" name="Shape 847"/>
            <p:cNvSpPr/>
            <p:nvPr/>
          </p:nvSpPr>
          <p:spPr>
            <a:xfrm>
              <a:off x="4313525" y="577875"/>
              <a:ext cx="6100" cy="10375"/>
            </a:xfrm>
            <a:custGeom>
              <a:avLst/>
              <a:gdLst/>
              <a:ahLst/>
              <a:cxnLst/>
              <a:rect l="0" t="0" r="0" b="0"/>
              <a:pathLst>
                <a:path w="244" h="415" fill="none" extrusionOk="0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8" name="Shape 848"/>
            <p:cNvSpPr/>
            <p:nvPr/>
          </p:nvSpPr>
          <p:spPr>
            <a:xfrm>
              <a:off x="4326300" y="547425"/>
              <a:ext cx="2450" cy="12200"/>
            </a:xfrm>
            <a:custGeom>
              <a:avLst/>
              <a:gdLst/>
              <a:ahLst/>
              <a:cxnLst/>
              <a:rect l="0" t="0" r="0" b="0"/>
              <a:pathLst>
                <a:path w="98" h="488" fill="none" extrusionOk="0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49" name="Shape 849"/>
            <p:cNvSpPr/>
            <p:nvPr/>
          </p:nvSpPr>
          <p:spPr>
            <a:xfrm>
              <a:off x="4329350" y="515750"/>
              <a:ext cx="625" cy="12200"/>
            </a:xfrm>
            <a:custGeom>
              <a:avLst/>
              <a:gdLst/>
              <a:ahLst/>
              <a:cxnLst/>
              <a:rect l="0" t="0" r="0" b="0"/>
              <a:pathLst>
                <a:path w="25" h="488" fill="none" extrusionOk="0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0" name="Shape 850"/>
            <p:cNvSpPr/>
            <p:nvPr/>
          </p:nvSpPr>
          <p:spPr>
            <a:xfrm>
              <a:off x="4325075" y="488975"/>
              <a:ext cx="1250" cy="6100"/>
            </a:xfrm>
            <a:custGeom>
              <a:avLst/>
              <a:gdLst/>
              <a:ahLst/>
              <a:cxnLst/>
              <a:rect l="0" t="0" r="0" b="0"/>
              <a:pathLst>
                <a:path w="50" h="244" fill="none" extrusionOk="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51" name="Shape 851"/>
          <p:cNvGrpSpPr/>
          <p:nvPr/>
        </p:nvGrpSpPr>
        <p:grpSpPr>
          <a:xfrm>
            <a:off x="5172974" y="968654"/>
            <a:ext cx="299818" cy="299818"/>
            <a:chOff x="6649150" y="309350"/>
            <a:chExt cx="395800" cy="395800"/>
          </a:xfrm>
        </p:grpSpPr>
        <p:sp>
          <p:nvSpPr>
            <p:cNvPr id="852" name="Shape 852"/>
            <p:cNvSpPr/>
            <p:nvPr/>
          </p:nvSpPr>
          <p:spPr>
            <a:xfrm>
              <a:off x="6649150" y="309350"/>
              <a:ext cx="395800" cy="395800"/>
            </a:xfrm>
            <a:custGeom>
              <a:avLst/>
              <a:gdLst/>
              <a:ahLst/>
              <a:cxnLst/>
              <a:rect l="0" t="0" r="0" b="0"/>
              <a:pathLst>
                <a:path w="15832" h="15832" fill="none" extrusionOk="0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3" name="Shape 853"/>
            <p:cNvSpPr/>
            <p:nvPr/>
          </p:nvSpPr>
          <p:spPr>
            <a:xfrm>
              <a:off x="6673500" y="333700"/>
              <a:ext cx="347100" cy="347100"/>
            </a:xfrm>
            <a:custGeom>
              <a:avLst/>
              <a:gdLst/>
              <a:ahLst/>
              <a:cxnLst/>
              <a:rect l="0" t="0" r="0" b="0"/>
              <a:pathLst>
                <a:path w="13884" h="13884" fill="none" extrusionOk="0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4" name="Shape 854"/>
            <p:cNvSpPr/>
            <p:nvPr/>
          </p:nvSpPr>
          <p:spPr>
            <a:xfrm>
              <a:off x="6848850" y="397625"/>
              <a:ext cx="54825" cy="169300"/>
            </a:xfrm>
            <a:custGeom>
              <a:avLst/>
              <a:gdLst/>
              <a:ahLst/>
              <a:cxnLst/>
              <a:rect l="0" t="0" r="0" b="0"/>
              <a:pathLst>
                <a:path w="2193" h="6772" fill="none" extrusionOk="0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5" name="Shape 855"/>
            <p:cNvSpPr/>
            <p:nvPr/>
          </p:nvSpPr>
          <p:spPr>
            <a:xfrm>
              <a:off x="6847025" y="33370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6" name="Shape 856"/>
            <p:cNvSpPr/>
            <p:nvPr/>
          </p:nvSpPr>
          <p:spPr>
            <a:xfrm>
              <a:off x="6760575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7" name="Shape 857"/>
            <p:cNvSpPr/>
            <p:nvPr/>
          </p:nvSpPr>
          <p:spPr>
            <a:xfrm>
              <a:off x="6760575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8" name="Shape 858"/>
            <p:cNvSpPr/>
            <p:nvPr/>
          </p:nvSpPr>
          <p:spPr>
            <a:xfrm>
              <a:off x="6696650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59" name="Shape 859"/>
            <p:cNvSpPr/>
            <p:nvPr/>
          </p:nvSpPr>
          <p:spPr>
            <a:xfrm>
              <a:off x="6696650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0" name="Shape 860"/>
            <p:cNvSpPr/>
            <p:nvPr/>
          </p:nvSpPr>
          <p:spPr>
            <a:xfrm>
              <a:off x="667350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1" name="Shape 861"/>
            <p:cNvSpPr/>
            <p:nvPr/>
          </p:nvSpPr>
          <p:spPr>
            <a:xfrm>
              <a:off x="6696650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2" name="Shape 862"/>
            <p:cNvSpPr/>
            <p:nvPr/>
          </p:nvSpPr>
          <p:spPr>
            <a:xfrm>
              <a:off x="6696650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3" name="Shape 863"/>
            <p:cNvSpPr/>
            <p:nvPr/>
          </p:nvSpPr>
          <p:spPr>
            <a:xfrm>
              <a:off x="6760575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4" name="Shape 864"/>
            <p:cNvSpPr/>
            <p:nvPr/>
          </p:nvSpPr>
          <p:spPr>
            <a:xfrm>
              <a:off x="6760575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6847025" y="651550"/>
              <a:ext cx="25" cy="29250"/>
            </a:xfrm>
            <a:custGeom>
              <a:avLst/>
              <a:gdLst/>
              <a:ahLst/>
              <a:cxnLst/>
              <a:rect l="0" t="0" r="0" b="0"/>
              <a:pathLst>
                <a:path w="1" h="1170" fill="none" extrusionOk="0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6919500" y="632675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7" name="Shape 867"/>
            <p:cNvSpPr/>
            <p:nvPr/>
          </p:nvSpPr>
          <p:spPr>
            <a:xfrm>
              <a:off x="6933500" y="65762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8" name="Shape 868"/>
            <p:cNvSpPr/>
            <p:nvPr/>
          </p:nvSpPr>
          <p:spPr>
            <a:xfrm>
              <a:off x="6972475" y="579700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6997425" y="59370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0" name="Shape 870"/>
            <p:cNvSpPr/>
            <p:nvPr/>
          </p:nvSpPr>
          <p:spPr>
            <a:xfrm>
              <a:off x="6991350" y="507225"/>
              <a:ext cx="29250" cy="25"/>
            </a:xfrm>
            <a:custGeom>
              <a:avLst/>
              <a:gdLst/>
              <a:ahLst/>
              <a:cxnLst/>
              <a:rect l="0" t="0" r="0" b="0"/>
              <a:pathLst>
                <a:path w="1170" h="1" fill="none" extrusionOk="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1" name="Shape 871"/>
            <p:cNvSpPr/>
            <p:nvPr/>
          </p:nvSpPr>
          <p:spPr>
            <a:xfrm>
              <a:off x="6972475" y="420775"/>
              <a:ext cx="24975" cy="14025"/>
            </a:xfrm>
            <a:custGeom>
              <a:avLst/>
              <a:gdLst/>
              <a:ahLst/>
              <a:cxnLst/>
              <a:rect l="0" t="0" r="0" b="0"/>
              <a:pathLst>
                <a:path w="999" h="561" fill="none" extrusionOk="0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2" name="Shape 872"/>
            <p:cNvSpPr/>
            <p:nvPr/>
          </p:nvSpPr>
          <p:spPr>
            <a:xfrm>
              <a:off x="6997425" y="420775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3" name="Shape 873"/>
            <p:cNvSpPr/>
            <p:nvPr/>
          </p:nvSpPr>
          <p:spPr>
            <a:xfrm>
              <a:off x="6919500" y="356850"/>
              <a:ext cx="14025" cy="24975"/>
            </a:xfrm>
            <a:custGeom>
              <a:avLst/>
              <a:gdLst/>
              <a:ahLst/>
              <a:cxnLst/>
              <a:rect l="0" t="0" r="0" b="0"/>
              <a:pathLst>
                <a:path w="561" h="999" fill="none" extrusionOk="0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4" name="Shape 874"/>
            <p:cNvSpPr/>
            <p:nvPr/>
          </p:nvSpPr>
          <p:spPr>
            <a:xfrm>
              <a:off x="6933500" y="356850"/>
              <a:ext cx="25" cy="25"/>
            </a:xfrm>
            <a:custGeom>
              <a:avLst/>
              <a:gdLst/>
              <a:ahLst/>
              <a:cxnLst/>
              <a:rect l="0" t="0" r="0" b="0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75" name="Shape 875"/>
          <p:cNvGrpSpPr/>
          <p:nvPr/>
        </p:nvGrpSpPr>
        <p:grpSpPr>
          <a:xfrm>
            <a:off x="4661472" y="975566"/>
            <a:ext cx="304439" cy="288285"/>
            <a:chOff x="5973900" y="318475"/>
            <a:chExt cx="401900" cy="380575"/>
          </a:xfrm>
        </p:grpSpPr>
        <p:sp>
          <p:nvSpPr>
            <p:cNvPr id="876" name="Shape 876"/>
            <p:cNvSpPr/>
            <p:nvPr/>
          </p:nvSpPr>
          <p:spPr>
            <a:xfrm>
              <a:off x="5973900" y="337975"/>
              <a:ext cx="401900" cy="67000"/>
            </a:xfrm>
            <a:custGeom>
              <a:avLst/>
              <a:gdLst/>
              <a:ahLst/>
              <a:cxnLst/>
              <a:rect l="0" t="0" r="0" b="0"/>
              <a:pathLst>
                <a:path w="16076" h="2680" fill="none" extrusionOk="0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7" name="Shape 877"/>
            <p:cNvSpPr/>
            <p:nvPr/>
          </p:nvSpPr>
          <p:spPr>
            <a:xfrm>
              <a:off x="6024450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6280175" y="348325"/>
              <a:ext cx="45075" cy="45075"/>
            </a:xfrm>
            <a:custGeom>
              <a:avLst/>
              <a:gdLst/>
              <a:ahLst/>
              <a:cxnLst/>
              <a:rect l="0" t="0" r="0" b="0"/>
              <a:pathLst>
                <a:path w="1803" h="1803" fill="none" extrusionOk="0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973900" y="667375"/>
              <a:ext cx="401900" cy="31675"/>
            </a:xfrm>
            <a:custGeom>
              <a:avLst/>
              <a:gdLst/>
              <a:ahLst/>
              <a:cxnLst/>
              <a:rect l="0" t="0" r="0" b="0"/>
              <a:pathLst>
                <a:path w="16076" h="1267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0" name="Shape 880"/>
            <p:cNvSpPr/>
            <p:nvPr/>
          </p:nvSpPr>
          <p:spPr>
            <a:xfrm>
              <a:off x="6302700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1" name="Shape 881"/>
            <p:cNvSpPr/>
            <p:nvPr/>
          </p:nvSpPr>
          <p:spPr>
            <a:xfrm>
              <a:off x="6046975" y="318475"/>
              <a:ext cx="28650" cy="63350"/>
            </a:xfrm>
            <a:custGeom>
              <a:avLst/>
              <a:gdLst/>
              <a:ahLst/>
              <a:cxnLst/>
              <a:rect l="0" t="0" r="0" b="0"/>
              <a:pathLst>
                <a:path w="1146" h="2534" fill="none" extrusionOk="0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5973900" y="407375"/>
              <a:ext cx="401900" cy="272200"/>
            </a:xfrm>
            <a:custGeom>
              <a:avLst/>
              <a:gdLst/>
              <a:ahLst/>
              <a:cxnLst/>
              <a:rect l="0" t="0" r="0" b="0"/>
              <a:pathLst>
                <a:path w="16076" h="10888" fill="none" extrusionOk="0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3" name="Shape 883"/>
            <p:cNvSpPr/>
            <p:nvPr/>
          </p:nvSpPr>
          <p:spPr>
            <a:xfrm>
              <a:off x="6024450" y="456100"/>
              <a:ext cx="300800" cy="175375"/>
            </a:xfrm>
            <a:custGeom>
              <a:avLst/>
              <a:gdLst/>
              <a:ahLst/>
              <a:cxnLst/>
              <a:rect l="0" t="0" r="0" b="0"/>
              <a:pathLst>
                <a:path w="12032" h="7015" fill="none" extrusionOk="0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4" name="Shape 884"/>
            <p:cNvSpPr/>
            <p:nvPr/>
          </p:nvSpPr>
          <p:spPr>
            <a:xfrm>
              <a:off x="6024450" y="57300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5" name="Shape 885"/>
            <p:cNvSpPr/>
            <p:nvPr/>
          </p:nvSpPr>
          <p:spPr>
            <a:xfrm>
              <a:off x="6024450" y="514550"/>
              <a:ext cx="300800" cy="25"/>
            </a:xfrm>
            <a:custGeom>
              <a:avLst/>
              <a:gdLst/>
              <a:ahLst/>
              <a:cxnLst/>
              <a:rect l="0" t="0" r="0" b="0"/>
              <a:pathLst>
                <a:path w="12032" h="1" fill="none" extrusionOk="0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6" name="Shape 886"/>
            <p:cNvSpPr/>
            <p:nvPr/>
          </p:nvSpPr>
          <p:spPr>
            <a:xfrm>
              <a:off x="626495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7" name="Shape 887"/>
            <p:cNvSpPr/>
            <p:nvPr/>
          </p:nvSpPr>
          <p:spPr>
            <a:xfrm>
              <a:off x="620467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8" name="Shape 888"/>
            <p:cNvSpPr/>
            <p:nvPr/>
          </p:nvSpPr>
          <p:spPr>
            <a:xfrm>
              <a:off x="6145000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89" name="Shape 889"/>
            <p:cNvSpPr/>
            <p:nvPr/>
          </p:nvSpPr>
          <p:spPr>
            <a:xfrm>
              <a:off x="6084725" y="456100"/>
              <a:ext cx="25" cy="175375"/>
            </a:xfrm>
            <a:custGeom>
              <a:avLst/>
              <a:gdLst/>
              <a:ahLst/>
              <a:cxnLst/>
              <a:rect l="0" t="0" r="0" b="0"/>
              <a:pathLst>
                <a:path w="1" h="7015" fill="none" extrusionOk="0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0" name="Shape 890"/>
          <p:cNvGrpSpPr/>
          <p:nvPr/>
        </p:nvGrpSpPr>
        <p:grpSpPr>
          <a:xfrm>
            <a:off x="1097169" y="1438172"/>
            <a:ext cx="309022" cy="376837"/>
            <a:chOff x="1268550" y="929175"/>
            <a:chExt cx="407950" cy="497475"/>
          </a:xfrm>
        </p:grpSpPr>
        <p:sp>
          <p:nvSpPr>
            <p:cNvPr id="891" name="Shape 891"/>
            <p:cNvSpPr/>
            <p:nvPr/>
          </p:nvSpPr>
          <p:spPr>
            <a:xfrm>
              <a:off x="12685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12989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3" name="Shape 893"/>
            <p:cNvSpPr/>
            <p:nvPr/>
          </p:nvSpPr>
          <p:spPr>
            <a:xfrm>
              <a:off x="15924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894" name="Shape 894"/>
          <p:cNvGrpSpPr/>
          <p:nvPr/>
        </p:nvGrpSpPr>
        <p:grpSpPr>
          <a:xfrm>
            <a:off x="5140231" y="1452470"/>
            <a:ext cx="365304" cy="350552"/>
            <a:chOff x="6605925" y="948050"/>
            <a:chExt cx="482250" cy="462775"/>
          </a:xfrm>
        </p:grpSpPr>
        <p:sp>
          <p:nvSpPr>
            <p:cNvPr id="895" name="Shape 895"/>
            <p:cNvSpPr/>
            <p:nvPr/>
          </p:nvSpPr>
          <p:spPr>
            <a:xfrm>
              <a:off x="6847025" y="1209875"/>
              <a:ext cx="60325" cy="200950"/>
            </a:xfrm>
            <a:custGeom>
              <a:avLst/>
              <a:gdLst/>
              <a:ahLst/>
              <a:cxnLst/>
              <a:rect l="0" t="0" r="0" b="0"/>
              <a:pathLst>
                <a:path w="2413" h="8038" fill="none" extrusionOk="0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6" name="Shape 896"/>
            <p:cNvSpPr/>
            <p:nvPr/>
          </p:nvSpPr>
          <p:spPr>
            <a:xfrm>
              <a:off x="6605925" y="971800"/>
              <a:ext cx="482250" cy="228350"/>
            </a:xfrm>
            <a:custGeom>
              <a:avLst/>
              <a:gdLst/>
              <a:ahLst/>
              <a:cxnLst/>
              <a:rect l="0" t="0" r="0" b="0"/>
              <a:pathLst>
                <a:path w="19290" h="9134" fill="none" extrusionOk="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7" name="Shape 897"/>
            <p:cNvSpPr/>
            <p:nvPr/>
          </p:nvSpPr>
          <p:spPr>
            <a:xfrm>
              <a:off x="6847025" y="948050"/>
              <a:ext cx="25" cy="23775"/>
            </a:xfrm>
            <a:custGeom>
              <a:avLst/>
              <a:gdLst/>
              <a:ahLst/>
              <a:cxnLst/>
              <a:rect l="0" t="0" r="0" b="0"/>
              <a:pathLst>
                <a:path w="1" h="951" fill="none" extrusionOk="0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8" name="Shape 898"/>
            <p:cNvSpPr/>
            <p:nvPr/>
          </p:nvSpPr>
          <p:spPr>
            <a:xfrm>
              <a:off x="6847025" y="1001025"/>
              <a:ext cx="25" cy="183900"/>
            </a:xfrm>
            <a:custGeom>
              <a:avLst/>
              <a:gdLst/>
              <a:ahLst/>
              <a:cxnLst/>
              <a:rect l="0" t="0" r="0" b="0"/>
              <a:pathLst>
                <a:path w="1" h="7356" fill="none" extrusionOk="0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899" name="Shape 899"/>
            <p:cNvSpPr/>
            <p:nvPr/>
          </p:nvSpPr>
          <p:spPr>
            <a:xfrm>
              <a:off x="6872000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0" name="Shape 900"/>
            <p:cNvSpPr/>
            <p:nvPr/>
          </p:nvSpPr>
          <p:spPr>
            <a:xfrm>
              <a:off x="6736825" y="994325"/>
              <a:ext cx="85275" cy="190600"/>
            </a:xfrm>
            <a:custGeom>
              <a:avLst/>
              <a:gdLst/>
              <a:ahLst/>
              <a:cxnLst/>
              <a:rect l="0" t="0" r="0" b="0"/>
              <a:pathLst>
                <a:path w="3411" h="7624" fill="none" extrusionOk="0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01" name="Shape 901"/>
          <p:cNvGrpSpPr/>
          <p:nvPr/>
        </p:nvGrpSpPr>
        <p:grpSpPr>
          <a:xfrm>
            <a:off x="5225563" y="2490680"/>
            <a:ext cx="194639" cy="308586"/>
            <a:chOff x="6718575" y="2318625"/>
            <a:chExt cx="256950" cy="407375"/>
          </a:xfrm>
        </p:grpSpPr>
        <p:sp>
          <p:nvSpPr>
            <p:cNvPr id="902" name="Shape 90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3" name="Shape 90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6" name="Shape 90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7" name="Shape 90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09" name="Shape 909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0" name="Shape 910"/>
          <p:cNvGrpSpPr/>
          <p:nvPr/>
        </p:nvGrpSpPr>
        <p:grpSpPr>
          <a:xfrm>
            <a:off x="2613192" y="3055680"/>
            <a:ext cx="327486" cy="199279"/>
            <a:chOff x="3269900" y="3064500"/>
            <a:chExt cx="432325" cy="263075"/>
          </a:xfrm>
        </p:grpSpPr>
        <p:sp>
          <p:nvSpPr>
            <p:cNvPr id="911" name="Shape 911"/>
            <p:cNvSpPr/>
            <p:nvPr/>
          </p:nvSpPr>
          <p:spPr>
            <a:xfrm>
              <a:off x="3269900" y="3064500"/>
              <a:ext cx="432325" cy="263075"/>
            </a:xfrm>
            <a:custGeom>
              <a:avLst/>
              <a:gdLst/>
              <a:ahLst/>
              <a:cxnLst/>
              <a:rect l="0" t="0" r="0" b="0"/>
              <a:pathLst>
                <a:path w="17293" h="10523" fill="none" extrusionOk="0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2" name="Shape 912"/>
            <p:cNvSpPr/>
            <p:nvPr/>
          </p:nvSpPr>
          <p:spPr>
            <a:xfrm>
              <a:off x="3445875" y="3155825"/>
              <a:ext cx="80400" cy="80400"/>
            </a:xfrm>
            <a:custGeom>
              <a:avLst/>
              <a:gdLst/>
              <a:ahLst/>
              <a:cxnLst/>
              <a:rect l="0" t="0" r="0" b="0"/>
              <a:pathLst>
                <a:path w="3216" h="3216" fill="none" extrusionOk="0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3" name="Shape 913"/>
            <p:cNvSpPr/>
            <p:nvPr/>
          </p:nvSpPr>
          <p:spPr>
            <a:xfrm>
              <a:off x="3381925" y="3091900"/>
              <a:ext cx="208275" cy="208275"/>
            </a:xfrm>
            <a:custGeom>
              <a:avLst/>
              <a:gdLst/>
              <a:ahLst/>
              <a:cxnLst/>
              <a:rect l="0" t="0" r="0" b="0"/>
              <a:pathLst>
                <a:path w="8331" h="8331" fill="none" extrusionOk="0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14" name="Shape 914"/>
          <p:cNvGrpSpPr/>
          <p:nvPr/>
        </p:nvGrpSpPr>
        <p:grpSpPr>
          <a:xfrm>
            <a:off x="5203406" y="2994796"/>
            <a:ext cx="238934" cy="335799"/>
            <a:chOff x="6689325" y="2984125"/>
            <a:chExt cx="315425" cy="443300"/>
          </a:xfrm>
        </p:grpSpPr>
        <p:sp>
          <p:nvSpPr>
            <p:cNvPr id="915" name="Shape 915"/>
            <p:cNvSpPr/>
            <p:nvPr/>
          </p:nvSpPr>
          <p:spPr>
            <a:xfrm>
              <a:off x="6689325" y="2984125"/>
              <a:ext cx="315425" cy="77975"/>
            </a:xfrm>
            <a:custGeom>
              <a:avLst/>
              <a:gdLst/>
              <a:ahLst/>
              <a:cxnLst/>
              <a:rect l="0" t="0" r="0" b="0"/>
              <a:pathLst>
                <a:path w="12617" h="3119" fill="none" extrusionOk="0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6" name="Shape 916"/>
            <p:cNvSpPr/>
            <p:nvPr/>
          </p:nvSpPr>
          <p:spPr>
            <a:xfrm>
              <a:off x="6702125" y="3069375"/>
              <a:ext cx="289850" cy="358050"/>
            </a:xfrm>
            <a:custGeom>
              <a:avLst/>
              <a:gdLst/>
              <a:ahLst/>
              <a:cxnLst/>
              <a:rect l="0" t="0" r="0" b="0"/>
              <a:pathLst>
                <a:path w="11594" h="14322" fill="none" extrusionOk="0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67611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684702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19" name="Shape 919"/>
            <p:cNvSpPr/>
            <p:nvPr/>
          </p:nvSpPr>
          <p:spPr>
            <a:xfrm>
              <a:off x="6932875" y="3117475"/>
              <a:ext cx="25" cy="261850"/>
            </a:xfrm>
            <a:custGeom>
              <a:avLst/>
              <a:gdLst/>
              <a:ahLst/>
              <a:cxnLst/>
              <a:rect l="0" t="0" r="0" b="0"/>
              <a:pathLst>
                <a:path w="1" h="10474" fill="none" extrusionOk="0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0" name="Shape 920"/>
          <p:cNvGrpSpPr/>
          <p:nvPr/>
        </p:nvGrpSpPr>
        <p:grpSpPr>
          <a:xfrm>
            <a:off x="1642323" y="3981364"/>
            <a:ext cx="231094" cy="373598"/>
            <a:chOff x="1988225" y="4286525"/>
            <a:chExt cx="305075" cy="493200"/>
          </a:xfrm>
        </p:grpSpPr>
        <p:sp>
          <p:nvSpPr>
            <p:cNvPr id="921" name="Shape 921"/>
            <p:cNvSpPr/>
            <p:nvPr/>
          </p:nvSpPr>
          <p:spPr>
            <a:xfrm>
              <a:off x="2178800" y="4519725"/>
              <a:ext cx="114500" cy="114475"/>
            </a:xfrm>
            <a:custGeom>
              <a:avLst/>
              <a:gdLst/>
              <a:ahLst/>
              <a:cxnLst/>
              <a:rect l="0" t="0" r="0" b="0"/>
              <a:pathLst>
                <a:path w="4580" h="4579" fill="none" extrusionOk="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2" name="Shape 922"/>
            <p:cNvSpPr/>
            <p:nvPr/>
          </p:nvSpPr>
          <p:spPr>
            <a:xfrm>
              <a:off x="1988225" y="45392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3" name="Shape 923"/>
            <p:cNvSpPr/>
            <p:nvPr/>
          </p:nvSpPr>
          <p:spPr>
            <a:xfrm>
              <a:off x="2042425" y="4286525"/>
              <a:ext cx="239300" cy="236250"/>
            </a:xfrm>
            <a:custGeom>
              <a:avLst/>
              <a:gdLst/>
              <a:ahLst/>
              <a:cxnLst/>
              <a:rect l="0" t="0" r="0" b="0"/>
              <a:pathLst>
                <a:path w="9572" h="9450" fill="none" extrusionOk="0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4" name="Shape 924"/>
            <p:cNvSpPr/>
            <p:nvPr/>
          </p:nvSpPr>
          <p:spPr>
            <a:xfrm>
              <a:off x="2161750" y="4522750"/>
              <a:ext cx="25" cy="256975"/>
            </a:xfrm>
            <a:custGeom>
              <a:avLst/>
              <a:gdLst/>
              <a:ahLst/>
              <a:cxnLst/>
              <a:rect l="0" t="0" r="0" b="0"/>
              <a:pathLst>
                <a:path w="1" h="10279" fill="none" extrusionOk="0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5" name="Shape 925"/>
            <p:cNvSpPr/>
            <p:nvPr/>
          </p:nvSpPr>
          <p:spPr>
            <a:xfrm>
              <a:off x="2133750" y="4377850"/>
              <a:ext cx="56050" cy="56025"/>
            </a:xfrm>
            <a:custGeom>
              <a:avLst/>
              <a:gdLst/>
              <a:ahLst/>
              <a:cxnLst/>
              <a:rect l="0" t="0" r="0" b="0"/>
              <a:pathLst>
                <a:path w="2242" h="2241" fill="none" extrusionOk="0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6" name="Shape 926"/>
            <p:cNvSpPr/>
            <p:nvPr/>
          </p:nvSpPr>
          <p:spPr>
            <a:xfrm>
              <a:off x="2038150" y="45891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27" name="Shape 927"/>
            <p:cNvSpPr/>
            <p:nvPr/>
          </p:nvSpPr>
          <p:spPr>
            <a:xfrm>
              <a:off x="2194025" y="4564150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132596" y="4007650"/>
            <a:ext cx="279063" cy="353316"/>
            <a:chOff x="2635450" y="4321225"/>
            <a:chExt cx="368400" cy="466425"/>
          </a:xfrm>
        </p:grpSpPr>
        <p:sp>
          <p:nvSpPr>
            <p:cNvPr id="929" name="Shape 929"/>
            <p:cNvSpPr/>
            <p:nvPr/>
          </p:nvSpPr>
          <p:spPr>
            <a:xfrm>
              <a:off x="2635450" y="4653050"/>
              <a:ext cx="368400" cy="134600"/>
            </a:xfrm>
            <a:custGeom>
              <a:avLst/>
              <a:gdLst/>
              <a:ahLst/>
              <a:cxnLst/>
              <a:rect l="0" t="0" r="0" b="0"/>
              <a:pathLst>
                <a:path w="14736" h="5384" fill="none" extrusionOk="0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2819350" y="4321225"/>
              <a:ext cx="25" cy="347075"/>
            </a:xfrm>
            <a:custGeom>
              <a:avLst/>
              <a:gdLst/>
              <a:ahLst/>
              <a:cxnLst/>
              <a:rect l="0" t="0" r="0" b="0"/>
              <a:pathLst>
                <a:path w="1" h="13883" fill="none" extrusionOk="0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2835175" y="4328525"/>
              <a:ext cx="114475" cy="114500"/>
            </a:xfrm>
            <a:custGeom>
              <a:avLst/>
              <a:gdLst/>
              <a:ahLst/>
              <a:cxnLst/>
              <a:rect l="0" t="0" r="0" b="0"/>
              <a:pathLst>
                <a:path w="4579" h="4580" fill="none" extrusionOk="0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2" name="Shape 932"/>
            <p:cNvSpPr/>
            <p:nvPr/>
          </p:nvSpPr>
          <p:spPr>
            <a:xfrm>
              <a:off x="2850400" y="4372975"/>
              <a:ext cx="54825" cy="54825"/>
            </a:xfrm>
            <a:custGeom>
              <a:avLst/>
              <a:gdLst/>
              <a:ahLst/>
              <a:cxnLst/>
              <a:rect l="0" t="0" r="0" b="0"/>
              <a:pathLst>
                <a:path w="2193" h="2193" fill="none" extrusionOk="0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3" name="Shape 933"/>
            <p:cNvSpPr/>
            <p:nvPr/>
          </p:nvSpPr>
          <p:spPr>
            <a:xfrm>
              <a:off x="2646425" y="4429600"/>
              <a:ext cx="156500" cy="156500"/>
            </a:xfrm>
            <a:custGeom>
              <a:avLst/>
              <a:gdLst/>
              <a:ahLst/>
              <a:cxnLst/>
              <a:rect l="0" t="0" r="0" b="0"/>
              <a:pathLst>
                <a:path w="6260" h="6260" fill="none" extrusionOk="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2696350" y="4479525"/>
              <a:ext cx="87100" cy="87100"/>
            </a:xfrm>
            <a:custGeom>
              <a:avLst/>
              <a:gdLst/>
              <a:ahLst/>
              <a:cxnLst/>
              <a:rect l="0" t="0" r="0" b="0"/>
              <a:pathLst>
                <a:path w="3484" h="3484" fill="none" extrusionOk="0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35" name="Shape 935"/>
          <p:cNvGrpSpPr/>
          <p:nvPr/>
        </p:nvGrpSpPr>
        <p:grpSpPr>
          <a:xfrm>
            <a:off x="5168372" y="3998882"/>
            <a:ext cx="309022" cy="345931"/>
            <a:chOff x="6643075" y="4309650"/>
            <a:chExt cx="407950" cy="456675"/>
          </a:xfrm>
        </p:grpSpPr>
        <p:sp>
          <p:nvSpPr>
            <p:cNvPr id="936" name="Shape 936"/>
            <p:cNvSpPr/>
            <p:nvPr/>
          </p:nvSpPr>
          <p:spPr>
            <a:xfrm>
              <a:off x="6643075" y="4698125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7" name="Shape 937"/>
            <p:cNvSpPr/>
            <p:nvPr/>
          </p:nvSpPr>
          <p:spPr>
            <a:xfrm>
              <a:off x="6643075" y="472735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8" name="Shape 938"/>
            <p:cNvSpPr/>
            <p:nvPr/>
          </p:nvSpPr>
          <p:spPr>
            <a:xfrm>
              <a:off x="6643075" y="4751700"/>
              <a:ext cx="407950" cy="14625"/>
            </a:xfrm>
            <a:custGeom>
              <a:avLst/>
              <a:gdLst/>
              <a:ahLst/>
              <a:cxnLst/>
              <a:rect l="0" t="0" r="0" b="0"/>
              <a:pathLst>
                <a:path w="16318" h="585" fill="none" extrusionOk="0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39" name="Shape 939"/>
            <p:cNvSpPr/>
            <p:nvPr/>
          </p:nvSpPr>
          <p:spPr>
            <a:xfrm>
              <a:off x="6672900" y="4309650"/>
              <a:ext cx="348900" cy="376300"/>
            </a:xfrm>
            <a:custGeom>
              <a:avLst/>
              <a:gdLst/>
              <a:ahLst/>
              <a:cxnLst/>
              <a:rect l="0" t="0" r="0" b="0"/>
              <a:pathLst>
                <a:path w="13956" h="15052" fill="none" extrusionOk="0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0" name="Shape 940"/>
            <p:cNvSpPr/>
            <p:nvPr/>
          </p:nvSpPr>
          <p:spPr>
            <a:xfrm>
              <a:off x="6805625" y="4452725"/>
              <a:ext cx="15850" cy="28050"/>
            </a:xfrm>
            <a:custGeom>
              <a:avLst/>
              <a:gdLst/>
              <a:ahLst/>
              <a:cxnLst/>
              <a:rect l="0" t="0" r="0" b="0"/>
              <a:pathLst>
                <a:path w="634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1" name="Shape 941"/>
            <p:cNvSpPr/>
            <p:nvPr/>
          </p:nvSpPr>
          <p:spPr>
            <a:xfrm>
              <a:off x="6872600" y="4452725"/>
              <a:ext cx="15875" cy="28050"/>
            </a:xfrm>
            <a:custGeom>
              <a:avLst/>
              <a:gdLst/>
              <a:ahLst/>
              <a:cxnLst/>
              <a:rect l="0" t="0" r="0" b="0"/>
              <a:pathLst>
                <a:path w="635" h="1122" fill="none" extrusionOk="0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2" name="Shape 942"/>
            <p:cNvSpPr/>
            <p:nvPr/>
          </p:nvSpPr>
          <p:spPr>
            <a:xfrm>
              <a:off x="6709425" y="4414975"/>
              <a:ext cx="275250" cy="54825"/>
            </a:xfrm>
            <a:custGeom>
              <a:avLst/>
              <a:gdLst/>
              <a:ahLst/>
              <a:cxnLst/>
              <a:rect l="0" t="0" r="0" b="0"/>
              <a:pathLst>
                <a:path w="11010" h="2193" fill="none" extrusionOk="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6733175" y="4382725"/>
              <a:ext cx="227750" cy="37150"/>
            </a:xfrm>
            <a:custGeom>
              <a:avLst/>
              <a:gdLst/>
              <a:ahLst/>
              <a:cxnLst/>
              <a:rect l="0" t="0" r="0" b="0"/>
              <a:pathLst>
                <a:path w="9110" h="1486" fill="none" extrusionOk="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6847025" y="4414975"/>
              <a:ext cx="25" cy="145550"/>
            </a:xfrm>
            <a:custGeom>
              <a:avLst/>
              <a:gdLst/>
              <a:ahLst/>
              <a:cxnLst/>
              <a:rect l="0" t="0" r="0" b="0"/>
              <a:pathLst>
                <a:path w="1" h="5822" fill="none" extrusionOk="0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45" name="Shape 945"/>
          <p:cNvGrpSpPr/>
          <p:nvPr/>
        </p:nvGrpSpPr>
        <p:grpSpPr>
          <a:xfrm>
            <a:off x="4100638" y="4487318"/>
            <a:ext cx="407743" cy="391135"/>
            <a:chOff x="5233525" y="4954450"/>
            <a:chExt cx="538275" cy="516350"/>
          </a:xfrm>
        </p:grpSpPr>
        <p:sp>
          <p:nvSpPr>
            <p:cNvPr id="946" name="Shape 946"/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0" t="0" r="0" b="0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8" name="Shape 948"/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0" t="0" r="0" b="0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49" name="Shape 949"/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0" t="0" r="0" b="0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0" name="Shape 950"/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0" t="0" r="0" b="0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1" name="Shape 951"/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0" t="0" r="0" b="0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2" name="Shape 952"/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0" t="0" r="0" b="0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3" name="Shape 953"/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0" t="0" r="0" b="0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4" name="Shape 954"/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0" t="0" r="0" b="0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5" name="Shape 955"/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0" t="0" r="0" b="0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0" t="0" r="0" b="0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57" name="Shape 957"/>
          <p:cNvGrpSpPr/>
          <p:nvPr/>
        </p:nvGrpSpPr>
        <p:grpSpPr>
          <a:xfrm>
            <a:off x="3587754" y="4494230"/>
            <a:ext cx="415128" cy="377310"/>
            <a:chOff x="4556450" y="4963575"/>
            <a:chExt cx="548025" cy="498100"/>
          </a:xfrm>
        </p:grpSpPr>
        <p:sp>
          <p:nvSpPr>
            <p:cNvPr id="958" name="Shape 958"/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0" t="0" r="0" b="0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59" name="Shape 959"/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0" t="0" r="0" b="0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1" name="Shape 961"/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0" t="0" r="0" b="0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2" name="Shape 962"/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0" t="0" r="0" b="0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63" name="Shape 963"/>
          <p:cNvGrpSpPr/>
          <p:nvPr/>
        </p:nvGrpSpPr>
        <p:grpSpPr>
          <a:xfrm>
            <a:off x="539081" y="4575869"/>
            <a:ext cx="401285" cy="221871"/>
            <a:chOff x="531800" y="5071350"/>
            <a:chExt cx="529750" cy="292900"/>
          </a:xfrm>
        </p:grpSpPr>
        <p:sp>
          <p:nvSpPr>
            <p:cNvPr id="964" name="Shape 964"/>
            <p:cNvSpPr/>
            <p:nvPr/>
          </p:nvSpPr>
          <p:spPr>
            <a:xfrm>
              <a:off x="632875" y="5077450"/>
              <a:ext cx="272200" cy="185725"/>
            </a:xfrm>
            <a:custGeom>
              <a:avLst/>
              <a:gdLst/>
              <a:ahLst/>
              <a:cxnLst/>
              <a:rect l="0" t="0" r="0" b="0"/>
              <a:pathLst>
                <a:path w="10888" h="7429" fill="none" extrusionOk="0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5" name="Shape 965"/>
            <p:cNvSpPr/>
            <p:nvPr/>
          </p:nvSpPr>
          <p:spPr>
            <a:xfrm>
              <a:off x="886175" y="5071350"/>
              <a:ext cx="74300" cy="191825"/>
            </a:xfrm>
            <a:custGeom>
              <a:avLst/>
              <a:gdLst/>
              <a:ahLst/>
              <a:cxnLst/>
              <a:rect l="0" t="0" r="0" b="0"/>
              <a:pathLst>
                <a:path w="2972" h="7673" fill="none" extrusionOk="0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6" name="Shape 966"/>
            <p:cNvSpPr/>
            <p:nvPr/>
          </p:nvSpPr>
          <p:spPr>
            <a:xfrm>
              <a:off x="531800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7" name="Shape 967"/>
            <p:cNvSpPr/>
            <p:nvPr/>
          </p:nvSpPr>
          <p:spPr>
            <a:xfrm>
              <a:off x="859375" y="5162075"/>
              <a:ext cx="202175" cy="202175"/>
            </a:xfrm>
            <a:custGeom>
              <a:avLst/>
              <a:gdLst/>
              <a:ahLst/>
              <a:cxnLst/>
              <a:rect l="0" t="0" r="0" b="0"/>
              <a:pathLst>
                <a:path w="8087" h="8087" fill="none" extrusionOk="0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8" name="Shape 968"/>
            <p:cNvSpPr/>
            <p:nvPr/>
          </p:nvSpPr>
          <p:spPr>
            <a:xfrm>
              <a:off x="676100" y="5071350"/>
              <a:ext cx="86500" cy="7325"/>
            </a:xfrm>
            <a:custGeom>
              <a:avLst/>
              <a:gdLst/>
              <a:ahLst/>
              <a:cxnLst/>
              <a:rect l="0" t="0" r="0" b="0"/>
              <a:pathLst>
                <a:path w="3460" h="293" fill="none" extrusionOk="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941575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614600" y="5244275"/>
              <a:ext cx="37175" cy="37175"/>
            </a:xfrm>
            <a:custGeom>
              <a:avLst/>
              <a:gdLst/>
              <a:ahLst/>
              <a:cxnLst/>
              <a:rect l="0" t="0" r="0" b="0"/>
              <a:pathLst>
                <a:path w="1487" h="1487" fill="none" extrusionOk="0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1" name="Shape 971"/>
          <p:cNvGrpSpPr/>
          <p:nvPr/>
        </p:nvGrpSpPr>
        <p:grpSpPr>
          <a:xfrm>
            <a:off x="6967444" y="2410625"/>
            <a:ext cx="433992" cy="422729"/>
            <a:chOff x="5916675" y="927975"/>
            <a:chExt cx="516350" cy="502950"/>
          </a:xfrm>
        </p:grpSpPr>
        <p:sp>
          <p:nvSpPr>
            <p:cNvPr id="972" name="Shape 972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38100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4" name="Shape 974"/>
          <p:cNvGrpSpPr/>
          <p:nvPr/>
        </p:nvGrpSpPr>
        <p:grpSpPr>
          <a:xfrm>
            <a:off x="6083464" y="3116526"/>
            <a:ext cx="1079481" cy="1051467"/>
            <a:chOff x="5916675" y="927975"/>
            <a:chExt cx="516350" cy="502950"/>
          </a:xfrm>
        </p:grpSpPr>
        <p:sp>
          <p:nvSpPr>
            <p:cNvPr id="975" name="Shape 975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6" name="Shape 976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w="9525" cap="rnd" cmpd="sng">
              <a:solidFill>
                <a:srgbClr val="FF9800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977" name="Shape 977"/>
          <p:cNvGrpSpPr/>
          <p:nvPr/>
        </p:nvGrpSpPr>
        <p:grpSpPr>
          <a:xfrm>
            <a:off x="6083606" y="2410625"/>
            <a:ext cx="433992" cy="422729"/>
            <a:chOff x="5916675" y="927975"/>
            <a:chExt cx="516350" cy="502950"/>
          </a:xfrm>
        </p:grpSpPr>
        <p:sp>
          <p:nvSpPr>
            <p:cNvPr id="978" name="Shape 978"/>
            <p:cNvSpPr/>
            <p:nvPr/>
          </p:nvSpPr>
          <p:spPr>
            <a:xfrm>
              <a:off x="5916675" y="927975"/>
              <a:ext cx="516350" cy="502950"/>
            </a:xfrm>
            <a:custGeom>
              <a:avLst/>
              <a:gdLst/>
              <a:ahLst/>
              <a:cxnLst/>
              <a:rect l="0" t="0" r="0" b="0"/>
              <a:pathLst>
                <a:path w="20654" h="20118" fill="none" extrusionOk="0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979" name="Shape 979"/>
            <p:cNvSpPr/>
            <p:nvPr/>
          </p:nvSpPr>
          <p:spPr>
            <a:xfrm>
              <a:off x="6006800" y="1011375"/>
              <a:ext cx="336125" cy="336125"/>
            </a:xfrm>
            <a:custGeom>
              <a:avLst/>
              <a:gdLst/>
              <a:ahLst/>
              <a:cxnLst/>
              <a:rect l="0" t="0" r="0" b="0"/>
              <a:pathLst>
                <a:path w="13445" h="13445" fill="none" extrusionOk="0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980" name="Shape 980"/>
          <p:cNvSpPr/>
          <p:nvPr/>
        </p:nvSpPr>
        <p:spPr>
          <a:xfrm>
            <a:off x="7159605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38100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1" name="Shape 981"/>
          <p:cNvSpPr/>
          <p:nvPr/>
        </p:nvSpPr>
        <p:spPr>
          <a:xfrm>
            <a:off x="6275768" y="2647002"/>
            <a:ext cx="402263" cy="227229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12175" cap="rnd" cmpd="sng">
            <a:solidFill>
              <a:srgbClr val="C7D3E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2" name="Shape 982"/>
          <p:cNvSpPr/>
          <p:nvPr/>
        </p:nvSpPr>
        <p:spPr>
          <a:xfrm>
            <a:off x="6561303" y="3704540"/>
            <a:ext cx="1000561" cy="565193"/>
          </a:xfrm>
          <a:custGeom>
            <a:avLst/>
            <a:gdLst/>
            <a:ahLst/>
            <a:cxnLst/>
            <a:rect l="0" t="0" r="0" b="0"/>
            <a:pathLst>
              <a:path w="19144" h="10814" fill="none" extrusionOk="0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w="9525" cap="rnd" cmpd="sng">
            <a:solidFill>
              <a:srgbClr val="C7D3E6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3" name="Shape 98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Shape 988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Now you can use any emoji as an icon!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of course it resizes without losing quality and you can change the color.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How? Follow Google instructions </a:t>
            </a:r>
            <a:r>
              <a:rPr lang="en" u="sng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  <a:hlinkClick r:id="rId3"/>
              </a:rPr>
              <a:t>https://twitter.com/googledocs/status/730087240156643328</a:t>
            </a: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lvl="0" rtl="0">
              <a:spcBef>
                <a:spcPts val="0"/>
              </a:spcBef>
              <a:buNone/>
            </a:pPr>
            <a:endParaRPr>
              <a:solidFill>
                <a:srgbClr val="3F5378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989" name="Shape 989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3600" dirty="0">
                <a:solidFill>
                  <a:srgbClr val="26324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✋👆👉👍👤👦👧👨👩👪💃🏃💑❤😂😉😋😒😭👶😸🐟🍒🍔💣📌📖🔨🎃🎈🎨🏈🏰🌏🔌🔑</a:t>
            </a:r>
            <a:r>
              <a:rPr lang="en" sz="2400" dirty="0">
                <a:solidFill>
                  <a:srgbClr val="FF9800"/>
                </a:solidFill>
                <a:highlight>
                  <a:srgbClr val="3F5378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 and many more...</a:t>
            </a:r>
          </a:p>
        </p:txBody>
      </p:sp>
      <p:sp>
        <p:nvSpPr>
          <p:cNvPr id="990" name="Shape 990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n" sz="9600">
                <a:solidFill>
                  <a:srgbClr val="FF9800"/>
                </a:solidFill>
              </a:rPr>
              <a:t>😉</a:t>
            </a:r>
          </a:p>
        </p:txBody>
      </p:sp>
      <p:sp>
        <p:nvSpPr>
          <p:cNvPr id="991" name="Shape 99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>
            <a:spLocks noGrp="1"/>
          </p:cNvSpPr>
          <p:nvPr>
            <p:ph type="ctrTitle" idx="4294967295"/>
          </p:nvPr>
        </p:nvSpPr>
        <p:spPr>
          <a:xfrm>
            <a:off x="1275150" y="2364400"/>
            <a:ext cx="6593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6000">
                <a:solidFill>
                  <a:srgbClr val="FF9800"/>
                </a:solidFill>
              </a:rPr>
              <a:t>HELLO!</a:t>
            </a:r>
          </a:p>
        </p:txBody>
      </p:sp>
      <p:sp>
        <p:nvSpPr>
          <p:cNvPr id="214" name="Shape 214"/>
          <p:cNvSpPr txBox="1">
            <a:spLocks noGrp="1"/>
          </p:cNvSpPr>
          <p:nvPr>
            <p:ph type="subTitle" idx="4294967295"/>
          </p:nvPr>
        </p:nvSpPr>
        <p:spPr>
          <a:xfrm>
            <a:off x="1275150" y="3230000"/>
            <a:ext cx="6593700" cy="13421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/>
              <a:t>BIG DATA IS THE ALL NEW HYPE</a:t>
            </a:r>
            <a:endParaRPr lang="en" sz="2000" dirty="0"/>
          </a:p>
        </p:txBody>
      </p:sp>
      <p:pic>
        <p:nvPicPr>
          <p:cNvPr id="215" name="Shape 215" descr="10.jpg"/>
          <p:cNvPicPr preferRelativeResize="0"/>
          <p:nvPr/>
        </p:nvPicPr>
        <p:blipFill rotWithShape="1">
          <a:blip r:embed="rId3">
            <a:alphaModFix/>
          </a:blip>
          <a:srcRect l="15648" r="28102"/>
          <a:stretch/>
        </p:blipFill>
        <p:spPr>
          <a:xfrm>
            <a:off x="3539200" y="367400"/>
            <a:ext cx="2065500" cy="2065500"/>
          </a:xfrm>
          <a:prstGeom prst="diamond">
            <a:avLst/>
          </a:prstGeom>
          <a:noFill/>
          <a:ln w="38100" cap="flat" cmpd="sng">
            <a:solidFill>
              <a:srgbClr val="3F5378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16" name="Shape 216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>
            <a:spLocks noGrp="1"/>
          </p:cNvSpPr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TRANSITION HEADLINE</a:t>
            </a:r>
          </a:p>
        </p:txBody>
      </p:sp>
      <p:sp>
        <p:nvSpPr>
          <p:cNvPr id="222" name="Shape 222"/>
          <p:cNvSpPr txBox="1">
            <a:spLocks noGrp="1"/>
          </p:cNvSpPr>
          <p:nvPr>
            <p:ph type="subTitle" idx="1"/>
          </p:nvPr>
        </p:nvSpPr>
        <p:spPr>
          <a:xfrm>
            <a:off x="463525" y="3975448"/>
            <a:ext cx="4094400" cy="78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Let’s start with the first set of slides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4</a:t>
            </a:fld>
            <a:endParaRPr lang="en"/>
          </a:p>
        </p:txBody>
      </p:sp>
      <p:sp>
        <p:nvSpPr>
          <p:cNvPr id="224" name="Shape 224"/>
          <p:cNvSpPr txBox="1"/>
          <p:nvPr/>
        </p:nvSpPr>
        <p:spPr>
          <a:xfrm>
            <a:off x="463525" y="0"/>
            <a:ext cx="2181600" cy="3136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 b="1">
                <a:solidFill>
                  <a:srgbClr val="3F5378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Quotations are commonly printed as a means of inspiration and to invoke philosophical thoughts from the reader.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sldNum" idx="4294967295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THIS IS A SLIDE TITLE</a:t>
            </a:r>
          </a:p>
        </p:txBody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Here you have a list of items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And some text</a:t>
            </a:r>
          </a:p>
          <a:p>
            <a:pPr marL="457200" lvl="0" indent="-228600" rtl="0">
              <a:spcBef>
                <a:spcPts val="0"/>
              </a:spcBef>
              <a:spcAft>
                <a:spcPts val="1000"/>
              </a:spcAft>
            </a:pPr>
            <a:r>
              <a:rPr lang="en"/>
              <a:t>But remember not to overload your slides with content</a:t>
            </a:r>
          </a:p>
          <a:p>
            <a:pPr lv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Your audience will listen to you or read the content, but </a:t>
            </a:r>
            <a:r>
              <a:rPr lang="en">
                <a:highlight>
                  <a:srgbClr val="C7D3E6"/>
                </a:highlight>
              </a:rPr>
              <a:t>won’t do both</a:t>
            </a:r>
            <a:r>
              <a:rPr lang="en"/>
              <a:t>. </a:t>
            </a:r>
          </a:p>
        </p:txBody>
      </p:sp>
      <p:sp>
        <p:nvSpPr>
          <p:cNvPr id="238" name="Shape 238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6</a:t>
            </a:fld>
            <a:endParaRPr lang="en"/>
          </a:p>
        </p:txBody>
      </p:sp>
      <p:grpSp>
        <p:nvGrpSpPr>
          <p:cNvPr id="239" name="Shape 239"/>
          <p:cNvGrpSpPr/>
          <p:nvPr/>
        </p:nvGrpSpPr>
        <p:grpSpPr>
          <a:xfrm>
            <a:off x="282215" y="590918"/>
            <a:ext cx="369504" cy="369504"/>
            <a:chOff x="2594050" y="1631825"/>
            <a:chExt cx="439625" cy="439625"/>
          </a:xfrm>
        </p:grpSpPr>
        <p:sp>
          <p:nvSpPr>
            <p:cNvPr id="240" name="Shape 240"/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0" t="0" r="0" b="0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0" t="0" r="0" b="0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0" t="0" r="0" b="0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0" t="0" r="0" b="0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 txBox="1">
            <a:spLocks noGrp="1"/>
          </p:cNvSpPr>
          <p:nvPr>
            <p:ph type="ctrTitle" idx="4294967295"/>
          </p:nvPr>
        </p:nvSpPr>
        <p:spPr>
          <a:xfrm>
            <a:off x="685800" y="2269150"/>
            <a:ext cx="5567700" cy="1159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200">
                <a:solidFill>
                  <a:srgbClr val="FF9800"/>
                </a:solidFill>
              </a:rPr>
              <a:t>BIG CONCEPT</a:t>
            </a:r>
          </a:p>
        </p:txBody>
      </p:sp>
      <p:sp>
        <p:nvSpPr>
          <p:cNvPr id="249" name="Shape 249"/>
          <p:cNvSpPr txBox="1">
            <a:spLocks noGrp="1"/>
          </p:cNvSpPr>
          <p:nvPr>
            <p:ph type="subTitle" idx="4294967295"/>
          </p:nvPr>
        </p:nvSpPr>
        <p:spPr>
          <a:xfrm>
            <a:off x="685800" y="3411551"/>
            <a:ext cx="5567700" cy="78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Bring the attention of your audience over a key concept using icons or illustrations</a:t>
            </a:r>
          </a:p>
        </p:txBody>
      </p:sp>
      <p:grpSp>
        <p:nvGrpSpPr>
          <p:cNvPr id="250" name="Shape 250"/>
          <p:cNvGrpSpPr/>
          <p:nvPr/>
        </p:nvGrpSpPr>
        <p:grpSpPr>
          <a:xfrm>
            <a:off x="6682480" y="378837"/>
            <a:ext cx="1588638" cy="1588654"/>
            <a:chOff x="6643075" y="3664250"/>
            <a:chExt cx="407950" cy="407975"/>
          </a:xfrm>
        </p:grpSpPr>
        <p:sp>
          <p:nvSpPr>
            <p:cNvPr id="251" name="Shape 251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C7D3E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53" name="Shape 253"/>
          <p:cNvGrpSpPr/>
          <p:nvPr/>
        </p:nvGrpSpPr>
        <p:grpSpPr>
          <a:xfrm rot="-587363">
            <a:off x="6589250" y="2174497"/>
            <a:ext cx="653126" cy="653133"/>
            <a:chOff x="576250" y="4319400"/>
            <a:chExt cx="442075" cy="442050"/>
          </a:xfrm>
        </p:grpSpPr>
        <p:sp>
          <p:nvSpPr>
            <p:cNvPr id="254" name="Shape 254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3F5378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258" name="Shape 258"/>
          <p:cNvSpPr/>
          <p:nvPr/>
        </p:nvSpPr>
        <p:spPr>
          <a:xfrm>
            <a:off x="6302723" y="745607"/>
            <a:ext cx="248335" cy="237120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9" name="Shape 259"/>
          <p:cNvSpPr/>
          <p:nvPr/>
        </p:nvSpPr>
        <p:spPr>
          <a:xfrm rot="2697322">
            <a:off x="7939079" y="1959478"/>
            <a:ext cx="376960" cy="35993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0" name="Shape 260"/>
          <p:cNvSpPr/>
          <p:nvPr/>
        </p:nvSpPr>
        <p:spPr>
          <a:xfrm>
            <a:off x="8237291" y="1754006"/>
            <a:ext cx="150972" cy="14422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 rot="1280149">
            <a:off x="6130689" y="1460795"/>
            <a:ext cx="150975" cy="144203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98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814275" y="1537987"/>
            <a:ext cx="3378300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White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milk and fresh snow, the color produced by the combination of all the colors of the visible spectrum.</a:t>
            </a:r>
          </a:p>
        </p:txBody>
      </p:sp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YOU CAN ALSO SPLIT YOUR CONTENT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2"/>
          </p:nvPr>
        </p:nvSpPr>
        <p:spPr>
          <a:xfrm>
            <a:off x="4396123" y="1537987"/>
            <a:ext cx="3378299" cy="27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Black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coal, ebony, and of outer space. It is the darkest color, the result of the absence of or complete absorption of light.</a:t>
            </a:r>
          </a:p>
        </p:txBody>
      </p:sp>
      <p:sp>
        <p:nvSpPr>
          <p:cNvPr id="270" name="Shape 270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8</a:t>
            </a:fld>
            <a:endParaRPr lang="en"/>
          </a:p>
        </p:txBody>
      </p:sp>
      <p:grpSp>
        <p:nvGrpSpPr>
          <p:cNvPr id="271" name="Shape 271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72" name="Shape 272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 TWO OR THREE COLUMNS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870450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Yellow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color of gold, butter and ripe lemons. In the spectrum of visible light, yellow is found between green and orange.</a:t>
            </a:r>
          </a:p>
        </p:txBody>
      </p:sp>
      <p:sp>
        <p:nvSpPr>
          <p:cNvPr id="285" name="Shape 285"/>
          <p:cNvSpPr txBox="1">
            <a:spLocks noGrp="1"/>
          </p:cNvSpPr>
          <p:nvPr>
            <p:ph type="body" idx="2"/>
          </p:nvPr>
        </p:nvSpPr>
        <p:spPr>
          <a:xfrm>
            <a:off x="3233637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Blue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Is the colour of the clear sky and the deep sea. It is located between violet and green on the optical spectrum.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3"/>
          </p:nvPr>
        </p:nvSpPr>
        <p:spPr>
          <a:xfrm>
            <a:off x="5540649" y="1545075"/>
            <a:ext cx="2247900" cy="270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/>
              <a:t>Red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Is the color of blood, and because of this it has historically been associated with sacrifice, danger and courage. 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7" name="Shape 287"/>
          <p:cNvSpPr txBox="1">
            <a:spLocks noGrp="1"/>
          </p:cNvSpPr>
          <p:nvPr>
            <p:ph type="sldNum" idx="12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9</a:t>
            </a:fld>
            <a:endParaRPr lang="en"/>
          </a:p>
        </p:txBody>
      </p:sp>
      <p:grpSp>
        <p:nvGrpSpPr>
          <p:cNvPr id="288" name="Shape 288"/>
          <p:cNvGrpSpPr/>
          <p:nvPr/>
        </p:nvGrpSpPr>
        <p:grpSpPr>
          <a:xfrm>
            <a:off x="312465" y="587259"/>
            <a:ext cx="309022" cy="376837"/>
            <a:chOff x="596350" y="929175"/>
            <a:chExt cx="407950" cy="497475"/>
          </a:xfrm>
        </p:grpSpPr>
        <p:sp>
          <p:nvSpPr>
            <p:cNvPr id="289" name="Shape 289"/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848</Words>
  <PresentationFormat>On-screen Show (16:9)</PresentationFormat>
  <Paragraphs>159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Roboto Condensed</vt:lpstr>
      <vt:lpstr>Footlight MT Light</vt:lpstr>
      <vt:lpstr>Droid Serif</vt:lpstr>
      <vt:lpstr>Wingdings</vt:lpstr>
      <vt:lpstr>Roboto Condensed Light</vt:lpstr>
      <vt:lpstr>Arvo</vt:lpstr>
      <vt:lpstr>Salerio template</vt:lpstr>
      <vt:lpstr>OVERVIEW  OF BIG DATA</vt:lpstr>
      <vt:lpstr>OUTLINE</vt:lpstr>
      <vt:lpstr>HELLO!</vt:lpstr>
      <vt:lpstr>TRANSITION HEADLINE</vt:lpstr>
      <vt:lpstr>Slide 5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</vt:lpstr>
      <vt:lpstr>USE CHARTS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Slide 19</vt:lpstr>
      <vt:lpstr>Slide 20</vt:lpstr>
      <vt:lpstr>Slide 21</vt:lpstr>
      <vt:lpstr>Slide 22</vt:lpstr>
      <vt:lpstr>Slide 23</vt:lpstr>
      <vt:lpstr>THANKS!</vt:lpstr>
      <vt:lpstr>CREDITS</vt:lpstr>
      <vt:lpstr>PRESENTATION DESIGN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 OF BIG DATA</dc:title>
  <cp:lastModifiedBy>Amlan</cp:lastModifiedBy>
  <cp:revision>3</cp:revision>
  <dcterms:modified xsi:type="dcterms:W3CDTF">2017-05-16T08:43:36Z</dcterms:modified>
</cp:coreProperties>
</file>