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 RGC </a:t>
            </a:r>
            <a:r>
              <a:rPr lang="es-ES" dirty="0" err="1" smtClean="0"/>
              <a:t>Task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Task</a:t>
            </a:r>
            <a:r>
              <a:rPr lang="es-ES" dirty="0" smtClean="0"/>
              <a:t> Manager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Borrando una tarea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5649" y="1600200"/>
            <a:ext cx="6112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inicial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5649" y="1600200"/>
            <a:ext cx="6112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173075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Consultas, procesos, estadísticas…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5649" y="1600200"/>
            <a:ext cx="6112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173075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Listado de Tareas completo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5649" y="1600200"/>
            <a:ext cx="6112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Inserción nueva tarea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5649" y="1600200"/>
            <a:ext cx="6112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Validando la nueva inserción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5649" y="1600200"/>
            <a:ext cx="6112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Modificando una Tarea</a:t>
            </a:r>
            <a:endParaRPr lang="es-E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5649" y="1600200"/>
            <a:ext cx="6112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PresentationFormat>Presentación en pantalla 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PRO RGC Task</vt:lpstr>
      <vt:lpstr>Vista inicial</vt:lpstr>
      <vt:lpstr>Diapositiva 3</vt:lpstr>
      <vt:lpstr>Consultas, procesos, estadísticas…</vt:lpstr>
      <vt:lpstr>Diapositiva 5</vt:lpstr>
      <vt:lpstr>Listado de Tareas completo</vt:lpstr>
      <vt:lpstr>Inserción nueva tarea</vt:lpstr>
      <vt:lpstr>Validando la nueva inserción</vt:lpstr>
      <vt:lpstr>Modificando una Tarea</vt:lpstr>
      <vt:lpstr>Borrando una tarea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</dc:title>
  <dc:creator>W7X64</dc:creator>
  <cp:lastModifiedBy>W7X64</cp:lastModifiedBy>
  <cp:revision>3</cp:revision>
  <dcterms:created xsi:type="dcterms:W3CDTF">2018-11-18T14:33:36Z</dcterms:created>
  <dcterms:modified xsi:type="dcterms:W3CDTF">2018-11-18T16:36:21Z</dcterms:modified>
</cp:coreProperties>
</file>