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  <p:sldMasterId id="2147483668" r:id="rId3"/>
  </p:sldMasterIdLst>
  <p:notesMasterIdLst>
    <p:notesMasterId r:id="rId12"/>
  </p:notesMasterIdLst>
  <p:sldIdLst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53517C4-7B32-4DE9-BE5E-F807D0C0D463}">
  <a:tblStyle styleId="{E53517C4-7B32-4DE9-BE5E-F807D0C0D46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04" y="-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8147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647e755a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80647e755a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647e755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80647e755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0647e755a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80647e755a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0647e755a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80647e755a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80647e755a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647e755a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80647e755a_6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80647e755a_6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0647e755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80647e755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80647e755a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0647e755a_6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80647e755a_6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80647e755a_6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0647e755a_6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80647e755a_6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80647e755a_6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4" name="Google Shape;54;p14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4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" name="Google Shape;56;p14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{E53517C4-7B32-4DE9-BE5E-F807D0C0D463}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5" name="Google Shape;65;p16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6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7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6" name="Google Shape;86;p21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9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9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/>
              <a:t>PROFILE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"/>
              <a:t>2020-02-13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ko" altLang="ko-KR" dirty="0"/>
              <a:t>한소담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" dirty="0"/>
              <a:t>한소담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ko" sz="1440"/>
              <a:t>와이어프레임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1369315" y="1075342"/>
            <a:ext cx="2365520" cy="121904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4473182" y="1076946"/>
            <a:ext cx="2365520" cy="121904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4"/>
          <p:cNvSpPr/>
          <p:nvPr/>
        </p:nvSpPr>
        <p:spPr>
          <a:xfrm>
            <a:off x="1437485" y="3213236"/>
            <a:ext cx="2365520" cy="121904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4"/>
          <p:cNvSpPr txBox="1"/>
          <p:nvPr/>
        </p:nvSpPr>
        <p:spPr>
          <a:xfrm>
            <a:off x="1293600" y="823297"/>
            <a:ext cx="9236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4"/>
          <p:cNvSpPr txBox="1"/>
          <p:nvPr/>
        </p:nvSpPr>
        <p:spPr>
          <a:xfrm>
            <a:off x="4385822" y="830725"/>
            <a:ext cx="85311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1353392" y="2974177"/>
            <a:ext cx="83548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1488904" y="1159755"/>
            <a:ext cx="564460" cy="22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1942635" y="3291812"/>
            <a:ext cx="415692" cy="40992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2467784" y="3289797"/>
            <a:ext cx="415692" cy="40992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3006756" y="3293293"/>
            <a:ext cx="415692" cy="40992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437485" y="3893835"/>
            <a:ext cx="2365520" cy="532622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1771134" y="3965555"/>
            <a:ext cx="505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2428967" y="4252215"/>
            <a:ext cx="436579" cy="1147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btn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604948" y="1139768"/>
            <a:ext cx="38730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4681260" y="1360124"/>
            <a:ext cx="1921987" cy="25391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5365431" y="1727692"/>
            <a:ext cx="505700" cy="5057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5318160" y="1839706"/>
            <a:ext cx="117838" cy="11783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5533826" y="1651301"/>
            <a:ext cx="117838" cy="11783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5788916" y="1839706"/>
            <a:ext cx="117838" cy="11783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5380360" y="2085969"/>
            <a:ext cx="117838" cy="11783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5737180" y="2098296"/>
            <a:ext cx="117838" cy="11783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5211678" y="1691980"/>
            <a:ext cx="822010" cy="507831"/>
          </a:xfrm>
          <a:prstGeom prst="rect">
            <a:avLst/>
          </a:prstGeom>
          <a:solidFill>
            <a:srgbClr val="777777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6483998" y="1102047"/>
            <a:ext cx="331408" cy="11541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3445744" y="3235585"/>
            <a:ext cx="331408" cy="11541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23;p24"/>
          <p:cNvSpPr/>
          <p:nvPr/>
        </p:nvSpPr>
        <p:spPr>
          <a:xfrm>
            <a:off x="2620245" y="1069519"/>
            <a:ext cx="1101239" cy="12248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3390076" y="1091867"/>
            <a:ext cx="331408" cy="11541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/>
          <p:nvPr/>
        </p:nvSpPr>
        <p:spPr>
          <a:xfrm>
            <a:off x="2896858" y="1572526"/>
            <a:ext cx="493218" cy="2880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1712837" y="1592954"/>
            <a:ext cx="459596" cy="1980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900" dirty="0" smtClean="0">
                <a:solidFill>
                  <a:schemeClr val="dk1"/>
                </a:solidFill>
              </a:rPr>
              <a:t>text</a:t>
            </a:r>
            <a:endParaRPr sz="9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3" name="Google Shape;113;p24"/>
          <p:cNvSpPr/>
          <p:nvPr/>
        </p:nvSpPr>
        <p:spPr>
          <a:xfrm>
            <a:off x="4468904" y="3228093"/>
            <a:ext cx="2365520" cy="121904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17;p24"/>
          <p:cNvSpPr txBox="1"/>
          <p:nvPr/>
        </p:nvSpPr>
        <p:spPr>
          <a:xfrm>
            <a:off x="4401462" y="2959320"/>
            <a:ext cx="83548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MENU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21;p24"/>
          <p:cNvSpPr txBox="1"/>
          <p:nvPr/>
        </p:nvSpPr>
        <p:spPr>
          <a:xfrm>
            <a:off x="6087556" y="1691979"/>
            <a:ext cx="643444" cy="51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28;p24"/>
          <p:cNvSpPr txBox="1"/>
          <p:nvPr/>
        </p:nvSpPr>
        <p:spPr>
          <a:xfrm>
            <a:off x="4620868" y="3407399"/>
            <a:ext cx="1943753" cy="104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ko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lang="en-US" altLang="ko" sz="1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0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 smtClean="0"/>
              <a:t>02 text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 text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28;p24"/>
          <p:cNvSpPr txBox="1"/>
          <p:nvPr/>
        </p:nvSpPr>
        <p:spPr>
          <a:xfrm>
            <a:off x="6571922" y="3215643"/>
            <a:ext cx="299355" cy="24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x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30;p24"/>
          <p:cNvSpPr txBox="1"/>
          <p:nvPr/>
        </p:nvSpPr>
        <p:spPr>
          <a:xfrm>
            <a:off x="1477458" y="3263925"/>
            <a:ext cx="38730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23;p24"/>
          <p:cNvSpPr/>
          <p:nvPr/>
        </p:nvSpPr>
        <p:spPr>
          <a:xfrm>
            <a:off x="5380758" y="1185054"/>
            <a:ext cx="493218" cy="196031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ko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251525" y="1105999"/>
            <a:ext cx="2039400" cy="249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8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lvl="0">
              <a:lnSpc>
                <a:spcPct val="300000"/>
              </a:lnSpc>
              <a:buSzPts val="1000"/>
            </a:pPr>
            <a:r>
              <a:rPr lang="en-US" altLang="ko" sz="1000" b="1" dirty="0" smtClean="0">
                <a:solidFill>
                  <a:schemeClr val="dk1"/>
                </a:solidFill>
              </a:rPr>
              <a:t>1. </a:t>
            </a:r>
            <a:r>
              <a:rPr lang="ko" altLang="ko-KR" sz="1000" b="1" dirty="0" smtClean="0">
                <a:solidFill>
                  <a:schemeClr val="dk1"/>
                </a:solidFill>
              </a:rPr>
              <a:t>Portfolio </a:t>
            </a:r>
            <a:endParaRPr lang="en-US" altLang="ko" sz="1000" b="1" dirty="0" smtClean="0">
              <a:solidFill>
                <a:schemeClr val="dk1"/>
              </a:solidFill>
            </a:endParaRPr>
          </a:p>
          <a:p>
            <a:pPr lvl="0">
              <a:lnSpc>
                <a:spcPct val="300000"/>
              </a:lnSpc>
              <a:buSzPts val="1000"/>
            </a:pPr>
            <a:r>
              <a:rPr lang="en-US" altLang="ko" sz="1000" b="1" dirty="0" smtClean="0">
                <a:solidFill>
                  <a:schemeClr val="dk1"/>
                </a:solidFill>
              </a:rPr>
              <a:t>2</a:t>
            </a:r>
            <a:r>
              <a:rPr lang="ko" sz="1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altLang="ko" sz="1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0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" sz="1000" b="1" dirty="0" smtClean="0">
                <a:solidFill>
                  <a:schemeClr val="dk1"/>
                </a:solidFill>
              </a:rPr>
              <a:t>3</a:t>
            </a:r>
            <a:r>
              <a:rPr lang="ko" sz="1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Contact</a:t>
            </a:r>
            <a:endParaRPr lang="en-US" altLang="ko" sz="10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1" dirty="0" smtClean="0">
                <a:solidFill>
                  <a:srgbClr val="3F3F3F"/>
                </a:solidFill>
              </a:rPr>
              <a:t>4. </a:t>
            </a:r>
            <a:r>
              <a:rPr lang="en-US" sz="1200" b="1" dirty="0" err="1" smtClean="0">
                <a:solidFill>
                  <a:srgbClr val="3F3F3F"/>
                </a:solidFill>
              </a:rPr>
              <a:t>navi</a:t>
            </a:r>
            <a:endParaRPr lang="en-US" sz="1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ko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Architecture(정보구조)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3830868" y="1893755"/>
          <a:ext cx="1357325" cy="213370"/>
        </p:xfrm>
        <a:graphic>
          <a:graphicData uri="http://schemas.openxmlformats.org/drawingml/2006/table">
            <a:tbl>
              <a:tblPr>
                <a:noFill/>
                <a:tableStyleId>{E53517C4-7B32-4DE9-BE5E-F807D0C0D463}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0.VIEW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4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26"/>
          <p:cNvGraphicFramePr/>
          <p:nvPr>
            <p:extLst>
              <p:ext uri="{D42A27DB-BD31-4B8C-83A1-F6EECF244321}">
                <p14:modId xmlns:p14="http://schemas.microsoft.com/office/powerpoint/2010/main" val="4243282161"/>
              </p:ext>
            </p:extLst>
          </p:nvPr>
        </p:nvGraphicFramePr>
        <p:xfrm>
          <a:off x="2871761" y="2689917"/>
          <a:ext cx="1000125" cy="213370"/>
        </p:xfrm>
        <a:graphic>
          <a:graphicData uri="http://schemas.openxmlformats.org/drawingml/2006/table">
            <a:tbl>
              <a:tblPr>
                <a:noFill/>
                <a:tableStyleId>{E53517C4-7B32-4DE9-BE5E-F807D0C0D463}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b="1" u="none" strike="noStrike" cap="none" dirty="0">
                          <a:solidFill>
                            <a:srgbClr val="E36C0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</a:t>
                      </a:r>
                      <a:r>
                        <a:rPr lang="ko" altLang="ko-KR" sz="800" b="1" u="none" strike="noStrike" cap="none" dirty="0" smtClean="0"/>
                        <a:t>PORTFOLIO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26"/>
          <p:cNvGraphicFramePr/>
          <p:nvPr>
            <p:extLst>
              <p:ext uri="{D42A27DB-BD31-4B8C-83A1-F6EECF244321}">
                <p14:modId xmlns:p14="http://schemas.microsoft.com/office/powerpoint/2010/main" val="982519298"/>
              </p:ext>
            </p:extLst>
          </p:nvPr>
        </p:nvGraphicFramePr>
        <p:xfrm>
          <a:off x="4054480" y="2691643"/>
          <a:ext cx="1000125" cy="213370"/>
        </p:xfrm>
        <a:graphic>
          <a:graphicData uri="http://schemas.openxmlformats.org/drawingml/2006/table">
            <a:tbl>
              <a:tblPr>
                <a:noFill/>
                <a:tableStyleId>{E53517C4-7B32-4DE9-BE5E-F807D0C0D463}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b="1" u="none" strike="noStrike" cap="none" dirty="0">
                          <a:solidFill>
                            <a:srgbClr val="E36C0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" sz="8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ABOUT ME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26"/>
          <p:cNvGraphicFramePr/>
          <p:nvPr>
            <p:extLst>
              <p:ext uri="{D42A27DB-BD31-4B8C-83A1-F6EECF244321}">
                <p14:modId xmlns:p14="http://schemas.microsoft.com/office/powerpoint/2010/main" val="2789831993"/>
              </p:ext>
            </p:extLst>
          </p:nvPr>
        </p:nvGraphicFramePr>
        <p:xfrm>
          <a:off x="5354230" y="2691643"/>
          <a:ext cx="1000125" cy="213370"/>
        </p:xfrm>
        <a:graphic>
          <a:graphicData uri="http://schemas.openxmlformats.org/drawingml/2006/table">
            <a:tbl>
              <a:tblPr>
                <a:noFill/>
                <a:tableStyleId>{E53517C4-7B32-4DE9-BE5E-F807D0C0D463}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b="1" u="none" strike="noStrike" cap="none" dirty="0">
                          <a:solidFill>
                            <a:srgbClr val="E36C0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en-US" altLang="ko" sz="800" b="1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CONTACT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oogle Shape;163;p26"/>
          <p:cNvGraphicFramePr/>
          <p:nvPr>
            <p:extLst>
              <p:ext uri="{D42A27DB-BD31-4B8C-83A1-F6EECF244321}">
                <p14:modId xmlns:p14="http://schemas.microsoft.com/office/powerpoint/2010/main" val="1725034933"/>
              </p:ext>
            </p:extLst>
          </p:nvPr>
        </p:nvGraphicFramePr>
        <p:xfrm>
          <a:off x="2862108" y="3374956"/>
          <a:ext cx="1000125" cy="213370"/>
        </p:xfrm>
        <a:graphic>
          <a:graphicData uri="http://schemas.openxmlformats.org/drawingml/2006/table">
            <a:tbl>
              <a:tblPr>
                <a:noFill/>
                <a:tableStyleId>{E53517C4-7B32-4DE9-BE5E-F807D0C0D463}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NAVI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164" name="Google Shape;164;p26"/>
          <p:cNvCxnSpPr/>
          <p:nvPr/>
        </p:nvCxnSpPr>
        <p:spPr>
          <a:xfrm>
            <a:off x="4569164" y="2106343"/>
            <a:ext cx="0" cy="5853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26"/>
          <p:cNvCxnSpPr/>
          <p:nvPr/>
        </p:nvCxnSpPr>
        <p:spPr>
          <a:xfrm flipH="1">
            <a:off x="3362171" y="2477443"/>
            <a:ext cx="2505266" cy="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26"/>
          <p:cNvCxnSpPr/>
          <p:nvPr/>
        </p:nvCxnSpPr>
        <p:spPr>
          <a:xfrm rot="5400000">
            <a:off x="3254321" y="2583793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6"/>
          <p:cNvCxnSpPr/>
          <p:nvPr/>
        </p:nvCxnSpPr>
        <p:spPr>
          <a:xfrm rot="5400000">
            <a:off x="5759587" y="2583793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PORTFOLIO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87;p28"/>
          <p:cNvSpPr/>
          <p:nvPr/>
        </p:nvSpPr>
        <p:spPr>
          <a:xfrm>
            <a:off x="7003769" y="605600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07088" y="800044"/>
            <a:ext cx="20826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메뉴 클릭 시</a:t>
            </a:r>
            <a:r>
              <a:rPr lang="en-US" altLang="ko-KR" sz="600" dirty="0"/>
              <a:t>,  </a:t>
            </a:r>
            <a:r>
              <a:rPr lang="en-US" altLang="ko-KR" sz="600" dirty="0" err="1"/>
              <a:t>transform:translateX</a:t>
            </a:r>
            <a:r>
              <a:rPr lang="en-US" altLang="ko-KR" sz="600" dirty="0"/>
              <a:t>(100%) </a:t>
            </a:r>
            <a:r>
              <a:rPr lang="ko-KR" altLang="en-US" sz="600" dirty="0"/>
              <a:t>되어있던</a:t>
            </a:r>
            <a:endParaRPr lang="en-US" altLang="ko-KR" sz="600" dirty="0"/>
          </a:p>
          <a:p>
            <a:r>
              <a:rPr lang="ko-KR" altLang="en-US" sz="600" dirty="0" err="1"/>
              <a:t>네비가</a:t>
            </a:r>
            <a:r>
              <a:rPr lang="ko-KR" altLang="en-US" sz="600" dirty="0"/>
              <a:t> </a:t>
            </a:r>
            <a:r>
              <a:rPr lang="en-US" altLang="ko-KR" sz="600" dirty="0"/>
              <a:t>0% </a:t>
            </a:r>
            <a:r>
              <a:rPr lang="ko-KR" altLang="en-US" sz="600" dirty="0"/>
              <a:t>처리되어 전체 화면으로 </a:t>
            </a:r>
            <a:r>
              <a:rPr lang="ko-KR" altLang="en-US" sz="600" dirty="0" err="1"/>
              <a:t>네비</a:t>
            </a:r>
            <a:r>
              <a:rPr lang="ko-KR" altLang="en-US" sz="600" dirty="0"/>
              <a:t> 화면이 표시 됨</a:t>
            </a:r>
            <a:endParaRPr lang="en-US" altLang="ko-KR" sz="600" dirty="0"/>
          </a:p>
          <a:p>
            <a:endParaRPr lang="en-US" altLang="ko-KR" sz="600" dirty="0"/>
          </a:p>
          <a:p>
            <a:r>
              <a:rPr lang="ko-KR" altLang="en-US" sz="600" dirty="0"/>
              <a:t>클릭 시</a:t>
            </a:r>
            <a:r>
              <a:rPr lang="en-US" altLang="ko-KR" sz="600" dirty="0"/>
              <a:t>, 3</a:t>
            </a:r>
            <a:r>
              <a:rPr lang="ko-KR" altLang="en-US" sz="600" dirty="0"/>
              <a:t>개의 선이 하나로 합쳐지면서 </a:t>
            </a:r>
            <a:r>
              <a:rPr lang="en-US" altLang="ko-KR" sz="600" dirty="0"/>
              <a:t>X </a:t>
            </a:r>
            <a:r>
              <a:rPr lang="ko-KR" altLang="en-US" sz="600" dirty="0"/>
              <a:t>모양으로 변경</a:t>
            </a:r>
            <a:endParaRPr lang="en-US" altLang="ko-KR" sz="600" dirty="0"/>
          </a:p>
          <a:p>
            <a:r>
              <a:rPr lang="ko-KR" altLang="en-US" sz="600" dirty="0" err="1"/>
              <a:t>호버</a:t>
            </a:r>
            <a:r>
              <a:rPr lang="ko-KR" altLang="en-US" sz="600" dirty="0"/>
              <a:t> 시</a:t>
            </a:r>
            <a:r>
              <a:rPr lang="en-US" altLang="ko-KR" sz="600" dirty="0"/>
              <a:t>, </a:t>
            </a:r>
            <a:r>
              <a:rPr lang="ko-KR" altLang="en-US" sz="600" dirty="0"/>
              <a:t>햄버거 모양으로 배경 색 및 모양 변경</a:t>
            </a:r>
            <a:endParaRPr lang="en-US" altLang="ko-KR" sz="600" dirty="0"/>
          </a:p>
          <a:p>
            <a:endParaRPr lang="en-US" altLang="ko-KR" sz="600" dirty="0"/>
          </a:p>
          <a:p>
            <a:r>
              <a:rPr lang="en-US" altLang="ko-KR" sz="600" b="1" dirty="0"/>
              <a:t>(</a:t>
            </a:r>
            <a:r>
              <a:rPr lang="ko-KR" altLang="en-US" sz="600" b="1" dirty="0"/>
              <a:t>모든 페이지 효과 동일</a:t>
            </a:r>
            <a:r>
              <a:rPr lang="en-US" altLang="ko-KR" sz="600" b="1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5" y="469901"/>
            <a:ext cx="3202418" cy="21399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01" y="1860550"/>
            <a:ext cx="2861729" cy="3009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3" name="Google Shape;187;p28"/>
          <p:cNvSpPr/>
          <p:nvPr/>
        </p:nvSpPr>
        <p:spPr>
          <a:xfrm>
            <a:off x="3225519" y="390257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58508" y="704857"/>
            <a:ext cx="421342" cy="3619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595614" y="390257"/>
            <a:ext cx="1800832" cy="753010"/>
            <a:chOff x="2118736" y="629075"/>
            <a:chExt cx="2359116" cy="98645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736" y="629075"/>
              <a:ext cx="2176463" cy="986454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2875558" y="698507"/>
              <a:ext cx="421342" cy="3619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52008" y="704857"/>
              <a:ext cx="421342" cy="3619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>
              <a:stCxn id="17" idx="3"/>
              <a:endCxn id="16" idx="1"/>
            </p:cNvCxnSpPr>
            <p:nvPr/>
          </p:nvCxnSpPr>
          <p:spPr>
            <a:xfrm flipV="1">
              <a:off x="2673350" y="879479"/>
              <a:ext cx="202208" cy="6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6" idx="3"/>
              <a:endCxn id="18" idx="1"/>
            </p:cNvCxnSpPr>
            <p:nvPr/>
          </p:nvCxnSpPr>
          <p:spPr>
            <a:xfrm>
              <a:off x="3296900" y="879479"/>
              <a:ext cx="161608" cy="6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40150" y="943690"/>
              <a:ext cx="7377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animation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7150" y="1238995"/>
              <a:ext cx="5036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hover</a:t>
              </a:r>
              <a:endParaRPr lang="ko-KR" altLang="en-US" sz="1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988038" y="349822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스크롤이 없는 화면</a:t>
            </a:r>
            <a:endParaRPr lang="en-US" altLang="ko-KR" sz="600" dirty="0" smtClean="0"/>
          </a:p>
          <a:p>
            <a:r>
              <a:rPr lang="ko-KR" altLang="en-US" sz="600" dirty="0" smtClean="0"/>
              <a:t>스크롤 시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다음 포트폴리오가 아래에서 위로 올라오며</a:t>
            </a:r>
            <a:r>
              <a:rPr lang="en-US" altLang="ko-KR" sz="600" dirty="0" smtClean="0"/>
              <a:t>,</a:t>
            </a:r>
          </a:p>
          <a:p>
            <a:r>
              <a:rPr lang="ko-KR" altLang="en-US" sz="600" dirty="0" smtClean="0"/>
              <a:t>스크롤 애니메이션 </a:t>
            </a:r>
            <a:r>
              <a:rPr lang="en-US" altLang="ko-KR" sz="600" dirty="0"/>
              <a:t>‘</a:t>
            </a:r>
            <a:r>
              <a:rPr lang="en-US" altLang="ko-KR" sz="600" dirty="0" err="1"/>
              <a:t>easeOutBounce</a:t>
            </a:r>
            <a:r>
              <a:rPr lang="en-US" altLang="ko-KR" sz="600" dirty="0"/>
              <a:t>’ 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효과</a:t>
            </a:r>
            <a:endParaRPr lang="en-US" altLang="ko-KR" sz="600" dirty="0"/>
          </a:p>
        </p:txBody>
      </p:sp>
      <p:sp>
        <p:nvSpPr>
          <p:cNvPr id="29" name="Google Shape;187;p28"/>
          <p:cNvSpPr/>
          <p:nvPr/>
        </p:nvSpPr>
        <p:spPr>
          <a:xfrm>
            <a:off x="3858163" y="1771056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62626"/>
                </a:solidFill>
              </a:rPr>
              <a:t>5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6248" y="4317944"/>
            <a:ext cx="21034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해상도 </a:t>
            </a:r>
            <a:r>
              <a:rPr lang="en-US" altLang="ko-KR" sz="600" dirty="0" smtClean="0"/>
              <a:t>1000px </a:t>
            </a:r>
            <a:r>
              <a:rPr lang="ko-KR" altLang="en-US" sz="600" dirty="0" smtClean="0"/>
              <a:t>이하에서는 정렬이 좌우에서 상하로 변경</a:t>
            </a:r>
            <a:endParaRPr lang="en-US" altLang="ko-KR" sz="600" dirty="0"/>
          </a:p>
        </p:txBody>
      </p:sp>
      <p:sp>
        <p:nvSpPr>
          <p:cNvPr id="32" name="Google Shape;187;p28"/>
          <p:cNvSpPr/>
          <p:nvPr/>
        </p:nvSpPr>
        <p:spPr>
          <a:xfrm>
            <a:off x="472938" y="545569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62626"/>
                </a:solidFill>
              </a:rPr>
              <a:t>2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87;p28"/>
          <p:cNvSpPr/>
          <p:nvPr/>
        </p:nvSpPr>
        <p:spPr>
          <a:xfrm>
            <a:off x="2460488" y="1866362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62626"/>
                </a:solidFill>
              </a:rPr>
              <a:t>3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87;p28"/>
          <p:cNvSpPr/>
          <p:nvPr/>
        </p:nvSpPr>
        <p:spPr>
          <a:xfrm>
            <a:off x="7007088" y="1707074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62626"/>
                </a:solidFill>
              </a:rPr>
              <a:t>2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03203" y="1925374"/>
            <a:ext cx="1659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페이지 로드 시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한 글자씩 나타나며</a:t>
            </a:r>
            <a:r>
              <a:rPr lang="en-US" altLang="ko-KR" sz="600" dirty="0"/>
              <a:t> </a:t>
            </a:r>
            <a:r>
              <a:rPr lang="ko-KR" altLang="en-US" sz="600" dirty="0" smtClean="0"/>
              <a:t>글씨가 </a:t>
            </a:r>
            <a:endParaRPr lang="en-US" altLang="ko-KR" sz="600" dirty="0" smtClean="0"/>
          </a:p>
          <a:p>
            <a:r>
              <a:rPr lang="ko-KR" altLang="en-US" sz="600" dirty="0" smtClean="0"/>
              <a:t>전부 나타났을 때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글씨 위로 선이 그어짐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en-US" altLang="ko-KR" sz="600" b="1" dirty="0"/>
              <a:t>(</a:t>
            </a:r>
            <a:r>
              <a:rPr lang="ko-KR" altLang="en-US" sz="600" b="1" dirty="0"/>
              <a:t>모든 페이지 효과 동일</a:t>
            </a:r>
            <a:r>
              <a:rPr lang="en-US" altLang="ko-KR" sz="600" b="1" dirty="0"/>
              <a:t>)</a:t>
            </a:r>
          </a:p>
          <a:p>
            <a:endParaRPr lang="en-US" altLang="ko-KR" sz="600" dirty="0" smtClean="0"/>
          </a:p>
          <a:p>
            <a:endParaRPr lang="en-US" altLang="ko-KR" sz="600" dirty="0"/>
          </a:p>
          <a:p>
            <a:r>
              <a:rPr lang="en-US" altLang="ko-KR" sz="600" dirty="0" smtClean="0"/>
              <a:t> </a:t>
            </a:r>
            <a:endParaRPr lang="en-US" altLang="ko-KR" sz="600" dirty="0"/>
          </a:p>
        </p:txBody>
      </p:sp>
      <p:sp>
        <p:nvSpPr>
          <p:cNvPr id="36" name="Google Shape;187;p28"/>
          <p:cNvSpPr/>
          <p:nvPr/>
        </p:nvSpPr>
        <p:spPr>
          <a:xfrm>
            <a:off x="6986248" y="2603500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62626"/>
                </a:solidFill>
              </a:rPr>
              <a:t>3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20160" y="280029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/>
              <a:t>호버</a:t>
            </a:r>
            <a:r>
              <a:rPr lang="ko-KR" altLang="en-US" sz="600" dirty="0" smtClean="0"/>
              <a:t> 시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  <a:r>
              <a:rPr lang="ko-KR" altLang="en-US" sz="600" dirty="0" smtClean="0"/>
              <a:t> 전체를 테두리로 감싸지면서</a:t>
            </a:r>
            <a:endParaRPr lang="en-US" altLang="ko-KR" sz="600" dirty="0" smtClean="0"/>
          </a:p>
          <a:p>
            <a:r>
              <a:rPr lang="ko-KR" altLang="en-US" sz="600" dirty="0" smtClean="0"/>
              <a:t>버튼의 배경 및 글씨 색 변경</a:t>
            </a:r>
            <a:endParaRPr lang="en-US" altLang="ko-KR" sz="600" dirty="0" smtClean="0"/>
          </a:p>
          <a:p>
            <a:r>
              <a:rPr lang="ko-KR" altLang="en-US" sz="600" dirty="0" smtClean="0"/>
              <a:t>클릭 시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해당 포트폴리오 사이트로 이동</a:t>
            </a:r>
            <a:endParaRPr lang="en-US" altLang="ko-KR" sz="600" dirty="0"/>
          </a:p>
        </p:txBody>
      </p:sp>
      <p:sp>
        <p:nvSpPr>
          <p:cNvPr id="38" name="Google Shape;187;p28"/>
          <p:cNvSpPr/>
          <p:nvPr/>
        </p:nvSpPr>
        <p:spPr>
          <a:xfrm>
            <a:off x="6986248" y="3285856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62626"/>
                </a:solidFill>
              </a:rPr>
              <a:t>4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87;p28"/>
          <p:cNvSpPr/>
          <p:nvPr/>
        </p:nvSpPr>
        <p:spPr>
          <a:xfrm>
            <a:off x="6986248" y="4079606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62626"/>
                </a:solidFill>
              </a:rPr>
              <a:t>5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75153" y="433560"/>
            <a:ext cx="2263097" cy="3068146"/>
            <a:chOff x="375153" y="433560"/>
            <a:chExt cx="2263097" cy="306814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153" y="433560"/>
              <a:ext cx="2263097" cy="306814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2482408" y="529541"/>
              <a:ext cx="119971" cy="118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15" y="841613"/>
            <a:ext cx="1842990" cy="3822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ko">
                <a:solidFill>
                  <a:srgbClr val="595959"/>
                </a:solidFill>
              </a:rPr>
              <a:t>ABOUT ME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343225" y="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/>
              <a:t>3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87;p28"/>
          <p:cNvSpPr/>
          <p:nvPr/>
        </p:nvSpPr>
        <p:spPr>
          <a:xfrm>
            <a:off x="600728" y="3498359"/>
            <a:ext cx="209700" cy="198000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62626"/>
                </a:solidFill>
              </a:rPr>
              <a:t>2</a:t>
            </a:r>
            <a:endParaRPr sz="11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87;p28"/>
          <p:cNvSpPr/>
          <p:nvPr/>
        </p:nvSpPr>
        <p:spPr>
          <a:xfrm>
            <a:off x="7026138" y="1460919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rgbClr val="262626"/>
                </a:solidFill>
              </a:rPr>
              <a:t>2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75338" y="1650944"/>
            <a:ext cx="17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스크롤 반응으로 중앙에 모여있던 아이콘들이</a:t>
            </a:r>
            <a:endParaRPr lang="en-US" altLang="ko-KR" sz="600" dirty="0" smtClean="0"/>
          </a:p>
          <a:p>
            <a:r>
              <a:rPr lang="ko-KR" altLang="en-US" sz="600" dirty="0" smtClean="0"/>
              <a:t>각자의 </a:t>
            </a:r>
            <a:r>
              <a:rPr lang="en-US" altLang="ko-KR" sz="600" dirty="0" smtClean="0"/>
              <a:t>position </a:t>
            </a:r>
            <a:r>
              <a:rPr lang="ko-KR" altLang="en-US" sz="600" dirty="0" smtClean="0"/>
              <a:t>위치로 옮겨감</a:t>
            </a:r>
            <a:endParaRPr lang="en-US" altLang="ko-KR" sz="600" dirty="0" smtClean="0"/>
          </a:p>
        </p:txBody>
      </p:sp>
      <p:sp>
        <p:nvSpPr>
          <p:cNvPr id="58" name="Google Shape;187;p28"/>
          <p:cNvSpPr/>
          <p:nvPr/>
        </p:nvSpPr>
        <p:spPr>
          <a:xfrm>
            <a:off x="4441565" y="736781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62626"/>
                </a:solidFill>
              </a:rPr>
              <a:t>3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87;p28"/>
          <p:cNvSpPr/>
          <p:nvPr/>
        </p:nvSpPr>
        <p:spPr>
          <a:xfrm>
            <a:off x="7035526" y="2140369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75338" y="2365555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Width 1100px </a:t>
            </a:r>
            <a:r>
              <a:rPr lang="ko-KR" altLang="en-US" sz="600" dirty="0" smtClean="0"/>
              <a:t>이하에서는 스킬 아이콘의 </a:t>
            </a:r>
            <a:endParaRPr lang="en-US" altLang="ko-KR" sz="600" dirty="0" smtClean="0"/>
          </a:p>
          <a:p>
            <a:r>
              <a:rPr lang="en-US" altLang="ko-KR" sz="600" dirty="0" smtClean="0"/>
              <a:t>Position</a:t>
            </a:r>
            <a:r>
              <a:rPr lang="ko-KR" altLang="en-US" sz="600" dirty="0" smtClean="0"/>
              <a:t>을 </a:t>
            </a:r>
            <a:r>
              <a:rPr lang="ko-KR" altLang="en-US" sz="600" dirty="0" smtClean="0"/>
              <a:t>해제</a:t>
            </a:r>
            <a:endParaRPr lang="en-US" altLang="ko-KR" sz="600" dirty="0" smtClean="0"/>
          </a:p>
          <a:p>
            <a:endParaRPr lang="en-US" altLang="ko-KR" sz="600" dirty="0"/>
          </a:p>
          <a:p>
            <a:r>
              <a:rPr lang="en-US" altLang="ko-KR" sz="600" dirty="0" smtClean="0"/>
              <a:t>Box-shadow </a:t>
            </a:r>
            <a:r>
              <a:rPr lang="ko-KR" altLang="en-US" sz="600" dirty="0" smtClean="0"/>
              <a:t> 없앰</a:t>
            </a:r>
            <a:endParaRPr lang="en-US" altLang="ko-KR" sz="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7" y="3487764"/>
            <a:ext cx="2220247" cy="1401531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974163" y="3256508"/>
            <a:ext cx="147918" cy="33920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Google Shape;187;p28"/>
          <p:cNvSpPr/>
          <p:nvPr/>
        </p:nvSpPr>
        <p:spPr>
          <a:xfrm>
            <a:off x="1186446" y="943690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62626"/>
                </a:solidFill>
              </a:rPr>
              <a:t>1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87;p28"/>
          <p:cNvSpPr/>
          <p:nvPr/>
        </p:nvSpPr>
        <p:spPr>
          <a:xfrm>
            <a:off x="641728" y="2353809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87;p28"/>
          <p:cNvSpPr/>
          <p:nvPr/>
        </p:nvSpPr>
        <p:spPr>
          <a:xfrm>
            <a:off x="6999169" y="778590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62626"/>
                </a:solidFill>
              </a:rPr>
              <a:t>1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03637" y="1015133"/>
            <a:ext cx="18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페이지 로드 시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스크립트로 이미지 </a:t>
            </a:r>
            <a:r>
              <a:rPr lang="en-US" altLang="ko-KR" sz="600" dirty="0" err="1" smtClean="0"/>
              <a:t>src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값을</a:t>
            </a:r>
            <a:endParaRPr lang="en-US" altLang="ko-KR" sz="600" dirty="0" smtClean="0"/>
          </a:p>
          <a:p>
            <a:r>
              <a:rPr lang="ko-KR" altLang="en-US" sz="600" dirty="0" smtClean="0"/>
              <a:t>변경 하여 애니메이션 효과처럼 표정의 움직임 </a:t>
            </a:r>
            <a:r>
              <a:rPr lang="en-US" altLang="ko-KR" sz="600" dirty="0" smtClean="0"/>
              <a:t>1</a:t>
            </a:r>
            <a:r>
              <a:rPr lang="ko-KR" altLang="en-US" sz="600" dirty="0" smtClean="0"/>
              <a:t>회</a:t>
            </a:r>
            <a:endParaRPr lang="en-US" altLang="ko-KR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2" y="812744"/>
            <a:ext cx="3055884" cy="3530600"/>
          </a:xfrm>
          <a:prstGeom prst="rect">
            <a:avLst/>
          </a:prstGeom>
        </p:spPr>
      </p:pic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CONTACT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/>
              <a:t>4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아래쪽 화살표 20"/>
          <p:cNvSpPr/>
          <p:nvPr/>
        </p:nvSpPr>
        <p:spPr>
          <a:xfrm rot="16200000">
            <a:off x="3285015" y="1663025"/>
            <a:ext cx="225987" cy="56619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187;p28"/>
          <p:cNvSpPr/>
          <p:nvPr/>
        </p:nvSpPr>
        <p:spPr>
          <a:xfrm>
            <a:off x="647419" y="1608900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87;p28"/>
          <p:cNvSpPr/>
          <p:nvPr/>
        </p:nvSpPr>
        <p:spPr>
          <a:xfrm>
            <a:off x="1434819" y="3723450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87;p28"/>
          <p:cNvSpPr/>
          <p:nvPr/>
        </p:nvSpPr>
        <p:spPr>
          <a:xfrm>
            <a:off x="6991069" y="643700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3438" y="838144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각 박스에 마우스 </a:t>
            </a:r>
            <a:r>
              <a:rPr lang="ko-KR" altLang="en-US" sz="600" dirty="0" err="1" smtClean="0"/>
              <a:t>호버</a:t>
            </a:r>
            <a:r>
              <a:rPr lang="ko-KR" altLang="en-US" sz="600" dirty="0" smtClean="0"/>
              <a:t> 시 가로로 박스가 뒤집히며</a:t>
            </a:r>
            <a:r>
              <a:rPr lang="en-US" altLang="ko-KR" sz="600" dirty="0" smtClean="0"/>
              <a:t>, </a:t>
            </a:r>
            <a:endParaRPr lang="en-US" altLang="ko-KR" sz="600" dirty="0"/>
          </a:p>
          <a:p>
            <a:r>
              <a:rPr lang="ko-KR" altLang="en-US" sz="600" dirty="0" smtClean="0"/>
              <a:t>정보가 표시됨</a:t>
            </a:r>
            <a:endParaRPr lang="en-US" altLang="ko-KR" sz="600" dirty="0" smtClean="0"/>
          </a:p>
        </p:txBody>
      </p:sp>
      <p:sp>
        <p:nvSpPr>
          <p:cNvPr id="26" name="Google Shape;187;p28"/>
          <p:cNvSpPr/>
          <p:nvPr/>
        </p:nvSpPr>
        <p:spPr>
          <a:xfrm>
            <a:off x="7000570" y="1320862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00570" y="155092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각 </a:t>
            </a:r>
            <a:r>
              <a:rPr lang="en-US" altLang="ko-KR" sz="600" dirty="0" smtClean="0"/>
              <a:t>form</a:t>
            </a:r>
            <a:r>
              <a:rPr lang="ko-KR" altLang="en-US" sz="600" dirty="0" smtClean="0"/>
              <a:t>에 내용 입력 후 버튼 클릭 시</a:t>
            </a:r>
            <a:endParaRPr lang="en-US" altLang="ko-KR" sz="600" dirty="0" smtClean="0"/>
          </a:p>
          <a:p>
            <a:r>
              <a:rPr lang="ko-KR" altLang="en-US" sz="600" dirty="0" smtClean="0"/>
              <a:t>입력한 정보가 </a:t>
            </a:r>
            <a:r>
              <a:rPr lang="en-US" altLang="ko-KR" sz="600" dirty="0" smtClean="0"/>
              <a:t>DB</a:t>
            </a:r>
            <a:r>
              <a:rPr lang="ko-KR" altLang="en-US" sz="600" dirty="0" smtClean="0"/>
              <a:t>에 </a:t>
            </a:r>
            <a:r>
              <a:rPr lang="ko-KR" altLang="en-US" sz="600" dirty="0" smtClean="0"/>
              <a:t>저장되며</a:t>
            </a:r>
            <a:r>
              <a:rPr lang="en-US" altLang="ko-KR" sz="600" dirty="0" smtClean="0"/>
              <a:t>, </a:t>
            </a:r>
          </a:p>
          <a:p>
            <a:r>
              <a:rPr lang="ko-KR" altLang="en-US" sz="600" dirty="0" smtClean="0"/>
              <a:t>전송이 완료되었다는 </a:t>
            </a:r>
            <a:r>
              <a:rPr lang="ko-KR" altLang="en-US" sz="600" dirty="0" err="1" smtClean="0"/>
              <a:t>안내창</a:t>
            </a:r>
            <a:r>
              <a:rPr lang="ko-KR" altLang="en-US" sz="600" dirty="0" smtClean="0"/>
              <a:t> 표시 됨</a:t>
            </a:r>
            <a:endParaRPr lang="en-US" altLang="ko-KR" sz="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50" y="1532354"/>
            <a:ext cx="2832160" cy="8933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12" y="4036643"/>
            <a:ext cx="3038475" cy="6134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595959"/>
                </a:solidFill>
              </a:rPr>
              <a:t>NAVI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/>
              <a:t>5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87;p28"/>
          <p:cNvSpPr/>
          <p:nvPr/>
        </p:nvSpPr>
        <p:spPr>
          <a:xfrm>
            <a:off x="6991069" y="643700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3438" y="838144"/>
            <a:ext cx="1233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/>
              <a:t>호버</a:t>
            </a:r>
            <a:r>
              <a:rPr lang="ko-KR" altLang="en-US" sz="600" dirty="0" smtClean="0"/>
              <a:t> 시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글씨 위로 선이 그어짐</a:t>
            </a:r>
            <a:endParaRPr lang="en-US" altLang="ko-KR" sz="600" dirty="0" smtClean="0"/>
          </a:p>
        </p:txBody>
      </p:sp>
      <p:sp>
        <p:nvSpPr>
          <p:cNvPr id="26" name="Google Shape;187;p28"/>
          <p:cNvSpPr/>
          <p:nvPr/>
        </p:nvSpPr>
        <p:spPr>
          <a:xfrm>
            <a:off x="7000570" y="1320862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00570" y="1550924"/>
            <a:ext cx="6110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클릭 시 닫힘</a:t>
            </a:r>
            <a:endParaRPr lang="en-US" altLang="ko-KR" sz="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1263650"/>
            <a:ext cx="4946650" cy="3091656"/>
          </a:xfrm>
          <a:prstGeom prst="rect">
            <a:avLst/>
          </a:prstGeom>
        </p:spPr>
      </p:pic>
      <p:sp>
        <p:nvSpPr>
          <p:cNvPr id="14" name="Google Shape;187;p28"/>
          <p:cNvSpPr/>
          <p:nvPr/>
        </p:nvSpPr>
        <p:spPr>
          <a:xfrm>
            <a:off x="1028419" y="2040700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87;p28"/>
          <p:cNvSpPr/>
          <p:nvPr/>
        </p:nvSpPr>
        <p:spPr>
          <a:xfrm>
            <a:off x="4968570" y="1241280"/>
            <a:ext cx="168700" cy="159288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679001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295</Words>
  <Application>Microsoft Office PowerPoint</Application>
  <PresentationFormat>화면 슬라이드 쇼(16:9)</PresentationFormat>
  <Paragraphs>122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표지</vt:lpstr>
      <vt:lpstr>간지등</vt:lpstr>
      <vt:lpstr>1_디자인 사용자 지정</vt:lpstr>
      <vt:lpstr>PROFILE</vt:lpstr>
      <vt:lpstr>와이어프레임</vt:lpstr>
      <vt:lpstr>Index</vt:lpstr>
      <vt:lpstr>Information Architecture(정보구조)</vt:lpstr>
      <vt:lpstr>PORTFOLIO</vt:lpstr>
      <vt:lpstr>ABOUT ME</vt:lpstr>
      <vt:lpstr>CONTACT</vt:lpstr>
      <vt:lpstr>NAVI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Windows 사용자</cp:lastModifiedBy>
  <cp:revision>53</cp:revision>
  <dcterms:modified xsi:type="dcterms:W3CDTF">2020-06-04T08:52:31Z</dcterms:modified>
</cp:coreProperties>
</file>