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3517C4-7B32-4DE9-BE5E-F807D0C0D463}">
  <a:tblStyle styleId="{E53517C4-7B32-4DE9-BE5E-F807D0C0D46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8147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647e755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80647e755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647e755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0647e755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0647e755a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80647e755a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647e755a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80647e755a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80647e755a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647e755a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80647e755a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80647e755a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0647e755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80647e755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80647e755a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647e755a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80647e755a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80647e755a_6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0647e755a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80647e755a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80647e755a_6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4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14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21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9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/>
              <a:t>PROFILE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/>
              <a:t>2020-02-13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"/>
              <a:t>한소담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" sz="1440"/>
              <a:t>와이어프레임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1688428" y="1076946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1688428" y="3278482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4473182" y="1076946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4499035" y="3278482"/>
            <a:ext cx="2365520" cy="121904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1612713" y="3026437"/>
            <a:ext cx="9236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4"/>
          <p:cNvSpPr txBox="1"/>
          <p:nvPr/>
        </p:nvSpPr>
        <p:spPr>
          <a:xfrm>
            <a:off x="4385822" y="830725"/>
            <a:ext cx="85311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1601068" y="842372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414942" y="3039423"/>
            <a:ext cx="8354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4"/>
          <p:cNvSpPr/>
          <p:nvPr/>
        </p:nvSpPr>
        <p:spPr>
          <a:xfrm rot="-417754">
            <a:off x="2388948" y="1390701"/>
            <a:ext cx="873159" cy="4590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4"/>
          <p:cNvSpPr/>
          <p:nvPr/>
        </p:nvSpPr>
        <p:spPr>
          <a:xfrm rot="383886">
            <a:off x="3523163" y="1368393"/>
            <a:ext cx="873159" cy="4590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3500305" y="3287514"/>
            <a:ext cx="553643" cy="120418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3489488" y="3835590"/>
            <a:ext cx="462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3528447" y="4283520"/>
            <a:ext cx="436579" cy="1147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btn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1856972" y="3528524"/>
            <a:ext cx="1186638" cy="6909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5004185" y="3357058"/>
            <a:ext cx="415692" cy="409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5529334" y="3355043"/>
            <a:ext cx="415692" cy="409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6068306" y="3358539"/>
            <a:ext cx="415692" cy="4099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499035" y="3863405"/>
            <a:ext cx="2365520" cy="628298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5448883" y="3939575"/>
            <a:ext cx="50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508447" y="4290566"/>
            <a:ext cx="436579" cy="1147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btn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448878" y="1107871"/>
            <a:ext cx="38730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681260" y="1360124"/>
            <a:ext cx="1921987" cy="2539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5365431" y="1727692"/>
            <a:ext cx="505700" cy="5057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5318160" y="1839706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5533826" y="1651301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5788916" y="1839706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5380360" y="2085969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5737180" y="2098296"/>
            <a:ext cx="117838" cy="11783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211678" y="1691980"/>
            <a:ext cx="822010" cy="507831"/>
          </a:xfrm>
          <a:prstGeom prst="rect">
            <a:avLst/>
          </a:prstGeom>
          <a:solidFill>
            <a:srgbClr val="777777">
              <a:alpha val="4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6483998" y="1102047"/>
            <a:ext cx="331408" cy="115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6507294" y="3300831"/>
            <a:ext cx="331408" cy="115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709189" y="3295007"/>
            <a:ext cx="331408" cy="1154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930295" y="3372515"/>
            <a:ext cx="467521" cy="2877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2939358" y="3722835"/>
            <a:ext cx="467521" cy="2877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2939358" y="4069737"/>
            <a:ext cx="467521" cy="28777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 rot="-5400000">
            <a:off x="1627375" y="1342775"/>
            <a:ext cx="699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51525" y="1105999"/>
            <a:ext cx="2039400" cy="249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Home</a:t>
            </a:r>
            <a:r>
              <a:rPr lang="ko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About me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Portfolio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Contact</a:t>
            </a:r>
            <a:endParaRPr sz="12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ko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3830868" y="1893755"/>
          <a:ext cx="13573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0.VIEW</a:t>
                      </a:r>
                      <a:endParaRPr sz="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26"/>
          <p:cNvGraphicFramePr/>
          <p:nvPr/>
        </p:nvGraphicFramePr>
        <p:xfrm>
          <a:off x="2191868" y="2691221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ko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6"/>
          <p:cNvGraphicFramePr/>
          <p:nvPr/>
        </p:nvGraphicFramePr>
        <p:xfrm>
          <a:off x="3273643" y="2691221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 ME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/>
        </p:nvGraphicFramePr>
        <p:xfrm>
          <a:off x="4375828" y="2691221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" sz="800" b="1" u="none" strike="noStrike" cap="none"/>
                        <a:t>PORTFOLIO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6"/>
          <p:cNvGraphicFramePr/>
          <p:nvPr/>
        </p:nvGraphicFramePr>
        <p:xfrm>
          <a:off x="5457603" y="2692175"/>
          <a:ext cx="1000125" cy="213370"/>
        </p:xfrm>
        <a:graphic>
          <a:graphicData uri="http://schemas.openxmlformats.org/drawingml/2006/table">
            <a:tbl>
              <a:tblPr>
                <a:noFill/>
                <a:tableStyleId>{E53517C4-7B32-4DE9-BE5E-F807D0C0D463}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 b="1" u="none" strike="noStrike" cap="none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ko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164" name="Google Shape;164;p26"/>
          <p:cNvCxnSpPr/>
          <p:nvPr/>
        </p:nvCxnSpPr>
        <p:spPr>
          <a:xfrm>
            <a:off x="4569164" y="2106343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6"/>
          <p:cNvCxnSpPr/>
          <p:nvPr/>
        </p:nvCxnSpPr>
        <p:spPr>
          <a:xfrm rot="10800000">
            <a:off x="2784811" y="2475717"/>
            <a:ext cx="3204934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6"/>
          <p:cNvCxnSpPr/>
          <p:nvPr/>
        </p:nvCxnSpPr>
        <p:spPr>
          <a:xfrm rot="5400000">
            <a:off x="2678461" y="2583793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6"/>
          <p:cNvCxnSpPr/>
          <p:nvPr/>
        </p:nvCxnSpPr>
        <p:spPr>
          <a:xfrm rot="5400000">
            <a:off x="3622311" y="2583793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6"/>
          <p:cNvCxnSpPr/>
          <p:nvPr/>
        </p:nvCxnSpPr>
        <p:spPr>
          <a:xfrm rot="5400000">
            <a:off x="5881895" y="2583793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ko">
                <a:solidFill>
                  <a:srgbClr val="595959"/>
                </a:solidFill>
              </a:rPr>
              <a:t>HOME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6978369" y="612512"/>
            <a:ext cx="209670" cy="198023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ko">
                <a:solidFill>
                  <a:srgbClr val="595959"/>
                </a:solidFill>
              </a:rPr>
              <a:t>ABOUT ME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/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78369" y="612512"/>
            <a:ext cx="209700" cy="198000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217900" y="899350"/>
            <a:ext cx="6432900" cy="4009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2637299" y="447364"/>
            <a:ext cx="11436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ABOUT ME</a:t>
            </a:r>
            <a:endParaRPr sz="1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824075" y="2571750"/>
            <a:ext cx="1979400" cy="18975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SKILLS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6159575" y="949201"/>
            <a:ext cx="378900" cy="12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102400" y="899372"/>
            <a:ext cx="22134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NAME</a:t>
            </a:r>
            <a:endParaRPr sz="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/>
              <a:t>한소담</a:t>
            </a:r>
            <a:endParaRPr sz="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BIRTH</a:t>
            </a:r>
            <a:endParaRPr sz="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/>
              <a:t>1992.10.20</a:t>
            </a:r>
            <a:endParaRPr sz="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/>
              <a:t>EDUCATION</a:t>
            </a:r>
            <a:endParaRPr sz="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dk1"/>
                </a:solidFill>
              </a:rPr>
              <a:t>2019.12 ~ 2020.06 강남 그린컴퓨터 아카데미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dk1"/>
                </a:solidFill>
              </a:rPr>
              <a:t>웹퍼블리셔/프론트엔드 교육과정 수료</a:t>
            </a:r>
            <a:endParaRPr sz="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>
                <a:solidFill>
                  <a:schemeClr val="dk1"/>
                </a:solidFill>
              </a:rPr>
              <a:t>CERTIFICATE</a:t>
            </a:r>
            <a:endParaRPr sz="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solidFill>
                  <a:schemeClr val="dk1"/>
                </a:solidFill>
              </a:rPr>
              <a:t>정보기기운용기능사</a:t>
            </a:r>
            <a:endParaRPr sz="600" dirty="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1578875" y="2336850"/>
            <a:ext cx="469800" cy="4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4" name="Google Shape;194;p28"/>
          <p:cNvSpPr/>
          <p:nvPr/>
        </p:nvSpPr>
        <p:spPr>
          <a:xfrm>
            <a:off x="2167500" y="4041575"/>
            <a:ext cx="469800" cy="4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195" name="Google Shape;195;p28"/>
          <p:cNvSpPr/>
          <p:nvPr/>
        </p:nvSpPr>
        <p:spPr>
          <a:xfrm>
            <a:off x="612175" y="3205775"/>
            <a:ext cx="469800" cy="4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196" name="Google Shape;196;p28"/>
          <p:cNvSpPr txBox="1"/>
          <p:nvPr/>
        </p:nvSpPr>
        <p:spPr>
          <a:xfrm>
            <a:off x="542575" y="3139625"/>
            <a:ext cx="609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Java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script</a:t>
            </a:r>
            <a:endParaRPr sz="1900"/>
          </a:p>
        </p:txBody>
      </p:sp>
      <p:sp>
        <p:nvSpPr>
          <p:cNvPr id="197" name="Google Shape;197;p28"/>
          <p:cNvSpPr txBox="1"/>
          <p:nvPr/>
        </p:nvSpPr>
        <p:spPr>
          <a:xfrm>
            <a:off x="1509275" y="2270700"/>
            <a:ext cx="609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HTML5</a:t>
            </a:r>
            <a:endParaRPr sz="1900"/>
          </a:p>
        </p:txBody>
      </p:sp>
      <p:sp>
        <p:nvSpPr>
          <p:cNvPr id="198" name="Google Shape;198;p28"/>
          <p:cNvSpPr/>
          <p:nvPr/>
        </p:nvSpPr>
        <p:spPr>
          <a:xfrm>
            <a:off x="2538700" y="3234125"/>
            <a:ext cx="469800" cy="4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199" name="Google Shape;199;p28"/>
          <p:cNvSpPr txBox="1"/>
          <p:nvPr/>
        </p:nvSpPr>
        <p:spPr>
          <a:xfrm>
            <a:off x="2469100" y="3167975"/>
            <a:ext cx="609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CSS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994650" y="4041575"/>
            <a:ext cx="469800" cy="46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201" name="Google Shape;201;p28"/>
          <p:cNvSpPr txBox="1"/>
          <p:nvPr/>
        </p:nvSpPr>
        <p:spPr>
          <a:xfrm>
            <a:off x="925050" y="3975425"/>
            <a:ext cx="609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jQuery</a:t>
            </a:r>
            <a:endParaRPr sz="1900"/>
          </a:p>
        </p:txBody>
      </p:sp>
      <p:sp>
        <p:nvSpPr>
          <p:cNvPr id="202" name="Google Shape;202;p28"/>
          <p:cNvSpPr txBox="1"/>
          <p:nvPr/>
        </p:nvSpPr>
        <p:spPr>
          <a:xfrm>
            <a:off x="2097900" y="3975425"/>
            <a:ext cx="609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PHP</a:t>
            </a:r>
            <a:endParaRPr sz="9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MySQL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923650" y="2462975"/>
            <a:ext cx="2278800" cy="2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/>
              <a:t>HTML5</a:t>
            </a:r>
            <a:endParaRPr sz="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-HTML5, CSS3 웹 표준 마크업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-웹 접근성 준수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-Cross Browsing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-시맨틱태그를 활용한 시맨틱한 아웃라인 구조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>
                <a:highlight>
                  <a:srgbClr val="F6F6F6"/>
                </a:highlight>
              </a:rPr>
              <a:t>CSS</a:t>
            </a:r>
            <a:endParaRPr sz="600" b="1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-미디어쿼리를 이용한 반응형 사이트 제작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-SCSS 사용경험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-부트스트랩 사용경험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>
                <a:highlight>
                  <a:srgbClr val="F6F6F6"/>
                </a:highlight>
              </a:rPr>
              <a:t>Java  Script, jQery</a:t>
            </a:r>
            <a:endParaRPr sz="600" b="1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 Form값 유효성 체크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 화면전환, 탭, 슬라이드 등의 기능 구현 및 플러그인 사용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>
                <a:highlight>
                  <a:srgbClr val="F6F6F6"/>
                </a:highlight>
              </a:rPr>
              <a:t>PHP, MySQL</a:t>
            </a:r>
            <a:endParaRPr sz="600" b="1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-(DML) 게시판 생성 및 게시물 작성, 수정, 삭제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highlight>
                  <a:srgbClr val="F6F6F6"/>
                </a:highlight>
              </a:rPr>
              <a:t>-관리자 로그인기능 구현</a:t>
            </a: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highlight>
                <a:srgbClr val="F6F6F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PORTFOLIO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/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6978378" y="612500"/>
            <a:ext cx="295500" cy="198000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262626"/>
                </a:solidFill>
              </a:rPr>
              <a:t>1</a:t>
            </a:r>
            <a:endParaRPr sz="11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72245" y="553158"/>
            <a:ext cx="6513000" cy="4212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5160958" y="584375"/>
            <a:ext cx="1524000" cy="4162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160950" y="2347824"/>
            <a:ext cx="12738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/>
              <a:t>제작 사이트명 (제작기간 ~주)</a:t>
            </a:r>
            <a:endParaRPr sz="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사이트 설명 </a:t>
            </a:r>
            <a:endParaRPr sz="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-----------------------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디자인 컨셉 내용</a:t>
            </a:r>
            <a:r>
              <a:rPr lang="ko" sz="600" b="1">
                <a:solidFill>
                  <a:schemeClr val="dk1"/>
                </a:solidFill>
              </a:rPr>
              <a:t> </a:t>
            </a:r>
            <a:endParaRPr sz="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dk1"/>
                </a:solidFill>
              </a:rPr>
              <a:t>----------------------</a:t>
            </a:r>
            <a:endParaRPr sz="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 컬러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#000~~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--------------------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효과 및 기능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슬라이드, 탭 등,,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사용된 언어</a:t>
            </a: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java,html,css,,, &lt; 아이콘 삽입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5238442" y="4026863"/>
            <a:ext cx="1201800" cy="39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VISIT SITE (btn)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636304" y="1417375"/>
            <a:ext cx="3266700" cy="238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6260557" y="610273"/>
            <a:ext cx="388200" cy="9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3591527" y="878163"/>
            <a:ext cx="1287000" cy="9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3616480" y="2088972"/>
            <a:ext cx="1287000" cy="9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3616480" y="3287967"/>
            <a:ext cx="1287000" cy="9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CONTACT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ko"/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6978369" y="612512"/>
            <a:ext cx="209700" cy="198000"/>
          </a:xfrm>
          <a:prstGeom prst="roundRect">
            <a:avLst>
              <a:gd name="adj" fmla="val 16667"/>
            </a:avLst>
          </a:prstGeom>
          <a:solidFill>
            <a:srgbClr val="A0C3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257532" y="668334"/>
            <a:ext cx="6510900" cy="4065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1647923" y="930429"/>
            <a:ext cx="1144500" cy="13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NAME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HAN-SODAM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093358" y="923708"/>
            <a:ext cx="1144500" cy="13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TEL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010-7165-9718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576841" y="935369"/>
            <a:ext cx="1144500" cy="13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E-MAIL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hansodam77@</a:t>
            </a:r>
            <a:endParaRPr sz="1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gmail.com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257532" y="2619385"/>
            <a:ext cx="6510900" cy="20955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2859522" y="2707674"/>
            <a:ext cx="1106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CONTACT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2947922" y="4344879"/>
            <a:ext cx="672900" cy="24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send</a:t>
            </a:r>
            <a:endParaRPr sz="9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6342600" y="742876"/>
            <a:ext cx="354600" cy="10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074800" y="3193725"/>
            <a:ext cx="8571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name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e-mail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tel</a:t>
            </a:r>
            <a:endParaRPr sz="800"/>
          </a:p>
        </p:txBody>
      </p:sp>
      <p:sp>
        <p:nvSpPr>
          <p:cNvPr id="238" name="Google Shape;238;p30"/>
          <p:cNvSpPr txBox="1"/>
          <p:nvPr/>
        </p:nvSpPr>
        <p:spPr>
          <a:xfrm>
            <a:off x="3532475" y="3071925"/>
            <a:ext cx="7422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message</a:t>
            </a:r>
            <a:endParaRPr sz="800"/>
          </a:p>
        </p:txBody>
      </p:sp>
      <p:sp>
        <p:nvSpPr>
          <p:cNvPr id="239" name="Google Shape;239;p30"/>
          <p:cNvSpPr/>
          <p:nvPr/>
        </p:nvSpPr>
        <p:spPr>
          <a:xfrm>
            <a:off x="1594100" y="3326650"/>
            <a:ext cx="11964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1594100" y="3562200"/>
            <a:ext cx="11964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1594100" y="3797750"/>
            <a:ext cx="11964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3620825" y="3301050"/>
            <a:ext cx="2247300" cy="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화면 슬라이드 쇼(16:9)</PresentationFormat>
  <Paragraphs>139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Simple Light</vt:lpstr>
      <vt:lpstr>표지</vt:lpstr>
      <vt:lpstr>간지등</vt:lpstr>
      <vt:lpstr>1_디자인 사용자 지정</vt:lpstr>
      <vt:lpstr>PowerPoint 프레젠테이션</vt:lpstr>
      <vt:lpstr>PROFILE</vt:lpstr>
      <vt:lpstr>와이어프레임</vt:lpstr>
      <vt:lpstr>Index</vt:lpstr>
      <vt:lpstr>Information Architecture(정보구조)</vt:lpstr>
      <vt:lpstr>HOME</vt:lpstr>
      <vt:lpstr>ABOUT ME</vt:lpstr>
      <vt:lpstr>PORTFOLIO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1</cp:revision>
  <dcterms:modified xsi:type="dcterms:W3CDTF">2020-05-21T08:56:02Z</dcterms:modified>
</cp:coreProperties>
</file>