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1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08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16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4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9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62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5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2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4983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3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42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AF154-3184-46E1-91FD-8D39F4DB818C}" type="datetimeFigureOut">
              <a:rPr lang="fr-FR" smtClean="0"/>
              <a:t>21/05/2021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269081-2EE9-434A-A4E3-3D2FD060EA33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33F8B-D3CC-464F-827E-1FB5FF01D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15550"/>
            <a:ext cx="8637073" cy="2541431"/>
          </a:xfrm>
        </p:spPr>
        <p:txBody>
          <a:bodyPr/>
          <a:lstStyle/>
          <a:p>
            <a:r>
              <a:rPr lang="fr-FR" dirty="0"/>
              <a:t>RESUME DE L ETUDE SUR LE CSS AVANCEE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177AC30-11F5-4060-A0FF-784A2A20B6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			</a:t>
            </a:r>
          </a:p>
          <a:p>
            <a:r>
              <a:rPr lang="fr-FR" dirty="0"/>
              <a:t>			1)TRANSITIONS</a:t>
            </a:r>
          </a:p>
        </p:txBody>
      </p:sp>
    </p:spTree>
    <p:extLst>
      <p:ext uri="{BB962C8B-B14F-4D97-AF65-F5344CB8AC3E}">
        <p14:creationId xmlns:p14="http://schemas.microsoft.com/office/powerpoint/2010/main" val="160999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30E96FE-8D1A-42B7-8774-AE75AFAE7A96}"/>
              </a:ext>
            </a:extLst>
          </p:cNvPr>
          <p:cNvSpPr txBox="1"/>
          <p:nvPr/>
        </p:nvSpPr>
        <p:spPr>
          <a:xfrm>
            <a:off x="-1" y="24234"/>
            <a:ext cx="12298017" cy="6313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endParaRPr lang="fr-FR" sz="54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Une transition est une élément  en ccs qui permet le changement progressif des styles appliques sur un élément en css durant un temps donne.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Les parties constituant la déclaration d une transition sont :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-transition-property:valeur;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Ici il s agit de la propriété sur laquelle  s effectuera la transition.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-transition-duration:valeur en seconde; permettant de donner le temps  durant lequel s effectuera la transition.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-transition-timing-function:permet de préciser la courbe de vitesse de la transition. Il peut prendre 6 valeurs: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…..ease et linear 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…..ease-in et ease-out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…..ease-in-out et cubic-bezier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-transition –delay: valeur; ici il s agit de donner un retard a la transition pour qu' elle s effectue après une action.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2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774301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DDFFEE4-B318-4969-8EA9-8411E30CFE3F}"/>
              </a:ext>
            </a:extLst>
          </p:cNvPr>
          <p:cNvSpPr txBox="1"/>
          <p:nvPr/>
        </p:nvSpPr>
        <p:spPr>
          <a:xfrm>
            <a:off x="0" y="1190257"/>
            <a:ext cx="12192000" cy="547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					Types de transitions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					a)transition abrégées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Il s’agit de regrouper tout les 3 parties;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B)transition abrège avec retard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 ajoute après la valeur de timing –function la valeur du retard;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Dans le cas ou’ l ‘on utilise un navigateur qui diffèrent de chrome il faut utiliser a la place de –webkit- ,-mot– ou –o.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  Appliquer une transitons a plusieurs propriété</a:t>
            </a:r>
          </a:p>
          <a:p>
            <a:pPr marL="0" marR="0" indent="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kern="1400" dirty="0">
                <a:solidFill>
                  <a:srgbClr val="000000"/>
                </a:solidFill>
                <a:latin typeface="Verdana" panose="020B0604030504040204" pitchFamily="34" charset="0"/>
              </a:rPr>
              <a:t>C est la même syntaxe sauf que après les propriétés de la première transition il faut mettre ‘, »’ avant de commencer la seconde.</a:t>
            </a: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2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04651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A8E7CF3-8EC7-42B7-AC79-046A4CB820BF}"/>
              </a:ext>
            </a:extLst>
          </p:cNvPr>
          <p:cNvSpPr txBox="1"/>
          <p:nvPr/>
        </p:nvSpPr>
        <p:spPr>
          <a:xfrm>
            <a:off x="0" y="156160"/>
            <a:ext cx="12192000" cy="5563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C est la même syntaxe sauf que après les propriété de la première transition il faut mettre ‘ , »’ avant e commencer la seconde.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									2)opacité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fr-FR" sz="18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Opacity</a:t>
            </a: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permet de définir le niveau d’opacité (de transparence) d un élément ,il peut être combine avec un Hover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Syntaxe: opacity:valeur;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					3)TRANSFORMATION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On utlise le mot scal(valeur);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0n  l utilise avec hover ,transition. On l utilise sur focus ou  sur des liens.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Syntaxe: -webkit-transform:scale(1.5);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2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4126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38BF88E-BA5E-41D3-B8D9-70448B5EDC7E}"/>
              </a:ext>
            </a:extLst>
          </p:cNvPr>
          <p:cNvSpPr txBox="1"/>
          <p:nvPr/>
        </p:nvSpPr>
        <p:spPr>
          <a:xfrm>
            <a:off x="0" y="980264"/>
            <a:ext cx="12192000" cy="4574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							4) ANIMATIONS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endParaRPr lang="fr-FR" sz="1800" kern="140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		Une animation permet  de  mouvoir certains elements .pour cela ,il faut créer un key frames que l ‘on va appeler dans une animation.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Ex: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Si l’on veut  faire clignoter  une ombre 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					5)APPROCHE NORMALIZING ET RESET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Ces 2 éléments permettent de  de retirer les styles par défaut appliques par les navigateurs  et de personnaliser ces styles .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</a:pPr>
            <a:r>
              <a:rPr lang="fr-FR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fr-FR" sz="12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742746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493</Words>
  <Application>Microsoft Office PowerPoint</Application>
  <PresentationFormat>Grand écran</PresentationFormat>
  <Paragraphs>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Verdana</vt:lpstr>
      <vt:lpstr>Galerie</vt:lpstr>
      <vt:lpstr>RESUME DE L ETUDE SUR LE CSS AVANCEE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kdo info tech</dc:creator>
  <cp:lastModifiedBy>kdo info tech</cp:lastModifiedBy>
  <cp:revision>3</cp:revision>
  <dcterms:created xsi:type="dcterms:W3CDTF">2021-05-21T17:30:45Z</dcterms:created>
  <dcterms:modified xsi:type="dcterms:W3CDTF">2021-05-21T17:41:10Z</dcterms:modified>
</cp:coreProperties>
</file>