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44D59-2A39-4FAA-A484-AB09D413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0A9FD6-BB48-40AC-A492-79A764B8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52D81-F0A8-4139-B67F-D020894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0B4CF-254C-4689-8FA6-598E772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5CA20-013C-4C68-BB35-0A5E16A0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383A7-BBC8-4501-A2F6-553F0F81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671273-A4C4-4B07-9228-0C8B6814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F1622-286B-417B-A561-9676175B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1DF47-41BF-44A9-9A83-3D64A39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352186-0E67-4269-8EF3-DC96A54D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1E5261-BD9D-440B-B133-34A6F4B4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973D06-279F-4D04-9B96-25594697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1DAC5-D797-4DA5-B0A4-9340708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C2BA0-57B8-4D29-85FC-0A1F5F4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0348F-8758-49CA-B88F-5F3F7924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E3751-487C-4C9E-B537-04FA610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59742-B9A7-492C-96DB-4002EAD4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33DF90-E664-44EB-B564-98A6A1B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BE937C-CF73-405C-86C6-E5522A15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715940-F367-4576-AA1E-241DE0A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12DEF-5006-4EC4-A75A-CDA38FA6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1EED61-8D71-4C8F-B18A-328FD0BD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A48CF-3992-4B87-BF61-F3F0EF07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09CA1-04DA-455D-91CD-E8C4EABA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96FB27-1642-4DC6-BBF0-4FBCA8C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7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EE83F-50FB-4198-A592-74642E49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9D9F7-AD80-4F68-85AC-6482CE9CF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49A195-4F22-4D94-AFE0-441542472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D42462-BC7A-42FA-8D6E-F03BCFB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7F1F2B-B406-470E-89CA-B0BC653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9B5778-E885-46A5-98DB-4F54A9B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89A44-A075-4464-A3AB-B4F801E7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54C91E-4670-496D-9255-EC3C9F0C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48852C-F061-461A-BF5A-2878DA3C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7B2D31-A9B0-4C83-85F2-AA8BF74CF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16EBDF-F623-40D4-B315-1A3B642C4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7722CD-F72C-4CE9-B4C6-6BCB02D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E3CB23-FDF6-4231-82D9-D5A1E1EB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8B5597-2452-4761-BBC3-CED79810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6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D8FF6-4018-47F9-A3EE-CC0A3FCF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94D59E-7FF7-472B-8EDE-AFB9516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238523-305B-4102-8B62-6C53EC8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87F933-0F6C-4904-B928-3C7AAB54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99C0D6-C557-428C-9ACC-BA4B8D2C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16C133-D4FF-4746-B524-E2302CF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43A1F9-95E7-446A-BEB1-98A8D99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0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D280F-6ED8-4824-84EF-1FCFBFE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26EE0-EA56-4177-9C42-4123129F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5BF8F5-A754-4CDB-80F0-D824265B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D2D1A-FDBA-4F09-BE2F-96995EE2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50766A-D0C2-4990-B651-A59DDEC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ED6A34-45FB-41D5-A872-7D3E331D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B199C-17A1-44A6-991E-8913BB3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90E4F3-8218-440D-9479-E61497E5B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D82E81-5AD0-419B-AB03-A1A990B9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F2142B-6E66-4B62-B773-C7923D4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CC9DAF-9F85-44EB-9D6E-C708593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14426E-576F-458E-B2CF-BF128E76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3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F8E5CC-CF60-43C1-AD4F-32375D0D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9FFF61-E9D4-4B8A-A089-10BA3853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811C50-EC4E-4734-8F4D-0A704873C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6E4C-CE55-49FF-9C4E-BC68D132BCC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BCA1E9-AC2E-4323-BEEA-9C007B758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87E14-A555-4D53-B83D-AC40F6E97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2B11F-A68C-49C0-ACA8-3DBA22504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String,StringBuffer</a:t>
            </a:r>
            <a:r>
              <a:rPr lang="en-IN" dirty="0"/>
              <a:t> and StringBuilder</a:t>
            </a:r>
          </a:p>
        </p:txBody>
      </p:sp>
    </p:spTree>
    <p:extLst>
      <p:ext uri="{BB962C8B-B14F-4D97-AF65-F5344CB8AC3E}">
        <p14:creationId xmlns:p14="http://schemas.microsoft.com/office/powerpoint/2010/main" val="36472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9ABAB2-2ADE-4867-A26A-E93E74B0C498}"/>
              </a:ext>
            </a:extLst>
          </p:cNvPr>
          <p:cNvSpPr/>
          <p:nvPr/>
        </p:nvSpPr>
        <p:spPr>
          <a:xfrm>
            <a:off x="331303" y="0"/>
            <a:ext cx="1033338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Observe how the capacity changes.</a:t>
            </a:r>
          </a:p>
          <a:p>
            <a:r>
              <a:rPr lang="en-IN" sz="1600" dirty="0" err="1"/>
              <a:t>ensureCapacity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The </a:t>
            </a:r>
            <a:r>
              <a:rPr lang="en-IN" sz="1600" dirty="0" err="1"/>
              <a:t>ensureCapacity</a:t>
            </a:r>
            <a:r>
              <a:rPr lang="en-IN" sz="1600" dirty="0"/>
              <a:t>() method of StringBuilder class ensures that the given capacity is the minimum to the current capacity. If the current capacity is less than the argument, then a new internal array is allocated with greater capacity. The new capacity is the larger of:</a:t>
            </a:r>
          </a:p>
          <a:p>
            <a:endParaRPr lang="en-IN" sz="1600" dirty="0"/>
          </a:p>
          <a:p>
            <a:r>
              <a:rPr lang="en-IN" sz="1600" dirty="0"/>
              <a:t>    The </a:t>
            </a:r>
            <a:r>
              <a:rPr lang="en-IN" sz="1600" dirty="0" err="1"/>
              <a:t>minimumCapacity</a:t>
            </a:r>
            <a:r>
              <a:rPr lang="en-IN" sz="1600" dirty="0"/>
              <a:t> argument.</a:t>
            </a:r>
          </a:p>
          <a:p>
            <a:r>
              <a:rPr lang="en-IN" sz="1600" dirty="0"/>
              <a:t>    Twice the old capacity, plus 2. </a:t>
            </a:r>
          </a:p>
          <a:p>
            <a:endParaRPr lang="en-IN" sz="1600" dirty="0"/>
          </a:p>
          <a:p>
            <a:r>
              <a:rPr lang="en-IN" sz="1600" dirty="0"/>
              <a:t>If the </a:t>
            </a:r>
            <a:r>
              <a:rPr lang="en-IN" sz="1600" dirty="0" err="1"/>
              <a:t>minimumCapacity</a:t>
            </a:r>
            <a:r>
              <a:rPr lang="en-IN" sz="1600" dirty="0"/>
              <a:t> argument is nonpositive, this method takes no action and simply returns.</a:t>
            </a:r>
          </a:p>
          <a:p>
            <a:endParaRPr lang="en-IN" sz="1600" dirty="0"/>
          </a:p>
          <a:p>
            <a:r>
              <a:rPr lang="en-IN" sz="1600" dirty="0"/>
              <a:t>StringBuilder </a:t>
            </a:r>
            <a:r>
              <a:rPr lang="en-IN" sz="1600" dirty="0" err="1"/>
              <a:t>strBuilder</a:t>
            </a:r>
            <a:r>
              <a:rPr lang="en-IN" sz="1600" dirty="0"/>
              <a:t>=new StringBuilder("Core");  </a:t>
            </a:r>
          </a:p>
          <a:p>
            <a:r>
              <a:rPr lang="en-IN" sz="1600" dirty="0" err="1"/>
              <a:t>strBuilder.ensureCapacity</a:t>
            </a:r>
            <a:r>
              <a:rPr lang="en-IN" sz="1600" dirty="0"/>
              <a:t>(10);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strBuilder.capacity</a:t>
            </a:r>
            <a:r>
              <a:rPr lang="en-IN" sz="1600" dirty="0"/>
              <a:t>());</a:t>
            </a:r>
          </a:p>
          <a:p>
            <a:endParaRPr lang="en-IN" sz="1600" dirty="0"/>
          </a:p>
          <a:p>
            <a:r>
              <a:rPr lang="en-IN" sz="1600" dirty="0"/>
              <a:t>StringBuilder strBuilder2=new StringBuilder("Core");  </a:t>
            </a:r>
          </a:p>
          <a:p>
            <a:r>
              <a:rPr lang="en-IN" sz="1600" dirty="0"/>
              <a:t>strBuilder2.ensureCapacity(30);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(strBuilder2.capacity());</a:t>
            </a:r>
          </a:p>
          <a:p>
            <a:endParaRPr lang="en-IN" sz="1600" dirty="0"/>
          </a:p>
          <a:p>
            <a:r>
              <a:rPr lang="en-IN" sz="1600" dirty="0"/>
              <a:t>Output:</a:t>
            </a:r>
          </a:p>
          <a:p>
            <a:endParaRPr lang="en-IN" sz="1600" dirty="0"/>
          </a:p>
          <a:p>
            <a:r>
              <a:rPr lang="en-IN" sz="1600" dirty="0"/>
              <a:t>20</a:t>
            </a:r>
          </a:p>
          <a:p>
            <a:r>
              <a:rPr lang="en-IN" sz="1600" dirty="0"/>
              <a:t>42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53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54678-3CFC-49BD-8DAB-3DFCC92B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Main Difference between String and String </a:t>
            </a:r>
            <a:r>
              <a:rPr lang="en-IN" sz="3600" b="1" dirty="0" err="1"/>
              <a:t>Bulder</a:t>
            </a:r>
            <a:endParaRPr lang="en-IN" sz="36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32645BD-2637-4C17-80D3-25D569163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51922"/>
              </p:ext>
            </p:extLst>
          </p:nvPr>
        </p:nvGraphicFramePr>
        <p:xfrm>
          <a:off x="838200" y="2995454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977682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833014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StringBuilder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855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StringBuffer is synchronized i.e. thread safe.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StringBuilder is non-synchronized i.e. not thread safe.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71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StringBuffer is less efficient and slower than </a:t>
                      </a:r>
                      <a:r>
                        <a:rPr lang="en-IN" dirty="0" err="1"/>
                        <a:t>StringBuilder</a:t>
                      </a:r>
                      <a:r>
                        <a:rPr lang="en-IN" dirty="0"/>
                        <a:t> as StringBuffer is synchronized.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StringBuilder is more efficient and faster than StringBuffer.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016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StringBuffer is old, its there in JDK from very first release.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StringBuilder is introduced much later in release of JDK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702749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1AF9E9E-5B2A-4388-A447-38193307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57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 between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of differences between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StringBuilder are given below: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52C3B-325D-4D14-9F8D-9AC2C8ED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String, StringBuffer and StringBuilder - Which one to use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7E017-09A1-4DB6-A156-A3850FA1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your string is not going to change use a String class because a String object is immutable. </a:t>
            </a:r>
          </a:p>
          <a:p>
            <a:r>
              <a:rPr lang="en-IN" dirty="0"/>
              <a:t>If your string can change (example: lots of logic and operations in the construction of the string) and will only be accessed from a single thread, using a StringBuilder is good enough. </a:t>
            </a:r>
          </a:p>
          <a:p>
            <a:r>
              <a:rPr lang="en-IN" dirty="0"/>
              <a:t>If your string can change, and will be accessed from multiple threads, use a StringBuffer because StringBuffer is synchronous so you have thread-safety. </a:t>
            </a:r>
          </a:p>
        </p:txBody>
      </p:sp>
    </p:spTree>
    <p:extLst>
      <p:ext uri="{BB962C8B-B14F-4D97-AF65-F5344CB8AC3E}">
        <p14:creationId xmlns:p14="http://schemas.microsoft.com/office/powerpoint/2010/main" val="28705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B31205-CEBC-4A4A-91CA-2FEFCAF3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689113"/>
            <a:ext cx="8401878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46D3EB-DA47-43BB-B1A2-E6B9BAD34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54744"/>
            <a:ext cx="6749083" cy="5103934"/>
          </a:xfrm>
        </p:spPr>
      </p:pic>
    </p:spTree>
    <p:extLst>
      <p:ext uri="{BB962C8B-B14F-4D97-AF65-F5344CB8AC3E}">
        <p14:creationId xmlns:p14="http://schemas.microsoft.com/office/powerpoint/2010/main" val="25924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319E2-1240-4B79-BD3E-2E817BA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Buffer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9CE67F-1472-4844-9861-04F2A1FD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825625"/>
            <a:ext cx="10916478" cy="4919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There are two ways to create String buffer object</a:t>
            </a:r>
          </a:p>
          <a:p>
            <a:pPr marL="0" indent="0">
              <a:buNone/>
            </a:pPr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StringBuffer(“Hello”);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Will print Hello;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other way is </a:t>
            </a:r>
          </a:p>
          <a:p>
            <a:pPr marL="0" indent="0">
              <a:buNone/>
            </a:pPr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StringBuffer();</a:t>
            </a:r>
          </a:p>
          <a:p>
            <a:pPr marL="0" indent="0">
              <a:buNone/>
            </a:pPr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StringBuffer(50);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(“Hello”);</a:t>
            </a:r>
          </a:p>
          <a:p>
            <a:pPr marL="0" indent="0">
              <a:buNone/>
            </a:pPr>
            <a:r>
              <a:rPr lang="en-IN" dirty="0" err="1"/>
              <a:t>Sb.insert</a:t>
            </a:r>
            <a:r>
              <a:rPr lang="en-IN" dirty="0"/>
              <a:t>(0,”This is a book”);</a:t>
            </a:r>
          </a:p>
          <a:p>
            <a:pPr marL="0" indent="0">
              <a:buNone/>
            </a:pPr>
            <a:r>
              <a:rPr lang="en-IN" b="1" dirty="0"/>
              <a:t>Methods are </a:t>
            </a:r>
          </a:p>
          <a:p>
            <a:pPr marL="0" indent="0">
              <a:buNone/>
            </a:pPr>
            <a:r>
              <a:rPr lang="en-IN" dirty="0"/>
              <a:t>Int n=</a:t>
            </a:r>
            <a:r>
              <a:rPr lang="en-IN" dirty="0" err="1"/>
              <a:t>sb.indexOf</a:t>
            </a:r>
            <a:r>
              <a:rPr lang="en-IN" dirty="0"/>
              <a:t>(“is”);</a:t>
            </a:r>
          </a:p>
          <a:p>
            <a:pPr marL="0" indent="0">
              <a:buNone/>
            </a:pPr>
            <a:r>
              <a:rPr lang="en-IN" dirty="0"/>
              <a:t>Int n=</a:t>
            </a:r>
            <a:r>
              <a:rPr lang="en-IN" dirty="0" err="1"/>
              <a:t>sb.lastIndexOf</a:t>
            </a:r>
            <a:r>
              <a:rPr lang="en-IN" dirty="0"/>
              <a:t>(“is”);</a:t>
            </a:r>
          </a:p>
          <a:p>
            <a:pPr marL="0" indent="0">
              <a:buNone/>
            </a:pPr>
            <a:r>
              <a:rPr lang="en-IN" dirty="0" err="1"/>
              <a:t>Sb.reverse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6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52D8D-8850-47FD-8A6D-39E16EC1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Builder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FD838-DDF6-4112-9A94-80A27BEF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825625"/>
            <a:ext cx="1092973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StringBuilder Class</a:t>
            </a:r>
            <a:r>
              <a:rPr lang="en-IN" dirty="0"/>
              <a:t>. </a:t>
            </a:r>
            <a:r>
              <a:rPr lang="en-IN" b="1" dirty="0"/>
              <a:t>StringBuilder</a:t>
            </a:r>
            <a:r>
              <a:rPr lang="en-IN" dirty="0"/>
              <a:t> objects are like String objects, except that they can be modified. Internally, these objects are treated like variable-length arrays that contain a sequence of characters. At any point, the length and content of the sequence can be changed through method invocations.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StringBuilder class provides an </a:t>
            </a:r>
            <a:r>
              <a:rPr lang="en-IN" b="1" dirty="0"/>
              <a:t>API compatible with StringBuffer, but with no guarantee of synchronization</a:t>
            </a:r>
            <a:r>
              <a:rPr lang="en-IN" dirty="0"/>
              <a:t>. This class is designed for </a:t>
            </a:r>
            <a:r>
              <a:rPr lang="en-IN" b="1" dirty="0"/>
              <a:t>use as a drop-in replacement for StringBuffer in places where the string buffer was being used by a single thread</a:t>
            </a:r>
            <a:r>
              <a:rPr lang="en-IN" dirty="0"/>
              <a:t>. Where possible, it is recommended that this class be used in preference to StringBuffer as it will be faster under most implementations.</a:t>
            </a:r>
          </a:p>
          <a:p>
            <a:pPr marL="0" indent="0">
              <a:buNone/>
            </a:pPr>
            <a:r>
              <a:rPr lang="en-IN" b="1" dirty="0"/>
              <a:t>Instances of StringBuilder are not safe for use by multiple threads. If such synchronization is required then it is recommended that StringBuffer be used.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5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79F87-BCFB-4989-9A4E-B0F7C08E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Constructors of StringBuilder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62015-421E-420D-8A5A-09DCEEB2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StringBuilder ( ) :</a:t>
            </a:r>
            <a:r>
              <a:rPr lang="en-IN" dirty="0"/>
              <a:t> Constructs a string builder with no characters in it and an initial capacity of 16 characters. </a:t>
            </a:r>
          </a:p>
          <a:p>
            <a:r>
              <a:rPr lang="en-IN" b="1" dirty="0"/>
              <a:t>StringBuilder ( int capacity ) :</a:t>
            </a:r>
            <a:r>
              <a:rPr lang="en-IN" dirty="0"/>
              <a:t> Constructs a string builder with no characters in it and an initial capacity specified by the capacity argument. </a:t>
            </a:r>
          </a:p>
          <a:p>
            <a:r>
              <a:rPr lang="en-IN" b="1" dirty="0"/>
              <a:t>StringBuilder ( String str ) :</a:t>
            </a:r>
            <a:r>
              <a:rPr lang="en-IN" dirty="0"/>
              <a:t> Constructs a string builder initialized to the contents of the specified string. The initial capacity of the string builder is 16 plus the length of the string argument.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85F86-A741-49B4-B51F-E07F77DD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Important methods of StringBuilder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6491B-70DA-4C7F-B37F-789D1D30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550504"/>
            <a:ext cx="5539409" cy="462645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append()</a:t>
            </a:r>
          </a:p>
          <a:p>
            <a:r>
              <a:rPr lang="en-IN" dirty="0"/>
              <a:t>The append() method concatenates the given argument(string representation) to the end of the invoking StringBuilder object. StringBuilder class has several overloaded append() method. Few are:</a:t>
            </a:r>
          </a:p>
          <a:p>
            <a:r>
              <a:rPr lang="en-IN" dirty="0"/>
              <a:t>StringBuilder append(String str) </a:t>
            </a:r>
          </a:p>
          <a:p>
            <a:r>
              <a:rPr lang="en-IN" dirty="0"/>
              <a:t>StringBuilder append(int n) </a:t>
            </a:r>
          </a:p>
          <a:p>
            <a:r>
              <a:rPr lang="en-IN" dirty="0"/>
              <a:t>StringBuilder append(Object </a:t>
            </a:r>
            <a:r>
              <a:rPr lang="en-IN" dirty="0" err="1"/>
              <a:t>obj</a:t>
            </a:r>
            <a:r>
              <a:rPr lang="en-IN" dirty="0"/>
              <a:t>)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407DA0-BD90-4EC6-AB02-88673829F793}"/>
              </a:ext>
            </a:extLst>
          </p:cNvPr>
          <p:cNvSpPr/>
          <p:nvPr/>
        </p:nvSpPr>
        <p:spPr>
          <a:xfrm>
            <a:off x="6096000" y="17178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 = new StringBuilder(“Hello");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(“</a:t>
            </a:r>
            <a:r>
              <a:rPr lang="en-IN" b="1" dirty="0" err="1"/>
              <a:t>Tinky</a:t>
            </a:r>
            <a:r>
              <a:rPr lang="en-IN" b="1" dirty="0"/>
              <a:t>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(101);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</a:t>
            </a:r>
            <a:r>
              <a:rPr lang="en-IN" dirty="0" err="1"/>
              <a:t>wiil</a:t>
            </a:r>
            <a:r>
              <a:rPr lang="en-IN" dirty="0"/>
              <a:t> be</a:t>
            </a:r>
          </a:p>
          <a:p>
            <a:endParaRPr lang="en-IN" dirty="0"/>
          </a:p>
          <a:p>
            <a:r>
              <a:rPr lang="en-IN" dirty="0" err="1"/>
              <a:t>HelloTinky</a:t>
            </a:r>
            <a:endParaRPr lang="en-IN" dirty="0"/>
          </a:p>
          <a:p>
            <a:endParaRPr lang="en-IN" dirty="0"/>
          </a:p>
          <a:p>
            <a:r>
              <a:rPr lang="en-IN" dirty="0"/>
              <a:t>HelloTinky101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A7275-254A-4987-AE54-78F2FB33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D43BB-EE0C-4215-893F-BF142B52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insert()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insert() method inserts the given argument(string representation) into the invoking StringBuilder object at the given position.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StringBuilder  </a:t>
            </a:r>
            <a:r>
              <a:rPr lang="en-IN" b="1" dirty="0" err="1"/>
              <a:t>strBuilder</a:t>
            </a:r>
            <a:r>
              <a:rPr lang="en-IN" b="1" dirty="0"/>
              <a:t>=new StringBuilder (“Hello");  </a:t>
            </a:r>
          </a:p>
          <a:p>
            <a:pPr marL="0" indent="0">
              <a:buNone/>
            </a:pPr>
            <a:r>
              <a:rPr lang="en-IN" b="1" dirty="0" err="1"/>
              <a:t>strBuilder.insert</a:t>
            </a:r>
            <a:r>
              <a:rPr lang="en-IN" b="1" dirty="0"/>
              <a:t>(1,"Java");</a:t>
            </a:r>
          </a:p>
          <a:p>
            <a:pPr marL="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HJavahello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87C35-DC17-43EE-B717-0D1FE75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72798-C106-4733-ADCB-99F0EAC2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537252"/>
            <a:ext cx="4850296" cy="46397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replace()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replace() method replaces the string from specified start index to the end index.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StringBuilder("Core");  </a:t>
            </a:r>
          </a:p>
          <a:p>
            <a:pPr marL="0" indent="0">
              <a:buNone/>
            </a:pPr>
            <a:r>
              <a:rPr lang="en-IN" b="1" dirty="0" err="1"/>
              <a:t>strBuilder.replace</a:t>
            </a:r>
            <a:r>
              <a:rPr lang="en-IN" b="1" dirty="0"/>
              <a:t>( 2, 4, "Java");</a:t>
            </a:r>
          </a:p>
          <a:p>
            <a:pPr marL="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E1FFA7-0234-4AD3-A3BB-E3019D7708F6}"/>
              </a:ext>
            </a:extLst>
          </p:cNvPr>
          <p:cNvSpPr/>
          <p:nvPr/>
        </p:nvSpPr>
        <p:spPr>
          <a:xfrm>
            <a:off x="5277679" y="181957"/>
            <a:ext cx="65598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reverse()</a:t>
            </a:r>
          </a:p>
          <a:p>
            <a:endParaRPr lang="en-IN" b="1" dirty="0"/>
          </a:p>
          <a:p>
            <a:r>
              <a:rPr lang="en-IN" b="1" dirty="0"/>
              <a:t>This method reverses the characters within a StringBuilder object.</a:t>
            </a:r>
          </a:p>
          <a:p>
            <a:endParaRPr lang="en-IN" b="1" dirty="0"/>
          </a:p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StringBuilder("Core");  </a:t>
            </a:r>
          </a:p>
          <a:p>
            <a:r>
              <a:rPr lang="en-IN" b="1" dirty="0" err="1"/>
              <a:t>strBuilder.reverse</a:t>
            </a:r>
            <a:r>
              <a:rPr lang="en-IN" b="1" dirty="0"/>
              <a:t>();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endParaRPr lang="en-IN" b="1" dirty="0"/>
          </a:p>
          <a:p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 err="1"/>
              <a:t>eroC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delete()</a:t>
            </a:r>
            <a:endParaRPr lang="en-IN" sz="1400" b="1" dirty="0"/>
          </a:p>
          <a:p>
            <a:endParaRPr lang="en-IN" sz="1400" b="1" dirty="0"/>
          </a:p>
          <a:p>
            <a:r>
              <a:rPr lang="en-IN" sz="2000" b="1" dirty="0"/>
              <a:t>The delete() method of StringBuilder class deletes the string from the specified </a:t>
            </a:r>
            <a:r>
              <a:rPr lang="en-IN" sz="2000" b="1" dirty="0" err="1"/>
              <a:t>beginIndex</a:t>
            </a:r>
            <a:r>
              <a:rPr lang="en-IN" sz="2000" b="1" dirty="0"/>
              <a:t> to </a:t>
            </a:r>
            <a:r>
              <a:rPr lang="en-IN" sz="2000" b="1" dirty="0" err="1"/>
              <a:t>endIndex</a:t>
            </a:r>
            <a:r>
              <a:rPr lang="en-IN" sz="2000" b="1" dirty="0"/>
              <a:t>.</a:t>
            </a:r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StringBuilder </a:t>
            </a:r>
            <a:r>
              <a:rPr lang="en-IN" sz="1600" b="1" dirty="0" err="1"/>
              <a:t>strBuilder</a:t>
            </a:r>
            <a:r>
              <a:rPr lang="en-IN" sz="1600" b="1" dirty="0"/>
              <a:t>=new StringBuilder("Core");  </a:t>
            </a:r>
          </a:p>
          <a:p>
            <a:r>
              <a:rPr lang="en-IN" sz="1600" b="1" dirty="0" err="1"/>
              <a:t>strBuilder.delete</a:t>
            </a:r>
            <a:r>
              <a:rPr lang="en-IN" sz="1600" b="1" dirty="0"/>
              <a:t>( 2, 4);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strBuilder</a:t>
            </a:r>
            <a:r>
              <a:rPr lang="en-IN" sz="1600" b="1" dirty="0"/>
              <a:t>);</a:t>
            </a:r>
          </a:p>
          <a:p>
            <a:endParaRPr lang="en-IN" sz="1600" b="1" dirty="0"/>
          </a:p>
          <a:p>
            <a:r>
              <a:rPr lang="en-IN" sz="1600" b="1" dirty="0"/>
              <a:t>Output:</a:t>
            </a:r>
          </a:p>
          <a:p>
            <a:endParaRPr lang="en-IN" sz="1600" b="1" dirty="0"/>
          </a:p>
          <a:p>
            <a:r>
              <a:rPr lang="en-IN" sz="1600" b="1" dirty="0"/>
              <a:t>Co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961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BD8C35-68F5-4D42-B911-2128860C5967}"/>
              </a:ext>
            </a:extLst>
          </p:cNvPr>
          <p:cNvSpPr/>
          <p:nvPr/>
        </p:nvSpPr>
        <p:spPr>
          <a:xfrm>
            <a:off x="0" y="170702"/>
            <a:ext cx="6626087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capacity()</a:t>
            </a:r>
          </a:p>
          <a:p>
            <a:endParaRPr lang="en-IN" dirty="0"/>
          </a:p>
          <a:p>
            <a:r>
              <a:rPr lang="en-IN" dirty="0"/>
              <a:t>The capacity() method returns the current capacity of StringBuilder object. The capacity is the amount of storage available for newly inserted characters, beyond which an allocation will occur.</a:t>
            </a:r>
          </a:p>
          <a:p>
            <a:endParaRPr lang="en-IN" dirty="0"/>
          </a:p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StringBuilder();  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("1234");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("123456789112");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 //(</a:t>
            </a:r>
            <a:r>
              <a:rPr lang="en-IN" b="1" dirty="0" err="1"/>
              <a:t>oldcapacity</a:t>
            </a:r>
            <a:r>
              <a:rPr lang="en-IN" b="1" dirty="0"/>
              <a:t>*2)+2  </a:t>
            </a:r>
          </a:p>
          <a:p>
            <a:r>
              <a:rPr lang="en-IN" b="1" dirty="0"/>
              <a:t>StringBuilder strBuilder2=new StringBuilder("1234");  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(strBuilder2.capacity());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34</a:t>
            </a:r>
          </a:p>
          <a:p>
            <a:r>
              <a:rPr lang="en-IN" dirty="0"/>
              <a:t>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877</Words>
  <Application>Microsoft Office PowerPoint</Application>
  <PresentationFormat>Custom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String,StringBuffer and StringBuilder</vt:lpstr>
      <vt:lpstr>PowerPoint Presentation</vt:lpstr>
      <vt:lpstr>String Buffer Objects</vt:lpstr>
      <vt:lpstr>String Builder class objects</vt:lpstr>
      <vt:lpstr>Constructors of StringBuilder class</vt:lpstr>
      <vt:lpstr>Important methods of StringBuilder class</vt:lpstr>
      <vt:lpstr>Methods</vt:lpstr>
      <vt:lpstr>Methods</vt:lpstr>
      <vt:lpstr>PowerPoint Presentation</vt:lpstr>
      <vt:lpstr>PowerPoint Presentation</vt:lpstr>
      <vt:lpstr>Main Difference between String and String Bulder</vt:lpstr>
      <vt:lpstr>String, StringBuffer and StringBuilder - Which one to use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String,StringBuffer and StringBuilder</dc:title>
  <dc:creator>manisha shah</dc:creator>
  <cp:lastModifiedBy>ADMIN</cp:lastModifiedBy>
  <cp:revision>41</cp:revision>
  <dcterms:created xsi:type="dcterms:W3CDTF">2019-08-20T17:17:34Z</dcterms:created>
  <dcterms:modified xsi:type="dcterms:W3CDTF">2021-08-02T11:25:22Z</dcterms:modified>
</cp:coreProperties>
</file>