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EEF-7993-48D4-9BC9-ADDD6FFBE2A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0CD0-6AD0-45D0-96F8-1C02BEA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5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EEF-7993-48D4-9BC9-ADDD6FFBE2A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0CD0-6AD0-45D0-96F8-1C02BEA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9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EEF-7993-48D4-9BC9-ADDD6FFBE2A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0CD0-6AD0-45D0-96F8-1C02BEA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5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EEF-7993-48D4-9BC9-ADDD6FFBE2A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0CD0-6AD0-45D0-96F8-1C02BEA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6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EEF-7993-48D4-9BC9-ADDD6FFBE2A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0CD0-6AD0-45D0-96F8-1C02BEA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0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EEF-7993-48D4-9BC9-ADDD6FFBE2A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0CD0-6AD0-45D0-96F8-1C02BEA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EEF-7993-48D4-9BC9-ADDD6FFBE2A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0CD0-6AD0-45D0-96F8-1C02BEA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1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EEF-7993-48D4-9BC9-ADDD6FFBE2A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0CD0-6AD0-45D0-96F8-1C02BEA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1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EEF-7993-48D4-9BC9-ADDD6FFBE2A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0CD0-6AD0-45D0-96F8-1C02BEA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0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EEF-7993-48D4-9BC9-ADDD6FFBE2A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0CD0-6AD0-45D0-96F8-1C02BEA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0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EEF-7993-48D4-9BC9-ADDD6FFBE2A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0CD0-6AD0-45D0-96F8-1C02BEA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9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07EEF-7993-48D4-9BC9-ADDD6FFBE2A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C0CD0-6AD0-45D0-96F8-1C02BEA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8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amel.apache.org/cxf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mina.apache.org/mina-project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mel.apache.org/uris.html" TargetMode="External"/><Relationship Id="rId2" Type="http://schemas.openxmlformats.org/officeDocument/2006/relationships/hyperlink" Target="https://camel.apache.org/compone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mel.apache.org/components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mel.apache.org/activemq.html" TargetMode="External"/><Relationship Id="rId2" Type="http://schemas.openxmlformats.org/officeDocument/2006/relationships/hyperlink" Target="http://activemq.apache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products/jm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xf.apache.org/" TargetMode="External"/><Relationship Id="rId2" Type="http://schemas.openxmlformats.org/officeDocument/2006/relationships/hyperlink" Target="http://camel.apache.org/cxf-bean-componen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667" y="1360152"/>
            <a:ext cx="9144000" cy="2387600"/>
          </a:xfrm>
        </p:spPr>
        <p:txBody>
          <a:bodyPr/>
          <a:lstStyle/>
          <a:p>
            <a:r>
              <a:rPr lang="en-US" dirty="0"/>
              <a:t>Using Camel’s Component</a:t>
            </a:r>
          </a:p>
        </p:txBody>
      </p:sp>
    </p:spTree>
    <p:extLst>
      <p:ext uri="{BB962C8B-B14F-4D97-AF65-F5344CB8AC3E}">
        <p14:creationId xmlns:p14="http://schemas.microsoft.com/office/powerpoint/2010/main" val="375709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&lt;dependency&gt;</a:t>
            </a:r>
          </a:p>
          <a:p>
            <a:r>
              <a:rPr lang="en-US" dirty="0"/>
              <a:t>    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org.apache.camel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    &lt;</a:t>
            </a:r>
            <a:r>
              <a:rPr lang="en-US" dirty="0" err="1"/>
              <a:t>artifactId</a:t>
            </a:r>
            <a:r>
              <a:rPr lang="en-US" dirty="0"/>
              <a:t>&gt;camel-</a:t>
            </a:r>
            <a:r>
              <a:rPr lang="en-US" dirty="0" err="1"/>
              <a:t>cxf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    &lt;version&gt;</a:t>
            </a:r>
            <a:r>
              <a:rPr lang="en-US" dirty="0" err="1"/>
              <a:t>x.x.x</a:t>
            </a:r>
            <a:r>
              <a:rPr lang="en-US" dirty="0"/>
              <a:t>&lt;/version&gt;</a:t>
            </a:r>
          </a:p>
          <a:p>
            <a:r>
              <a:rPr lang="en-US" dirty="0"/>
              <a:t>    &lt;!-- use the same version as your Camel core version --&gt;</a:t>
            </a:r>
          </a:p>
          <a:p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83891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9650" y="455955"/>
            <a:ext cx="8916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URI format</a:t>
            </a: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Courier"/>
              </a:rPr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5045" y="1009953"/>
            <a:ext cx="311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cxf:bean:cxfEndpoint</a:t>
            </a:r>
            <a:r>
              <a:rPr lang="en-US" dirty="0"/>
              <a:t>[?options]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486" y="1470012"/>
            <a:ext cx="113462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Where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cxfEndpoint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represents a bean ID that references a bean in the Spring bean registry. With this URI format, most of the endpoint details are specified in the bean definition.</a:t>
            </a: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Courier"/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11901" y="2391736"/>
            <a:ext cx="2904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cxf://someAddress[?options]</a:t>
            </a:r>
          </a:p>
        </p:txBody>
      </p:sp>
      <p:sp>
        <p:nvSpPr>
          <p:cNvPr id="8" name="Rectangle 7"/>
          <p:cNvSpPr/>
          <p:nvPr/>
        </p:nvSpPr>
        <p:spPr>
          <a:xfrm>
            <a:off x="510862" y="2761068"/>
            <a:ext cx="10938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Where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someAddress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specifies the CXF endpoint's address. With this URI format, most of the endpoint details are specified using options.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either style above, you can append options to the URI as follows:</a:t>
            </a: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Courier"/>
              </a:rPr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9650" y="3814173"/>
            <a:ext cx="7654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cxf:bean:cxfEndpoint?wsdlURL</a:t>
            </a:r>
            <a:r>
              <a:rPr lang="en-US" dirty="0"/>
              <a:t>=</a:t>
            </a:r>
            <a:r>
              <a:rPr lang="en-US" dirty="0" err="1"/>
              <a:t>wsdl</a:t>
            </a:r>
            <a:r>
              <a:rPr lang="en-US" dirty="0"/>
              <a:t>/</a:t>
            </a:r>
            <a:r>
              <a:rPr lang="en-US" dirty="0" err="1"/>
              <a:t>hello_world.wsdl&amp;dataFormat</a:t>
            </a:r>
            <a:r>
              <a:rPr lang="en-US" dirty="0"/>
              <a:t>=PAYLOAD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41407" y="4867278"/>
            <a:ext cx="33129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http://camel.apache.org/cxf.html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98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MINA component for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6980"/>
            <a:ext cx="10515600" cy="488109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Apache MINA is a network application framework which helps users develop high performance and high scalability network applications easily. It provides an abstract event-driven asynchronous API over various transports such as TCP/IP and UDP/IP via Java NIO.</a:t>
            </a:r>
          </a:p>
          <a:p>
            <a:r>
              <a:rPr lang="en-US" dirty="0"/>
              <a:t>Apache MINA is often called:</a:t>
            </a:r>
          </a:p>
          <a:p>
            <a:r>
              <a:rPr lang="en-US" dirty="0"/>
              <a:t>NIO framework library,</a:t>
            </a:r>
          </a:p>
          <a:p>
            <a:r>
              <a:rPr lang="en-US" dirty="0"/>
              <a:t>client server framework library, or</a:t>
            </a:r>
          </a:p>
          <a:p>
            <a:r>
              <a:rPr lang="en-US" dirty="0"/>
              <a:t>a networking socket library</a:t>
            </a:r>
          </a:p>
          <a:p>
            <a:r>
              <a:rPr lang="en-US" dirty="0"/>
              <a:t>Apache MINA comes with many subprojects :</a:t>
            </a:r>
          </a:p>
          <a:p>
            <a:r>
              <a:rPr lang="en-US" dirty="0" err="1"/>
              <a:t>Asyncweb</a:t>
            </a:r>
            <a:r>
              <a:rPr lang="en-US" dirty="0"/>
              <a:t> : An HTTP server build on top of MINA asynchronous framework</a:t>
            </a:r>
          </a:p>
          <a:p>
            <a:r>
              <a:rPr lang="en-US" dirty="0" err="1"/>
              <a:t>FtpServer</a:t>
            </a:r>
            <a:r>
              <a:rPr lang="en-US" dirty="0"/>
              <a:t> : A FTP server</a:t>
            </a:r>
          </a:p>
          <a:p>
            <a:r>
              <a:rPr lang="en-US" dirty="0" err="1"/>
              <a:t>SSHd</a:t>
            </a:r>
            <a:r>
              <a:rPr lang="en-US" dirty="0"/>
              <a:t> : A Java library supporting the SSH protocol</a:t>
            </a:r>
          </a:p>
          <a:p>
            <a:r>
              <a:rPr lang="en-US" dirty="0" err="1"/>
              <a:t>Vysper</a:t>
            </a:r>
            <a:r>
              <a:rPr lang="en-US" dirty="0"/>
              <a:t> : An XMPP server</a:t>
            </a:r>
          </a:p>
          <a:p>
            <a:r>
              <a:rPr lang="en-US" dirty="0">
                <a:hlinkClick r:id="rId2"/>
              </a:rPr>
              <a:t>http://mina.apache.org/mina-project/index.html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93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JDBC and JPA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Camel provides a powerful framework for enterprise application integration. Databases are a vital part of any enterprise application, and therefore it’s mandatory for any integration framework to offer first-class database support, which includes connecting with various data sources and accessing data. </a:t>
            </a:r>
            <a:r>
              <a:rPr lang="en-US"/>
              <a:t>There are several ways you can achieve this in Camel, and in this post you will see how the JDBC component – one of the most commonly used components for database access in Camel – may be used.</a:t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2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Overview of Camel components</a:t>
            </a:r>
          </a:p>
          <a:p>
            <a:pPr lvl="0"/>
            <a:r>
              <a:rPr lang="en-US" dirty="0"/>
              <a:t>File and FTP components</a:t>
            </a:r>
          </a:p>
          <a:p>
            <a:pPr lvl="0"/>
            <a:r>
              <a:rPr lang="en-US" dirty="0"/>
              <a:t>JMS component</a:t>
            </a:r>
          </a:p>
          <a:p>
            <a:pPr lvl="0"/>
            <a:r>
              <a:rPr lang="en-US" dirty="0"/>
              <a:t>CXF component for web services</a:t>
            </a:r>
          </a:p>
          <a:p>
            <a:pPr lvl="0"/>
            <a:r>
              <a:rPr lang="en-US" dirty="0"/>
              <a:t>MINA component for networking</a:t>
            </a:r>
          </a:p>
          <a:p>
            <a:pPr lvl="0"/>
            <a:r>
              <a:rPr lang="en-US" dirty="0"/>
              <a:t>JDBC and JPA components</a:t>
            </a:r>
          </a:p>
          <a:p>
            <a:pPr lvl="0"/>
            <a:r>
              <a:rPr lang="en-US" dirty="0"/>
              <a:t>Timer component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9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of Camel’s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Camel includes the following </a:t>
            </a:r>
            <a:r>
              <a:rPr lang="en-US" dirty="0">
                <a:hlinkClick r:id="rId2"/>
              </a:rPr>
              <a:t>Component</a:t>
            </a:r>
            <a:r>
              <a:rPr lang="en-US" dirty="0"/>
              <a:t> implementations via </a:t>
            </a:r>
            <a:r>
              <a:rPr lang="en-US" dirty="0">
                <a:hlinkClick r:id="rId3"/>
              </a:rPr>
              <a:t>URIs</a:t>
            </a:r>
            <a:r>
              <a:rPr lang="en-US" dirty="0"/>
              <a:t>.</a:t>
            </a:r>
          </a:p>
          <a:p>
            <a:r>
              <a:rPr lang="en-US" dirty="0">
                <a:hlinkClick r:id="rId4"/>
              </a:rPr>
              <a:t>https://camel.apache.org/components.html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0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dirty="0"/>
              <a:t>File and FTP components</a:t>
            </a:r>
          </a:p>
        </p:txBody>
      </p:sp>
      <p:pic>
        <p:nvPicPr>
          <p:cNvPr id="1026" name="Picture 2" descr="https://developer.jboss.org/servlet/JiveServlet/showImage/2-906270-23715/ftp-servic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7" y="2424906"/>
            <a:ext cx="53054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09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2734" y="394692"/>
            <a:ext cx="1061219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&lt;?xml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sy:switchyard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xmlns:camel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"urn:switchyard-component-camel:config:1.1"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xmlns:file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"urn:switchyard-component-camel-file:config:1.1"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xmlns:ftp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"urn:switchyard-component-camel-ftp:config:1.1"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xmlns:sca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"http://docs.oasis-open.org/ns/</a:t>
            </a:r>
            <a:r>
              <a:rPr lang="en-US" sz="11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opencsa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/200912"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xmlns:sy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"urn:switchyard-config:switchyard:1.1"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"file2ftp-example"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targetNamespace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"urn:com.example.switchyard:file2ftp-example:1.0"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sca:composite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"file2ftp-example"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targetNamespace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"urn:com.example.switchyard:file2ftp-example:1.0"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sca:component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"File2FTPRoute"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camel:implementation.camel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camel:java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"com.example.switchyard.file2ftp_example.File2FTPRoute"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1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camel:implementation.camel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sca:service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FileService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sy:interface.esb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inputType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java:java.lang.String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1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sca:service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sca:reference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FTPService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sy:interface.esb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inputType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java:java.lang.String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1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sca:reference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1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sca:component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sca:service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FileService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promote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"File2FTPRoute/</a:t>
            </a:r>
            <a:r>
              <a:rPr lang="en-US" sz="11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FileService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sy:interface.esb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inputType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java:java.lang.String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&lt;file:binding.file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"file1"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&lt;file:directory&gt;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/tmp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&lt;/file:directory&gt;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&lt;file:fileName&gt;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input.txt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&lt;/file:fileName&gt;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&lt;file:consume/&gt;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1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file:binding.file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1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sca:service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sca:reference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FTPService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multiplicity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"0..1"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promote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"File2FTPRoute/</a:t>
            </a:r>
            <a:r>
              <a:rPr lang="en-US" sz="11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FTPService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sy:interface.esb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inputType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java:java.lang.String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&lt;ftp:binding.ftp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"ftp1"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&lt;ftp:directory&gt;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/tmp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&lt;/ftp:directory&gt;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&lt;ftp:fileName&gt;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output.txt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&lt;/ftp:fileName&gt;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&lt;ftp:host&gt;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&lt;/ftp:host&gt;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&lt;ftp:port&gt;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&lt;/ftp:port&gt;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&lt;ftp:username&gt;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&lt;/ftp:username&gt;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&lt;ftp:password&gt;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&lt;/ftp:password&gt;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&lt;ftp:produce/&gt;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1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ftp:binding.ftp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1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sca:reference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1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sca:composite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pPr fontAlgn="base">
              <a:lnSpc>
                <a:spcPts val="1200"/>
              </a:lnSpc>
              <a:buFont typeface="+mj-lt"/>
              <a:buAutoNum type="arabicPeriod"/>
            </a:pP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1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sy:switchyard</a:t>
            </a:r>
            <a:r>
              <a:rPr lang="en-US" sz="1100" b="1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100" dirty="0">
              <a:solidFill>
                <a:srgbClr val="5C5C5C"/>
              </a:solidFill>
              <a:effectLst/>
              <a:latin typeface="inherit"/>
            </a:endParaRPr>
          </a:p>
          <a:p>
            <a:br>
              <a:rPr lang="en-US" sz="1100" dirty="0"/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1510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JMS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Using </a:t>
            </a:r>
            <a:r>
              <a:rPr lang="en-US" b="1" dirty="0" err="1"/>
              <a:t>ActiveMQ</a:t>
            </a:r>
            <a:endParaRPr lang="en-US" b="1" dirty="0"/>
          </a:p>
          <a:p>
            <a:r>
              <a:rPr lang="en-US" dirty="0"/>
              <a:t>If you are using </a:t>
            </a:r>
            <a:r>
              <a:rPr lang="en-US" dirty="0">
                <a:hlinkClick r:id="rId2"/>
              </a:rPr>
              <a:t>Apache </a:t>
            </a:r>
            <a:r>
              <a:rPr lang="en-US" dirty="0" err="1">
                <a:hlinkClick r:id="rId2"/>
              </a:rPr>
              <a:t>ActiveMQ</a:t>
            </a:r>
            <a:r>
              <a:rPr lang="en-US" dirty="0"/>
              <a:t>, you should prefer the </a:t>
            </a:r>
            <a:r>
              <a:rPr lang="en-US" dirty="0" err="1">
                <a:hlinkClick r:id="rId3"/>
              </a:rPr>
              <a:t>ActiveMQ</a:t>
            </a:r>
            <a:r>
              <a:rPr lang="en-US" dirty="0"/>
              <a:t> component as it has been optimized for </a:t>
            </a:r>
            <a:r>
              <a:rPr lang="en-US" dirty="0" err="1">
                <a:hlinkClick r:id="rId3"/>
              </a:rPr>
              <a:t>ActiveMQ</a:t>
            </a:r>
            <a:r>
              <a:rPr lang="en-US" dirty="0"/>
              <a:t>. All of the options and samples on this page are also valid for the </a:t>
            </a:r>
            <a:r>
              <a:rPr lang="en-US" dirty="0" err="1">
                <a:hlinkClick r:id="rId3"/>
              </a:rPr>
              <a:t>ActiveMQ</a:t>
            </a:r>
            <a:r>
              <a:rPr lang="en-US" dirty="0"/>
              <a:t> component.</a:t>
            </a:r>
          </a:p>
          <a:p>
            <a:r>
              <a:rPr lang="en-US" b="1" dirty="0"/>
              <a:t>Transacted and caching</a:t>
            </a:r>
          </a:p>
          <a:p>
            <a:r>
              <a:rPr lang="en-US" b="1" dirty="0"/>
              <a:t>Request/Reply over JMS</a:t>
            </a:r>
          </a:p>
          <a:p>
            <a:r>
              <a:rPr lang="en-US" dirty="0"/>
              <a:t>Make sure to read the section </a:t>
            </a:r>
            <a:r>
              <a:rPr lang="en-US" i="1" dirty="0"/>
              <a:t>Request-reply over JMS</a:t>
            </a:r>
            <a:r>
              <a:rPr lang="en-US" dirty="0"/>
              <a:t> further below on this page for important notes about request/reply, as Camel offers a number of options to configure for performance, and clustered environments.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596849"/>
              </p:ext>
            </p:extLst>
          </p:nvPr>
        </p:nvGraphicFramePr>
        <p:xfrm>
          <a:off x="1676400" y="6610184"/>
          <a:ext cx="10515600" cy="2743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91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28034" y="527254"/>
            <a:ext cx="10877282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 component allows messages to be sent to (or consumed from)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55"/>
                </a:solidFill>
                <a:effectLst/>
                <a:latin typeface="Verdana" panose="020B0604030504040204" pitchFamily="34" charset="0"/>
                <a:hlinkClick r:id="rId2"/>
              </a:rPr>
              <a:t>JMS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Queue or Topic. It uses Spring's JMS support for declarative transactions, including Spring's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JmsTemplate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for sending and a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MessageListenerContainer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for consuming.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Maven users will need to add the following dependency to their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pom.xml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for this component: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45464" y="2158470"/>
            <a:ext cx="79462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&lt;dependency&gt;</a:t>
            </a:r>
          </a:p>
          <a:p>
            <a:r>
              <a:rPr lang="en-US" dirty="0"/>
              <a:t>    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org.apache.camel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    &lt;</a:t>
            </a:r>
            <a:r>
              <a:rPr lang="en-US" dirty="0" err="1"/>
              <a:t>artifactId</a:t>
            </a:r>
            <a:r>
              <a:rPr lang="en-US" dirty="0"/>
              <a:t>&gt;camel-</a:t>
            </a:r>
            <a:r>
              <a:rPr lang="en-US" dirty="0" err="1"/>
              <a:t>jms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    &lt;version&gt;</a:t>
            </a:r>
            <a:r>
              <a:rPr lang="en-US" dirty="0" err="1"/>
              <a:t>x.x.x</a:t>
            </a:r>
            <a:r>
              <a:rPr lang="en-US" dirty="0"/>
              <a:t>&lt;/version&gt;</a:t>
            </a:r>
          </a:p>
          <a:p>
            <a:r>
              <a:rPr lang="en-US" dirty="0"/>
              <a:t>    &lt;!-- use the same version as your Camel core version --&gt;</a:t>
            </a:r>
          </a:p>
          <a:p>
            <a:r>
              <a:rPr lang="en-US" dirty="0"/>
              <a:t>&lt;/dependency&gt;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28034" y="4095481"/>
            <a:ext cx="10740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URI Format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64781" y="4647498"/>
            <a:ext cx="4584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jms</a:t>
            </a:r>
            <a:r>
              <a:rPr lang="en-US" dirty="0"/>
              <a:t>:[queue:|topic:]</a:t>
            </a:r>
            <a:r>
              <a:rPr lang="en-US" dirty="0" err="1"/>
              <a:t>destinationName</a:t>
            </a:r>
            <a:r>
              <a:rPr lang="en-US" dirty="0"/>
              <a:t>[?options]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89398" y="5461124"/>
            <a:ext cx="1121749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Where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destinationName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JMS queue or topic name. By default, the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destinationName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interpreted as a queue name. For example, to connect to the queue,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FOO.BAR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use:</a:t>
            </a:r>
          </a:p>
          <a:p>
            <a:pPr lvl="0"/>
            <a:r>
              <a:rPr lang="en-US" altLang="en-US" dirty="0" err="1"/>
              <a:t>jms:FOO.BAR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576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031" y="0"/>
            <a:ext cx="11642501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include the optional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queue: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prefix, if you prefer: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jms:queue:FOO.BAR</a:t>
            </a:r>
            <a:endParaRPr 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connect to a topic, you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must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include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topic: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prefix. For example, to connect to the topic,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Stocks.Prices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use: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jms:topic:Stocks.Prices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append query options to the URI using the following format: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?option=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value&amp;option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=value&amp;...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http://camel.apache.org/jms.html</a:t>
            </a:r>
            <a:b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920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dirty="0"/>
              <a:t>CXF component for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5267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/>
              <a:t>When using CXF as a consumer, the </a:t>
            </a:r>
            <a:r>
              <a:rPr lang="en-US" sz="2400" dirty="0">
                <a:hlinkClick r:id="rId2"/>
              </a:rPr>
              <a:t>CXF Bean Component</a:t>
            </a:r>
            <a:r>
              <a:rPr lang="en-US" sz="2400" dirty="0"/>
              <a:t> allows you to factor out how message payloads are received from their processing as a </a:t>
            </a:r>
            <a:r>
              <a:rPr lang="en-US" sz="2400" dirty="0" err="1"/>
              <a:t>RESTful</a:t>
            </a:r>
            <a:r>
              <a:rPr lang="en-US" sz="2400" dirty="0"/>
              <a:t> or SOAP web service. This has the potential of using a multitude of transports to consume web services. The bean component's configuration is also simpler and provides the fastest method to implement web services using Camel and CXF.</a:t>
            </a:r>
          </a:p>
          <a:p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cxf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component provides integration with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55"/>
                </a:solidFill>
                <a:effectLst/>
                <a:latin typeface="Verdana" panose="020B0604030504040204" pitchFamily="34" charset="0"/>
                <a:hlinkClick r:id="rId3"/>
              </a:rPr>
              <a:t>Apache CXF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for connecting to JAX-WS services hosted in CXF.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Maven users will need to add the following dependency to their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pom.xml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for this component: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</a:b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400" dirty="0"/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1357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98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343</Words>
  <Application>Microsoft Office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Arial Unicode MS</vt:lpstr>
      <vt:lpstr>Calibri</vt:lpstr>
      <vt:lpstr>Calibri Light</vt:lpstr>
      <vt:lpstr>Consolas</vt:lpstr>
      <vt:lpstr>Courier</vt:lpstr>
      <vt:lpstr>Courier New</vt:lpstr>
      <vt:lpstr>Georgia</vt:lpstr>
      <vt:lpstr>inherit</vt:lpstr>
      <vt:lpstr>Verdana</vt:lpstr>
      <vt:lpstr>Verdana</vt:lpstr>
      <vt:lpstr>Office Theme</vt:lpstr>
      <vt:lpstr>Using Camel’s Component</vt:lpstr>
      <vt:lpstr>PowerPoint Presentation</vt:lpstr>
      <vt:lpstr>Overview of Camel’s component</vt:lpstr>
      <vt:lpstr>File and FTP components</vt:lpstr>
      <vt:lpstr>PowerPoint Presentation</vt:lpstr>
      <vt:lpstr>JMS component</vt:lpstr>
      <vt:lpstr>PowerPoint Presentation</vt:lpstr>
      <vt:lpstr>PowerPoint Presentation</vt:lpstr>
      <vt:lpstr>CXF component for web services</vt:lpstr>
      <vt:lpstr>PowerPoint Presentation</vt:lpstr>
      <vt:lpstr>PowerPoint Presentation</vt:lpstr>
      <vt:lpstr>MINA component for networking</vt:lpstr>
      <vt:lpstr>JDBC and JPA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Camel’s Component</dc:title>
  <dc:creator>Manish</dc:creator>
  <cp:lastModifiedBy>manisha shah</cp:lastModifiedBy>
  <cp:revision>32</cp:revision>
  <dcterms:created xsi:type="dcterms:W3CDTF">2016-12-05T11:41:02Z</dcterms:created>
  <dcterms:modified xsi:type="dcterms:W3CDTF">2018-06-14T18:47:12Z</dcterms:modified>
</cp:coreProperties>
</file>