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6bdb8a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6bdb8a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Azure </a:t>
            </a:r>
            <a:r>
              <a:rPr lang="en-GB" sz="4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r>
              <a:rPr lang="en-GB" sz="4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Fundamentals</a:t>
            </a:r>
            <a:endParaRPr sz="49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Agenda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Azure Networking Fundamentals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Virtual Networks, Subnets, and IP Addressing in Azure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Security Groups and Network Security Groups (NSGs)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Load Balancing and Traffic Management in Azure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Identity and Access Management (IAM)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Azure Active Directory (AAD) for user and group management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Role-Based Access Control (RBAC) for securing access to Azure resources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None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Hands-on Lab: Configuring Azure networking and IAM policies</a:t>
            </a:r>
            <a:endParaRPr sz="2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